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80" r:id="rId5"/>
    <p:sldId id="281" r:id="rId6"/>
    <p:sldId id="279" r:id="rId7"/>
    <p:sldId id="282" r:id="rId8"/>
    <p:sldId id="286" r:id="rId9"/>
    <p:sldId id="287" r:id="rId10"/>
    <p:sldId id="288" r:id="rId11"/>
    <p:sldId id="28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755"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82900e114bf8cc2/Documents/clean%20dataset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82900e114bf8cc2/Documents/bivariate%20analysis______.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82900e114bf8cc2/Documents/bivariate%20analysis______.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82900e114bf8cc2/Documents/bivariate%20analysis______.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82900e114bf8cc2/Documents/bivariate%20analysis______.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182900e114bf8cc2/Documents/bivariate%20analysis______.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182900e114bf8cc2/Documents/clean%20dataset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 dataset_1.xlsx]Sheet2!PivotTable1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83846005854617"/>
          <c:y val="9.016657036260263E-2"/>
          <c:w val="0.80974931262291872"/>
          <c:h val="0.78270228708541334"/>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Sheet2!$A$4:$A$8</c:f>
              <c:strCache>
                <c:ptCount val="4"/>
                <c:pt idx="0">
                  <c:v>divorced</c:v>
                </c:pt>
                <c:pt idx="1">
                  <c:v>married</c:v>
                </c:pt>
                <c:pt idx="2">
                  <c:v>single</c:v>
                </c:pt>
                <c:pt idx="3">
                  <c:v>(blank)</c:v>
                </c:pt>
              </c:strCache>
            </c:strRef>
          </c:cat>
          <c:val>
            <c:numRef>
              <c:f>Sheet2!$B$4:$B$8</c:f>
              <c:numCache>
                <c:formatCode>General</c:formatCode>
                <c:ptCount val="4"/>
                <c:pt idx="0">
                  <c:v>5215</c:v>
                </c:pt>
                <c:pt idx="1">
                  <c:v>27218</c:v>
                </c:pt>
                <c:pt idx="2">
                  <c:v>12720</c:v>
                </c:pt>
              </c:numCache>
            </c:numRef>
          </c:val>
          <c:extLst>
            <c:ext xmlns:c16="http://schemas.microsoft.com/office/drawing/2014/chart" uri="{C3380CC4-5D6E-409C-BE32-E72D297353CC}">
              <c16:uniqueId val="{00000000-C6CC-49E9-BA21-6A654CEC96BC}"/>
            </c:ext>
          </c:extLst>
        </c:ser>
        <c:dLbls>
          <c:showLegendKey val="0"/>
          <c:showVal val="0"/>
          <c:showCatName val="0"/>
          <c:showSerName val="0"/>
          <c:showPercent val="0"/>
          <c:showBubbleSize val="0"/>
        </c:dLbls>
        <c:gapWidth val="219"/>
        <c:overlap val="-27"/>
        <c:axId val="1488998256"/>
        <c:axId val="1488999696"/>
      </c:barChart>
      <c:catAx>
        <c:axId val="148899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999696"/>
        <c:crosses val="autoZero"/>
        <c:auto val="1"/>
        <c:lblAlgn val="ctr"/>
        <c:lblOffset val="100"/>
        <c:noMultiLvlLbl val="0"/>
      </c:catAx>
      <c:valAx>
        <c:axId val="148899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99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Previous</a:t>
            </a:r>
            <a:r>
              <a:rPr lang="en-IN" baseline="0"/>
              <a:t> </a:t>
            </a:r>
            <a:r>
              <a:rPr lang="en-IN"/>
              <a:t>VS poutcome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cat>
            <c:strLit>
              <c:ptCount val="5"/>
              <c:pt idx="0">
                <c:v>failure</c:v>
              </c:pt>
              <c:pt idx="1">
                <c:v>other</c:v>
              </c:pt>
              <c:pt idx="2">
                <c:v>success</c:v>
              </c:pt>
              <c:pt idx="3">
                <c:v>unknown</c:v>
              </c:pt>
              <c:pt idx="4">
                <c:v>(blank)</c:v>
              </c:pt>
            </c:strLit>
          </c:cat>
          <c:val>
            <c:numLit>
              <c:formatCode>General</c:formatCode>
              <c:ptCount val="5"/>
              <c:pt idx="0">
                <c:v>14079</c:v>
              </c:pt>
              <c:pt idx="1">
                <c:v>7235</c:v>
              </c:pt>
              <c:pt idx="2">
                <c:v>4345</c:v>
              </c:pt>
              <c:pt idx="3">
                <c:v>10</c:v>
              </c:pt>
              <c:pt idx="4">
                <c:v>0</c:v>
              </c:pt>
            </c:numLit>
          </c:val>
          <c:extLst>
            <c:ext xmlns:c16="http://schemas.microsoft.com/office/drawing/2014/chart" uri="{C3380CC4-5D6E-409C-BE32-E72D297353CC}">
              <c16:uniqueId val="{00000000-3CCD-4E36-AE7D-0BC3C39CE6D1}"/>
            </c:ext>
          </c:extLst>
        </c:ser>
        <c:dLbls>
          <c:showLegendKey val="0"/>
          <c:showVal val="0"/>
          <c:showCatName val="0"/>
          <c:showSerName val="0"/>
          <c:showPercent val="0"/>
          <c:showBubbleSize val="0"/>
        </c:dLbls>
        <c:gapWidth val="182"/>
        <c:axId val="1203978368"/>
        <c:axId val="1271364560"/>
      </c:barChart>
      <c:catAx>
        <c:axId val="12039783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1364560"/>
        <c:crosses val="autoZero"/>
        <c:auto val="1"/>
        <c:lblAlgn val="ctr"/>
        <c:lblOffset val="100"/>
        <c:noMultiLvlLbl val="0"/>
      </c:catAx>
      <c:valAx>
        <c:axId val="1271364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978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12692246592532E-2"/>
          <c:y val="4.57598843151691E-2"/>
          <c:w val="0.88504637842333145"/>
          <c:h val="0.89938926768571492"/>
        </c:manualLayout>
      </c:layout>
      <c:barChart>
        <c:barDir val="col"/>
        <c:grouping val="clustered"/>
        <c:varyColors val="0"/>
        <c:ser>
          <c:idx val="0"/>
          <c:order val="0"/>
          <c:tx>
            <c:v>18-23</c:v>
          </c:tx>
          <c:spPr>
            <a:solidFill>
              <a:schemeClr val="accent1"/>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453</c:v>
              </c:pt>
              <c:pt idx="1">
                <c:v>725</c:v>
              </c:pt>
              <c:pt idx="2">
                <c:v>21</c:v>
              </c:pt>
              <c:pt idx="3">
                <c:v>44</c:v>
              </c:pt>
              <c:pt idx="4">
                <c:v>152</c:v>
              </c:pt>
              <c:pt idx="5">
                <c:v>0</c:v>
              </c:pt>
              <c:pt idx="6">
                <c:v>44</c:v>
              </c:pt>
              <c:pt idx="7">
                <c:v>500</c:v>
              </c:pt>
              <c:pt idx="8">
                <c:v>4032</c:v>
              </c:pt>
              <c:pt idx="9">
                <c:v>260</c:v>
              </c:pt>
              <c:pt idx="10">
                <c:v>85</c:v>
              </c:pt>
              <c:pt idx="11">
                <c:v>0</c:v>
              </c:pt>
            </c:numLit>
          </c:val>
          <c:extLst>
            <c:ext xmlns:c16="http://schemas.microsoft.com/office/drawing/2014/chart" uri="{C3380CC4-5D6E-409C-BE32-E72D297353CC}">
              <c16:uniqueId val="{00000000-AEDB-4AE2-847E-746F7F91F028}"/>
            </c:ext>
          </c:extLst>
        </c:ser>
        <c:ser>
          <c:idx val="1"/>
          <c:order val="1"/>
          <c:tx>
            <c:v>23-28</c:v>
          </c:tx>
          <c:spPr>
            <a:solidFill>
              <a:schemeClr val="accent2"/>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9976</c:v>
              </c:pt>
              <c:pt idx="1">
                <c:v>15449</c:v>
              </c:pt>
              <c:pt idx="2">
                <c:v>1353</c:v>
              </c:pt>
              <c:pt idx="3">
                <c:v>619</c:v>
              </c:pt>
              <c:pt idx="4">
                <c:v>8884</c:v>
              </c:pt>
              <c:pt idx="5">
                <c:v>75</c:v>
              </c:pt>
              <c:pt idx="6">
                <c:v>2316</c:v>
              </c:pt>
              <c:pt idx="7">
                <c:v>8841</c:v>
              </c:pt>
              <c:pt idx="8">
                <c:v>9787</c:v>
              </c:pt>
              <c:pt idx="9">
                <c:v>10836</c:v>
              </c:pt>
              <c:pt idx="10">
                <c:v>2023</c:v>
              </c:pt>
              <c:pt idx="11">
                <c:v>0</c:v>
              </c:pt>
            </c:numLit>
          </c:val>
          <c:extLst>
            <c:ext xmlns:c16="http://schemas.microsoft.com/office/drawing/2014/chart" uri="{C3380CC4-5D6E-409C-BE32-E72D297353CC}">
              <c16:uniqueId val="{00000001-AEDB-4AE2-847E-746F7F91F028}"/>
            </c:ext>
          </c:extLst>
        </c:ser>
        <c:ser>
          <c:idx val="2"/>
          <c:order val="2"/>
          <c:tx>
            <c:v>28-33</c:v>
          </c:tx>
          <c:spPr>
            <a:solidFill>
              <a:schemeClr val="accent3"/>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31966</c:v>
              </c:pt>
              <c:pt idx="1">
                <c:v>50686</c:v>
              </c:pt>
              <c:pt idx="2">
                <c:v>5513</c:v>
              </c:pt>
              <c:pt idx="3">
                <c:v>3170</c:v>
              </c:pt>
              <c:pt idx="4">
                <c:v>55713</c:v>
              </c:pt>
              <c:pt idx="5">
                <c:v>30</c:v>
              </c:pt>
              <c:pt idx="6">
                <c:v>8806</c:v>
              </c:pt>
              <c:pt idx="7">
                <c:v>26833</c:v>
              </c:pt>
              <c:pt idx="8">
                <c:v>7189</c:v>
              </c:pt>
              <c:pt idx="9">
                <c:v>48121</c:v>
              </c:pt>
              <c:pt idx="10">
                <c:v>6794</c:v>
              </c:pt>
              <c:pt idx="11">
                <c:v>0</c:v>
              </c:pt>
            </c:numLit>
          </c:val>
          <c:extLst>
            <c:ext xmlns:c16="http://schemas.microsoft.com/office/drawing/2014/chart" uri="{C3380CC4-5D6E-409C-BE32-E72D297353CC}">
              <c16:uniqueId val="{00000002-AEDB-4AE2-847E-746F7F91F028}"/>
            </c:ext>
          </c:extLst>
        </c:ser>
        <c:ser>
          <c:idx val="3"/>
          <c:order val="3"/>
          <c:tx>
            <c:v>33-38</c:v>
          </c:tx>
          <c:spPr>
            <a:solidFill>
              <a:schemeClr val="accent4"/>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38717</c:v>
              </c:pt>
              <c:pt idx="1">
                <c:v>73340</c:v>
              </c:pt>
              <c:pt idx="2">
                <c:v>10271</c:v>
              </c:pt>
              <c:pt idx="3">
                <c:v>5687</c:v>
              </c:pt>
              <c:pt idx="4">
                <c:v>80054</c:v>
              </c:pt>
              <c:pt idx="5">
                <c:v>457</c:v>
              </c:pt>
              <c:pt idx="6">
                <c:v>12007</c:v>
              </c:pt>
              <c:pt idx="7">
                <c:v>30329</c:v>
              </c:pt>
              <c:pt idx="8">
                <c:v>2486</c:v>
              </c:pt>
              <c:pt idx="9">
                <c:v>62803</c:v>
              </c:pt>
              <c:pt idx="10">
                <c:v>8968</c:v>
              </c:pt>
              <c:pt idx="11">
                <c:v>0</c:v>
              </c:pt>
            </c:numLit>
          </c:val>
          <c:extLst>
            <c:ext xmlns:c16="http://schemas.microsoft.com/office/drawing/2014/chart" uri="{C3380CC4-5D6E-409C-BE32-E72D297353CC}">
              <c16:uniqueId val="{00000003-AEDB-4AE2-847E-746F7F91F028}"/>
            </c:ext>
          </c:extLst>
        </c:ser>
        <c:ser>
          <c:idx val="4"/>
          <c:order val="4"/>
          <c:tx>
            <c:v>38-43</c:v>
          </c:tx>
          <c:spPr>
            <a:solidFill>
              <a:schemeClr val="accent5"/>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32385</c:v>
              </c:pt>
              <c:pt idx="1">
                <c:v>68434</c:v>
              </c:pt>
              <c:pt idx="2">
                <c:v>10933</c:v>
              </c:pt>
              <c:pt idx="3">
                <c:v>7289</c:v>
              </c:pt>
              <c:pt idx="4">
                <c:v>57110</c:v>
              </c:pt>
              <c:pt idx="5">
                <c:v>1363</c:v>
              </c:pt>
              <c:pt idx="6">
                <c:v>9809</c:v>
              </c:pt>
              <c:pt idx="7">
                <c:v>27098</c:v>
              </c:pt>
              <c:pt idx="8">
                <c:v>902</c:v>
              </c:pt>
              <c:pt idx="9">
                <c:v>49603</c:v>
              </c:pt>
              <c:pt idx="10">
                <c:v>8143</c:v>
              </c:pt>
              <c:pt idx="11">
                <c:v>0</c:v>
              </c:pt>
            </c:numLit>
          </c:val>
          <c:extLst>
            <c:ext xmlns:c16="http://schemas.microsoft.com/office/drawing/2014/chart" uri="{C3380CC4-5D6E-409C-BE32-E72D297353CC}">
              <c16:uniqueId val="{00000004-AEDB-4AE2-847E-746F7F91F028}"/>
            </c:ext>
          </c:extLst>
        </c:ser>
        <c:ser>
          <c:idx val="5"/>
          <c:order val="5"/>
          <c:tx>
            <c:v>43-48</c:v>
          </c:tx>
          <c:spPr>
            <a:solidFill>
              <a:schemeClr val="accent6"/>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29800</c:v>
              </c:pt>
              <c:pt idx="1">
                <c:v>70494</c:v>
              </c:pt>
              <c:pt idx="2">
                <c:v>10683</c:v>
              </c:pt>
              <c:pt idx="3">
                <c:v>8374</c:v>
              </c:pt>
              <c:pt idx="4">
                <c:v>53060</c:v>
              </c:pt>
              <c:pt idx="5">
                <c:v>2583</c:v>
              </c:pt>
              <c:pt idx="6">
                <c:v>9561</c:v>
              </c:pt>
              <c:pt idx="7">
                <c:v>23897</c:v>
              </c:pt>
              <c:pt idx="8">
                <c:v>182</c:v>
              </c:pt>
              <c:pt idx="9">
                <c:v>43805</c:v>
              </c:pt>
              <c:pt idx="10">
                <c:v>7726</c:v>
              </c:pt>
              <c:pt idx="11">
                <c:v>0</c:v>
              </c:pt>
            </c:numLit>
          </c:val>
          <c:extLst>
            <c:ext xmlns:c16="http://schemas.microsoft.com/office/drawing/2014/chart" uri="{C3380CC4-5D6E-409C-BE32-E72D297353CC}">
              <c16:uniqueId val="{00000005-AEDB-4AE2-847E-746F7F91F028}"/>
            </c:ext>
          </c:extLst>
        </c:ser>
        <c:ser>
          <c:idx val="6"/>
          <c:order val="6"/>
          <c:tx>
            <c:v>48-53</c:v>
          </c:tx>
          <c:spPr>
            <a:solidFill>
              <a:schemeClr val="accent1">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26970</c:v>
              </c:pt>
              <c:pt idx="1">
                <c:v>59032</c:v>
              </c:pt>
              <c:pt idx="2">
                <c:v>10512</c:v>
              </c:pt>
              <c:pt idx="3">
                <c:v>9630</c:v>
              </c:pt>
              <c:pt idx="4">
                <c:v>51426</c:v>
              </c:pt>
              <c:pt idx="5">
                <c:v>5557</c:v>
              </c:pt>
              <c:pt idx="6">
                <c:v>8421</c:v>
              </c:pt>
              <c:pt idx="7">
                <c:v>22049</c:v>
              </c:pt>
              <c:pt idx="8">
                <c:v>48</c:v>
              </c:pt>
              <c:pt idx="9">
                <c:v>37822</c:v>
              </c:pt>
              <c:pt idx="10">
                <c:v>7495</c:v>
              </c:pt>
              <c:pt idx="11">
                <c:v>0</c:v>
              </c:pt>
            </c:numLit>
          </c:val>
          <c:extLst>
            <c:ext xmlns:c16="http://schemas.microsoft.com/office/drawing/2014/chart" uri="{C3380CC4-5D6E-409C-BE32-E72D297353CC}">
              <c16:uniqueId val="{00000006-AEDB-4AE2-847E-746F7F91F028}"/>
            </c:ext>
          </c:extLst>
        </c:ser>
        <c:ser>
          <c:idx val="7"/>
          <c:order val="7"/>
          <c:tx>
            <c:v>53-58</c:v>
          </c:tx>
          <c:spPr>
            <a:solidFill>
              <a:schemeClr val="accent2">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20918</c:v>
              </c:pt>
              <c:pt idx="1">
                <c:v>43886</c:v>
              </c:pt>
              <c:pt idx="2">
                <c:v>9272</c:v>
              </c:pt>
              <c:pt idx="3">
                <c:v>11136</c:v>
              </c:pt>
              <c:pt idx="4">
                <c:v>46922</c:v>
              </c:pt>
              <c:pt idx="5">
                <c:v>29497</c:v>
              </c:pt>
              <c:pt idx="6">
                <c:v>7579</c:v>
              </c:pt>
              <c:pt idx="7">
                <c:v>17074</c:v>
              </c:pt>
              <c:pt idx="8">
                <c:v>0</c:v>
              </c:pt>
              <c:pt idx="9">
                <c:v>32841</c:v>
              </c:pt>
              <c:pt idx="10">
                <c:v>7593</c:v>
              </c:pt>
              <c:pt idx="11">
                <c:v>0</c:v>
              </c:pt>
            </c:numLit>
          </c:val>
          <c:extLst>
            <c:ext xmlns:c16="http://schemas.microsoft.com/office/drawing/2014/chart" uri="{C3380CC4-5D6E-409C-BE32-E72D297353CC}">
              <c16:uniqueId val="{00000007-AEDB-4AE2-847E-746F7F91F028}"/>
            </c:ext>
          </c:extLst>
        </c:ser>
        <c:ser>
          <c:idx val="8"/>
          <c:order val="8"/>
          <c:tx>
            <c:v>58-63</c:v>
          </c:tx>
          <c:spPr>
            <a:solidFill>
              <a:schemeClr val="accent3">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10345</c:v>
              </c:pt>
              <c:pt idx="1">
                <c:v>20525</c:v>
              </c:pt>
              <c:pt idx="2">
                <c:v>3590</c:v>
              </c:pt>
              <c:pt idx="3">
                <c:v>8832</c:v>
              </c:pt>
              <c:pt idx="4">
                <c:v>25658</c:v>
              </c:pt>
              <c:pt idx="5">
                <c:v>43867</c:v>
              </c:pt>
              <c:pt idx="6">
                <c:v>4501</c:v>
              </c:pt>
              <c:pt idx="7">
                <c:v>4704</c:v>
              </c:pt>
              <c:pt idx="8">
                <c:v>0</c:v>
              </c:pt>
              <c:pt idx="9">
                <c:v>11636</c:v>
              </c:pt>
              <c:pt idx="10">
                <c:v>4003</c:v>
              </c:pt>
              <c:pt idx="11">
                <c:v>0</c:v>
              </c:pt>
            </c:numLit>
          </c:val>
          <c:extLst>
            <c:ext xmlns:c16="http://schemas.microsoft.com/office/drawing/2014/chart" uri="{C3380CC4-5D6E-409C-BE32-E72D297353CC}">
              <c16:uniqueId val="{00000008-AEDB-4AE2-847E-746F7F91F028}"/>
            </c:ext>
          </c:extLst>
        </c:ser>
        <c:ser>
          <c:idx val="9"/>
          <c:order val="9"/>
          <c:tx>
            <c:v>63-68</c:v>
          </c:tx>
          <c:spPr>
            <a:solidFill>
              <a:schemeClr val="accent4">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715</c:v>
              </c:pt>
              <c:pt idx="1">
                <c:v>963</c:v>
              </c:pt>
              <c:pt idx="2">
                <c:v>449</c:v>
              </c:pt>
              <c:pt idx="3">
                <c:v>1359</c:v>
              </c:pt>
              <c:pt idx="4">
                <c:v>2213</c:v>
              </c:pt>
              <c:pt idx="5">
                <c:v>13310</c:v>
              </c:pt>
              <c:pt idx="6">
                <c:v>323</c:v>
              </c:pt>
              <c:pt idx="7">
                <c:v>0</c:v>
              </c:pt>
              <c:pt idx="8">
                <c:v>0</c:v>
              </c:pt>
              <c:pt idx="9">
                <c:v>579</c:v>
              </c:pt>
              <c:pt idx="10">
                <c:v>388</c:v>
              </c:pt>
              <c:pt idx="11">
                <c:v>0</c:v>
              </c:pt>
            </c:numLit>
          </c:val>
          <c:extLst>
            <c:ext xmlns:c16="http://schemas.microsoft.com/office/drawing/2014/chart" uri="{C3380CC4-5D6E-409C-BE32-E72D297353CC}">
              <c16:uniqueId val="{00000009-AEDB-4AE2-847E-746F7F91F028}"/>
            </c:ext>
          </c:extLst>
        </c:ser>
        <c:ser>
          <c:idx val="10"/>
          <c:order val="10"/>
          <c:tx>
            <c:v>68-73</c:v>
          </c:tx>
          <c:spPr>
            <a:solidFill>
              <a:schemeClr val="accent5">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213</c:v>
              </c:pt>
              <c:pt idx="1">
                <c:v>423</c:v>
              </c:pt>
              <c:pt idx="2">
                <c:v>141</c:v>
              </c:pt>
              <c:pt idx="3">
                <c:v>419</c:v>
              </c:pt>
              <c:pt idx="4">
                <c:v>773</c:v>
              </c:pt>
              <c:pt idx="5">
                <c:v>14523</c:v>
              </c:pt>
              <c:pt idx="6">
                <c:v>215</c:v>
              </c:pt>
              <c:pt idx="7">
                <c:v>69</c:v>
              </c:pt>
              <c:pt idx="8">
                <c:v>0</c:v>
              </c:pt>
              <c:pt idx="9">
                <c:v>699</c:v>
              </c:pt>
              <c:pt idx="10">
                <c:v>0</c:v>
              </c:pt>
              <c:pt idx="11">
                <c:v>0</c:v>
              </c:pt>
            </c:numLit>
          </c:val>
          <c:extLst>
            <c:ext xmlns:c16="http://schemas.microsoft.com/office/drawing/2014/chart" uri="{C3380CC4-5D6E-409C-BE32-E72D297353CC}">
              <c16:uniqueId val="{0000000A-AEDB-4AE2-847E-746F7F91F028}"/>
            </c:ext>
          </c:extLst>
        </c:ser>
        <c:ser>
          <c:idx val="11"/>
          <c:order val="11"/>
          <c:tx>
            <c:v>73-78</c:v>
          </c:tx>
          <c:spPr>
            <a:solidFill>
              <a:schemeClr val="accent6">
                <a:lumMod val="6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75</c:v>
              </c:pt>
              <c:pt idx="1">
                <c:v>302</c:v>
              </c:pt>
              <c:pt idx="2">
                <c:v>0</c:v>
              </c:pt>
              <c:pt idx="3">
                <c:v>302</c:v>
              </c:pt>
              <c:pt idx="4">
                <c:v>527</c:v>
              </c:pt>
              <c:pt idx="5">
                <c:v>12661</c:v>
              </c:pt>
              <c:pt idx="6">
                <c:v>227</c:v>
              </c:pt>
              <c:pt idx="7">
                <c:v>0</c:v>
              </c:pt>
              <c:pt idx="8">
                <c:v>0</c:v>
              </c:pt>
              <c:pt idx="9">
                <c:v>0</c:v>
              </c:pt>
              <c:pt idx="10">
                <c:v>0</c:v>
              </c:pt>
              <c:pt idx="11">
                <c:v>0</c:v>
              </c:pt>
            </c:numLit>
          </c:val>
          <c:extLst>
            <c:ext xmlns:c16="http://schemas.microsoft.com/office/drawing/2014/chart" uri="{C3380CC4-5D6E-409C-BE32-E72D297353CC}">
              <c16:uniqueId val="{0000000B-AEDB-4AE2-847E-746F7F91F028}"/>
            </c:ext>
          </c:extLst>
        </c:ser>
        <c:ser>
          <c:idx val="12"/>
          <c:order val="12"/>
          <c:tx>
            <c:v>78-83</c:v>
          </c:tx>
          <c:spPr>
            <a:solidFill>
              <a:schemeClr val="accent1">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238</c:v>
              </c:pt>
              <c:pt idx="2">
                <c:v>0</c:v>
              </c:pt>
              <c:pt idx="3">
                <c:v>645</c:v>
              </c:pt>
              <c:pt idx="4">
                <c:v>161</c:v>
              </c:pt>
              <c:pt idx="5">
                <c:v>8687</c:v>
              </c:pt>
              <c:pt idx="6">
                <c:v>0</c:v>
              </c:pt>
              <c:pt idx="7">
                <c:v>0</c:v>
              </c:pt>
              <c:pt idx="8">
                <c:v>0</c:v>
              </c:pt>
              <c:pt idx="9">
                <c:v>0</c:v>
              </c:pt>
              <c:pt idx="10">
                <c:v>0</c:v>
              </c:pt>
              <c:pt idx="11">
                <c:v>0</c:v>
              </c:pt>
            </c:numLit>
          </c:val>
          <c:extLst>
            <c:ext xmlns:c16="http://schemas.microsoft.com/office/drawing/2014/chart" uri="{C3380CC4-5D6E-409C-BE32-E72D297353CC}">
              <c16:uniqueId val="{0000000C-AEDB-4AE2-847E-746F7F91F028}"/>
            </c:ext>
          </c:extLst>
        </c:ser>
        <c:ser>
          <c:idx val="13"/>
          <c:order val="13"/>
          <c:tx>
            <c:v>83-88</c:v>
          </c:tx>
          <c:spPr>
            <a:solidFill>
              <a:schemeClr val="accent2">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0</c:v>
              </c:pt>
              <c:pt idx="2">
                <c:v>84</c:v>
              </c:pt>
              <c:pt idx="3">
                <c:v>166</c:v>
              </c:pt>
              <c:pt idx="4">
                <c:v>0</c:v>
              </c:pt>
              <c:pt idx="5">
                <c:v>3793</c:v>
              </c:pt>
              <c:pt idx="6">
                <c:v>0</c:v>
              </c:pt>
              <c:pt idx="7">
                <c:v>0</c:v>
              </c:pt>
              <c:pt idx="8">
                <c:v>0</c:v>
              </c:pt>
              <c:pt idx="9">
                <c:v>0</c:v>
              </c:pt>
              <c:pt idx="10">
                <c:v>0</c:v>
              </c:pt>
              <c:pt idx="11">
                <c:v>0</c:v>
              </c:pt>
            </c:numLit>
          </c:val>
          <c:extLst>
            <c:ext xmlns:c16="http://schemas.microsoft.com/office/drawing/2014/chart" uri="{C3380CC4-5D6E-409C-BE32-E72D297353CC}">
              <c16:uniqueId val="{0000000D-AEDB-4AE2-847E-746F7F91F028}"/>
            </c:ext>
          </c:extLst>
        </c:ser>
        <c:ser>
          <c:idx val="14"/>
          <c:order val="14"/>
          <c:tx>
            <c:v>88-93</c:v>
          </c:tx>
          <c:spPr>
            <a:solidFill>
              <a:schemeClr val="accent3">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0</c:v>
              </c:pt>
              <c:pt idx="2">
                <c:v>0</c:v>
              </c:pt>
              <c:pt idx="3">
                <c:v>0</c:v>
              </c:pt>
              <c:pt idx="4">
                <c:v>0</c:v>
              </c:pt>
              <c:pt idx="5">
                <c:v>807</c:v>
              </c:pt>
              <c:pt idx="6">
                <c:v>0</c:v>
              </c:pt>
              <c:pt idx="7">
                <c:v>0</c:v>
              </c:pt>
              <c:pt idx="8">
                <c:v>0</c:v>
              </c:pt>
              <c:pt idx="9">
                <c:v>0</c:v>
              </c:pt>
              <c:pt idx="10">
                <c:v>0</c:v>
              </c:pt>
              <c:pt idx="11">
                <c:v>0</c:v>
              </c:pt>
            </c:numLit>
          </c:val>
          <c:extLst>
            <c:ext xmlns:c16="http://schemas.microsoft.com/office/drawing/2014/chart" uri="{C3380CC4-5D6E-409C-BE32-E72D297353CC}">
              <c16:uniqueId val="{0000000E-AEDB-4AE2-847E-746F7F91F028}"/>
            </c:ext>
          </c:extLst>
        </c:ser>
        <c:ser>
          <c:idx val="15"/>
          <c:order val="15"/>
          <c:tx>
            <c:v>93-95</c:v>
          </c:tx>
          <c:spPr>
            <a:solidFill>
              <a:schemeClr val="accent4">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0</c:v>
              </c:pt>
              <c:pt idx="2">
                <c:v>0</c:v>
              </c:pt>
              <c:pt idx="3">
                <c:v>0</c:v>
              </c:pt>
              <c:pt idx="4">
                <c:v>0</c:v>
              </c:pt>
              <c:pt idx="5">
                <c:v>280</c:v>
              </c:pt>
              <c:pt idx="6">
                <c:v>0</c:v>
              </c:pt>
              <c:pt idx="7">
                <c:v>0</c:v>
              </c:pt>
              <c:pt idx="8">
                <c:v>0</c:v>
              </c:pt>
              <c:pt idx="9">
                <c:v>0</c:v>
              </c:pt>
              <c:pt idx="10">
                <c:v>0</c:v>
              </c:pt>
              <c:pt idx="11">
                <c:v>0</c:v>
              </c:pt>
            </c:numLit>
          </c:val>
          <c:extLst>
            <c:ext xmlns:c16="http://schemas.microsoft.com/office/drawing/2014/chart" uri="{C3380CC4-5D6E-409C-BE32-E72D297353CC}">
              <c16:uniqueId val="{0000000F-AEDB-4AE2-847E-746F7F91F028}"/>
            </c:ext>
          </c:extLst>
        </c:ser>
        <c:ser>
          <c:idx val="16"/>
          <c:order val="16"/>
          <c:tx>
            <c:v>Above 95</c:v>
          </c:tx>
          <c:spPr>
            <a:solidFill>
              <a:schemeClr val="accent5">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0</c:v>
              </c:pt>
              <c:pt idx="2">
                <c:v>0</c:v>
              </c:pt>
              <c:pt idx="3">
                <c:v>0</c:v>
              </c:pt>
              <c:pt idx="4">
                <c:v>0</c:v>
              </c:pt>
              <c:pt idx="5">
                <c:v>190</c:v>
              </c:pt>
              <c:pt idx="6">
                <c:v>0</c:v>
              </c:pt>
              <c:pt idx="7">
                <c:v>0</c:v>
              </c:pt>
              <c:pt idx="8">
                <c:v>0</c:v>
              </c:pt>
              <c:pt idx="9">
                <c:v>0</c:v>
              </c:pt>
              <c:pt idx="10">
                <c:v>0</c:v>
              </c:pt>
              <c:pt idx="11">
                <c:v>0</c:v>
              </c:pt>
            </c:numLit>
          </c:val>
          <c:extLst>
            <c:ext xmlns:c16="http://schemas.microsoft.com/office/drawing/2014/chart" uri="{C3380CC4-5D6E-409C-BE32-E72D297353CC}">
              <c16:uniqueId val="{00000010-AEDB-4AE2-847E-746F7F91F028}"/>
            </c:ext>
          </c:extLst>
        </c:ser>
        <c:ser>
          <c:idx val="17"/>
          <c:order val="17"/>
          <c:tx>
            <c:v>(blank)</c:v>
          </c:tx>
          <c:spPr>
            <a:solidFill>
              <a:schemeClr val="accent6">
                <a:lumMod val="80000"/>
                <a:lumOff val="20000"/>
              </a:schemeClr>
            </a:solidFill>
            <a:ln>
              <a:noFill/>
            </a:ln>
            <a:effectLst/>
          </c:spPr>
          <c:invertIfNegative val="0"/>
          <c:cat>
            <c:strLit>
              <c:ptCount val="12"/>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pt idx="11">
                <c:v>(blank)</c:v>
              </c:pt>
            </c:strLit>
          </c:cat>
          <c:val>
            <c:numLit>
              <c:formatCode>General</c:formatCode>
              <c:ptCount val="12"/>
              <c:pt idx="0">
                <c:v>0</c:v>
              </c:pt>
              <c:pt idx="1">
                <c:v>0</c:v>
              </c:pt>
              <c:pt idx="2">
                <c:v>0</c:v>
              </c:pt>
              <c:pt idx="3">
                <c:v>0</c:v>
              </c:pt>
              <c:pt idx="4">
                <c:v>0</c:v>
              </c:pt>
              <c:pt idx="5">
                <c:v>0</c:v>
              </c:pt>
              <c:pt idx="6">
                <c:v>0</c:v>
              </c:pt>
              <c:pt idx="7">
                <c:v>0</c:v>
              </c:pt>
              <c:pt idx="8">
                <c:v>0</c:v>
              </c:pt>
              <c:pt idx="9">
                <c:v>0</c:v>
              </c:pt>
              <c:pt idx="10">
                <c:v>0</c:v>
              </c:pt>
              <c:pt idx="11">
                <c:v>0</c:v>
              </c:pt>
            </c:numLit>
          </c:val>
          <c:extLst>
            <c:ext xmlns:c16="http://schemas.microsoft.com/office/drawing/2014/chart" uri="{C3380CC4-5D6E-409C-BE32-E72D297353CC}">
              <c16:uniqueId val="{00000011-AEDB-4AE2-847E-746F7F91F028}"/>
            </c:ext>
          </c:extLst>
        </c:ser>
        <c:dLbls>
          <c:showLegendKey val="0"/>
          <c:showVal val="0"/>
          <c:showCatName val="0"/>
          <c:showSerName val="0"/>
          <c:showPercent val="0"/>
          <c:showBubbleSize val="0"/>
        </c:dLbls>
        <c:gapWidth val="219"/>
        <c:overlap val="-27"/>
        <c:axId val="396591647"/>
        <c:axId val="396593567"/>
      </c:barChart>
      <c:catAx>
        <c:axId val="396591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593567"/>
        <c:crosses val="autoZero"/>
        <c:auto val="1"/>
        <c:lblAlgn val="ctr"/>
        <c:lblOffset val="100"/>
        <c:noMultiLvlLbl val="0"/>
      </c:catAx>
      <c:valAx>
        <c:axId val="39659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5916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[bivariate analysis______.xlsx] age vs education!PivotTable3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 age vs education'!$E$3:$E$4</c:f>
              <c:strCache>
                <c:ptCount val="1"/>
                <c:pt idx="0">
                  <c:v>bachelors</c:v>
                </c:pt>
              </c:strCache>
            </c:strRef>
          </c:tx>
          <c:spPr>
            <a:solidFill>
              <a:schemeClr val="accent1"/>
            </a:solidFill>
            <a:ln>
              <a:noFill/>
            </a:ln>
            <a:effectLst/>
          </c:spPr>
          <c:invertIfNegative val="0"/>
          <c:cat>
            <c:strRef>
              <c:f>' age vs education'!$D$5:$D$22</c:f>
              <c:strCache>
                <c:ptCount val="17"/>
                <c:pt idx="0">
                  <c:v>(blank)</c:v>
                </c:pt>
                <c:pt idx="1">
                  <c:v>18-22</c:v>
                </c:pt>
                <c:pt idx="2">
                  <c:v>23-27</c:v>
                </c:pt>
                <c:pt idx="3">
                  <c:v>28-32</c:v>
                </c:pt>
                <c:pt idx="4">
                  <c:v>33-37</c:v>
                </c:pt>
                <c:pt idx="5">
                  <c:v>38-42</c:v>
                </c:pt>
                <c:pt idx="6">
                  <c:v>43-47</c:v>
                </c:pt>
                <c:pt idx="7">
                  <c:v>48-52</c:v>
                </c:pt>
                <c:pt idx="8">
                  <c:v>53-57</c:v>
                </c:pt>
                <c:pt idx="9">
                  <c:v>58-62</c:v>
                </c:pt>
                <c:pt idx="10">
                  <c:v>63-67</c:v>
                </c:pt>
                <c:pt idx="11">
                  <c:v>68-72</c:v>
                </c:pt>
                <c:pt idx="12">
                  <c:v>73-77</c:v>
                </c:pt>
                <c:pt idx="13">
                  <c:v>78-82</c:v>
                </c:pt>
                <c:pt idx="14">
                  <c:v>83-87</c:v>
                </c:pt>
                <c:pt idx="15">
                  <c:v>88-92</c:v>
                </c:pt>
                <c:pt idx="16">
                  <c:v>93-97</c:v>
                </c:pt>
              </c:strCache>
            </c:strRef>
          </c:cat>
          <c:val>
            <c:numRef>
              <c:f>' age vs education'!$E$5:$E$22</c:f>
              <c:numCache>
                <c:formatCode>General</c:formatCode>
                <c:ptCount val="17"/>
                <c:pt idx="1">
                  <c:v>35</c:v>
                </c:pt>
                <c:pt idx="2">
                  <c:v>184</c:v>
                </c:pt>
                <c:pt idx="3">
                  <c:v>611</c:v>
                </c:pt>
                <c:pt idx="4">
                  <c:v>904</c:v>
                </c:pt>
                <c:pt idx="5">
                  <c:v>1062</c:v>
                </c:pt>
                <c:pt idx="6">
                  <c:v>1130</c:v>
                </c:pt>
                <c:pt idx="7">
                  <c:v>1015</c:v>
                </c:pt>
                <c:pt idx="8">
                  <c:v>941</c:v>
                </c:pt>
                <c:pt idx="9">
                  <c:v>621</c:v>
                </c:pt>
                <c:pt idx="10">
                  <c:v>90</c:v>
                </c:pt>
                <c:pt idx="11">
                  <c:v>81</c:v>
                </c:pt>
                <c:pt idx="12">
                  <c:v>79</c:v>
                </c:pt>
                <c:pt idx="13">
                  <c:v>65</c:v>
                </c:pt>
                <c:pt idx="14">
                  <c:v>31</c:v>
                </c:pt>
                <c:pt idx="15">
                  <c:v>4</c:v>
                </c:pt>
                <c:pt idx="16">
                  <c:v>1</c:v>
                </c:pt>
              </c:numCache>
            </c:numRef>
          </c:val>
          <c:extLst>
            <c:ext xmlns:c16="http://schemas.microsoft.com/office/drawing/2014/chart" uri="{C3380CC4-5D6E-409C-BE32-E72D297353CC}">
              <c16:uniqueId val="{00000000-83BB-4A78-88C7-47E3CD01381A}"/>
            </c:ext>
          </c:extLst>
        </c:ser>
        <c:ser>
          <c:idx val="1"/>
          <c:order val="1"/>
          <c:tx>
            <c:strRef>
              <c:f>' age vs education'!$F$3:$F$4</c:f>
              <c:strCache>
                <c:ptCount val="1"/>
                <c:pt idx="0">
                  <c:v>Doctorate</c:v>
                </c:pt>
              </c:strCache>
            </c:strRef>
          </c:tx>
          <c:spPr>
            <a:solidFill>
              <a:schemeClr val="accent2"/>
            </a:solidFill>
            <a:ln>
              <a:noFill/>
            </a:ln>
            <a:effectLst/>
          </c:spPr>
          <c:invertIfNegative val="0"/>
          <c:cat>
            <c:strRef>
              <c:f>' age vs education'!$D$5:$D$22</c:f>
              <c:strCache>
                <c:ptCount val="17"/>
                <c:pt idx="0">
                  <c:v>(blank)</c:v>
                </c:pt>
                <c:pt idx="1">
                  <c:v>18-22</c:v>
                </c:pt>
                <c:pt idx="2">
                  <c:v>23-27</c:v>
                </c:pt>
                <c:pt idx="3">
                  <c:v>28-32</c:v>
                </c:pt>
                <c:pt idx="4">
                  <c:v>33-37</c:v>
                </c:pt>
                <c:pt idx="5">
                  <c:v>38-42</c:v>
                </c:pt>
                <c:pt idx="6">
                  <c:v>43-47</c:v>
                </c:pt>
                <c:pt idx="7">
                  <c:v>48-52</c:v>
                </c:pt>
                <c:pt idx="8">
                  <c:v>53-57</c:v>
                </c:pt>
                <c:pt idx="9">
                  <c:v>58-62</c:v>
                </c:pt>
                <c:pt idx="10">
                  <c:v>63-67</c:v>
                </c:pt>
                <c:pt idx="11">
                  <c:v>68-72</c:v>
                </c:pt>
                <c:pt idx="12">
                  <c:v>73-77</c:v>
                </c:pt>
                <c:pt idx="13">
                  <c:v>78-82</c:v>
                </c:pt>
                <c:pt idx="14">
                  <c:v>83-87</c:v>
                </c:pt>
                <c:pt idx="15">
                  <c:v>88-92</c:v>
                </c:pt>
                <c:pt idx="16">
                  <c:v>93-97</c:v>
                </c:pt>
              </c:strCache>
            </c:strRef>
          </c:cat>
          <c:val>
            <c:numRef>
              <c:f>' age vs education'!$F$5:$F$22</c:f>
              <c:numCache>
                <c:formatCode>General</c:formatCode>
                <c:ptCount val="17"/>
                <c:pt idx="1">
                  <c:v>22</c:v>
                </c:pt>
                <c:pt idx="2">
                  <c:v>728</c:v>
                </c:pt>
                <c:pt idx="3">
                  <c:v>2927</c:v>
                </c:pt>
                <c:pt idx="4">
                  <c:v>3324</c:v>
                </c:pt>
                <c:pt idx="5">
                  <c:v>1887</c:v>
                </c:pt>
                <c:pt idx="6">
                  <c:v>1410</c:v>
                </c:pt>
                <c:pt idx="7">
                  <c:v>1213</c:v>
                </c:pt>
                <c:pt idx="8">
                  <c:v>1023</c:v>
                </c:pt>
                <c:pt idx="9">
                  <c:v>567</c:v>
                </c:pt>
                <c:pt idx="10">
                  <c:v>79</c:v>
                </c:pt>
                <c:pt idx="11">
                  <c:v>60</c:v>
                </c:pt>
                <c:pt idx="12">
                  <c:v>39</c:v>
                </c:pt>
                <c:pt idx="13">
                  <c:v>8</c:v>
                </c:pt>
                <c:pt idx="14">
                  <c:v>6</c:v>
                </c:pt>
                <c:pt idx="15">
                  <c:v>1</c:v>
                </c:pt>
              </c:numCache>
            </c:numRef>
          </c:val>
          <c:extLst>
            <c:ext xmlns:c16="http://schemas.microsoft.com/office/drawing/2014/chart" uri="{C3380CC4-5D6E-409C-BE32-E72D297353CC}">
              <c16:uniqueId val="{00000001-83BB-4A78-88C7-47E3CD01381A}"/>
            </c:ext>
          </c:extLst>
        </c:ser>
        <c:ser>
          <c:idx val="2"/>
          <c:order val="2"/>
          <c:tx>
            <c:strRef>
              <c:f>' age vs education'!$G$3:$G$4</c:f>
              <c:strCache>
                <c:ptCount val="1"/>
                <c:pt idx="0">
                  <c:v>masters</c:v>
                </c:pt>
              </c:strCache>
            </c:strRef>
          </c:tx>
          <c:spPr>
            <a:solidFill>
              <a:schemeClr val="accent3"/>
            </a:solidFill>
            <a:ln>
              <a:noFill/>
            </a:ln>
            <a:effectLst/>
          </c:spPr>
          <c:invertIfNegative val="0"/>
          <c:cat>
            <c:strRef>
              <c:f>' age vs education'!$D$5:$D$22</c:f>
              <c:strCache>
                <c:ptCount val="17"/>
                <c:pt idx="0">
                  <c:v>(blank)</c:v>
                </c:pt>
                <c:pt idx="1">
                  <c:v>18-22</c:v>
                </c:pt>
                <c:pt idx="2">
                  <c:v>23-27</c:v>
                </c:pt>
                <c:pt idx="3">
                  <c:v>28-32</c:v>
                </c:pt>
                <c:pt idx="4">
                  <c:v>33-37</c:v>
                </c:pt>
                <c:pt idx="5">
                  <c:v>38-42</c:v>
                </c:pt>
                <c:pt idx="6">
                  <c:v>43-47</c:v>
                </c:pt>
                <c:pt idx="7">
                  <c:v>48-52</c:v>
                </c:pt>
                <c:pt idx="8">
                  <c:v>53-57</c:v>
                </c:pt>
                <c:pt idx="9">
                  <c:v>58-62</c:v>
                </c:pt>
                <c:pt idx="10">
                  <c:v>63-67</c:v>
                </c:pt>
                <c:pt idx="11">
                  <c:v>68-72</c:v>
                </c:pt>
                <c:pt idx="12">
                  <c:v>73-77</c:v>
                </c:pt>
                <c:pt idx="13">
                  <c:v>78-82</c:v>
                </c:pt>
                <c:pt idx="14">
                  <c:v>83-87</c:v>
                </c:pt>
                <c:pt idx="15">
                  <c:v>88-92</c:v>
                </c:pt>
                <c:pt idx="16">
                  <c:v>93-97</c:v>
                </c:pt>
              </c:strCache>
            </c:strRef>
          </c:cat>
          <c:val>
            <c:numRef>
              <c:f>' age vs education'!$G$5:$G$22</c:f>
              <c:numCache>
                <c:formatCode>General</c:formatCode>
                <c:ptCount val="17"/>
                <c:pt idx="1">
                  <c:v>245</c:v>
                </c:pt>
                <c:pt idx="2">
                  <c:v>1818</c:v>
                </c:pt>
                <c:pt idx="3">
                  <c:v>4525</c:v>
                </c:pt>
                <c:pt idx="4">
                  <c:v>5080</c:v>
                </c:pt>
                <c:pt idx="5">
                  <c:v>3894</c:v>
                </c:pt>
                <c:pt idx="6">
                  <c:v>3244</c:v>
                </c:pt>
                <c:pt idx="7">
                  <c:v>2556</c:v>
                </c:pt>
                <c:pt idx="8">
                  <c:v>2161</c:v>
                </c:pt>
                <c:pt idx="9">
                  <c:v>1139</c:v>
                </c:pt>
                <c:pt idx="10">
                  <c:v>144</c:v>
                </c:pt>
                <c:pt idx="11">
                  <c:v>108</c:v>
                </c:pt>
                <c:pt idx="12">
                  <c:v>70</c:v>
                </c:pt>
                <c:pt idx="13">
                  <c:v>49</c:v>
                </c:pt>
                <c:pt idx="14">
                  <c:v>11</c:v>
                </c:pt>
                <c:pt idx="15">
                  <c:v>4</c:v>
                </c:pt>
                <c:pt idx="16">
                  <c:v>4</c:v>
                </c:pt>
              </c:numCache>
            </c:numRef>
          </c:val>
          <c:extLst>
            <c:ext xmlns:c16="http://schemas.microsoft.com/office/drawing/2014/chart" uri="{C3380CC4-5D6E-409C-BE32-E72D297353CC}">
              <c16:uniqueId val="{00000002-83BB-4A78-88C7-47E3CD01381A}"/>
            </c:ext>
          </c:extLst>
        </c:ser>
        <c:ser>
          <c:idx val="3"/>
          <c:order val="3"/>
          <c:tx>
            <c:strRef>
              <c:f>' age vs education'!$H$3:$H$4</c:f>
              <c:strCache>
                <c:ptCount val="1"/>
                <c:pt idx="0">
                  <c:v>(blank)</c:v>
                </c:pt>
              </c:strCache>
            </c:strRef>
          </c:tx>
          <c:spPr>
            <a:solidFill>
              <a:schemeClr val="accent4"/>
            </a:solidFill>
            <a:ln>
              <a:noFill/>
            </a:ln>
            <a:effectLst/>
          </c:spPr>
          <c:invertIfNegative val="0"/>
          <c:cat>
            <c:strRef>
              <c:f>' age vs education'!$D$5:$D$22</c:f>
              <c:strCache>
                <c:ptCount val="17"/>
                <c:pt idx="0">
                  <c:v>(blank)</c:v>
                </c:pt>
                <c:pt idx="1">
                  <c:v>18-22</c:v>
                </c:pt>
                <c:pt idx="2">
                  <c:v>23-27</c:v>
                </c:pt>
                <c:pt idx="3">
                  <c:v>28-32</c:v>
                </c:pt>
                <c:pt idx="4">
                  <c:v>33-37</c:v>
                </c:pt>
                <c:pt idx="5">
                  <c:v>38-42</c:v>
                </c:pt>
                <c:pt idx="6">
                  <c:v>43-47</c:v>
                </c:pt>
                <c:pt idx="7">
                  <c:v>48-52</c:v>
                </c:pt>
                <c:pt idx="8">
                  <c:v>53-57</c:v>
                </c:pt>
                <c:pt idx="9">
                  <c:v>58-62</c:v>
                </c:pt>
                <c:pt idx="10">
                  <c:v>63-67</c:v>
                </c:pt>
                <c:pt idx="11">
                  <c:v>68-72</c:v>
                </c:pt>
                <c:pt idx="12">
                  <c:v>73-77</c:v>
                </c:pt>
                <c:pt idx="13">
                  <c:v>78-82</c:v>
                </c:pt>
                <c:pt idx="14">
                  <c:v>83-87</c:v>
                </c:pt>
                <c:pt idx="15">
                  <c:v>88-92</c:v>
                </c:pt>
                <c:pt idx="16">
                  <c:v>93-97</c:v>
                </c:pt>
              </c:strCache>
            </c:strRef>
          </c:cat>
          <c:val>
            <c:numRef>
              <c:f>' age vs education'!$H$5:$H$22</c:f>
              <c:numCache>
                <c:formatCode>General</c:formatCode>
                <c:ptCount val="17"/>
              </c:numCache>
            </c:numRef>
          </c:val>
          <c:extLst>
            <c:ext xmlns:c16="http://schemas.microsoft.com/office/drawing/2014/chart" uri="{C3380CC4-5D6E-409C-BE32-E72D297353CC}">
              <c16:uniqueId val="{00000003-83BB-4A78-88C7-47E3CD01381A}"/>
            </c:ext>
          </c:extLst>
        </c:ser>
        <c:dLbls>
          <c:showLegendKey val="0"/>
          <c:showVal val="0"/>
          <c:showCatName val="0"/>
          <c:showSerName val="0"/>
          <c:showPercent val="0"/>
          <c:showBubbleSize val="0"/>
        </c:dLbls>
        <c:gapWidth val="150"/>
        <c:overlap val="100"/>
        <c:axId val="1874984512"/>
        <c:axId val="1874984992"/>
      </c:barChart>
      <c:catAx>
        <c:axId val="187498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4984992"/>
        <c:crosses val="autoZero"/>
        <c:auto val="1"/>
        <c:lblAlgn val="ctr"/>
        <c:lblOffset val="100"/>
        <c:noMultiLvlLbl val="0"/>
      </c:catAx>
      <c:valAx>
        <c:axId val="1874984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4984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Call</a:t>
            </a:r>
            <a:r>
              <a:rPr lang="en-US" baseline="0"/>
              <a:t> Duratin VS Last Contacted</a:t>
            </a:r>
            <a:endParaRPr lang="en-US"/>
          </a:p>
        </c:rich>
      </c:tx>
      <c:overlay val="0"/>
      <c:spPr>
        <a:pattFill prst="pct25">
          <a:fgClr>
            <a:schemeClr val="accent1"/>
          </a:fgClr>
          <a:bgClr>
            <a:schemeClr val="bg1"/>
          </a:bgClr>
        </a:patt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'C:\Users\kaser\Downloads\Telegram Desktop\[Bi variate Analysis.xlsx]Call Duration vs Last Contacted'!$B$1</c:f>
              <c:strCache>
                <c:ptCount val="1"/>
                <c:pt idx="0">
                  <c:v>previous</c:v>
                </c:pt>
              </c:strCache>
            </c:strRef>
          </c:tx>
          <c:spPr>
            <a:ln w="19050" cap="rnd">
              <a:noFill/>
              <a:round/>
            </a:ln>
            <a:effectLst/>
          </c:spPr>
          <c:marker>
            <c:symbol val="circle"/>
            <c:size val="5"/>
            <c:spPr>
              <a:solidFill>
                <a:schemeClr val="accent1"/>
              </a:solidFill>
              <a:ln w="9525">
                <a:solidFill>
                  <a:schemeClr val="accent1"/>
                </a:solidFill>
              </a:ln>
              <a:effectLst/>
            </c:spPr>
          </c:marker>
          <c:xVal>
            <c:strRef>
              <c:f>'C:\Users\kaser\Downloads\Telegram Desktop\[Bi variate Analysis.xlsx]Call Duration vs Last Contacted'!$A$2:$A$45201</c:f>
              <c:strCache>
                <c:ptCount val="45200"/>
                <c:pt idx="0">
                  <c:v>0.003020833</c:v>
                </c:pt>
                <c:pt idx="1">
                  <c:v>0.001747685</c:v>
                </c:pt>
                <c:pt idx="2">
                  <c:v>0.00087963</c:v>
                </c:pt>
                <c:pt idx="3">
                  <c:v>0.001064815</c:v>
                </c:pt>
                <c:pt idx="4">
                  <c:v>0.002291667</c:v>
                </c:pt>
                <c:pt idx="5">
                  <c:v>0.001608796</c:v>
                </c:pt>
                <c:pt idx="6">
                  <c:v>0.002511574</c:v>
                </c:pt>
                <c:pt idx="7">
                  <c:v>0.004398148</c:v>
                </c:pt>
                <c:pt idx="8">
                  <c:v>0.000578704</c:v>
                </c:pt>
                <c:pt idx="9">
                  <c:v>0.000636574</c:v>
                </c:pt>
                <c:pt idx="10">
                  <c:v>0.002569444</c:v>
                </c:pt>
                <c:pt idx="11">
                  <c:v>0.001585648</c:v>
                </c:pt>
                <c:pt idx="12">
                  <c:v>0.005983796</c:v>
                </c:pt>
                <c:pt idx="13">
                  <c:v>0.000821759</c:v>
                </c:pt>
                <c:pt idx="14">
                  <c:v>0.002013889</c:v>
                </c:pt>
                <c:pt idx="15">
                  <c:v>0.004085648</c:v>
                </c:pt>
                <c:pt idx="16">
                  <c:v>0.001134259</c:v>
                </c:pt>
                <c:pt idx="17">
                  <c:v>0.000439815</c:v>
                </c:pt>
                <c:pt idx="18">
                  <c:v>0.002534722</c:v>
                </c:pt>
                <c:pt idx="19">
                  <c:v>0.000625</c:v>
                </c:pt>
                <c:pt idx="20">
                  <c:v>0.003032407</c:v>
                </c:pt>
                <c:pt idx="21">
                  <c:v>0.001898148</c:v>
                </c:pt>
                <c:pt idx="22">
                  <c:v>0.001851852</c:v>
                </c:pt>
                <c:pt idx="23">
                  <c:v>0.003958333</c:v>
                </c:pt>
                <c:pt idx="24">
                  <c:v>0.002094907</c:v>
                </c:pt>
                <c:pt idx="25">
                  <c:v>0.001990741</c:v>
                </c:pt>
                <c:pt idx="26">
                  <c:v>0.003425926</c:v>
                </c:pt>
                <c:pt idx="27">
                  <c:v>0.001469907</c:v>
                </c:pt>
                <c:pt idx="28">
                  <c:v>0.002951389</c:v>
                </c:pt>
                <c:pt idx="29">
                  <c:v>0.004027778</c:v>
                </c:pt>
                <c:pt idx="30">
                  <c:v>0.002604167</c:v>
                </c:pt>
                <c:pt idx="31">
                  <c:v>0.002662037</c:v>
                </c:pt>
                <c:pt idx="32">
                  <c:v>0.002407407</c:v>
                </c:pt>
                <c:pt idx="33">
                  <c:v>0.002615741</c:v>
                </c:pt>
                <c:pt idx="34">
                  <c:v>0.003888889</c:v>
                </c:pt>
                <c:pt idx="35">
                  <c:v>0.002800926</c:v>
                </c:pt>
                <c:pt idx="36">
                  <c:v>0.004224537</c:v>
                </c:pt>
                <c:pt idx="37">
                  <c:v>0.019282407</c:v>
                </c:pt>
                <c:pt idx="38">
                  <c:v>0.006678241</c:v>
                </c:pt>
                <c:pt idx="39">
                  <c:v>0.001585648</c:v>
                </c:pt>
                <c:pt idx="40">
                  <c:v>0.001851852</c:v>
                </c:pt>
                <c:pt idx="41">
                  <c:v>0.002083333</c:v>
                </c:pt>
                <c:pt idx="42">
                  <c:v>0.00025463</c:v>
                </c:pt>
                <c:pt idx="43">
                  <c:v>0.017268519</c:v>
                </c:pt>
                <c:pt idx="44">
                  <c:v>0.00712963</c:v>
                </c:pt>
                <c:pt idx="45">
                  <c:v>0.002800926</c:v>
                </c:pt>
                <c:pt idx="46">
                  <c:v>0.004108796</c:v>
                </c:pt>
                <c:pt idx="47">
                  <c:v>0.002604167</c:v>
                </c:pt>
                <c:pt idx="48">
                  <c:v>0.001851852</c:v>
                </c:pt>
                <c:pt idx="49">
                  <c:v>0.004201389</c:v>
                </c:pt>
                <c:pt idx="50">
                  <c:v>0.003078704</c:v>
                </c:pt>
                <c:pt idx="51">
                  <c:v>0.002928241</c:v>
                </c:pt>
                <c:pt idx="52">
                  <c:v>0.002071759</c:v>
                </c:pt>
                <c:pt idx="53">
                  <c:v>0.009108796</c:v>
                </c:pt>
                <c:pt idx="54">
                  <c:v>0.001678241</c:v>
                </c:pt>
                <c:pt idx="55">
                  <c:v>0.002013889</c:v>
                </c:pt>
                <c:pt idx="56">
                  <c:v>0.001203704</c:v>
                </c:pt>
                <c:pt idx="57">
                  <c:v>0.000150463</c:v>
                </c:pt>
                <c:pt idx="58">
                  <c:v>0.002141204</c:v>
                </c:pt>
                <c:pt idx="59">
                  <c:v>0.020578704</c:v>
                </c:pt>
                <c:pt idx="60">
                  <c:v>0.001597222</c:v>
                </c:pt>
                <c:pt idx="61">
                  <c:v>0.009398148</c:v>
                </c:pt>
                <c:pt idx="62">
                  <c:v>0.001898148</c:v>
                </c:pt>
                <c:pt idx="63">
                  <c:v>0.004525463</c:v>
                </c:pt>
                <c:pt idx="64">
                  <c:v>0.004131944</c:v>
                </c:pt>
                <c:pt idx="65">
                  <c:v>0.001053241</c:v>
                </c:pt>
                <c:pt idx="66">
                  <c:v>0.006111111</c:v>
                </c:pt>
                <c:pt idx="67">
                  <c:v>0.003159722</c:v>
                </c:pt>
                <c:pt idx="68">
                  <c:v>0.002465278</c:v>
                </c:pt>
                <c:pt idx="69">
                  <c:v>0.001574074</c:v>
                </c:pt>
                <c:pt idx="70">
                  <c:v>0.009351852</c:v>
                </c:pt>
                <c:pt idx="71">
                  <c:v>0.002071759</c:v>
                </c:pt>
                <c:pt idx="72">
                  <c:v>0.001793981</c:v>
                </c:pt>
                <c:pt idx="73">
                  <c:v>0.001527778</c:v>
                </c:pt>
                <c:pt idx="74">
                  <c:v>0.001631944</c:v>
                </c:pt>
                <c:pt idx="75">
                  <c:v>0.003842593</c:v>
                </c:pt>
                <c:pt idx="76">
                  <c:v>0.000300926</c:v>
                </c:pt>
                <c:pt idx="77">
                  <c:v>0.002615741</c:v>
                </c:pt>
                <c:pt idx="78">
                  <c:v>0.004525463</c:v>
                </c:pt>
                <c:pt idx="79">
                  <c:v>0.001863426</c:v>
                </c:pt>
                <c:pt idx="80">
                  <c:v>0.003194444</c:v>
                </c:pt>
                <c:pt idx="81">
                  <c:v>0.001840278</c:v>
                </c:pt>
                <c:pt idx="82">
                  <c:v>0.001736111</c:v>
                </c:pt>
                <c:pt idx="83">
                  <c:v>0.0259375</c:v>
                </c:pt>
                <c:pt idx="84">
                  <c:v>0.013449074</c:v>
                </c:pt>
                <c:pt idx="85">
                  <c:v>0.003043981</c:v>
                </c:pt>
                <c:pt idx="86">
                  <c:v>0.001400463</c:v>
                </c:pt>
                <c:pt idx="87">
                  <c:v>0.002534722</c:v>
                </c:pt>
                <c:pt idx="88">
                  <c:v>0.003680556</c:v>
                </c:pt>
                <c:pt idx="89">
                  <c:v>0.002372685</c:v>
                </c:pt>
                <c:pt idx="90">
                  <c:v>0.005092593</c:v>
                </c:pt>
                <c:pt idx="91">
                  <c:v>0.001435185</c:v>
                </c:pt>
                <c:pt idx="92">
                  <c:v>0.0009375</c:v>
                </c:pt>
                <c:pt idx="93">
                  <c:v>0.001319444</c:v>
                </c:pt>
                <c:pt idx="94">
                  <c:v>0.002974537</c:v>
                </c:pt>
                <c:pt idx="95">
                  <c:v>0.008784722</c:v>
                </c:pt>
                <c:pt idx="96">
                  <c:v>0.008657407</c:v>
                </c:pt>
                <c:pt idx="97">
                  <c:v>0.000659722</c:v>
                </c:pt>
                <c:pt idx="98">
                  <c:v>0.009444444</c:v>
                </c:pt>
                <c:pt idx="99">
                  <c:v>0.000740741</c:v>
                </c:pt>
                <c:pt idx="100">
                  <c:v>0.006539352</c:v>
                </c:pt>
                <c:pt idx="101">
                  <c:v>0.003321759</c:v>
                </c:pt>
                <c:pt idx="102">
                  <c:v>0.001388889</c:v>
                </c:pt>
                <c:pt idx="103">
                  <c:v>0.003703704</c:v>
                </c:pt>
                <c:pt idx="104">
                  <c:v>0.003229167</c:v>
                </c:pt>
                <c:pt idx="105">
                  <c:v>0.001828704</c:v>
                </c:pt>
                <c:pt idx="106">
                  <c:v>0.0015625</c:v>
                </c:pt>
                <c:pt idx="107">
                  <c:v>0.010787037</c:v>
                </c:pt>
                <c:pt idx="108">
                  <c:v>0.007384259</c:v>
                </c:pt>
                <c:pt idx="109">
                  <c:v>0.005532407</c:v>
                </c:pt>
                <c:pt idx="110">
                  <c:v>0.007662037</c:v>
                </c:pt>
                <c:pt idx="111">
                  <c:v>0.002106481</c:v>
                </c:pt>
                <c:pt idx="112">
                  <c:v>0.000821759</c:v>
                </c:pt>
                <c:pt idx="113">
                  <c:v>0.00537037</c:v>
                </c:pt>
                <c:pt idx="114">
                  <c:v>0.000949074</c:v>
                </c:pt>
                <c:pt idx="115">
                  <c:v>0.008101852</c:v>
                </c:pt>
                <c:pt idx="116">
                  <c:v>0.000740741</c:v>
                </c:pt>
                <c:pt idx="117">
                  <c:v>0.00537037</c:v>
                </c:pt>
                <c:pt idx="118">
                  <c:v>0.000960648</c:v>
                </c:pt>
                <c:pt idx="119">
                  <c:v>0.002060185</c:v>
                </c:pt>
                <c:pt idx="120">
                  <c:v>0.001550926</c:v>
                </c:pt>
                <c:pt idx="121">
                  <c:v>0.000300926</c:v>
                </c:pt>
                <c:pt idx="122">
                  <c:v>0.003587963</c:v>
                </c:pt>
                <c:pt idx="123">
                  <c:v>0.001944444</c:v>
                </c:pt>
                <c:pt idx="124">
                  <c:v>0.001041667</c:v>
                </c:pt>
                <c:pt idx="125">
                  <c:v>0.005636574</c:v>
                </c:pt>
                <c:pt idx="126">
                  <c:v>0.000775463</c:v>
                </c:pt>
                <c:pt idx="127">
                  <c:v>0.011909722</c:v>
                </c:pt>
                <c:pt idx="128">
                  <c:v>0.000439815</c:v>
                </c:pt>
                <c:pt idx="129">
                  <c:v>0.000706019</c:v>
                </c:pt>
                <c:pt idx="130">
                  <c:v>0.002060185</c:v>
                </c:pt>
                <c:pt idx="131">
                  <c:v>0.001793981</c:v>
                </c:pt>
                <c:pt idx="132">
                  <c:v>0.001435185</c:v>
                </c:pt>
                <c:pt idx="133">
                  <c:v>0.000335648</c:v>
                </c:pt>
                <c:pt idx="134">
                  <c:v>0.000648148</c:v>
                </c:pt>
                <c:pt idx="135">
                  <c:v>0.001168981</c:v>
                </c:pt>
                <c:pt idx="136">
                  <c:v>0.013194444</c:v>
                </c:pt>
                <c:pt idx="137">
                  <c:v>0.000752315</c:v>
                </c:pt>
                <c:pt idx="138">
                  <c:v>0.001921296</c:v>
                </c:pt>
                <c:pt idx="139">
                  <c:v>0.002847222</c:v>
                </c:pt>
                <c:pt idx="140">
                  <c:v>6.94444E-05</c:v>
                </c:pt>
                <c:pt idx="141">
                  <c:v>0.000856481</c:v>
                </c:pt>
                <c:pt idx="142">
                  <c:v>0.000509259</c:v>
                </c:pt>
                <c:pt idx="143">
                  <c:v>0.001423611</c:v>
                </c:pt>
                <c:pt idx="144">
                  <c:v>0.002268519</c:v>
                </c:pt>
                <c:pt idx="145">
                  <c:v>0.003206019</c:v>
                </c:pt>
                <c:pt idx="146">
                  <c:v>0.001736111</c:v>
                </c:pt>
                <c:pt idx="147">
                  <c:v>0.000474537</c:v>
                </c:pt>
                <c:pt idx="148">
                  <c:v>0.007743056</c:v>
                </c:pt>
                <c:pt idx="149">
                  <c:v>0.002546296</c:v>
                </c:pt>
                <c:pt idx="150">
                  <c:v>0.012766204</c:v>
                </c:pt>
                <c:pt idx="151">
                  <c:v>0.006793981</c:v>
                </c:pt>
                <c:pt idx="152">
                  <c:v>0.015555556</c:v>
                </c:pt>
                <c:pt idx="153">
                  <c:v>0.000844907</c:v>
                </c:pt>
                <c:pt idx="154">
                  <c:v>0.000555556</c:v>
                </c:pt>
                <c:pt idx="155">
                  <c:v>0.000821759</c:v>
                </c:pt>
                <c:pt idx="156">
                  <c:v>0.003564815</c:v>
                </c:pt>
                <c:pt idx="157">
                  <c:v>0.004872685</c:v>
                </c:pt>
                <c:pt idx="158">
                  <c:v>0.00193287</c:v>
                </c:pt>
                <c:pt idx="159">
                  <c:v>0.004490741</c:v>
                </c:pt>
                <c:pt idx="160">
                  <c:v>0.00025463</c:v>
                </c:pt>
                <c:pt idx="161">
                  <c:v>0.003634259</c:v>
                </c:pt>
                <c:pt idx="162">
                  <c:v>0.000347222</c:v>
                </c:pt>
                <c:pt idx="163">
                  <c:v>0.004351852</c:v>
                </c:pt>
                <c:pt idx="164">
                  <c:v>0.001122685</c:v>
                </c:pt>
                <c:pt idx="165">
                  <c:v>0.001956019</c:v>
                </c:pt>
                <c:pt idx="166">
                  <c:v>0.003587963</c:v>
                </c:pt>
                <c:pt idx="167">
                  <c:v>0.000983796</c:v>
                </c:pt>
                <c:pt idx="168">
                  <c:v>0.000462963</c:v>
                </c:pt>
                <c:pt idx="169">
                  <c:v>0.001145833</c:v>
                </c:pt>
                <c:pt idx="170">
                  <c:v>0.000729167</c:v>
                </c:pt>
                <c:pt idx="171">
                  <c:v>0.00025463</c:v>
                </c:pt>
                <c:pt idx="172">
                  <c:v>0.00224537</c:v>
                </c:pt>
                <c:pt idx="173">
                  <c:v>0.004074074</c:v>
                </c:pt>
                <c:pt idx="174">
                  <c:v>0.001689815</c:v>
                </c:pt>
                <c:pt idx="175">
                  <c:v>0.000648148</c:v>
                </c:pt>
                <c:pt idx="176">
                  <c:v>0.006018519</c:v>
                </c:pt>
                <c:pt idx="177">
                  <c:v>0.000497685</c:v>
                </c:pt>
                <c:pt idx="178">
                  <c:v>0.006458333</c:v>
                </c:pt>
                <c:pt idx="179">
                  <c:v>0.001030093</c:v>
                </c:pt>
                <c:pt idx="180">
                  <c:v>0.001053241</c:v>
                </c:pt>
                <c:pt idx="181">
                  <c:v>0.000752315</c:v>
                </c:pt>
                <c:pt idx="182">
                  <c:v>0.00224537</c:v>
                </c:pt>
                <c:pt idx="183">
                  <c:v>0.007986111</c:v>
                </c:pt>
                <c:pt idx="184">
                  <c:v>0.006423611</c:v>
                </c:pt>
                <c:pt idx="185">
                  <c:v>0.00099537</c:v>
                </c:pt>
                <c:pt idx="186">
                  <c:v>0.001724537</c:v>
                </c:pt>
                <c:pt idx="187">
                  <c:v>0.000717593</c:v>
                </c:pt>
                <c:pt idx="188">
                  <c:v>0.00125</c:v>
                </c:pt>
                <c:pt idx="189">
                  <c:v>0.003657407</c:v>
                </c:pt>
                <c:pt idx="190">
                  <c:v>0.002905093</c:v>
                </c:pt>
                <c:pt idx="191">
                  <c:v>0.000763889</c:v>
                </c:pt>
                <c:pt idx="192">
                  <c:v>0.001180556</c:v>
                </c:pt>
                <c:pt idx="193">
                  <c:v>0.001377315</c:v>
                </c:pt>
                <c:pt idx="194">
                  <c:v>0.001979167</c:v>
                </c:pt>
                <c:pt idx="195">
                  <c:v>0.002592593</c:v>
                </c:pt>
                <c:pt idx="196">
                  <c:v>5.78704E-05</c:v>
                </c:pt>
                <c:pt idx="197">
                  <c:v>0.001377315</c:v>
                </c:pt>
                <c:pt idx="198">
                  <c:v>0.001261574</c:v>
                </c:pt>
                <c:pt idx="199">
                  <c:v>0.002083333</c:v>
                </c:pt>
                <c:pt idx="200">
                  <c:v>0.005821759</c:v>
                </c:pt>
                <c:pt idx="201">
                  <c:v>0.005162037</c:v>
                </c:pt>
                <c:pt idx="202">
                  <c:v>0.0034375</c:v>
                </c:pt>
                <c:pt idx="203">
                  <c:v>0.002858796</c:v>
                </c:pt>
                <c:pt idx="204">
                  <c:v>0.001828704</c:v>
                </c:pt>
                <c:pt idx="205">
                  <c:v>0.002233796</c:v>
                </c:pt>
                <c:pt idx="206">
                  <c:v>0.001273148</c:v>
                </c:pt>
                <c:pt idx="207">
                  <c:v>0.006226852</c:v>
                </c:pt>
                <c:pt idx="208">
                  <c:v>0.002719907</c:v>
                </c:pt>
                <c:pt idx="209">
                  <c:v>0.001736111</c:v>
                </c:pt>
                <c:pt idx="210">
                  <c:v>0.001516204</c:v>
                </c:pt>
                <c:pt idx="211">
                  <c:v>0.001805556</c:v>
                </c:pt>
                <c:pt idx="212">
                  <c:v>0.001400463</c:v>
                </c:pt>
                <c:pt idx="213">
                  <c:v>9.25926E-05</c:v>
                </c:pt>
                <c:pt idx="214">
                  <c:v>0.002627315</c:v>
                </c:pt>
                <c:pt idx="215">
                  <c:v>0.003738426</c:v>
                </c:pt>
                <c:pt idx="216">
                  <c:v>0.000497685</c:v>
                </c:pt>
                <c:pt idx="217">
                  <c:v>0.000960648</c:v>
                </c:pt>
                <c:pt idx="218">
                  <c:v>0.002326389</c:v>
                </c:pt>
                <c:pt idx="219">
                  <c:v>0.003356481</c:v>
                </c:pt>
                <c:pt idx="220">
                  <c:v>0.003958333</c:v>
                </c:pt>
                <c:pt idx="221">
                  <c:v>0.003472222</c:v>
                </c:pt>
                <c:pt idx="222">
                  <c:v>0.003865741</c:v>
                </c:pt>
                <c:pt idx="223">
                  <c:v>0.002303241</c:v>
                </c:pt>
                <c:pt idx="224">
                  <c:v>0.002326389</c:v>
                </c:pt>
                <c:pt idx="225">
                  <c:v>0.004699074</c:v>
                </c:pt>
                <c:pt idx="226">
                  <c:v>0.000949074</c:v>
                </c:pt>
                <c:pt idx="227">
                  <c:v>0.00125</c:v>
                </c:pt>
                <c:pt idx="228">
                  <c:v>0.002210648</c:v>
                </c:pt>
                <c:pt idx="229">
                  <c:v>0.000335648</c:v>
                </c:pt>
                <c:pt idx="230">
                  <c:v>0.002199074</c:v>
                </c:pt>
                <c:pt idx="231">
                  <c:v>0.001273148</c:v>
                </c:pt>
                <c:pt idx="232">
                  <c:v>0.000752315</c:v>
                </c:pt>
                <c:pt idx="233">
                  <c:v>0.001423611</c:v>
                </c:pt>
                <c:pt idx="234">
                  <c:v>0.000775463</c:v>
                </c:pt>
                <c:pt idx="235">
                  <c:v>0.001203704</c:v>
                </c:pt>
                <c:pt idx="236">
                  <c:v>0.003391204</c:v>
                </c:pt>
                <c:pt idx="237">
                  <c:v>0.011388889</c:v>
                </c:pt>
                <c:pt idx="238">
                  <c:v>0.012488426</c:v>
                </c:pt>
                <c:pt idx="239">
                  <c:v>0.002303241</c:v>
                </c:pt>
                <c:pt idx="240">
                  <c:v>0.000601852</c:v>
                </c:pt>
                <c:pt idx="241">
                  <c:v>0.016099537</c:v>
                </c:pt>
                <c:pt idx="242">
                  <c:v>0.002210648</c:v>
                </c:pt>
                <c:pt idx="243">
                  <c:v>0.003599537</c:v>
                </c:pt>
                <c:pt idx="244">
                  <c:v>0.008344907</c:v>
                </c:pt>
                <c:pt idx="245">
                  <c:v>0.001319444</c:v>
                </c:pt>
                <c:pt idx="246">
                  <c:v>0.002071759</c:v>
                </c:pt>
                <c:pt idx="247">
                  <c:v>0.013680556</c:v>
                </c:pt>
                <c:pt idx="248">
                  <c:v>0.001134259</c:v>
                </c:pt>
                <c:pt idx="249">
                  <c:v>0.001053241</c:v>
                </c:pt>
                <c:pt idx="250">
                  <c:v>0.001990741</c:v>
                </c:pt>
                <c:pt idx="251">
                  <c:v>0.00505787</c:v>
                </c:pt>
                <c:pt idx="252">
                  <c:v>0.002361111</c:v>
                </c:pt>
                <c:pt idx="253">
                  <c:v>0.000694444</c:v>
                </c:pt>
                <c:pt idx="254">
                  <c:v>0.001539352</c:v>
                </c:pt>
                <c:pt idx="255">
                  <c:v>0.001666667</c:v>
                </c:pt>
                <c:pt idx="256">
                  <c:v>0.000671296</c:v>
                </c:pt>
                <c:pt idx="257">
                  <c:v>0.000659722</c:v>
                </c:pt>
                <c:pt idx="258">
                  <c:v>0.001041667</c:v>
                </c:pt>
                <c:pt idx="259">
                  <c:v>0.000787037</c:v>
                </c:pt>
                <c:pt idx="260">
                  <c:v>0.002476852</c:v>
                </c:pt>
                <c:pt idx="261">
                  <c:v>0.003009259</c:v>
                </c:pt>
                <c:pt idx="262">
                  <c:v>0.0009375</c:v>
                </c:pt>
                <c:pt idx="263">
                  <c:v>0.001180556</c:v>
                </c:pt>
                <c:pt idx="264">
                  <c:v>0.001597222</c:v>
                </c:pt>
                <c:pt idx="265">
                  <c:v>0.003206019</c:v>
                </c:pt>
                <c:pt idx="266">
                  <c:v>0.006400463</c:v>
                </c:pt>
                <c:pt idx="267">
                  <c:v>0.002592593</c:v>
                </c:pt>
                <c:pt idx="268">
                  <c:v>0.001122685</c:v>
                </c:pt>
                <c:pt idx="269">
                  <c:v>0.003958333</c:v>
                </c:pt>
                <c:pt idx="270">
                  <c:v>0.000844907</c:v>
                </c:pt>
                <c:pt idx="271">
                  <c:v>0.007858796</c:v>
                </c:pt>
                <c:pt idx="272">
                  <c:v>0.001863426</c:v>
                </c:pt>
                <c:pt idx="273">
                  <c:v>0.003645833</c:v>
                </c:pt>
                <c:pt idx="274">
                  <c:v>0.004189815</c:v>
                </c:pt>
                <c:pt idx="275">
                  <c:v>0.002094907</c:v>
                </c:pt>
                <c:pt idx="276">
                  <c:v>0.002638889</c:v>
                </c:pt>
                <c:pt idx="277">
                  <c:v>0.004490741</c:v>
                </c:pt>
                <c:pt idx="278">
                  <c:v>0.009363426</c:v>
                </c:pt>
                <c:pt idx="279">
                  <c:v>0.003344907</c:v>
                </c:pt>
                <c:pt idx="280">
                  <c:v>0.00255787</c:v>
                </c:pt>
                <c:pt idx="281">
                  <c:v>0.003391204</c:v>
                </c:pt>
                <c:pt idx="282">
                  <c:v>0.001122685</c:v>
                </c:pt>
                <c:pt idx="283">
                  <c:v>0.004375</c:v>
                </c:pt>
                <c:pt idx="284">
                  <c:v>0.003159722</c:v>
                </c:pt>
                <c:pt idx="285">
                  <c:v>0.001828704</c:v>
                </c:pt>
                <c:pt idx="286">
                  <c:v>0.002048611</c:v>
                </c:pt>
                <c:pt idx="287">
                  <c:v>0.002986111</c:v>
                </c:pt>
                <c:pt idx="288">
                  <c:v>0.001990741</c:v>
                </c:pt>
                <c:pt idx="289">
                  <c:v>0.001782407</c:v>
                </c:pt>
                <c:pt idx="290">
                  <c:v>0.003368056</c:v>
                </c:pt>
                <c:pt idx="291">
                  <c:v>0.002094907</c:v>
                </c:pt>
                <c:pt idx="292">
                  <c:v>0.002037037</c:v>
                </c:pt>
                <c:pt idx="293">
                  <c:v>0.00244213</c:v>
                </c:pt>
                <c:pt idx="294">
                  <c:v>0.004039352</c:v>
                </c:pt>
                <c:pt idx="295">
                  <c:v>0.003148148</c:v>
                </c:pt>
                <c:pt idx="296">
                  <c:v>0.002407407</c:v>
                </c:pt>
                <c:pt idx="297">
                  <c:v>0.002233796</c:v>
                </c:pt>
                <c:pt idx="298">
                  <c:v>0.002453704</c:v>
                </c:pt>
                <c:pt idx="299">
                  <c:v>0.000231481</c:v>
                </c:pt>
                <c:pt idx="300">
                  <c:v>0.012060185</c:v>
                </c:pt>
                <c:pt idx="301">
                  <c:v>0.002847222</c:v>
                </c:pt>
                <c:pt idx="302">
                  <c:v>0.006122685</c:v>
                </c:pt>
                <c:pt idx="303">
                  <c:v>0.016979167</c:v>
                </c:pt>
                <c:pt idx="304">
                  <c:v>0.016076389</c:v>
                </c:pt>
                <c:pt idx="305">
                  <c:v>0.002175926</c:v>
                </c:pt>
                <c:pt idx="306">
                  <c:v>0.002083333</c:v>
                </c:pt>
                <c:pt idx="307">
                  <c:v>0.000555556</c:v>
                </c:pt>
                <c:pt idx="308">
                  <c:v>0.002465278</c:v>
                </c:pt>
                <c:pt idx="309">
                  <c:v>0.006747685</c:v>
                </c:pt>
                <c:pt idx="310">
                  <c:v>0.00255787</c:v>
                </c:pt>
                <c:pt idx="311">
                  <c:v>0.002002315</c:v>
                </c:pt>
                <c:pt idx="312">
                  <c:v>0.004930556</c:v>
                </c:pt>
                <c:pt idx="313">
                  <c:v>0.003321759</c:v>
                </c:pt>
                <c:pt idx="314">
                  <c:v>0.001168981</c:v>
                </c:pt>
                <c:pt idx="315">
                  <c:v>0.002349537</c:v>
                </c:pt>
                <c:pt idx="316">
                  <c:v>0.002280093</c:v>
                </c:pt>
                <c:pt idx="317">
                  <c:v>0.002974537</c:v>
                </c:pt>
                <c:pt idx="318">
                  <c:v>0.001435185</c:v>
                </c:pt>
                <c:pt idx="319">
                  <c:v>0.002650463</c:v>
                </c:pt>
                <c:pt idx="320">
                  <c:v>0.000636574</c:v>
                </c:pt>
                <c:pt idx="321">
                  <c:v>0.00462963</c:v>
                </c:pt>
                <c:pt idx="322">
                  <c:v>0.002280093</c:v>
                </c:pt>
                <c:pt idx="323">
                  <c:v>0.002199074</c:v>
                </c:pt>
                <c:pt idx="324">
                  <c:v>0.000243056</c:v>
                </c:pt>
                <c:pt idx="325">
                  <c:v>0.005949074</c:v>
                </c:pt>
                <c:pt idx="326">
                  <c:v>0.009826389</c:v>
                </c:pt>
                <c:pt idx="327">
                  <c:v>0.00224537</c:v>
                </c:pt>
                <c:pt idx="328">
                  <c:v>0.001666667</c:v>
                </c:pt>
                <c:pt idx="329">
                  <c:v>0.002453704</c:v>
                </c:pt>
                <c:pt idx="330">
                  <c:v>0.003310185</c:v>
                </c:pt>
                <c:pt idx="331">
                  <c:v>0.001238426</c:v>
                </c:pt>
                <c:pt idx="332">
                  <c:v>0.002858796</c:v>
                </c:pt>
                <c:pt idx="333">
                  <c:v>0.00599537</c:v>
                </c:pt>
                <c:pt idx="334">
                  <c:v>0.004212963</c:v>
                </c:pt>
                <c:pt idx="335">
                  <c:v>0.002060185</c:v>
                </c:pt>
                <c:pt idx="336">
                  <c:v>0.001134259</c:v>
                </c:pt>
                <c:pt idx="337">
                  <c:v>0.005081019</c:v>
                </c:pt>
                <c:pt idx="338">
                  <c:v>0.000914352</c:v>
                </c:pt>
                <c:pt idx="339">
                  <c:v>0.001655093</c:v>
                </c:pt>
                <c:pt idx="340">
                  <c:v>0.000844907</c:v>
                </c:pt>
                <c:pt idx="341">
                  <c:v>0.003310185</c:v>
                </c:pt>
                <c:pt idx="342">
                  <c:v>0.001666667</c:v>
                </c:pt>
                <c:pt idx="343">
                  <c:v>0.001539352</c:v>
                </c:pt>
                <c:pt idx="344">
                  <c:v>0.005833333</c:v>
                </c:pt>
                <c:pt idx="345">
                  <c:v>0.021608796</c:v>
                </c:pt>
                <c:pt idx="346">
                  <c:v>0.003738426</c:v>
                </c:pt>
                <c:pt idx="347">
                  <c:v>0.002511574</c:v>
                </c:pt>
                <c:pt idx="348">
                  <c:v>0.000983796</c:v>
                </c:pt>
                <c:pt idx="349">
                  <c:v>0.003923611</c:v>
                </c:pt>
                <c:pt idx="350">
                  <c:v>0.001099537</c:v>
                </c:pt>
                <c:pt idx="351">
                  <c:v>0.002060185</c:v>
                </c:pt>
                <c:pt idx="352">
                  <c:v>0.000497685</c:v>
                </c:pt>
                <c:pt idx="353">
                  <c:v>0.011863426</c:v>
                </c:pt>
                <c:pt idx="354">
                  <c:v>0.004652778</c:v>
                </c:pt>
                <c:pt idx="355">
                  <c:v>0.000601852</c:v>
                </c:pt>
                <c:pt idx="356">
                  <c:v>0.001469907</c:v>
                </c:pt>
                <c:pt idx="357">
                  <c:v>0.001030093</c:v>
                </c:pt>
                <c:pt idx="358">
                  <c:v>0.013136574</c:v>
                </c:pt>
                <c:pt idx="359">
                  <c:v>0.002326389</c:v>
                </c:pt>
                <c:pt idx="360">
                  <c:v>0.002268519</c:v>
                </c:pt>
                <c:pt idx="361">
                  <c:v>0.002453704</c:v>
                </c:pt>
                <c:pt idx="362">
                  <c:v>0.002326389</c:v>
                </c:pt>
                <c:pt idx="363">
                  <c:v>0.001909722</c:v>
                </c:pt>
                <c:pt idx="364">
                  <c:v>0.000752315</c:v>
                </c:pt>
                <c:pt idx="365">
                  <c:v>0.000625</c:v>
                </c:pt>
                <c:pt idx="366">
                  <c:v>0.0003125</c:v>
                </c:pt>
                <c:pt idx="367">
                  <c:v>0.003194444</c:v>
                </c:pt>
                <c:pt idx="368">
                  <c:v>0.001319444</c:v>
                </c:pt>
                <c:pt idx="369">
                  <c:v>0.00224537</c:v>
                </c:pt>
                <c:pt idx="370">
                  <c:v>0.003171296</c:v>
                </c:pt>
                <c:pt idx="371">
                  <c:v>0.001990741</c:v>
                </c:pt>
                <c:pt idx="372">
                  <c:v>0.000706019</c:v>
                </c:pt>
                <c:pt idx="373">
                  <c:v>0.004513889</c:v>
                </c:pt>
                <c:pt idx="374">
                  <c:v>0.001122685</c:v>
                </c:pt>
                <c:pt idx="375">
                  <c:v>0.007951389</c:v>
                </c:pt>
                <c:pt idx="376">
                  <c:v>0.000983796</c:v>
                </c:pt>
                <c:pt idx="377">
                  <c:v>0.002905093</c:v>
                </c:pt>
                <c:pt idx="378">
                  <c:v>0.003310185</c:v>
                </c:pt>
                <c:pt idx="379">
                  <c:v>0.001180556</c:v>
                </c:pt>
                <c:pt idx="380">
                  <c:v>0.003171296</c:v>
                </c:pt>
                <c:pt idx="381">
                  <c:v>0.000497685</c:v>
                </c:pt>
                <c:pt idx="382">
                  <c:v>0.001076389</c:v>
                </c:pt>
                <c:pt idx="383">
                  <c:v>0.001018519</c:v>
                </c:pt>
                <c:pt idx="384">
                  <c:v>1 hrs 21:58 </c:v>
                </c:pt>
                <c:pt idx="385">
                  <c:v>0.001215278</c:v>
                </c:pt>
                <c:pt idx="386">
                  <c:v>0.002210648</c:v>
                </c:pt>
                <c:pt idx="387">
                  <c:v>0.002071759</c:v>
                </c:pt>
                <c:pt idx="388">
                  <c:v>0.000902778</c:v>
                </c:pt>
                <c:pt idx="389">
                  <c:v>0.001909722</c:v>
                </c:pt>
                <c:pt idx="390">
                  <c:v>0.002453704</c:v>
                </c:pt>
                <c:pt idx="391">
                  <c:v>0.001203704</c:v>
                </c:pt>
                <c:pt idx="392">
                  <c:v>0.001550926</c:v>
                </c:pt>
                <c:pt idx="393">
                  <c:v>0.00181713</c:v>
                </c:pt>
                <c:pt idx="394">
                  <c:v>0.002164352</c:v>
                </c:pt>
                <c:pt idx="395">
                  <c:v>0.000891204</c:v>
                </c:pt>
                <c:pt idx="396">
                  <c:v>0.001296296</c:v>
                </c:pt>
                <c:pt idx="397">
                  <c:v>0.001377315</c:v>
                </c:pt>
                <c:pt idx="398">
                  <c:v>0.0109375</c:v>
                </c:pt>
                <c:pt idx="399">
                  <c:v>0.001608796</c:v>
                </c:pt>
                <c:pt idx="400">
                  <c:v>0.005532407</c:v>
                </c:pt>
                <c:pt idx="401">
                  <c:v>0.003344907</c:v>
                </c:pt>
                <c:pt idx="402">
                  <c:v>0.001458333</c:v>
                </c:pt>
                <c:pt idx="403">
                  <c:v>0.002615741</c:v>
                </c:pt>
                <c:pt idx="404">
                  <c:v>0.000902778</c:v>
                </c:pt>
                <c:pt idx="405">
                  <c:v>0.003483796</c:v>
                </c:pt>
                <c:pt idx="406">
                  <c:v>0.002662037</c:v>
                </c:pt>
                <c:pt idx="407">
                  <c:v>0.004189815</c:v>
                </c:pt>
                <c:pt idx="408">
                  <c:v>0.001550926</c:v>
                </c:pt>
                <c:pt idx="409">
                  <c:v>0.002025463</c:v>
                </c:pt>
                <c:pt idx="410">
                  <c:v>0.001261574</c:v>
                </c:pt>
                <c:pt idx="411">
                  <c:v>0.003298611</c:v>
                </c:pt>
                <c:pt idx="412">
                  <c:v>0.002789352</c:v>
                </c:pt>
                <c:pt idx="413">
                  <c:v>0.000659722</c:v>
                </c:pt>
                <c:pt idx="414">
                  <c:v>0.001458333</c:v>
                </c:pt>
                <c:pt idx="415">
                  <c:v>0.000219907</c:v>
                </c:pt>
                <c:pt idx="416">
                  <c:v>0.002997685</c:v>
                </c:pt>
                <c:pt idx="417">
                  <c:v>0.002337963</c:v>
                </c:pt>
                <c:pt idx="418">
                  <c:v>0.001053241</c:v>
                </c:pt>
                <c:pt idx="419">
                  <c:v>0.001226852</c:v>
                </c:pt>
                <c:pt idx="420">
                  <c:v>0.002592593</c:v>
                </c:pt>
                <c:pt idx="421">
                  <c:v>0.011655093</c:v>
                </c:pt>
                <c:pt idx="422">
                  <c:v>0.001238426</c:v>
                </c:pt>
                <c:pt idx="423">
                  <c:v>0.003009259</c:v>
                </c:pt>
                <c:pt idx="424">
                  <c:v>0.001689815</c:v>
                </c:pt>
                <c:pt idx="425">
                  <c:v>0.002083333</c:v>
                </c:pt>
                <c:pt idx="426">
                  <c:v>0.002546296</c:v>
                </c:pt>
                <c:pt idx="427">
                  <c:v>0.004548611</c:v>
                </c:pt>
                <c:pt idx="428">
                  <c:v>0.010185185</c:v>
                </c:pt>
                <c:pt idx="429">
                  <c:v>0.001388889</c:v>
                </c:pt>
                <c:pt idx="430">
                  <c:v>0.001469907</c:v>
                </c:pt>
                <c:pt idx="431">
                  <c:v>0.002025463</c:v>
                </c:pt>
                <c:pt idx="432">
                  <c:v>0.003032407</c:v>
                </c:pt>
                <c:pt idx="433">
                  <c:v>0.000706019</c:v>
                </c:pt>
                <c:pt idx="434">
                  <c:v>0.000902778</c:v>
                </c:pt>
                <c:pt idx="435">
                  <c:v>0.006701389</c:v>
                </c:pt>
                <c:pt idx="436">
                  <c:v>0.007835648</c:v>
                </c:pt>
                <c:pt idx="437">
                  <c:v>0.003993056</c:v>
                </c:pt>
                <c:pt idx="438">
                  <c:v>0.002141204</c:v>
                </c:pt>
                <c:pt idx="439">
                  <c:v>0.001157407</c:v>
                </c:pt>
                <c:pt idx="440">
                  <c:v>0.001446759</c:v>
                </c:pt>
                <c:pt idx="441">
                  <c:v>0.002233796</c:v>
                </c:pt>
                <c:pt idx="442">
                  <c:v>0.001574074</c:v>
                </c:pt>
                <c:pt idx="443">
                  <c:v>0.000844907</c:v>
                </c:pt>
                <c:pt idx="444">
                  <c:v>0.006111111</c:v>
                </c:pt>
                <c:pt idx="445">
                  <c:v>0.006261574</c:v>
                </c:pt>
                <c:pt idx="446">
                  <c:v>0.001886574</c:v>
                </c:pt>
                <c:pt idx="447">
                  <c:v>0.003483796</c:v>
                </c:pt>
                <c:pt idx="448">
                  <c:v>0.000532407</c:v>
                </c:pt>
                <c:pt idx="449">
                  <c:v>0.002361111</c:v>
                </c:pt>
                <c:pt idx="450">
                  <c:v>0.001134259</c:v>
                </c:pt>
                <c:pt idx="451">
                  <c:v>0.000821759</c:v>
                </c:pt>
                <c:pt idx="452">
                  <c:v>0.00181713</c:v>
                </c:pt>
                <c:pt idx="453">
                  <c:v>0.0028125</c:v>
                </c:pt>
                <c:pt idx="454">
                  <c:v>0.002152778</c:v>
                </c:pt>
                <c:pt idx="455">
                  <c:v>0.006701389</c:v>
                </c:pt>
                <c:pt idx="456">
                  <c:v>0.001886574</c:v>
                </c:pt>
                <c:pt idx="457">
                  <c:v>0.007060185</c:v>
                </c:pt>
                <c:pt idx="458">
                  <c:v>0.023530093</c:v>
                </c:pt>
                <c:pt idx="459">
                  <c:v>0.000983796</c:v>
                </c:pt>
                <c:pt idx="460">
                  <c:v>0.001319444</c:v>
                </c:pt>
                <c:pt idx="461">
                  <c:v>0.001319444</c:v>
                </c:pt>
                <c:pt idx="462">
                  <c:v>0.000659722</c:v>
                </c:pt>
                <c:pt idx="463">
                  <c:v>0.00275463</c:v>
                </c:pt>
                <c:pt idx="464">
                  <c:v>0.001076389</c:v>
                </c:pt>
                <c:pt idx="465">
                  <c:v>0.001481481</c:v>
                </c:pt>
                <c:pt idx="466">
                  <c:v>0.001238426</c:v>
                </c:pt>
                <c:pt idx="467">
                  <c:v>0.002094907</c:v>
                </c:pt>
                <c:pt idx="468">
                  <c:v>0.003506944</c:v>
                </c:pt>
                <c:pt idx="469">
                  <c:v>0.006458333</c:v>
                </c:pt>
                <c:pt idx="470">
                  <c:v>0.003125</c:v>
                </c:pt>
                <c:pt idx="471">
                  <c:v>0.002638889</c:v>
                </c:pt>
                <c:pt idx="472">
                  <c:v>0.001145833</c:v>
                </c:pt>
                <c:pt idx="473">
                  <c:v>0.002777778</c:v>
                </c:pt>
                <c:pt idx="474">
                  <c:v>0.007789352</c:v>
                </c:pt>
                <c:pt idx="475">
                  <c:v>0.002696759</c:v>
                </c:pt>
                <c:pt idx="476">
                  <c:v>0.012222222</c:v>
                </c:pt>
                <c:pt idx="477">
                  <c:v>0.002893519</c:v>
                </c:pt>
                <c:pt idx="478">
                  <c:v>0.002916667</c:v>
                </c:pt>
                <c:pt idx="479">
                  <c:v>0.001597222</c:v>
                </c:pt>
                <c:pt idx="480">
                  <c:v>0.00150463</c:v>
                </c:pt>
                <c:pt idx="481">
                  <c:v>0.004768519</c:v>
                </c:pt>
                <c:pt idx="482">
                  <c:v>0.002071759</c:v>
                </c:pt>
                <c:pt idx="483">
                  <c:v>0.000219907</c:v>
                </c:pt>
                <c:pt idx="484">
                  <c:v>0.005300926</c:v>
                </c:pt>
                <c:pt idx="485">
                  <c:v>0.008298611</c:v>
                </c:pt>
                <c:pt idx="486">
                  <c:v>0.003622685</c:v>
                </c:pt>
                <c:pt idx="487">
                  <c:v>0.007905093</c:v>
                </c:pt>
                <c:pt idx="488">
                  <c:v>0.012465278</c:v>
                </c:pt>
                <c:pt idx="489">
                  <c:v>0.004814815</c:v>
                </c:pt>
                <c:pt idx="490">
                  <c:v>0.001689815</c:v>
                </c:pt>
                <c:pt idx="491">
                  <c:v>0.00193287</c:v>
                </c:pt>
                <c:pt idx="492">
                  <c:v>0.003645833</c:v>
                </c:pt>
                <c:pt idx="493">
                  <c:v>0.00162037</c:v>
                </c:pt>
                <c:pt idx="494">
                  <c:v>0.00400463</c:v>
                </c:pt>
                <c:pt idx="495">
                  <c:v>0.00650463</c:v>
                </c:pt>
                <c:pt idx="496">
                  <c:v>0.001990741</c:v>
                </c:pt>
                <c:pt idx="497">
                  <c:v>0.002511574</c:v>
                </c:pt>
                <c:pt idx="498">
                  <c:v>0.001643519</c:v>
                </c:pt>
                <c:pt idx="499">
                  <c:v>0.000775463</c:v>
                </c:pt>
                <c:pt idx="500">
                  <c:v>0.003368056</c:v>
                </c:pt>
                <c:pt idx="501">
                  <c:v>0.003576389</c:v>
                </c:pt>
                <c:pt idx="502">
                  <c:v>0.00287037</c:v>
                </c:pt>
                <c:pt idx="503">
                  <c:v>0.001134259</c:v>
                </c:pt>
                <c:pt idx="504">
                  <c:v>0.002962963</c:v>
                </c:pt>
                <c:pt idx="505">
                  <c:v>0.000949074</c:v>
                </c:pt>
                <c:pt idx="506">
                  <c:v>0.006678241</c:v>
                </c:pt>
                <c:pt idx="507">
                  <c:v>0.003310185</c:v>
                </c:pt>
                <c:pt idx="508">
                  <c:v>0.005520833</c:v>
                </c:pt>
                <c:pt idx="509">
                  <c:v>0.007071759</c:v>
                </c:pt>
                <c:pt idx="510">
                  <c:v>0.005451389</c:v>
                </c:pt>
                <c:pt idx="511">
                  <c:v>0.004409722</c:v>
                </c:pt>
                <c:pt idx="512">
                  <c:v>0.000486111</c:v>
                </c:pt>
                <c:pt idx="513">
                  <c:v>0.002905093</c:v>
                </c:pt>
                <c:pt idx="514">
                  <c:v>0.004722222</c:v>
                </c:pt>
                <c:pt idx="515">
                  <c:v>0.002488426</c:v>
                </c:pt>
                <c:pt idx="516">
                  <c:v>0.003321759</c:v>
                </c:pt>
                <c:pt idx="517">
                  <c:v>0.0025</c:v>
                </c:pt>
                <c:pt idx="518">
                  <c:v>0.004236111</c:v>
                </c:pt>
                <c:pt idx="519">
                  <c:v>0.002430556</c:v>
                </c:pt>
                <c:pt idx="520">
                  <c:v>0.003333333</c:v>
                </c:pt>
                <c:pt idx="521">
                  <c:v>0.001944444</c:v>
                </c:pt>
                <c:pt idx="522">
                  <c:v>0.003912037</c:v>
                </c:pt>
                <c:pt idx="523">
                  <c:v>0.00474537</c:v>
                </c:pt>
                <c:pt idx="524">
                  <c:v>0.002048611</c:v>
                </c:pt>
                <c:pt idx="525">
                  <c:v>0.001469907</c:v>
                </c:pt>
                <c:pt idx="526">
                  <c:v>0.004131944</c:v>
                </c:pt>
                <c:pt idx="527">
                  <c:v>0.002025463</c:v>
                </c:pt>
                <c:pt idx="528">
                  <c:v>0.003472222</c:v>
                </c:pt>
                <c:pt idx="529">
                  <c:v>0.001574074</c:v>
                </c:pt>
                <c:pt idx="530">
                  <c:v>0.016423611</c:v>
                </c:pt>
                <c:pt idx="531">
                  <c:v>0.001446759</c:v>
                </c:pt>
                <c:pt idx="532">
                  <c:v>0.002465278</c:v>
                </c:pt>
                <c:pt idx="533">
                  <c:v>0.0003125</c:v>
                </c:pt>
                <c:pt idx="534">
                  <c:v>0.00275463</c:v>
                </c:pt>
                <c:pt idx="535">
                  <c:v>0.001435185</c:v>
                </c:pt>
                <c:pt idx="536">
                  <c:v>0.000208333</c:v>
                </c:pt>
                <c:pt idx="537">
                  <c:v>0.008449074</c:v>
                </c:pt>
                <c:pt idx="538">
                  <c:v>0.008634259</c:v>
                </c:pt>
                <c:pt idx="539">
                  <c:v>0.001400463</c:v>
                </c:pt>
                <c:pt idx="540">
                  <c:v>0.002858796</c:v>
                </c:pt>
                <c:pt idx="541">
                  <c:v>0.000462963</c:v>
                </c:pt>
                <c:pt idx="542">
                  <c:v>0.002094907</c:v>
                </c:pt>
                <c:pt idx="543">
                  <c:v>0.000914352</c:v>
                </c:pt>
                <c:pt idx="544">
                  <c:v>0.002384259</c:v>
                </c:pt>
                <c:pt idx="545">
                  <c:v>0.004502315</c:v>
                </c:pt>
                <c:pt idx="546">
                  <c:v>0.001469907</c:v>
                </c:pt>
                <c:pt idx="547">
                  <c:v>0.008125</c:v>
                </c:pt>
                <c:pt idx="548">
                  <c:v>0.001747685</c:v>
                </c:pt>
                <c:pt idx="549">
                  <c:v>0.001354167</c:v>
                </c:pt>
                <c:pt idx="550">
                  <c:v>0.002685185</c:v>
                </c:pt>
                <c:pt idx="551">
                  <c:v>0.004722222</c:v>
                </c:pt>
                <c:pt idx="552">
                  <c:v>0.002071759</c:v>
                </c:pt>
                <c:pt idx="553">
                  <c:v>0.000451389</c:v>
                </c:pt>
                <c:pt idx="554">
                  <c:v>0.003263889</c:v>
                </c:pt>
                <c:pt idx="555">
                  <c:v>0.008263889</c:v>
                </c:pt>
                <c:pt idx="556">
                  <c:v>0.000578704</c:v>
                </c:pt>
                <c:pt idx="557">
                  <c:v>0.002094907</c:v>
                </c:pt>
                <c:pt idx="558">
                  <c:v>0.001643519</c:v>
                </c:pt>
                <c:pt idx="559">
                  <c:v>0.002627315</c:v>
                </c:pt>
                <c:pt idx="560">
                  <c:v>0.001377315</c:v>
                </c:pt>
                <c:pt idx="561">
                  <c:v>0.004178241</c:v>
                </c:pt>
                <c:pt idx="562">
                  <c:v>0.000775463</c:v>
                </c:pt>
                <c:pt idx="563">
                  <c:v>0.004050926</c:v>
                </c:pt>
                <c:pt idx="564">
                  <c:v>0.003842593</c:v>
                </c:pt>
                <c:pt idx="565">
                  <c:v>0.007071759</c:v>
                </c:pt>
                <c:pt idx="566">
                  <c:v>0.00130787</c:v>
                </c:pt>
                <c:pt idx="567">
                  <c:v>0.001527778</c:v>
                </c:pt>
                <c:pt idx="568">
                  <c:v>0.000671296</c:v>
                </c:pt>
                <c:pt idx="569">
                  <c:v>0.001747685</c:v>
                </c:pt>
                <c:pt idx="570">
                  <c:v>0.001030093</c:v>
                </c:pt>
                <c:pt idx="571">
                  <c:v>0.001759259</c:v>
                </c:pt>
                <c:pt idx="572">
                  <c:v>0.007071759</c:v>
                </c:pt>
                <c:pt idx="573">
                  <c:v>0.001273148</c:v>
                </c:pt>
                <c:pt idx="574">
                  <c:v>0.005358796</c:v>
                </c:pt>
                <c:pt idx="575">
                  <c:v>0.00650463</c:v>
                </c:pt>
                <c:pt idx="576">
                  <c:v>0.011134259</c:v>
                </c:pt>
                <c:pt idx="577">
                  <c:v>0.000115741</c:v>
                </c:pt>
                <c:pt idx="578">
                  <c:v>0.001365741</c:v>
                </c:pt>
                <c:pt idx="579">
                  <c:v>0.001064815</c:v>
                </c:pt>
                <c:pt idx="580">
                  <c:v>0.001655093</c:v>
                </c:pt>
                <c:pt idx="581">
                  <c:v>0.0021875</c:v>
                </c:pt>
                <c:pt idx="582">
                  <c:v>0.002708333</c:v>
                </c:pt>
                <c:pt idx="583">
                  <c:v>0.000868056</c:v>
                </c:pt>
                <c:pt idx="584">
                  <c:v>0.0021875</c:v>
                </c:pt>
                <c:pt idx="585">
                  <c:v>0.0071875</c:v>
                </c:pt>
                <c:pt idx="586">
                  <c:v>0.000636574</c:v>
                </c:pt>
                <c:pt idx="587">
                  <c:v>0.003587963</c:v>
                </c:pt>
                <c:pt idx="588">
                  <c:v>0.001805556</c:v>
                </c:pt>
                <c:pt idx="589">
                  <c:v>5.78704E-05</c:v>
                </c:pt>
                <c:pt idx="590">
                  <c:v>0.002604167</c:v>
                </c:pt>
                <c:pt idx="591">
                  <c:v>0.001446759</c:v>
                </c:pt>
                <c:pt idx="592">
                  <c:v>2.31481E-05</c:v>
                </c:pt>
                <c:pt idx="593">
                  <c:v>0.001898148</c:v>
                </c:pt>
                <c:pt idx="594">
                  <c:v>0.001134259</c:v>
                </c:pt>
                <c:pt idx="595">
                  <c:v>0.008587963</c:v>
                </c:pt>
                <c:pt idx="596">
                  <c:v>0.002615741</c:v>
                </c:pt>
                <c:pt idx="597">
                  <c:v>0.001388889</c:v>
                </c:pt>
                <c:pt idx="598">
                  <c:v>0.004189815</c:v>
                </c:pt>
                <c:pt idx="599">
                  <c:v>0.004131944</c:v>
                </c:pt>
                <c:pt idx="600">
                  <c:v>0.002314815</c:v>
                </c:pt>
                <c:pt idx="601">
                  <c:v>0.002361111</c:v>
                </c:pt>
                <c:pt idx="602">
                  <c:v>0.001458333</c:v>
                </c:pt>
                <c:pt idx="603">
                  <c:v>0.000752315</c:v>
                </c:pt>
                <c:pt idx="604">
                  <c:v>0.001238426</c:v>
                </c:pt>
                <c:pt idx="605">
                  <c:v>0.003090278</c:v>
                </c:pt>
                <c:pt idx="606">
                  <c:v>0.00287037</c:v>
                </c:pt>
                <c:pt idx="607">
                  <c:v>0.002488426</c:v>
                </c:pt>
                <c:pt idx="608">
                  <c:v>0.002418981</c:v>
                </c:pt>
                <c:pt idx="609">
                  <c:v>0.002372685</c:v>
                </c:pt>
                <c:pt idx="610">
                  <c:v>0.000960648</c:v>
                </c:pt>
                <c:pt idx="611">
                  <c:v>0.001226852</c:v>
                </c:pt>
                <c:pt idx="612">
                  <c:v>0.0021875</c:v>
                </c:pt>
                <c:pt idx="613">
                  <c:v>0.001215278</c:v>
                </c:pt>
                <c:pt idx="614">
                  <c:v>0.001226852</c:v>
                </c:pt>
                <c:pt idx="615">
                  <c:v>0.00125</c:v>
                </c:pt>
                <c:pt idx="616">
                  <c:v>0.003599537</c:v>
                </c:pt>
                <c:pt idx="617">
                  <c:v>0.002476852</c:v>
                </c:pt>
                <c:pt idx="618">
                  <c:v>0.001527778</c:v>
                </c:pt>
                <c:pt idx="619">
                  <c:v>0.004143519</c:v>
                </c:pt>
                <c:pt idx="620">
                  <c:v>0.005243056</c:v>
                </c:pt>
                <c:pt idx="621">
                  <c:v>0.004212963</c:v>
                </c:pt>
                <c:pt idx="622">
                  <c:v>0.001574074</c:v>
                </c:pt>
                <c:pt idx="623">
                  <c:v>0.004467593</c:v>
                </c:pt>
                <c:pt idx="624">
                  <c:v>0.002002315</c:v>
                </c:pt>
                <c:pt idx="625">
                  <c:v>0.002789352</c:v>
                </c:pt>
                <c:pt idx="626">
                  <c:v>0.002592593</c:v>
                </c:pt>
                <c:pt idx="627">
                  <c:v>0.001712963</c:v>
                </c:pt>
                <c:pt idx="628">
                  <c:v>0.002268519</c:v>
                </c:pt>
                <c:pt idx="629">
                  <c:v>0.001284722</c:v>
                </c:pt>
                <c:pt idx="630">
                  <c:v>0.002673611</c:v>
                </c:pt>
                <c:pt idx="631">
                  <c:v>0.003657407</c:v>
                </c:pt>
                <c:pt idx="632">
                  <c:v>0.0025</c:v>
                </c:pt>
                <c:pt idx="633">
                  <c:v>0.002777778</c:v>
                </c:pt>
                <c:pt idx="634">
                  <c:v>0.007743056</c:v>
                </c:pt>
                <c:pt idx="635">
                  <c:v>0.004918981</c:v>
                </c:pt>
                <c:pt idx="636">
                  <c:v>0.001655093</c:v>
                </c:pt>
                <c:pt idx="637">
                  <c:v>0.002013889</c:v>
                </c:pt>
                <c:pt idx="638">
                  <c:v>0.003622685</c:v>
                </c:pt>
                <c:pt idx="639">
                  <c:v>0.0015625</c:v>
                </c:pt>
                <c:pt idx="640">
                  <c:v>0.001689815</c:v>
                </c:pt>
                <c:pt idx="641">
                  <c:v>0.001759259</c:v>
                </c:pt>
                <c:pt idx="642">
                  <c:v>0.004652778</c:v>
                </c:pt>
                <c:pt idx="643">
                  <c:v>0.002465278</c:v>
                </c:pt>
                <c:pt idx="644">
                  <c:v>0.001666667</c:v>
                </c:pt>
                <c:pt idx="645">
                  <c:v>0.001435185</c:v>
                </c:pt>
                <c:pt idx="646">
                  <c:v>0.002118056</c:v>
                </c:pt>
                <c:pt idx="647">
                  <c:v>0.003761574</c:v>
                </c:pt>
                <c:pt idx="648">
                  <c:v>0.000451389</c:v>
                </c:pt>
                <c:pt idx="649">
                  <c:v>0.005821759</c:v>
                </c:pt>
                <c:pt idx="650">
                  <c:v>0.001099537</c:v>
                </c:pt>
                <c:pt idx="651">
                  <c:v>0.00787037</c:v>
                </c:pt>
                <c:pt idx="652">
                  <c:v>0.004872685</c:v>
                </c:pt>
                <c:pt idx="653">
                  <c:v>0.002013889</c:v>
                </c:pt>
                <c:pt idx="654">
                  <c:v>0.00130787</c:v>
                </c:pt>
                <c:pt idx="655">
                  <c:v>0.009351852</c:v>
                </c:pt>
                <c:pt idx="656">
                  <c:v>0.002291667</c:v>
                </c:pt>
                <c:pt idx="657">
                  <c:v>0.002256944</c:v>
                </c:pt>
                <c:pt idx="658">
                  <c:v>0.004016204</c:v>
                </c:pt>
                <c:pt idx="659">
                  <c:v>0.002407407</c:v>
                </c:pt>
                <c:pt idx="660">
                  <c:v>0.004675926</c:v>
                </c:pt>
                <c:pt idx="661">
                  <c:v>0.004583333</c:v>
                </c:pt>
                <c:pt idx="662">
                  <c:v>0.0025</c:v>
                </c:pt>
                <c:pt idx="663">
                  <c:v>0.001134259</c:v>
                </c:pt>
                <c:pt idx="664">
                  <c:v>0.004050926</c:v>
                </c:pt>
                <c:pt idx="665">
                  <c:v>0.001319444</c:v>
                </c:pt>
                <c:pt idx="666">
                  <c:v>0.001018519</c:v>
                </c:pt>
                <c:pt idx="667">
                  <c:v>0.004386574</c:v>
                </c:pt>
                <c:pt idx="668">
                  <c:v>0.002199074</c:v>
                </c:pt>
                <c:pt idx="669">
                  <c:v>0.001828704</c:v>
                </c:pt>
                <c:pt idx="670">
                  <c:v>0.001180556</c:v>
                </c:pt>
                <c:pt idx="671">
                  <c:v>0.003541667</c:v>
                </c:pt>
                <c:pt idx="672">
                  <c:v>0.002523148</c:v>
                </c:pt>
                <c:pt idx="673">
                  <c:v>0.000625</c:v>
                </c:pt>
                <c:pt idx="674">
                  <c:v>0.003981481</c:v>
                </c:pt>
                <c:pt idx="675">
                  <c:v>0.002256944</c:v>
                </c:pt>
                <c:pt idx="676">
                  <c:v>0.007546296</c:v>
                </c:pt>
                <c:pt idx="677">
                  <c:v>0.003310185</c:v>
                </c:pt>
                <c:pt idx="678">
                  <c:v>0.0021875</c:v>
                </c:pt>
                <c:pt idx="679">
                  <c:v>0.000960648</c:v>
                </c:pt>
                <c:pt idx="680">
                  <c:v>0.00212963</c:v>
                </c:pt>
                <c:pt idx="681">
                  <c:v>0.002719907</c:v>
                </c:pt>
                <c:pt idx="682">
                  <c:v>0.003356481</c:v>
                </c:pt>
                <c:pt idx="683">
                  <c:v>0.002685185</c:v>
                </c:pt>
                <c:pt idx="684">
                  <c:v>0.001539352</c:v>
                </c:pt>
                <c:pt idx="685">
                  <c:v>0.003680556</c:v>
                </c:pt>
                <c:pt idx="686">
                  <c:v>0.003009259</c:v>
                </c:pt>
                <c:pt idx="687">
                  <c:v>0.00505787</c:v>
                </c:pt>
                <c:pt idx="688">
                  <c:v>0.004652778</c:v>
                </c:pt>
                <c:pt idx="689">
                  <c:v>0.000983796</c:v>
                </c:pt>
                <c:pt idx="690">
                  <c:v>0.001446759</c:v>
                </c:pt>
                <c:pt idx="691">
                  <c:v>0.005798611</c:v>
                </c:pt>
                <c:pt idx="692">
                  <c:v>0.013900463</c:v>
                </c:pt>
                <c:pt idx="693">
                  <c:v>0.002928241</c:v>
                </c:pt>
                <c:pt idx="694">
                  <c:v>0.011921296</c:v>
                </c:pt>
                <c:pt idx="695">
                  <c:v>0.001724537</c:v>
                </c:pt>
                <c:pt idx="696">
                  <c:v>0.001319444</c:v>
                </c:pt>
                <c:pt idx="697">
                  <c:v>0.0028125</c:v>
                </c:pt>
                <c:pt idx="698">
                  <c:v>0.008900463</c:v>
                </c:pt>
                <c:pt idx="699">
                  <c:v>0.0015625</c:v>
                </c:pt>
                <c:pt idx="700">
                  <c:v>0.002673611</c:v>
                </c:pt>
                <c:pt idx="701">
                  <c:v>0.00087963</c:v>
                </c:pt>
                <c:pt idx="702">
                  <c:v>0.002303241</c:v>
                </c:pt>
                <c:pt idx="703">
                  <c:v>0.001759259</c:v>
                </c:pt>
                <c:pt idx="704">
                  <c:v>0.001435185</c:v>
                </c:pt>
                <c:pt idx="705">
                  <c:v>0.004907407</c:v>
                </c:pt>
                <c:pt idx="706">
                  <c:v>0.000497685</c:v>
                </c:pt>
                <c:pt idx="707">
                  <c:v>0.001782407</c:v>
                </c:pt>
                <c:pt idx="708">
                  <c:v>0.002349537</c:v>
                </c:pt>
                <c:pt idx="709">
                  <c:v>0.003773148</c:v>
                </c:pt>
                <c:pt idx="710">
                  <c:v>0.004548611</c:v>
                </c:pt>
                <c:pt idx="711">
                  <c:v>0.002789352</c:v>
                </c:pt>
                <c:pt idx="712">
                  <c:v>0.005590278</c:v>
                </c:pt>
                <c:pt idx="713">
                  <c:v>0.002997685</c:v>
                </c:pt>
                <c:pt idx="714">
                  <c:v>0.002627315</c:v>
                </c:pt>
                <c:pt idx="715">
                  <c:v>0.007789352</c:v>
                </c:pt>
                <c:pt idx="716">
                  <c:v>0.006666667</c:v>
                </c:pt>
                <c:pt idx="717">
                  <c:v>0.002083333</c:v>
                </c:pt>
                <c:pt idx="718">
                  <c:v>0.001944444</c:v>
                </c:pt>
                <c:pt idx="719">
                  <c:v>0.001041667</c:v>
                </c:pt>
                <c:pt idx="720">
                  <c:v>0.005844907</c:v>
                </c:pt>
                <c:pt idx="721">
                  <c:v>0.002835648</c:v>
                </c:pt>
                <c:pt idx="722">
                  <c:v>0.002152778</c:v>
                </c:pt>
                <c:pt idx="723">
                  <c:v>0.007210648</c:v>
                </c:pt>
                <c:pt idx="724">
                  <c:v>0.005740741</c:v>
                </c:pt>
                <c:pt idx="725">
                  <c:v>0.001365741</c:v>
                </c:pt>
                <c:pt idx="726">
                  <c:v>0.003958333</c:v>
                </c:pt>
                <c:pt idx="727">
                  <c:v>0.002604167</c:v>
                </c:pt>
                <c:pt idx="728">
                  <c:v>0.002141204</c:v>
                </c:pt>
                <c:pt idx="729">
                  <c:v>0.002268519</c:v>
                </c:pt>
                <c:pt idx="730">
                  <c:v>0.003194444</c:v>
                </c:pt>
                <c:pt idx="731">
                  <c:v>0.00087963</c:v>
                </c:pt>
                <c:pt idx="732">
                  <c:v>0.001006944</c:v>
                </c:pt>
                <c:pt idx="733">
                  <c:v>0.002256944</c:v>
                </c:pt>
                <c:pt idx="734">
                  <c:v>0.008611111</c:v>
                </c:pt>
                <c:pt idx="735">
                  <c:v>0.008854167</c:v>
                </c:pt>
                <c:pt idx="736">
                  <c:v>0.003032407</c:v>
                </c:pt>
                <c:pt idx="737">
                  <c:v>0.001377315</c:v>
                </c:pt>
                <c:pt idx="738">
                  <c:v>0.002291667</c:v>
                </c:pt>
                <c:pt idx="739">
                  <c:v>0.001736111</c:v>
                </c:pt>
                <c:pt idx="740">
                  <c:v>0.002789352</c:v>
                </c:pt>
                <c:pt idx="741">
                  <c:v>0.002094907</c:v>
                </c:pt>
                <c:pt idx="742">
                  <c:v>0.002268519</c:v>
                </c:pt>
                <c:pt idx="743">
                  <c:v>0.001724537</c:v>
                </c:pt>
                <c:pt idx="744">
                  <c:v>0.002847222</c:v>
                </c:pt>
                <c:pt idx="745">
                  <c:v>0.001296296</c:v>
                </c:pt>
                <c:pt idx="746">
                  <c:v>0.003576389</c:v>
                </c:pt>
                <c:pt idx="747">
                  <c:v>0.003217593</c:v>
                </c:pt>
                <c:pt idx="748">
                  <c:v>0.00162037</c:v>
                </c:pt>
                <c:pt idx="749">
                  <c:v>0.001574074</c:v>
                </c:pt>
                <c:pt idx="750">
                  <c:v>0.018784722</c:v>
                </c:pt>
                <c:pt idx="751">
                  <c:v>0.001168981</c:v>
                </c:pt>
                <c:pt idx="752">
                  <c:v>0.001666667</c:v>
                </c:pt>
                <c:pt idx="753">
                  <c:v>0.00275463</c:v>
                </c:pt>
                <c:pt idx="754">
                  <c:v>0.004097222</c:v>
                </c:pt>
                <c:pt idx="755">
                  <c:v>0.000914352</c:v>
                </c:pt>
                <c:pt idx="756">
                  <c:v>0.002164352</c:v>
                </c:pt>
                <c:pt idx="757">
                  <c:v>0.005219907</c:v>
                </c:pt>
                <c:pt idx="758">
                  <c:v>0.001840278</c:v>
                </c:pt>
                <c:pt idx="759">
                  <c:v>0.004733796</c:v>
                </c:pt>
                <c:pt idx="760">
                  <c:v>0.001967593</c:v>
                </c:pt>
                <c:pt idx="761">
                  <c:v>0.007037037</c:v>
                </c:pt>
                <c:pt idx="762">
                  <c:v>0.0028125</c:v>
                </c:pt>
                <c:pt idx="763">
                  <c:v>0.001678241</c:v>
                </c:pt>
                <c:pt idx="764">
                  <c:v>0.001296296</c:v>
                </c:pt>
                <c:pt idx="765">
                  <c:v>0.003032407</c:v>
                </c:pt>
                <c:pt idx="766">
                  <c:v>0.001435185</c:v>
                </c:pt>
                <c:pt idx="767">
                  <c:v>0.000613426</c:v>
                </c:pt>
                <c:pt idx="768">
                  <c:v>0.001550926</c:v>
                </c:pt>
                <c:pt idx="769">
                  <c:v>0.002361111</c:v>
                </c:pt>
                <c:pt idx="770">
                  <c:v>0.002152778</c:v>
                </c:pt>
                <c:pt idx="771">
                  <c:v>0.007847222</c:v>
                </c:pt>
                <c:pt idx="772">
                  <c:v>0.002106481</c:v>
                </c:pt>
                <c:pt idx="773">
                  <c:v>0.001875</c:v>
                </c:pt>
                <c:pt idx="774">
                  <c:v>0.0003125</c:v>
                </c:pt>
                <c:pt idx="775">
                  <c:v>0.008090278</c:v>
                </c:pt>
                <c:pt idx="776">
                  <c:v>0.000497685</c:v>
                </c:pt>
                <c:pt idx="777">
                  <c:v>0.001122685</c:v>
                </c:pt>
                <c:pt idx="778">
                  <c:v>0.019409722</c:v>
                </c:pt>
                <c:pt idx="779">
                  <c:v>0.003275463</c:v>
                </c:pt>
                <c:pt idx="780">
                  <c:v>0.003738426</c:v>
                </c:pt>
                <c:pt idx="781">
                  <c:v>0.000949074</c:v>
                </c:pt>
                <c:pt idx="782">
                  <c:v>0.003587963</c:v>
                </c:pt>
                <c:pt idx="783">
                  <c:v>0.002141204</c:v>
                </c:pt>
                <c:pt idx="784">
                  <c:v>0.000543981</c:v>
                </c:pt>
                <c:pt idx="785">
                  <c:v>0.001678241</c:v>
                </c:pt>
                <c:pt idx="786">
                  <c:v>0.002361111</c:v>
                </c:pt>
                <c:pt idx="787">
                  <c:v>0.002164352</c:v>
                </c:pt>
                <c:pt idx="788">
                  <c:v>0.000347222</c:v>
                </c:pt>
                <c:pt idx="789">
                  <c:v>0.005462963</c:v>
                </c:pt>
                <c:pt idx="790">
                  <c:v>0.005185185</c:v>
                </c:pt>
                <c:pt idx="791">
                  <c:v>0.003055556</c:v>
                </c:pt>
                <c:pt idx="792">
                  <c:v>0.001956019</c:v>
                </c:pt>
                <c:pt idx="793">
                  <c:v>0.003333333</c:v>
                </c:pt>
                <c:pt idx="794">
                  <c:v>0.002037037</c:v>
                </c:pt>
                <c:pt idx="795">
                  <c:v>0.002488426</c:v>
                </c:pt>
                <c:pt idx="796">
                  <c:v>0.003900463</c:v>
                </c:pt>
                <c:pt idx="797">
                  <c:v>0.003217593</c:v>
                </c:pt>
                <c:pt idx="798">
                  <c:v>0.002175926</c:v>
                </c:pt>
                <c:pt idx="799">
                  <c:v>0.002013889</c:v>
                </c:pt>
                <c:pt idx="800">
                  <c:v>0.002615741</c:v>
                </c:pt>
                <c:pt idx="801">
                  <c:v>0.002199074</c:v>
                </c:pt>
                <c:pt idx="802">
                  <c:v>0.001284722</c:v>
                </c:pt>
                <c:pt idx="803">
                  <c:v>0.001898148</c:v>
                </c:pt>
                <c:pt idx="804">
                  <c:v>0.00181713</c:v>
                </c:pt>
                <c:pt idx="805">
                  <c:v>0.000532407</c:v>
                </c:pt>
                <c:pt idx="806">
                  <c:v>0.004328704</c:v>
                </c:pt>
                <c:pt idx="807">
                  <c:v>0.004039352</c:v>
                </c:pt>
                <c:pt idx="808">
                  <c:v>0.003761574</c:v>
                </c:pt>
                <c:pt idx="809">
                  <c:v>0.002696759</c:v>
                </c:pt>
                <c:pt idx="810">
                  <c:v>0.006145833</c:v>
                </c:pt>
                <c:pt idx="811">
                  <c:v>0.001770833</c:v>
                </c:pt>
                <c:pt idx="812">
                  <c:v>0.000925926</c:v>
                </c:pt>
                <c:pt idx="813">
                  <c:v>0.002685185</c:v>
                </c:pt>
                <c:pt idx="814">
                  <c:v>0.001365741</c:v>
                </c:pt>
                <c:pt idx="815">
                  <c:v>0.002199074</c:v>
                </c:pt>
                <c:pt idx="816">
                  <c:v>0.010625</c:v>
                </c:pt>
                <c:pt idx="817">
                  <c:v>0.00275463</c:v>
                </c:pt>
                <c:pt idx="818">
                  <c:v>0.000949074</c:v>
                </c:pt>
                <c:pt idx="819">
                  <c:v>0.002291667</c:v>
                </c:pt>
                <c:pt idx="820">
                  <c:v>0.001851852</c:v>
                </c:pt>
                <c:pt idx="821">
                  <c:v>0.00244213</c:v>
                </c:pt>
                <c:pt idx="822">
                  <c:v>0.001388889</c:v>
                </c:pt>
                <c:pt idx="823">
                  <c:v>0.001574074</c:v>
                </c:pt>
                <c:pt idx="824">
                  <c:v>0.003113426</c:v>
                </c:pt>
                <c:pt idx="825">
                  <c:v>0.00181713</c:v>
                </c:pt>
                <c:pt idx="826">
                  <c:v>0.001481481</c:v>
                </c:pt>
                <c:pt idx="827">
                  <c:v>0.00244213</c:v>
                </c:pt>
                <c:pt idx="828">
                  <c:v>0.003090278</c:v>
                </c:pt>
                <c:pt idx="829">
                  <c:v>0.004293981</c:v>
                </c:pt>
                <c:pt idx="830">
                  <c:v>0.003333333</c:v>
                </c:pt>
                <c:pt idx="831">
                  <c:v>0.00255787</c:v>
                </c:pt>
                <c:pt idx="832">
                  <c:v>0.00494213</c:v>
                </c:pt>
                <c:pt idx="833">
                  <c:v>0.003587963</c:v>
                </c:pt>
                <c:pt idx="834">
                  <c:v>0.001828704</c:v>
                </c:pt>
                <c:pt idx="835">
                  <c:v>0.006990741</c:v>
                </c:pt>
                <c:pt idx="836">
                  <c:v>0.002291667</c:v>
                </c:pt>
                <c:pt idx="837">
                  <c:v>0.001678241</c:v>
                </c:pt>
                <c:pt idx="838">
                  <c:v>0.002858796</c:v>
                </c:pt>
                <c:pt idx="839">
                  <c:v>0.002071759</c:v>
                </c:pt>
                <c:pt idx="840">
                  <c:v>0.000844907</c:v>
                </c:pt>
                <c:pt idx="841">
                  <c:v>0.003043981</c:v>
                </c:pt>
                <c:pt idx="842">
                  <c:v>0.000150463</c:v>
                </c:pt>
                <c:pt idx="843">
                  <c:v>0.000914352</c:v>
                </c:pt>
                <c:pt idx="844">
                  <c:v>0.004814815</c:v>
                </c:pt>
                <c:pt idx="845">
                  <c:v>0.001875</c:v>
                </c:pt>
                <c:pt idx="846">
                  <c:v>0.001493056</c:v>
                </c:pt>
                <c:pt idx="847">
                  <c:v>0.001736111</c:v>
                </c:pt>
                <c:pt idx="848">
                  <c:v>0.000497685</c:v>
                </c:pt>
                <c:pt idx="849">
                  <c:v>0.002210648</c:v>
                </c:pt>
                <c:pt idx="850">
                  <c:v>0.000300926</c:v>
                </c:pt>
                <c:pt idx="851">
                  <c:v>0.002893519</c:v>
                </c:pt>
                <c:pt idx="852">
                  <c:v>0.001689815</c:v>
                </c:pt>
                <c:pt idx="853">
                  <c:v>0.004814815</c:v>
                </c:pt>
                <c:pt idx="854">
                  <c:v>0.001400463</c:v>
                </c:pt>
                <c:pt idx="855">
                  <c:v>0.001319444</c:v>
                </c:pt>
                <c:pt idx="856">
                  <c:v>0.003344907</c:v>
                </c:pt>
                <c:pt idx="857">
                  <c:v>0.002604167</c:v>
                </c:pt>
                <c:pt idx="858">
                  <c:v>0.001423611</c:v>
                </c:pt>
                <c:pt idx="859">
                  <c:v>0.00150463</c:v>
                </c:pt>
                <c:pt idx="860">
                  <c:v>0.001863426</c:v>
                </c:pt>
                <c:pt idx="861">
                  <c:v>0.001724537</c:v>
                </c:pt>
                <c:pt idx="862">
                  <c:v>0.003101852</c:v>
                </c:pt>
                <c:pt idx="863">
                  <c:v>0.002997685</c:v>
                </c:pt>
                <c:pt idx="864">
                  <c:v>0.000300926</c:v>
                </c:pt>
                <c:pt idx="865">
                  <c:v>0.001770833</c:v>
                </c:pt>
                <c:pt idx="866">
                  <c:v>0.004907407</c:v>
                </c:pt>
                <c:pt idx="867">
                  <c:v>0.002071759</c:v>
                </c:pt>
                <c:pt idx="868">
                  <c:v>0.001122685</c:v>
                </c:pt>
                <c:pt idx="869">
                  <c:v>0.00443287</c:v>
                </c:pt>
                <c:pt idx="870">
                  <c:v>0.005092593</c:v>
                </c:pt>
                <c:pt idx="871">
                  <c:v>0.000266204</c:v>
                </c:pt>
                <c:pt idx="872">
                  <c:v>0.002256944</c:v>
                </c:pt>
                <c:pt idx="873">
                  <c:v>0.015011574</c:v>
                </c:pt>
                <c:pt idx="874">
                  <c:v>0.001006944</c:v>
                </c:pt>
                <c:pt idx="875">
                  <c:v>0.00494213</c:v>
                </c:pt>
                <c:pt idx="876">
                  <c:v>0.0021875</c:v>
                </c:pt>
                <c:pt idx="877">
                  <c:v>0.002256944</c:v>
                </c:pt>
                <c:pt idx="878">
                  <c:v>0.002071759</c:v>
                </c:pt>
                <c:pt idx="879">
                  <c:v>0.002071759</c:v>
                </c:pt>
                <c:pt idx="880">
                  <c:v>0.000798611</c:v>
                </c:pt>
                <c:pt idx="881">
                  <c:v>0.001215278</c:v>
                </c:pt>
                <c:pt idx="882">
                  <c:v>0.003078704</c:v>
                </c:pt>
                <c:pt idx="883">
                  <c:v>0.006064815</c:v>
                </c:pt>
                <c:pt idx="884">
                  <c:v>0.001111111</c:v>
                </c:pt>
                <c:pt idx="885">
                  <c:v>0.001793981</c:v>
                </c:pt>
                <c:pt idx="886">
                  <c:v>0.001875</c:v>
                </c:pt>
                <c:pt idx="887">
                  <c:v>0.004074074</c:v>
                </c:pt>
                <c:pt idx="888">
                  <c:v>0.00087963</c:v>
                </c:pt>
                <c:pt idx="889">
                  <c:v>0.001782407</c:v>
                </c:pt>
                <c:pt idx="890">
                  <c:v>0.003587963</c:v>
                </c:pt>
                <c:pt idx="891">
                  <c:v>0.004513889</c:v>
                </c:pt>
                <c:pt idx="892">
                  <c:v>0.004270833</c:v>
                </c:pt>
                <c:pt idx="893">
                  <c:v>0.001296296</c:v>
                </c:pt>
                <c:pt idx="894">
                  <c:v>0.003946759</c:v>
                </c:pt>
                <c:pt idx="895">
                  <c:v>0.000914352</c:v>
                </c:pt>
                <c:pt idx="896">
                  <c:v>0.00162037</c:v>
                </c:pt>
                <c:pt idx="897">
                  <c:v>0.003645833</c:v>
                </c:pt>
                <c:pt idx="898">
                  <c:v>0.003032407</c:v>
                </c:pt>
                <c:pt idx="899">
                  <c:v>0.002013889</c:v>
                </c:pt>
                <c:pt idx="900">
                  <c:v>0.001597222</c:v>
                </c:pt>
                <c:pt idx="901">
                  <c:v>0.006087963</c:v>
                </c:pt>
                <c:pt idx="902">
                  <c:v>0.0015625</c:v>
                </c:pt>
                <c:pt idx="903">
                  <c:v>0.000416667</c:v>
                </c:pt>
                <c:pt idx="904">
                  <c:v>0.022060185</c:v>
                </c:pt>
                <c:pt idx="905">
                  <c:v>0.002534722</c:v>
                </c:pt>
                <c:pt idx="906">
                  <c:v>0.001701389</c:v>
                </c:pt>
                <c:pt idx="907">
                  <c:v>0.004710648</c:v>
                </c:pt>
                <c:pt idx="908">
                  <c:v>0.001400463</c:v>
                </c:pt>
                <c:pt idx="909">
                  <c:v>0.002418981</c:v>
                </c:pt>
                <c:pt idx="910">
                  <c:v>0.001064815</c:v>
                </c:pt>
                <c:pt idx="911">
                  <c:v>0.002407407</c:v>
                </c:pt>
                <c:pt idx="912">
                  <c:v>0.002233796</c:v>
                </c:pt>
                <c:pt idx="913">
                  <c:v>0.001666667</c:v>
                </c:pt>
                <c:pt idx="914">
                  <c:v>0.000752315</c:v>
                </c:pt>
                <c:pt idx="915">
                  <c:v>0.003923611</c:v>
                </c:pt>
                <c:pt idx="916">
                  <c:v>0.003298611</c:v>
                </c:pt>
                <c:pt idx="917">
                  <c:v>0.002673611</c:v>
                </c:pt>
                <c:pt idx="918">
                  <c:v>0.001944444</c:v>
                </c:pt>
                <c:pt idx="919">
                  <c:v>0.003217593</c:v>
                </c:pt>
                <c:pt idx="920">
                  <c:v>0.004502315</c:v>
                </c:pt>
                <c:pt idx="921">
                  <c:v>0.001828704</c:v>
                </c:pt>
                <c:pt idx="922">
                  <c:v>0.001678241</c:v>
                </c:pt>
                <c:pt idx="923">
                  <c:v>0.000902778</c:v>
                </c:pt>
                <c:pt idx="924">
                  <c:v>0.001643519</c:v>
                </c:pt>
                <c:pt idx="925">
                  <c:v>0.001006944</c:v>
                </c:pt>
                <c:pt idx="926">
                  <c:v>0.001701389</c:v>
                </c:pt>
                <c:pt idx="927">
                  <c:v>0.003344907</c:v>
                </c:pt>
                <c:pt idx="928">
                  <c:v>0.008136574</c:v>
                </c:pt>
                <c:pt idx="929">
                  <c:v>0.001967593</c:v>
                </c:pt>
                <c:pt idx="930">
                  <c:v>0.009282407</c:v>
                </c:pt>
                <c:pt idx="931">
                  <c:v>0.004409722</c:v>
                </c:pt>
                <c:pt idx="932">
                  <c:v>0.002523148</c:v>
                </c:pt>
                <c:pt idx="933">
                  <c:v>0.000659722</c:v>
                </c:pt>
                <c:pt idx="934">
                  <c:v>0.003518519</c:v>
                </c:pt>
                <c:pt idx="935">
                  <c:v>0.002789352</c:v>
                </c:pt>
                <c:pt idx="936">
                  <c:v>0.002662037</c:v>
                </c:pt>
                <c:pt idx="937">
                  <c:v>0.003032407</c:v>
                </c:pt>
                <c:pt idx="938">
                  <c:v>0.004537037</c:v>
                </c:pt>
                <c:pt idx="939">
                  <c:v>0.002326389</c:v>
                </c:pt>
                <c:pt idx="940">
                  <c:v>0.001678241</c:v>
                </c:pt>
                <c:pt idx="941">
                  <c:v>0.002916667</c:v>
                </c:pt>
                <c:pt idx="942">
                  <c:v>0.002719907</c:v>
                </c:pt>
                <c:pt idx="943">
                  <c:v>0.002719907</c:v>
                </c:pt>
                <c:pt idx="944">
                  <c:v>0.003796296</c:v>
                </c:pt>
                <c:pt idx="945">
                  <c:v>0.001342593</c:v>
                </c:pt>
                <c:pt idx="946">
                  <c:v>0.002847222</c:v>
                </c:pt>
                <c:pt idx="947">
                  <c:v>0.003391204</c:v>
                </c:pt>
                <c:pt idx="948">
                  <c:v>0.000428241</c:v>
                </c:pt>
                <c:pt idx="949">
                  <c:v>0.001527778</c:v>
                </c:pt>
                <c:pt idx="950">
                  <c:v>0.006134259</c:v>
                </c:pt>
                <c:pt idx="951">
                  <c:v>0.002025463</c:v>
                </c:pt>
                <c:pt idx="952">
                  <c:v>0.006064815</c:v>
                </c:pt>
                <c:pt idx="953">
                  <c:v>0.000335648</c:v>
                </c:pt>
                <c:pt idx="954">
                  <c:v>0.003599537</c:v>
                </c:pt>
                <c:pt idx="955">
                  <c:v>0.00244213</c:v>
                </c:pt>
                <c:pt idx="956">
                  <c:v>0.003611111</c:v>
                </c:pt>
                <c:pt idx="957">
                  <c:v>0.004768519</c:v>
                </c:pt>
                <c:pt idx="958">
                  <c:v>0.004537037</c:v>
                </c:pt>
                <c:pt idx="959">
                  <c:v>0.002210648</c:v>
                </c:pt>
                <c:pt idx="960">
                  <c:v>0.003287037</c:v>
                </c:pt>
                <c:pt idx="961">
                  <c:v>0.003796296</c:v>
                </c:pt>
                <c:pt idx="962">
                  <c:v>0.001157407</c:v>
                </c:pt>
                <c:pt idx="963">
                  <c:v>0.002615741</c:v>
                </c:pt>
                <c:pt idx="964">
                  <c:v>0.005868056</c:v>
                </c:pt>
                <c:pt idx="965">
                  <c:v>0.004537037</c:v>
                </c:pt>
                <c:pt idx="966">
                  <c:v>0.007916667</c:v>
                </c:pt>
                <c:pt idx="967">
                  <c:v>0.003854167</c:v>
                </c:pt>
                <c:pt idx="968">
                  <c:v>0.003599537</c:v>
                </c:pt>
                <c:pt idx="969">
                  <c:v>0.001481481</c:v>
                </c:pt>
                <c:pt idx="970">
                  <c:v>0.003726852</c:v>
                </c:pt>
                <c:pt idx="971">
                  <c:v>0.002337963</c:v>
                </c:pt>
                <c:pt idx="972">
                  <c:v>0.001064815</c:v>
                </c:pt>
                <c:pt idx="973">
                  <c:v>0.008553241</c:v>
                </c:pt>
                <c:pt idx="974">
                  <c:v>0.003159722</c:v>
                </c:pt>
                <c:pt idx="975">
                  <c:v>0.003009259</c:v>
                </c:pt>
                <c:pt idx="976">
                  <c:v>0.003101852</c:v>
                </c:pt>
                <c:pt idx="977">
                  <c:v>0.004583333</c:v>
                </c:pt>
                <c:pt idx="978">
                  <c:v>0.003032407</c:v>
                </c:pt>
                <c:pt idx="979">
                  <c:v>0.003564815</c:v>
                </c:pt>
                <c:pt idx="980">
                  <c:v>0.005405093</c:v>
                </c:pt>
                <c:pt idx="981">
                  <c:v>0.003703704</c:v>
                </c:pt>
                <c:pt idx="982">
                  <c:v>0.001851852</c:v>
                </c:pt>
                <c:pt idx="983">
                  <c:v>0.002835648</c:v>
                </c:pt>
                <c:pt idx="984">
                  <c:v>0.0021875</c:v>
                </c:pt>
                <c:pt idx="985">
                  <c:v>0.005520833</c:v>
                </c:pt>
                <c:pt idx="986">
                  <c:v>0.003587963</c:v>
                </c:pt>
                <c:pt idx="987">
                  <c:v>0.000752315</c:v>
                </c:pt>
                <c:pt idx="988">
                  <c:v>0.002268519</c:v>
                </c:pt>
                <c:pt idx="989">
                  <c:v>0.00255787</c:v>
                </c:pt>
                <c:pt idx="990">
                  <c:v>0.002280093</c:v>
                </c:pt>
                <c:pt idx="991">
                  <c:v>0.00255787</c:v>
                </c:pt>
                <c:pt idx="992">
                  <c:v>0.000740741</c:v>
                </c:pt>
                <c:pt idx="993">
                  <c:v>0.000868056</c:v>
                </c:pt>
                <c:pt idx="994">
                  <c:v>0.00462963</c:v>
                </c:pt>
                <c:pt idx="995">
                  <c:v>0.004375</c:v>
                </c:pt>
                <c:pt idx="996">
                  <c:v>0.001365741</c:v>
                </c:pt>
                <c:pt idx="997">
                  <c:v>0.018483796</c:v>
                </c:pt>
                <c:pt idx="998">
                  <c:v>0.00400463</c:v>
                </c:pt>
                <c:pt idx="999">
                  <c:v>0.000694444</c:v>
                </c:pt>
                <c:pt idx="1000">
                  <c:v>0.003194444</c:v>
                </c:pt>
                <c:pt idx="1001">
                  <c:v>0.001759259</c:v>
                </c:pt>
                <c:pt idx="1002">
                  <c:v>0.002905093</c:v>
                </c:pt>
                <c:pt idx="1003">
                  <c:v>0.004513889</c:v>
                </c:pt>
                <c:pt idx="1004">
                  <c:v>0.003541667</c:v>
                </c:pt>
                <c:pt idx="1005">
                  <c:v>0.0021875</c:v>
                </c:pt>
                <c:pt idx="1006">
                  <c:v>0.001446759</c:v>
                </c:pt>
                <c:pt idx="1007">
                  <c:v>0.002708333</c:v>
                </c:pt>
                <c:pt idx="1008">
                  <c:v>0.000914352</c:v>
                </c:pt>
                <c:pt idx="1009">
                  <c:v>0.000150463</c:v>
                </c:pt>
                <c:pt idx="1010">
                  <c:v>0.003275463</c:v>
                </c:pt>
                <c:pt idx="1011">
                  <c:v>0.001261574</c:v>
                </c:pt>
                <c:pt idx="1012">
                  <c:v>0.001527778</c:v>
                </c:pt>
                <c:pt idx="1013">
                  <c:v>0.001666667</c:v>
                </c:pt>
                <c:pt idx="1014">
                  <c:v>0.001400463</c:v>
                </c:pt>
                <c:pt idx="1015">
                  <c:v>0.001099537</c:v>
                </c:pt>
                <c:pt idx="1016">
                  <c:v>0.000358796</c:v>
                </c:pt>
                <c:pt idx="1017">
                  <c:v>0.001296296</c:v>
                </c:pt>
                <c:pt idx="1018">
                  <c:v>0.001006944</c:v>
                </c:pt>
                <c:pt idx="1019">
                  <c:v>0.006863426</c:v>
                </c:pt>
                <c:pt idx="1020">
                  <c:v>0.001145833</c:v>
                </c:pt>
                <c:pt idx="1021">
                  <c:v>0.002291667</c:v>
                </c:pt>
                <c:pt idx="1022">
                  <c:v>0.003298611</c:v>
                </c:pt>
                <c:pt idx="1023">
                  <c:v>0.002199074</c:v>
                </c:pt>
                <c:pt idx="1024">
                  <c:v>0.001990741</c:v>
                </c:pt>
                <c:pt idx="1025">
                  <c:v>0.002465278</c:v>
                </c:pt>
                <c:pt idx="1026">
                  <c:v>0.002060185</c:v>
                </c:pt>
                <c:pt idx="1027">
                  <c:v>0.002013889</c:v>
                </c:pt>
                <c:pt idx="1028">
                  <c:v>0.007303241</c:v>
                </c:pt>
                <c:pt idx="1029">
                  <c:v>0.002037037</c:v>
                </c:pt>
                <c:pt idx="1030">
                  <c:v>0.00037037</c:v>
                </c:pt>
                <c:pt idx="1031">
                  <c:v>0.017696759</c:v>
                </c:pt>
                <c:pt idx="1032">
                  <c:v>0.002939815</c:v>
                </c:pt>
                <c:pt idx="1033">
                  <c:v>0.002314815</c:v>
                </c:pt>
                <c:pt idx="1034">
                  <c:v>0.0015625</c:v>
                </c:pt>
                <c:pt idx="1035">
                  <c:v>0.001296296</c:v>
                </c:pt>
                <c:pt idx="1036">
                  <c:v>0.003634259</c:v>
                </c:pt>
                <c:pt idx="1037">
                  <c:v>0.006909722</c:v>
                </c:pt>
                <c:pt idx="1038">
                  <c:v>0.002395833</c:v>
                </c:pt>
                <c:pt idx="1039">
                  <c:v>0.00474537</c:v>
                </c:pt>
                <c:pt idx="1040">
                  <c:v>0.001851852</c:v>
                </c:pt>
                <c:pt idx="1041">
                  <c:v>0.000486111</c:v>
                </c:pt>
                <c:pt idx="1042">
                  <c:v>0.000636574</c:v>
                </c:pt>
                <c:pt idx="1043">
                  <c:v>0.001793981</c:v>
                </c:pt>
                <c:pt idx="1044">
                  <c:v>0.003888889</c:v>
                </c:pt>
                <c:pt idx="1045">
                  <c:v>0.002696759</c:v>
                </c:pt>
                <c:pt idx="1046">
                  <c:v>0.00244213</c:v>
                </c:pt>
                <c:pt idx="1047">
                  <c:v>0.001018519</c:v>
                </c:pt>
                <c:pt idx="1048">
                  <c:v>0.002407407</c:v>
                </c:pt>
                <c:pt idx="1049">
                  <c:v>0.003530093</c:v>
                </c:pt>
                <c:pt idx="1050">
                  <c:v>0.002384259</c:v>
                </c:pt>
                <c:pt idx="1051">
                  <c:v>0.001481481</c:v>
                </c:pt>
                <c:pt idx="1052">
                  <c:v>0.001412037</c:v>
                </c:pt>
                <c:pt idx="1053">
                  <c:v>0.000763889</c:v>
                </c:pt>
                <c:pt idx="1054">
                  <c:v>0.000763889</c:v>
                </c:pt>
                <c:pt idx="1055">
                  <c:v>0.001898148</c:v>
                </c:pt>
                <c:pt idx="1056">
                  <c:v>0.003969907</c:v>
                </c:pt>
                <c:pt idx="1057">
                  <c:v>0.001458333</c:v>
                </c:pt>
                <c:pt idx="1058">
                  <c:v>0.00068287</c:v>
                </c:pt>
                <c:pt idx="1059">
                  <c:v>0.002881944</c:v>
                </c:pt>
                <c:pt idx="1060">
                  <c:v>0.004699074</c:v>
                </c:pt>
                <c:pt idx="1061">
                  <c:v>0.002893519</c:v>
                </c:pt>
                <c:pt idx="1062">
                  <c:v>0.002118056</c:v>
                </c:pt>
                <c:pt idx="1063">
                  <c:v>0.002199074</c:v>
                </c:pt>
                <c:pt idx="1064">
                  <c:v>0.002546296</c:v>
                </c:pt>
                <c:pt idx="1065">
                  <c:v>0.001770833</c:v>
                </c:pt>
                <c:pt idx="1066">
                  <c:v>0.001099537</c:v>
                </c:pt>
                <c:pt idx="1067">
                  <c:v>0.002210648</c:v>
                </c:pt>
                <c:pt idx="1068">
                  <c:v>0.0025</c:v>
                </c:pt>
                <c:pt idx="1069">
                  <c:v>0.001030093</c:v>
                </c:pt>
                <c:pt idx="1070">
                  <c:v>0.000590278</c:v>
                </c:pt>
                <c:pt idx="1071">
                  <c:v>0.001956019</c:v>
                </c:pt>
                <c:pt idx="1072">
                  <c:v>0.001712963</c:v>
                </c:pt>
                <c:pt idx="1073">
                  <c:v>0.001527778</c:v>
                </c:pt>
                <c:pt idx="1074">
                  <c:v>0.001354167</c:v>
                </c:pt>
                <c:pt idx="1075">
                  <c:v>0.00318287</c:v>
                </c:pt>
                <c:pt idx="1076">
                  <c:v>0.001435185</c:v>
                </c:pt>
                <c:pt idx="1077">
                  <c:v>0.001365741</c:v>
                </c:pt>
                <c:pt idx="1078">
                  <c:v>0.005543981</c:v>
                </c:pt>
                <c:pt idx="1079">
                  <c:v>0.003298611</c:v>
                </c:pt>
                <c:pt idx="1080">
                  <c:v>0.000405093</c:v>
                </c:pt>
                <c:pt idx="1081">
                  <c:v>0.003726852</c:v>
                </c:pt>
                <c:pt idx="1082">
                  <c:v>0.002337963</c:v>
                </c:pt>
                <c:pt idx="1083">
                  <c:v>0.001990741</c:v>
                </c:pt>
                <c:pt idx="1084">
                  <c:v>0.002326389</c:v>
                </c:pt>
                <c:pt idx="1085">
                  <c:v>0.0025</c:v>
                </c:pt>
                <c:pt idx="1086">
                  <c:v>0.002256944</c:v>
                </c:pt>
                <c:pt idx="1087">
                  <c:v>0.001111111</c:v>
                </c:pt>
                <c:pt idx="1088">
                  <c:v>0.008333333</c:v>
                </c:pt>
                <c:pt idx="1089">
                  <c:v>0.002175926</c:v>
                </c:pt>
                <c:pt idx="1090">
                  <c:v>0.000810185</c:v>
                </c:pt>
                <c:pt idx="1091">
                  <c:v>0.001631944</c:v>
                </c:pt>
                <c:pt idx="1092">
                  <c:v>0.001226852</c:v>
                </c:pt>
                <c:pt idx="1093">
                  <c:v>0.004571759</c:v>
                </c:pt>
                <c:pt idx="1094">
                  <c:v>0.007280093</c:v>
                </c:pt>
                <c:pt idx="1095">
                  <c:v>0.005810185</c:v>
                </c:pt>
                <c:pt idx="1096">
                  <c:v>0.005162037</c:v>
                </c:pt>
                <c:pt idx="1097">
                  <c:v>0.002789352</c:v>
                </c:pt>
                <c:pt idx="1098">
                  <c:v>0.001516204</c:v>
                </c:pt>
                <c:pt idx="1099">
                  <c:v>0.003611111</c:v>
                </c:pt>
                <c:pt idx="1100">
                  <c:v>0.00318287</c:v>
                </c:pt>
                <c:pt idx="1101">
                  <c:v>0.001388889</c:v>
                </c:pt>
                <c:pt idx="1102">
                  <c:v>0.003854167</c:v>
                </c:pt>
                <c:pt idx="1103">
                  <c:v>0.00130787</c:v>
                </c:pt>
                <c:pt idx="1104">
                  <c:v>0.001053241</c:v>
                </c:pt>
                <c:pt idx="1105">
                  <c:v>0.001481481</c:v>
                </c:pt>
                <c:pt idx="1106">
                  <c:v>0.002314815</c:v>
                </c:pt>
                <c:pt idx="1107">
                  <c:v>0.003773148</c:v>
                </c:pt>
                <c:pt idx="1108">
                  <c:v>0.00337963</c:v>
                </c:pt>
                <c:pt idx="1109">
                  <c:v>0.000787037</c:v>
                </c:pt>
                <c:pt idx="1110">
                  <c:v>0.002488426</c:v>
                </c:pt>
                <c:pt idx="1111">
                  <c:v>0.001122685</c:v>
                </c:pt>
                <c:pt idx="1112">
                  <c:v>0.00037037</c:v>
                </c:pt>
                <c:pt idx="1113">
                  <c:v>0.001875</c:v>
                </c:pt>
                <c:pt idx="1114">
                  <c:v>0.001759259</c:v>
                </c:pt>
                <c:pt idx="1115">
                  <c:v>0.003101852</c:v>
                </c:pt>
                <c:pt idx="1116">
                  <c:v>0.001203704</c:v>
                </c:pt>
                <c:pt idx="1117">
                  <c:v>0.009861111</c:v>
                </c:pt>
                <c:pt idx="1118">
                  <c:v>0.01068287</c:v>
                </c:pt>
                <c:pt idx="1119">
                  <c:v>0.001840278</c:v>
                </c:pt>
                <c:pt idx="1120">
                  <c:v>0.011030093</c:v>
                </c:pt>
                <c:pt idx="1121">
                  <c:v>0.004814815</c:v>
                </c:pt>
                <c:pt idx="1122">
                  <c:v>0.002013889</c:v>
                </c:pt>
                <c:pt idx="1123">
                  <c:v>0.002083333</c:v>
                </c:pt>
                <c:pt idx="1124">
                  <c:v>0.001608796</c:v>
                </c:pt>
                <c:pt idx="1125">
                  <c:v>0.003402778</c:v>
                </c:pt>
                <c:pt idx="1126">
                  <c:v>0.001180556</c:v>
                </c:pt>
                <c:pt idx="1127">
                  <c:v>0.001435185</c:v>
                </c:pt>
                <c:pt idx="1128">
                  <c:v>0.001481481</c:v>
                </c:pt>
                <c:pt idx="1129">
                  <c:v>0.00150463</c:v>
                </c:pt>
                <c:pt idx="1130">
                  <c:v>0.001655093</c:v>
                </c:pt>
                <c:pt idx="1131">
                  <c:v>0.000856481</c:v>
                </c:pt>
                <c:pt idx="1132">
                  <c:v>0.001215278</c:v>
                </c:pt>
                <c:pt idx="1133">
                  <c:v>0.005520833</c:v>
                </c:pt>
                <c:pt idx="1134">
                  <c:v>0.001828704</c:v>
                </c:pt>
                <c:pt idx="1135">
                  <c:v>0.002893519</c:v>
                </c:pt>
                <c:pt idx="1136">
                  <c:v>0.001944444</c:v>
                </c:pt>
                <c:pt idx="1137">
                  <c:v>0.006018519</c:v>
                </c:pt>
                <c:pt idx="1138">
                  <c:v>0.001979167</c:v>
                </c:pt>
                <c:pt idx="1139">
                  <c:v>0.00130787</c:v>
                </c:pt>
                <c:pt idx="1140">
                  <c:v>0.002939815</c:v>
                </c:pt>
                <c:pt idx="1141">
                  <c:v>0.001724537</c:v>
                </c:pt>
                <c:pt idx="1142">
                  <c:v>0.001539352</c:v>
                </c:pt>
                <c:pt idx="1143">
                  <c:v>0.003391204</c:v>
                </c:pt>
                <c:pt idx="1144">
                  <c:v>0.005613426</c:v>
                </c:pt>
                <c:pt idx="1145">
                  <c:v>0.004328704</c:v>
                </c:pt>
                <c:pt idx="1146">
                  <c:v>0.004918981</c:v>
                </c:pt>
                <c:pt idx="1147">
                  <c:v>0.002395833</c:v>
                </c:pt>
                <c:pt idx="1148">
                  <c:v>0.000960648</c:v>
                </c:pt>
                <c:pt idx="1149">
                  <c:v>0.002638889</c:v>
                </c:pt>
                <c:pt idx="1150">
                  <c:v>0.001724537</c:v>
                </c:pt>
                <c:pt idx="1151">
                  <c:v>0.001608796</c:v>
                </c:pt>
                <c:pt idx="1152">
                  <c:v>0.008472222</c:v>
                </c:pt>
                <c:pt idx="1153">
                  <c:v>0.001643519</c:v>
                </c:pt>
                <c:pt idx="1154">
                  <c:v>0.004155093</c:v>
                </c:pt>
                <c:pt idx="1155">
                  <c:v>0.001296296</c:v>
                </c:pt>
                <c:pt idx="1156">
                  <c:v>0.017604167</c:v>
                </c:pt>
                <c:pt idx="1157">
                  <c:v>0.0025</c:v>
                </c:pt>
                <c:pt idx="1158">
                  <c:v>0.001863426</c:v>
                </c:pt>
                <c:pt idx="1159">
                  <c:v>0.001412037</c:v>
                </c:pt>
                <c:pt idx="1160">
                  <c:v>0.009259259</c:v>
                </c:pt>
                <c:pt idx="1161">
                  <c:v>0.007118056</c:v>
                </c:pt>
                <c:pt idx="1162">
                  <c:v>0.002939815</c:v>
                </c:pt>
                <c:pt idx="1163">
                  <c:v>0.001284722</c:v>
                </c:pt>
                <c:pt idx="1164">
                  <c:v>0.004097222</c:v>
                </c:pt>
                <c:pt idx="1165">
                  <c:v>0.004155093</c:v>
                </c:pt>
                <c:pt idx="1166">
                  <c:v>0.001122685</c:v>
                </c:pt>
                <c:pt idx="1167">
                  <c:v>0.003784722</c:v>
                </c:pt>
                <c:pt idx="1168">
                  <c:v>0.002731481</c:v>
                </c:pt>
                <c:pt idx="1169">
                  <c:v>0.001851852</c:v>
                </c:pt>
                <c:pt idx="1170">
                  <c:v>0.002083333</c:v>
                </c:pt>
                <c:pt idx="1171">
                  <c:v>0.00212963</c:v>
                </c:pt>
                <c:pt idx="1172">
                  <c:v>0.002627315</c:v>
                </c:pt>
                <c:pt idx="1173">
                  <c:v>0.001261574</c:v>
                </c:pt>
                <c:pt idx="1174">
                  <c:v>0.005694444</c:v>
                </c:pt>
                <c:pt idx="1175">
                  <c:v>0.003449074</c:v>
                </c:pt>
                <c:pt idx="1176">
                  <c:v>0.000960648</c:v>
                </c:pt>
                <c:pt idx="1177">
                  <c:v>0.002789352</c:v>
                </c:pt>
                <c:pt idx="1178">
                  <c:v>0.002361111</c:v>
                </c:pt>
                <c:pt idx="1179">
                  <c:v>0.001516204</c:v>
                </c:pt>
                <c:pt idx="1180">
                  <c:v>0.013171296</c:v>
                </c:pt>
                <c:pt idx="1181">
                  <c:v>0.001423611</c:v>
                </c:pt>
                <c:pt idx="1182">
                  <c:v>0.001446759</c:v>
                </c:pt>
                <c:pt idx="1183">
                  <c:v>0.003414352</c:v>
                </c:pt>
                <c:pt idx="1184">
                  <c:v>0.003321759</c:v>
                </c:pt>
                <c:pt idx="1185">
                  <c:v>0.001261574</c:v>
                </c:pt>
                <c:pt idx="1186">
                  <c:v>0.00162037</c:v>
                </c:pt>
                <c:pt idx="1187">
                  <c:v>0.002361111</c:v>
                </c:pt>
                <c:pt idx="1188">
                  <c:v>0.002696759</c:v>
                </c:pt>
                <c:pt idx="1189">
                  <c:v>0.002939815</c:v>
                </c:pt>
                <c:pt idx="1190">
                  <c:v>0.00212963</c:v>
                </c:pt>
                <c:pt idx="1191">
                  <c:v>0.002233796</c:v>
                </c:pt>
                <c:pt idx="1192">
                  <c:v>0.001458333</c:v>
                </c:pt>
                <c:pt idx="1193">
                  <c:v>0.002662037</c:v>
                </c:pt>
                <c:pt idx="1194">
                  <c:v>0.006840278</c:v>
                </c:pt>
                <c:pt idx="1195">
                  <c:v>0.003402778</c:v>
                </c:pt>
                <c:pt idx="1196">
                  <c:v>0.002002315</c:v>
                </c:pt>
                <c:pt idx="1197">
                  <c:v>0.003888889</c:v>
                </c:pt>
                <c:pt idx="1198">
                  <c:v>0.000219907</c:v>
                </c:pt>
                <c:pt idx="1199">
                  <c:v>0.001770833</c:v>
                </c:pt>
                <c:pt idx="1200">
                  <c:v>0.009097222</c:v>
                </c:pt>
                <c:pt idx="1201">
                  <c:v>0.001145833</c:v>
                </c:pt>
                <c:pt idx="1202">
                  <c:v>0.0028125</c:v>
                </c:pt>
                <c:pt idx="1203">
                  <c:v>0.003009259</c:v>
                </c:pt>
                <c:pt idx="1204">
                  <c:v>0.001898148</c:v>
                </c:pt>
                <c:pt idx="1205">
                  <c:v>0.002951389</c:v>
                </c:pt>
                <c:pt idx="1206">
                  <c:v>0.000543981</c:v>
                </c:pt>
                <c:pt idx="1207">
                  <c:v>0.005358796</c:v>
                </c:pt>
                <c:pt idx="1208">
                  <c:v>0.002222222</c:v>
                </c:pt>
                <c:pt idx="1209">
                  <c:v>0.004490741</c:v>
                </c:pt>
                <c:pt idx="1210">
                  <c:v>0.00255787</c:v>
                </c:pt>
                <c:pt idx="1211">
                  <c:v>0.001458333</c:v>
                </c:pt>
                <c:pt idx="1212">
                  <c:v>0.002025463</c:v>
                </c:pt>
                <c:pt idx="1213">
                  <c:v>0.002962963</c:v>
                </c:pt>
                <c:pt idx="1214">
                  <c:v>0.002337963</c:v>
                </c:pt>
                <c:pt idx="1215">
                  <c:v>0.001203704</c:v>
                </c:pt>
                <c:pt idx="1216">
                  <c:v>0.003275463</c:v>
                </c:pt>
                <c:pt idx="1217">
                  <c:v>0.005185185</c:v>
                </c:pt>
                <c:pt idx="1218">
                  <c:v>0.001469907</c:v>
                </c:pt>
                <c:pt idx="1219">
                  <c:v>0.004375</c:v>
                </c:pt>
                <c:pt idx="1220">
                  <c:v>0.000775463</c:v>
                </c:pt>
                <c:pt idx="1221">
                  <c:v>0.00255787</c:v>
                </c:pt>
                <c:pt idx="1222">
                  <c:v>0.001736111</c:v>
                </c:pt>
                <c:pt idx="1223">
                  <c:v>0.001666667</c:v>
                </c:pt>
                <c:pt idx="1224">
                  <c:v>0.003425926</c:v>
                </c:pt>
                <c:pt idx="1225">
                  <c:v>0.004641204</c:v>
                </c:pt>
                <c:pt idx="1226">
                  <c:v>0.005034722</c:v>
                </c:pt>
                <c:pt idx="1227">
                  <c:v>0.004490741</c:v>
                </c:pt>
                <c:pt idx="1228">
                  <c:v>0.002835648</c:v>
                </c:pt>
                <c:pt idx="1229">
                  <c:v>0.001655093</c:v>
                </c:pt>
                <c:pt idx="1230">
                  <c:v>0.002581019</c:v>
                </c:pt>
                <c:pt idx="1231">
                  <c:v>0.004895833</c:v>
                </c:pt>
                <c:pt idx="1232">
                  <c:v>0.002673611</c:v>
                </c:pt>
                <c:pt idx="1233">
                  <c:v>0.007337963</c:v>
                </c:pt>
                <c:pt idx="1234">
                  <c:v>0.001238426</c:v>
                </c:pt>
                <c:pt idx="1235">
                  <c:v>0.002627315</c:v>
                </c:pt>
                <c:pt idx="1236">
                  <c:v>0.000798611</c:v>
                </c:pt>
                <c:pt idx="1237">
                  <c:v>0.009247685</c:v>
                </c:pt>
                <c:pt idx="1238">
                  <c:v>0.001261574</c:v>
                </c:pt>
                <c:pt idx="1239">
                  <c:v>0.001469907</c:v>
                </c:pt>
                <c:pt idx="1240">
                  <c:v>0.001388889</c:v>
                </c:pt>
                <c:pt idx="1241">
                  <c:v>0.000787037</c:v>
                </c:pt>
                <c:pt idx="1242">
                  <c:v>0.002083333</c:v>
                </c:pt>
                <c:pt idx="1243">
                  <c:v>0.001296296</c:v>
                </c:pt>
                <c:pt idx="1244">
                  <c:v>0.005138889</c:v>
                </c:pt>
                <c:pt idx="1245">
                  <c:v>0.002847222</c:v>
                </c:pt>
                <c:pt idx="1246">
                  <c:v>0.002997685</c:v>
                </c:pt>
                <c:pt idx="1247">
                  <c:v>0.002581019</c:v>
                </c:pt>
                <c:pt idx="1248">
                  <c:v>0.006550926</c:v>
                </c:pt>
                <c:pt idx="1249">
                  <c:v>0.003171296</c:v>
                </c:pt>
                <c:pt idx="1250">
                  <c:v>0.00056713</c:v>
                </c:pt>
                <c:pt idx="1251">
                  <c:v>0.004398148</c:v>
                </c:pt>
                <c:pt idx="1252">
                  <c:v>0.001597222</c:v>
                </c:pt>
                <c:pt idx="1253">
                  <c:v>0.004351852</c:v>
                </c:pt>
                <c:pt idx="1254">
                  <c:v>0.004872685</c:v>
                </c:pt>
                <c:pt idx="1255">
                  <c:v>0.001400463</c:v>
                </c:pt>
                <c:pt idx="1256">
                  <c:v>0.000416667</c:v>
                </c:pt>
                <c:pt idx="1257">
                  <c:v>0.003796296</c:v>
                </c:pt>
                <c:pt idx="1258">
                  <c:v>0.000219907</c:v>
                </c:pt>
                <c:pt idx="1259">
                  <c:v>0.010023148</c:v>
                </c:pt>
                <c:pt idx="1260">
                  <c:v>0.002650463</c:v>
                </c:pt>
                <c:pt idx="1261">
                  <c:v>0.001782407</c:v>
                </c:pt>
                <c:pt idx="1262">
                  <c:v>0.000648148</c:v>
                </c:pt>
                <c:pt idx="1263">
                  <c:v>0.018298611</c:v>
                </c:pt>
                <c:pt idx="1264">
                  <c:v>0.001354167</c:v>
                </c:pt>
                <c:pt idx="1265">
                  <c:v>0.002141204</c:v>
                </c:pt>
                <c:pt idx="1266">
                  <c:v>0.002337963</c:v>
                </c:pt>
                <c:pt idx="1267">
                  <c:v>0.003229167</c:v>
                </c:pt>
                <c:pt idx="1268">
                  <c:v>0.002083333</c:v>
                </c:pt>
                <c:pt idx="1269">
                  <c:v>0.002523148</c:v>
                </c:pt>
                <c:pt idx="1270">
                  <c:v>0.001493056</c:v>
                </c:pt>
                <c:pt idx="1271">
                  <c:v>0.006134259</c:v>
                </c:pt>
                <c:pt idx="1272">
                  <c:v>0.001203704</c:v>
                </c:pt>
                <c:pt idx="1273">
                  <c:v>0.000694444</c:v>
                </c:pt>
                <c:pt idx="1274">
                  <c:v>0.005</c:v>
                </c:pt>
                <c:pt idx="1275">
                  <c:v>0.00130787</c:v>
                </c:pt>
                <c:pt idx="1276">
                  <c:v>0.005972222</c:v>
                </c:pt>
                <c:pt idx="1277">
                  <c:v>0.002071759</c:v>
                </c:pt>
                <c:pt idx="1278">
                  <c:v>0.001446759</c:v>
                </c:pt>
                <c:pt idx="1279">
                  <c:v>0.004467593</c:v>
                </c:pt>
                <c:pt idx="1280">
                  <c:v>0.003032407</c:v>
                </c:pt>
                <c:pt idx="1281">
                  <c:v>0.004583333</c:v>
                </c:pt>
                <c:pt idx="1282">
                  <c:v>0.003402778</c:v>
                </c:pt>
                <c:pt idx="1283">
                  <c:v>0.001979167</c:v>
                </c:pt>
                <c:pt idx="1284">
                  <c:v>0.007106481</c:v>
                </c:pt>
                <c:pt idx="1285">
                  <c:v>0.001365741</c:v>
                </c:pt>
                <c:pt idx="1286">
                  <c:v>0.005613426</c:v>
                </c:pt>
                <c:pt idx="1287">
                  <c:v>0.004699074</c:v>
                </c:pt>
                <c:pt idx="1288">
                  <c:v>0.003321759</c:v>
                </c:pt>
                <c:pt idx="1289">
                  <c:v>0.0025</c:v>
                </c:pt>
                <c:pt idx="1290">
                  <c:v>0.007523148</c:v>
                </c:pt>
                <c:pt idx="1291">
                  <c:v>0.000636574</c:v>
                </c:pt>
                <c:pt idx="1292">
                  <c:v>0.004293981</c:v>
                </c:pt>
                <c:pt idx="1293">
                  <c:v>0.001921296</c:v>
                </c:pt>
                <c:pt idx="1294">
                  <c:v>0.000555556</c:v>
                </c:pt>
                <c:pt idx="1295">
                  <c:v>0.000833333</c:v>
                </c:pt>
                <c:pt idx="1296">
                  <c:v>0.000636574</c:v>
                </c:pt>
                <c:pt idx="1297">
                  <c:v>0.001666667</c:v>
                </c:pt>
                <c:pt idx="1298">
                  <c:v>0.005486111</c:v>
                </c:pt>
                <c:pt idx="1299">
                  <c:v>0.006469907</c:v>
                </c:pt>
                <c:pt idx="1300">
                  <c:v>0.003020833</c:v>
                </c:pt>
                <c:pt idx="1301">
                  <c:v>0.012743056</c:v>
                </c:pt>
                <c:pt idx="1302">
                  <c:v>0.002731481</c:v>
                </c:pt>
                <c:pt idx="1303">
                  <c:v>0.001898148</c:v>
                </c:pt>
                <c:pt idx="1304">
                  <c:v>0.001076389</c:v>
                </c:pt>
                <c:pt idx="1305">
                  <c:v>0.010555556</c:v>
                </c:pt>
                <c:pt idx="1306">
                  <c:v>0.002071759</c:v>
                </c:pt>
                <c:pt idx="1307">
                  <c:v>0.005613426</c:v>
                </c:pt>
                <c:pt idx="1308">
                  <c:v>0.002384259</c:v>
                </c:pt>
                <c:pt idx="1309">
                  <c:v>0.003599537</c:v>
                </c:pt>
                <c:pt idx="1310">
                  <c:v>0.007986111</c:v>
                </c:pt>
                <c:pt idx="1311">
                  <c:v>0.004189815</c:v>
                </c:pt>
                <c:pt idx="1312">
                  <c:v>0.003171296</c:v>
                </c:pt>
                <c:pt idx="1313">
                  <c:v>0.001886574</c:v>
                </c:pt>
                <c:pt idx="1314">
                  <c:v>0.003993056</c:v>
                </c:pt>
                <c:pt idx="1315">
                  <c:v>0.00380787</c:v>
                </c:pt>
                <c:pt idx="1316">
                  <c:v>0.000787037</c:v>
                </c:pt>
                <c:pt idx="1317">
                  <c:v>0.001655093</c:v>
                </c:pt>
                <c:pt idx="1318">
                  <c:v>0.012291667</c:v>
                </c:pt>
                <c:pt idx="1319">
                  <c:v>0.000821759</c:v>
                </c:pt>
                <c:pt idx="1320">
                  <c:v>0.001226852</c:v>
                </c:pt>
                <c:pt idx="1321">
                  <c:v>0.007962963</c:v>
                </c:pt>
                <c:pt idx="1322">
                  <c:v>0.00119213</c:v>
                </c:pt>
                <c:pt idx="1323">
                  <c:v>0.004039352</c:v>
                </c:pt>
                <c:pt idx="1324">
                  <c:v>0.000902778</c:v>
                </c:pt>
                <c:pt idx="1325">
                  <c:v>0.00224537</c:v>
                </c:pt>
                <c:pt idx="1326">
                  <c:v>0.002592593</c:v>
                </c:pt>
                <c:pt idx="1327">
                  <c:v>0.001134259</c:v>
                </c:pt>
                <c:pt idx="1328">
                  <c:v>0.007025463</c:v>
                </c:pt>
                <c:pt idx="1329">
                  <c:v>0.004606481</c:v>
                </c:pt>
                <c:pt idx="1330">
                  <c:v>0.00119213</c:v>
                </c:pt>
                <c:pt idx="1331">
                  <c:v>0.002789352</c:v>
                </c:pt>
                <c:pt idx="1332">
                  <c:v>0.002349537</c:v>
                </c:pt>
                <c:pt idx="1333">
                  <c:v>0.001111111</c:v>
                </c:pt>
                <c:pt idx="1334">
                  <c:v>0.00275463</c:v>
                </c:pt>
                <c:pt idx="1335">
                  <c:v>0.001770833</c:v>
                </c:pt>
                <c:pt idx="1336">
                  <c:v>0.00556713</c:v>
                </c:pt>
                <c:pt idx="1337">
                  <c:v>0.025196759</c:v>
                </c:pt>
                <c:pt idx="1338">
                  <c:v>0.001377315</c:v>
                </c:pt>
                <c:pt idx="1339">
                  <c:v>0.002835648</c:v>
                </c:pt>
                <c:pt idx="1340">
                  <c:v>0.001759259</c:v>
                </c:pt>
                <c:pt idx="1341">
                  <c:v>0.004837963</c:v>
                </c:pt>
                <c:pt idx="1342">
                  <c:v>0.002291667</c:v>
                </c:pt>
                <c:pt idx="1343">
                  <c:v>0.002291667</c:v>
                </c:pt>
                <c:pt idx="1344">
                  <c:v>0.004328704</c:v>
                </c:pt>
                <c:pt idx="1345">
                  <c:v>0.000590278</c:v>
                </c:pt>
                <c:pt idx="1346">
                  <c:v>0.003043981</c:v>
                </c:pt>
                <c:pt idx="1347">
                  <c:v>0.002650463</c:v>
                </c:pt>
                <c:pt idx="1348">
                  <c:v>0.001782407</c:v>
                </c:pt>
                <c:pt idx="1349">
                  <c:v>0.003217593</c:v>
                </c:pt>
                <c:pt idx="1350">
                  <c:v>0.003541667</c:v>
                </c:pt>
                <c:pt idx="1351">
                  <c:v>0.001319444</c:v>
                </c:pt>
                <c:pt idx="1352">
                  <c:v>0.001087963</c:v>
                </c:pt>
                <c:pt idx="1353">
                  <c:v>0.002407407</c:v>
                </c:pt>
                <c:pt idx="1354">
                  <c:v>0.001956019</c:v>
                </c:pt>
                <c:pt idx="1355">
                  <c:v>0.003842593</c:v>
                </c:pt>
                <c:pt idx="1356">
                  <c:v>0.003043981</c:v>
                </c:pt>
                <c:pt idx="1357">
                  <c:v>0.004085648</c:v>
                </c:pt>
                <c:pt idx="1358">
                  <c:v>0.00125</c:v>
                </c:pt>
                <c:pt idx="1359">
                  <c:v>0.005104167</c:v>
                </c:pt>
                <c:pt idx="1360">
                  <c:v>0.000532407</c:v>
                </c:pt>
                <c:pt idx="1361">
                  <c:v>0.003078704</c:v>
                </c:pt>
                <c:pt idx="1362">
                  <c:v>0.002581019</c:v>
                </c:pt>
                <c:pt idx="1363">
                  <c:v>0.001215278</c:v>
                </c:pt>
                <c:pt idx="1364">
                  <c:v>0.001909722</c:v>
                </c:pt>
                <c:pt idx="1365">
                  <c:v>0.004409722</c:v>
                </c:pt>
                <c:pt idx="1366">
                  <c:v>0.002638889</c:v>
                </c:pt>
                <c:pt idx="1367">
                  <c:v>0.001481481</c:v>
                </c:pt>
                <c:pt idx="1368">
                  <c:v>0.008842593</c:v>
                </c:pt>
                <c:pt idx="1369">
                  <c:v>0.00130787</c:v>
                </c:pt>
                <c:pt idx="1370">
                  <c:v>0.004583333</c:v>
                </c:pt>
                <c:pt idx="1371">
                  <c:v>0.001539352</c:v>
                </c:pt>
                <c:pt idx="1372">
                  <c:v>0.000486111</c:v>
                </c:pt>
                <c:pt idx="1373">
                  <c:v>0.002708333</c:v>
                </c:pt>
                <c:pt idx="1374">
                  <c:v>0.0034375</c:v>
                </c:pt>
                <c:pt idx="1375">
                  <c:v>0.000578704</c:v>
                </c:pt>
                <c:pt idx="1376">
                  <c:v>0.002476852</c:v>
                </c:pt>
                <c:pt idx="1377">
                  <c:v>0.001273148</c:v>
                </c:pt>
                <c:pt idx="1378">
                  <c:v>0.001145833</c:v>
                </c:pt>
                <c:pt idx="1379">
                  <c:v>0.003171296</c:v>
                </c:pt>
                <c:pt idx="1380">
                  <c:v>0.002210648</c:v>
                </c:pt>
                <c:pt idx="1381">
                  <c:v>0.003530093</c:v>
                </c:pt>
                <c:pt idx="1382">
                  <c:v>0.001550926</c:v>
                </c:pt>
                <c:pt idx="1383">
                  <c:v>0.001296296</c:v>
                </c:pt>
                <c:pt idx="1384">
                  <c:v>0.003275463</c:v>
                </c:pt>
                <c:pt idx="1385">
                  <c:v>0.004085648</c:v>
                </c:pt>
                <c:pt idx="1386">
                  <c:v>0.002453704</c:v>
                </c:pt>
                <c:pt idx="1387">
                  <c:v>0.002604167</c:v>
                </c:pt>
                <c:pt idx="1388">
                  <c:v>0.003275463</c:v>
                </c:pt>
                <c:pt idx="1389">
                  <c:v>0.014733796</c:v>
                </c:pt>
                <c:pt idx="1390">
                  <c:v>0.018217593</c:v>
                </c:pt>
                <c:pt idx="1391">
                  <c:v>0.001608796</c:v>
                </c:pt>
                <c:pt idx="1392">
                  <c:v>0.002638889</c:v>
                </c:pt>
                <c:pt idx="1393">
                  <c:v>0.000717593</c:v>
                </c:pt>
                <c:pt idx="1394">
                  <c:v>0.002962963</c:v>
                </c:pt>
                <c:pt idx="1395">
                  <c:v>0.006527778</c:v>
                </c:pt>
                <c:pt idx="1396">
                  <c:v>0.002835648</c:v>
                </c:pt>
                <c:pt idx="1397">
                  <c:v>0.001863426</c:v>
                </c:pt>
                <c:pt idx="1398">
                  <c:v>0.000914352</c:v>
                </c:pt>
                <c:pt idx="1399">
                  <c:v>0.001759259</c:v>
                </c:pt>
                <c:pt idx="1400">
                  <c:v>0.006840278</c:v>
                </c:pt>
                <c:pt idx="1401">
                  <c:v>0.00130787</c:v>
                </c:pt>
                <c:pt idx="1402">
                  <c:v>0.002233796</c:v>
                </c:pt>
                <c:pt idx="1403">
                  <c:v>0.003460648</c:v>
                </c:pt>
                <c:pt idx="1404">
                  <c:v>0.004027778</c:v>
                </c:pt>
                <c:pt idx="1405">
                  <c:v>0.00119213</c:v>
                </c:pt>
                <c:pt idx="1406">
                  <c:v>0.002928241</c:v>
                </c:pt>
                <c:pt idx="1407">
                  <c:v>0.001469907</c:v>
                </c:pt>
                <c:pt idx="1408">
                  <c:v>0.002824074</c:v>
                </c:pt>
                <c:pt idx="1409">
                  <c:v>0.00181713</c:v>
                </c:pt>
                <c:pt idx="1410">
                  <c:v>0.006342593</c:v>
                </c:pt>
                <c:pt idx="1411">
                  <c:v>0.001319444</c:v>
                </c:pt>
                <c:pt idx="1412">
                  <c:v>0.001458333</c:v>
                </c:pt>
                <c:pt idx="1413">
                  <c:v>0.001863426</c:v>
                </c:pt>
                <c:pt idx="1414">
                  <c:v>0.003854167</c:v>
                </c:pt>
                <c:pt idx="1415">
                  <c:v>0.001793981</c:v>
                </c:pt>
                <c:pt idx="1416">
                  <c:v>0.001759259</c:v>
                </c:pt>
                <c:pt idx="1417">
                  <c:v>0.001678241</c:v>
                </c:pt>
                <c:pt idx="1418">
                  <c:v>0.000763889</c:v>
                </c:pt>
                <c:pt idx="1419">
                  <c:v>0.001423611</c:v>
                </c:pt>
                <c:pt idx="1420">
                  <c:v>0.000856481</c:v>
                </c:pt>
                <c:pt idx="1421">
                  <c:v>0.00287037</c:v>
                </c:pt>
                <c:pt idx="1422">
                  <c:v>0.00150463</c:v>
                </c:pt>
                <c:pt idx="1423">
                  <c:v>0.000821759</c:v>
                </c:pt>
                <c:pt idx="1424">
                  <c:v>0.011388889</c:v>
                </c:pt>
                <c:pt idx="1425">
                  <c:v>0.002916667</c:v>
                </c:pt>
                <c:pt idx="1426">
                  <c:v>0.000972222</c:v>
                </c:pt>
                <c:pt idx="1427">
                  <c:v>0.019548611</c:v>
                </c:pt>
                <c:pt idx="1428">
                  <c:v>0.00150463</c:v>
                </c:pt>
                <c:pt idx="1429">
                  <c:v>0.005659722</c:v>
                </c:pt>
                <c:pt idx="1430">
                  <c:v>0.000474537</c:v>
                </c:pt>
                <c:pt idx="1431">
                  <c:v>0.001840278</c:v>
                </c:pt>
                <c:pt idx="1432">
                  <c:v>0.002268519</c:v>
                </c:pt>
                <c:pt idx="1433">
                  <c:v>0.003194444</c:v>
                </c:pt>
                <c:pt idx="1434">
                  <c:v>0.00806713</c:v>
                </c:pt>
                <c:pt idx="1435">
                  <c:v>0.0009375</c:v>
                </c:pt>
                <c:pt idx="1436">
                  <c:v>0.001724537</c:v>
                </c:pt>
                <c:pt idx="1437">
                  <c:v>0.003252315</c:v>
                </c:pt>
                <c:pt idx="1438">
                  <c:v>0.001412037</c:v>
                </c:pt>
                <c:pt idx="1439">
                  <c:v>0.004178241</c:v>
                </c:pt>
                <c:pt idx="1440">
                  <c:v>0.00369213</c:v>
                </c:pt>
                <c:pt idx="1441">
                  <c:v>0.010925926</c:v>
                </c:pt>
                <c:pt idx="1442">
                  <c:v>0.003263889</c:v>
                </c:pt>
                <c:pt idx="1443">
                  <c:v>0.01275463</c:v>
                </c:pt>
                <c:pt idx="1444">
                  <c:v>0.000405093</c:v>
                </c:pt>
                <c:pt idx="1445">
                  <c:v>0.001655093</c:v>
                </c:pt>
                <c:pt idx="1446">
                  <c:v>0.00025463</c:v>
                </c:pt>
                <c:pt idx="1447">
                  <c:v>0.001041667</c:v>
                </c:pt>
                <c:pt idx="1448">
                  <c:v>0.000196759</c:v>
                </c:pt>
                <c:pt idx="1449">
                  <c:v>0.004675926</c:v>
                </c:pt>
                <c:pt idx="1450">
                  <c:v>0.00275463</c:v>
                </c:pt>
                <c:pt idx="1451">
                  <c:v>0.000821759</c:v>
                </c:pt>
                <c:pt idx="1452">
                  <c:v>0.003576389</c:v>
                </c:pt>
                <c:pt idx="1453">
                  <c:v>0.004722222</c:v>
                </c:pt>
                <c:pt idx="1454">
                  <c:v>0.001481481</c:v>
                </c:pt>
                <c:pt idx="1455">
                  <c:v>0.0034375</c:v>
                </c:pt>
                <c:pt idx="1456">
                  <c:v>0.003240741</c:v>
                </c:pt>
                <c:pt idx="1457">
                  <c:v>0.004328704</c:v>
                </c:pt>
                <c:pt idx="1458">
                  <c:v>0.004224537</c:v>
                </c:pt>
                <c:pt idx="1459">
                  <c:v>0.002048611</c:v>
                </c:pt>
                <c:pt idx="1460">
                  <c:v>0.00275463</c:v>
                </c:pt>
                <c:pt idx="1461">
                  <c:v>0.004918981</c:v>
                </c:pt>
                <c:pt idx="1462">
                  <c:v>0.000891204</c:v>
                </c:pt>
                <c:pt idx="1463">
                  <c:v>0.002581019</c:v>
                </c:pt>
                <c:pt idx="1464">
                  <c:v>0.002326389</c:v>
                </c:pt>
                <c:pt idx="1465">
                  <c:v>0.002766204</c:v>
                </c:pt>
                <c:pt idx="1466">
                  <c:v>0.003564815</c:v>
                </c:pt>
                <c:pt idx="1467">
                  <c:v>0.001585648</c:v>
                </c:pt>
                <c:pt idx="1468">
                  <c:v>0.001875</c:v>
                </c:pt>
                <c:pt idx="1469">
                  <c:v>0.001550926</c:v>
                </c:pt>
                <c:pt idx="1470">
                  <c:v>0.002025463</c:v>
                </c:pt>
                <c:pt idx="1471">
                  <c:v>0.001446759</c:v>
                </c:pt>
                <c:pt idx="1472">
                  <c:v>0.00244213</c:v>
                </c:pt>
                <c:pt idx="1473">
                  <c:v>0.000775463</c:v>
                </c:pt>
                <c:pt idx="1474">
                  <c:v>0.001805556</c:v>
                </c:pt>
                <c:pt idx="1475">
                  <c:v>0.010914352</c:v>
                </c:pt>
                <c:pt idx="1476">
                  <c:v>0.009409722</c:v>
                </c:pt>
                <c:pt idx="1477">
                  <c:v>0.002060185</c:v>
                </c:pt>
                <c:pt idx="1478">
                  <c:v>0.001643519</c:v>
                </c:pt>
                <c:pt idx="1479">
                  <c:v>0.00224537</c:v>
                </c:pt>
                <c:pt idx="1480">
                  <c:v>0.001527778</c:v>
                </c:pt>
                <c:pt idx="1481">
                  <c:v>0.001261574</c:v>
                </c:pt>
                <c:pt idx="1482">
                  <c:v>0.001087963</c:v>
                </c:pt>
                <c:pt idx="1483">
                  <c:v>0.000358796</c:v>
                </c:pt>
                <c:pt idx="1484">
                  <c:v>0.000972222</c:v>
                </c:pt>
                <c:pt idx="1485">
                  <c:v>0.005659722</c:v>
                </c:pt>
                <c:pt idx="1486">
                  <c:v>0.002083333</c:v>
                </c:pt>
                <c:pt idx="1487">
                  <c:v>0.003634259</c:v>
                </c:pt>
                <c:pt idx="1488">
                  <c:v>0.002395833</c:v>
                </c:pt>
                <c:pt idx="1489">
                  <c:v>0.001689815</c:v>
                </c:pt>
                <c:pt idx="1490">
                  <c:v>0.002233796</c:v>
                </c:pt>
                <c:pt idx="1491">
                  <c:v>0.002048611</c:v>
                </c:pt>
                <c:pt idx="1492">
                  <c:v>0.012037037</c:v>
                </c:pt>
                <c:pt idx="1493">
                  <c:v>0.007199074</c:v>
                </c:pt>
                <c:pt idx="1494">
                  <c:v>0.001967593</c:v>
                </c:pt>
                <c:pt idx="1495">
                  <c:v>0.003090278</c:v>
                </c:pt>
                <c:pt idx="1496">
                  <c:v>0.012546296</c:v>
                </c:pt>
                <c:pt idx="1497">
                  <c:v>0.006111111</c:v>
                </c:pt>
                <c:pt idx="1498">
                  <c:v>0.002118056</c:v>
                </c:pt>
                <c:pt idx="1499">
                  <c:v>0.00275463</c:v>
                </c:pt>
                <c:pt idx="1500">
                  <c:v>0.000706019</c:v>
                </c:pt>
                <c:pt idx="1501">
                  <c:v>0.01068287</c:v>
                </c:pt>
                <c:pt idx="1502">
                  <c:v>0.000810185</c:v>
                </c:pt>
                <c:pt idx="1503">
                  <c:v>0.006261574</c:v>
                </c:pt>
                <c:pt idx="1504">
                  <c:v>0.000474537</c:v>
                </c:pt>
                <c:pt idx="1505">
                  <c:v>0.00255787</c:v>
                </c:pt>
                <c:pt idx="1506">
                  <c:v>0.000405093</c:v>
                </c:pt>
                <c:pt idx="1507">
                  <c:v>0.003032407</c:v>
                </c:pt>
                <c:pt idx="1508">
                  <c:v>0.001747685</c:v>
                </c:pt>
                <c:pt idx="1509">
                  <c:v>0.0015625</c:v>
                </c:pt>
                <c:pt idx="1510">
                  <c:v>0.006990741</c:v>
                </c:pt>
                <c:pt idx="1511">
                  <c:v>0.000752315</c:v>
                </c:pt>
                <c:pt idx="1512">
                  <c:v>0.004398148</c:v>
                </c:pt>
                <c:pt idx="1513">
                  <c:v>0.008020833</c:v>
                </c:pt>
                <c:pt idx="1514">
                  <c:v>0.000127315</c:v>
                </c:pt>
                <c:pt idx="1515">
                  <c:v>0.0046875</c:v>
                </c:pt>
                <c:pt idx="1516">
                  <c:v>0.000231481</c:v>
                </c:pt>
                <c:pt idx="1517">
                  <c:v>0.002337963</c:v>
                </c:pt>
                <c:pt idx="1518">
                  <c:v>0.002719907</c:v>
                </c:pt>
                <c:pt idx="1519">
                  <c:v>0.000868056</c:v>
                </c:pt>
                <c:pt idx="1520">
                  <c:v>0.001550926</c:v>
                </c:pt>
                <c:pt idx="1521">
                  <c:v>0.001168981</c:v>
                </c:pt>
                <c:pt idx="1522">
                  <c:v>0.002951389</c:v>
                </c:pt>
                <c:pt idx="1523">
                  <c:v>0.000925926</c:v>
                </c:pt>
                <c:pt idx="1524">
                  <c:v>0.005347222</c:v>
                </c:pt>
                <c:pt idx="1525">
                  <c:v>0.001863426</c:v>
                </c:pt>
                <c:pt idx="1526">
                  <c:v>0.002314815</c:v>
                </c:pt>
                <c:pt idx="1527">
                  <c:v>0.000648148</c:v>
                </c:pt>
                <c:pt idx="1528">
                  <c:v>0.00275463</c:v>
                </c:pt>
                <c:pt idx="1529">
                  <c:v>0.004837963</c:v>
                </c:pt>
                <c:pt idx="1530">
                  <c:v>0.001608796</c:v>
                </c:pt>
                <c:pt idx="1531">
                  <c:v>0.001111111</c:v>
                </c:pt>
                <c:pt idx="1532">
                  <c:v>0.000451389</c:v>
                </c:pt>
                <c:pt idx="1533">
                  <c:v>0.005451389</c:v>
                </c:pt>
                <c:pt idx="1534">
                  <c:v>0.002673611</c:v>
                </c:pt>
                <c:pt idx="1535">
                  <c:v>0.000763889</c:v>
                </c:pt>
                <c:pt idx="1536">
                  <c:v>0.002361111</c:v>
                </c:pt>
                <c:pt idx="1537">
                  <c:v>0.001840278</c:v>
                </c:pt>
                <c:pt idx="1538">
                  <c:v>0.002314815</c:v>
                </c:pt>
                <c:pt idx="1539">
                  <c:v>0.002164352</c:v>
                </c:pt>
                <c:pt idx="1540">
                  <c:v>0.001921296</c:v>
                </c:pt>
                <c:pt idx="1541">
                  <c:v>0.001666667</c:v>
                </c:pt>
                <c:pt idx="1542">
                  <c:v>0.007986111</c:v>
                </c:pt>
                <c:pt idx="1543">
                  <c:v>0.003738426</c:v>
                </c:pt>
                <c:pt idx="1544">
                  <c:v>0.00224537</c:v>
                </c:pt>
                <c:pt idx="1545">
                  <c:v>0.000949074</c:v>
                </c:pt>
                <c:pt idx="1546">
                  <c:v>0.003113426</c:v>
                </c:pt>
                <c:pt idx="1547">
                  <c:v>0.003298611</c:v>
                </c:pt>
                <c:pt idx="1548">
                  <c:v>0.001168981</c:v>
                </c:pt>
                <c:pt idx="1549">
                  <c:v>0.003402778</c:v>
                </c:pt>
                <c:pt idx="1550">
                  <c:v>0.012951389</c:v>
                </c:pt>
                <c:pt idx="1551">
                  <c:v>0.002881944</c:v>
                </c:pt>
                <c:pt idx="1552">
                  <c:v>0.001226852</c:v>
                </c:pt>
                <c:pt idx="1553">
                  <c:v>0.001759259</c:v>
                </c:pt>
                <c:pt idx="1554">
                  <c:v>0.000138889</c:v>
                </c:pt>
                <c:pt idx="1555">
                  <c:v>0.002164352</c:v>
                </c:pt>
                <c:pt idx="1556">
                  <c:v>0.002476852</c:v>
                </c:pt>
                <c:pt idx="1557">
                  <c:v>0.003101852</c:v>
                </c:pt>
                <c:pt idx="1558">
                  <c:v>0.002233796</c:v>
                </c:pt>
                <c:pt idx="1559">
                  <c:v>0.001099537</c:v>
                </c:pt>
                <c:pt idx="1560">
                  <c:v>0.000694444</c:v>
                </c:pt>
                <c:pt idx="1561">
                  <c:v>0.004409722</c:v>
                </c:pt>
                <c:pt idx="1562">
                  <c:v>0.002384259</c:v>
                </c:pt>
                <c:pt idx="1563">
                  <c:v>0.000868056</c:v>
                </c:pt>
                <c:pt idx="1564">
                  <c:v>0.001481481</c:v>
                </c:pt>
                <c:pt idx="1565">
                  <c:v>0.0025</c:v>
                </c:pt>
                <c:pt idx="1566">
                  <c:v>0.001793981</c:v>
                </c:pt>
                <c:pt idx="1567">
                  <c:v>0.00119213</c:v>
                </c:pt>
                <c:pt idx="1568">
                  <c:v>0.005717593</c:v>
                </c:pt>
                <c:pt idx="1569">
                  <c:v>0.001238426</c:v>
                </c:pt>
                <c:pt idx="1570">
                  <c:v>0.001701389</c:v>
                </c:pt>
                <c:pt idx="1571">
                  <c:v>0.002199074</c:v>
                </c:pt>
                <c:pt idx="1572">
                  <c:v>0.003923611</c:v>
                </c:pt>
                <c:pt idx="1573">
                  <c:v>0.002291667</c:v>
                </c:pt>
                <c:pt idx="1574">
                  <c:v>0.001631944</c:v>
                </c:pt>
                <c:pt idx="1575">
                  <c:v>0.002951389</c:v>
                </c:pt>
                <c:pt idx="1576">
                  <c:v>0.012962963</c:v>
                </c:pt>
                <c:pt idx="1577">
                  <c:v>0.003541667</c:v>
                </c:pt>
                <c:pt idx="1578">
                  <c:v>0.002881944</c:v>
                </c:pt>
                <c:pt idx="1579">
                  <c:v>0.002488426</c:v>
                </c:pt>
                <c:pt idx="1580">
                  <c:v>0.001655093</c:v>
                </c:pt>
                <c:pt idx="1581">
                  <c:v>0.001875</c:v>
                </c:pt>
                <c:pt idx="1582">
                  <c:v>0.0009375</c:v>
                </c:pt>
                <c:pt idx="1583">
                  <c:v>0.000381944</c:v>
                </c:pt>
                <c:pt idx="1584">
                  <c:v>0.002361111</c:v>
                </c:pt>
                <c:pt idx="1585">
                  <c:v>0.001435185</c:v>
                </c:pt>
                <c:pt idx="1586">
                  <c:v>0.009074074</c:v>
                </c:pt>
                <c:pt idx="1587">
                  <c:v>0.004548611</c:v>
                </c:pt>
                <c:pt idx="1588">
                  <c:v>0.001006944</c:v>
                </c:pt>
                <c:pt idx="1589">
                  <c:v>0.00125</c:v>
                </c:pt>
                <c:pt idx="1590">
                  <c:v>0.002395833</c:v>
                </c:pt>
                <c:pt idx="1591">
                  <c:v>0.003217593</c:v>
                </c:pt>
                <c:pt idx="1592">
                  <c:v>0.000856481</c:v>
                </c:pt>
                <c:pt idx="1593">
                  <c:v>0.002268519</c:v>
                </c:pt>
                <c:pt idx="1594">
                  <c:v>0.001724537</c:v>
                </c:pt>
                <c:pt idx="1595">
                  <c:v>0.003321759</c:v>
                </c:pt>
                <c:pt idx="1596">
                  <c:v>0.002650463</c:v>
                </c:pt>
                <c:pt idx="1597">
                  <c:v>0.001782407</c:v>
                </c:pt>
                <c:pt idx="1598">
                  <c:v>0.004131944</c:v>
                </c:pt>
                <c:pt idx="1599">
                  <c:v>0.001701389</c:v>
                </c:pt>
                <c:pt idx="1600">
                  <c:v>0.001076389</c:v>
                </c:pt>
                <c:pt idx="1601">
                  <c:v>0.007696759</c:v>
                </c:pt>
                <c:pt idx="1602">
                  <c:v>0.001516204</c:v>
                </c:pt>
                <c:pt idx="1603">
                  <c:v>0.001851852</c:v>
                </c:pt>
                <c:pt idx="1604">
                  <c:v>0.000856481</c:v>
                </c:pt>
                <c:pt idx="1605">
                  <c:v>0.000694444</c:v>
                </c:pt>
                <c:pt idx="1606">
                  <c:v>0.000949074</c:v>
                </c:pt>
                <c:pt idx="1607">
                  <c:v>0.005497685</c:v>
                </c:pt>
                <c:pt idx="1608">
                  <c:v>0.001284722</c:v>
                </c:pt>
                <c:pt idx="1609">
                  <c:v>0.003287037</c:v>
                </c:pt>
                <c:pt idx="1610">
                  <c:v>0.00162037</c:v>
                </c:pt>
                <c:pt idx="1611">
                  <c:v>0.001273148</c:v>
                </c:pt>
                <c:pt idx="1612">
                  <c:v>0.000740741</c:v>
                </c:pt>
                <c:pt idx="1613">
                  <c:v>0.001724537</c:v>
                </c:pt>
                <c:pt idx="1614">
                  <c:v>0.002962963</c:v>
                </c:pt>
                <c:pt idx="1615">
                  <c:v>0.001805556</c:v>
                </c:pt>
                <c:pt idx="1616">
                  <c:v>0.000729167</c:v>
                </c:pt>
                <c:pt idx="1617">
                  <c:v>0.004189815</c:v>
                </c:pt>
                <c:pt idx="1618">
                  <c:v>0.00037037</c:v>
                </c:pt>
                <c:pt idx="1619">
                  <c:v>0.008240741</c:v>
                </c:pt>
                <c:pt idx="1620">
                  <c:v>0.001180556</c:v>
                </c:pt>
                <c:pt idx="1621">
                  <c:v>0.003912037</c:v>
                </c:pt>
                <c:pt idx="1622">
                  <c:v>0.000798611</c:v>
                </c:pt>
                <c:pt idx="1623">
                  <c:v>0.005162037</c:v>
                </c:pt>
                <c:pt idx="1624">
                  <c:v>0.002881944</c:v>
                </c:pt>
                <c:pt idx="1625">
                  <c:v>0.002037037</c:v>
                </c:pt>
                <c:pt idx="1626">
                  <c:v>0.011655093</c:v>
                </c:pt>
                <c:pt idx="1627">
                  <c:v>0.003078704</c:v>
                </c:pt>
                <c:pt idx="1628">
                  <c:v>0.001990741</c:v>
                </c:pt>
                <c:pt idx="1629">
                  <c:v>0.003738426</c:v>
                </c:pt>
                <c:pt idx="1630">
                  <c:v>0.002025463</c:v>
                </c:pt>
                <c:pt idx="1631">
                  <c:v>0.0053125</c:v>
                </c:pt>
                <c:pt idx="1632">
                  <c:v>0.00244213</c:v>
                </c:pt>
                <c:pt idx="1633">
                  <c:v>0.002743056</c:v>
                </c:pt>
                <c:pt idx="1634">
                  <c:v>0.000578704</c:v>
                </c:pt>
                <c:pt idx="1635">
                  <c:v>0.005787037</c:v>
                </c:pt>
                <c:pt idx="1636">
                  <c:v>0.002152778</c:v>
                </c:pt>
                <c:pt idx="1637">
                  <c:v>0.001111111</c:v>
                </c:pt>
                <c:pt idx="1638">
                  <c:v>0.001134259</c:v>
                </c:pt>
                <c:pt idx="1639">
                  <c:v>0.004212963</c:v>
                </c:pt>
                <c:pt idx="1640">
                  <c:v>0.005520833</c:v>
                </c:pt>
                <c:pt idx="1641">
                  <c:v>0.00369213</c:v>
                </c:pt>
                <c:pt idx="1642">
                  <c:v>0.002060185</c:v>
                </c:pt>
                <c:pt idx="1643">
                  <c:v>0.0059375</c:v>
                </c:pt>
                <c:pt idx="1644">
                  <c:v>0.001967593</c:v>
                </c:pt>
                <c:pt idx="1645">
                  <c:v>0.001608796</c:v>
                </c:pt>
                <c:pt idx="1646">
                  <c:v>0.000810185</c:v>
                </c:pt>
                <c:pt idx="1647">
                  <c:v>0.001273148</c:v>
                </c:pt>
                <c:pt idx="1648">
                  <c:v>0.003240741</c:v>
                </c:pt>
                <c:pt idx="1649">
                  <c:v>0.007719907</c:v>
                </c:pt>
                <c:pt idx="1650">
                  <c:v>0.000729167</c:v>
                </c:pt>
                <c:pt idx="1651">
                  <c:v>0.001840278</c:v>
                </c:pt>
                <c:pt idx="1652">
                  <c:v>0.002048611</c:v>
                </c:pt>
                <c:pt idx="1653">
                  <c:v>0.00125</c:v>
                </c:pt>
                <c:pt idx="1654">
                  <c:v>0.00224537</c:v>
                </c:pt>
                <c:pt idx="1655">
                  <c:v>0.004236111</c:v>
                </c:pt>
                <c:pt idx="1656">
                  <c:v>0.002465278</c:v>
                </c:pt>
                <c:pt idx="1657">
                  <c:v>0.001631944</c:v>
                </c:pt>
                <c:pt idx="1658">
                  <c:v>0.011365741</c:v>
                </c:pt>
                <c:pt idx="1659">
                  <c:v>0.001944444</c:v>
                </c:pt>
                <c:pt idx="1660">
                  <c:v>0.005416667</c:v>
                </c:pt>
                <c:pt idx="1661">
                  <c:v>0.002083333</c:v>
                </c:pt>
                <c:pt idx="1662">
                  <c:v>0.002256944</c:v>
                </c:pt>
                <c:pt idx="1663">
                  <c:v>0.004074074</c:v>
                </c:pt>
                <c:pt idx="1664">
                  <c:v>0.001053241</c:v>
                </c:pt>
                <c:pt idx="1665">
                  <c:v>0.003333333</c:v>
                </c:pt>
                <c:pt idx="1666">
                  <c:v>0.000833333</c:v>
                </c:pt>
                <c:pt idx="1667">
                  <c:v>0.002523148</c:v>
                </c:pt>
                <c:pt idx="1668">
                  <c:v>0.003344907</c:v>
                </c:pt>
                <c:pt idx="1669">
                  <c:v>0.004444444</c:v>
                </c:pt>
                <c:pt idx="1670">
                  <c:v>0.00150463</c:v>
                </c:pt>
                <c:pt idx="1671">
                  <c:v>0.002615741</c:v>
                </c:pt>
                <c:pt idx="1672">
                  <c:v>0.002407407</c:v>
                </c:pt>
                <c:pt idx="1673">
                  <c:v>0.005115741</c:v>
                </c:pt>
                <c:pt idx="1674">
                  <c:v>0.001168981</c:v>
                </c:pt>
                <c:pt idx="1675">
                  <c:v>0.00875</c:v>
                </c:pt>
                <c:pt idx="1676">
                  <c:v>0.0021875</c:v>
                </c:pt>
                <c:pt idx="1677">
                  <c:v>0.00125</c:v>
                </c:pt>
                <c:pt idx="1678">
                  <c:v>0.002372685</c:v>
                </c:pt>
                <c:pt idx="1679">
                  <c:v>0.00275463</c:v>
                </c:pt>
                <c:pt idx="1680">
                  <c:v>0.001574074</c:v>
                </c:pt>
                <c:pt idx="1681">
                  <c:v>0.000162037</c:v>
                </c:pt>
                <c:pt idx="1682">
                  <c:v>0.004571759</c:v>
                </c:pt>
                <c:pt idx="1683">
                  <c:v>0.001863426</c:v>
                </c:pt>
                <c:pt idx="1684">
                  <c:v>0.003113426</c:v>
                </c:pt>
                <c:pt idx="1685">
                  <c:v>0.00568287</c:v>
                </c:pt>
                <c:pt idx="1686">
                  <c:v>0.000509259</c:v>
                </c:pt>
                <c:pt idx="1687">
                  <c:v>0.000300926</c:v>
                </c:pt>
                <c:pt idx="1688">
                  <c:v>0.00025463</c:v>
                </c:pt>
                <c:pt idx="1689">
                  <c:v>0.001863426</c:v>
                </c:pt>
                <c:pt idx="1690">
                  <c:v>0.004699074</c:v>
                </c:pt>
                <c:pt idx="1691">
                  <c:v>0.004884259</c:v>
                </c:pt>
                <c:pt idx="1692">
                  <c:v>0.001701389</c:v>
                </c:pt>
                <c:pt idx="1693">
                  <c:v>0.002534722</c:v>
                </c:pt>
                <c:pt idx="1694">
                  <c:v>0.009340278</c:v>
                </c:pt>
                <c:pt idx="1695">
                  <c:v>0.004016204</c:v>
                </c:pt>
                <c:pt idx="1696">
                  <c:v>0.006180556</c:v>
                </c:pt>
                <c:pt idx="1697">
                  <c:v>0.000671296</c:v>
                </c:pt>
                <c:pt idx="1698">
                  <c:v>0.001793981</c:v>
                </c:pt>
                <c:pt idx="1699">
                  <c:v>0.001759259</c:v>
                </c:pt>
                <c:pt idx="1700">
                  <c:v>0.005335648</c:v>
                </c:pt>
                <c:pt idx="1701">
                  <c:v>0.004502315</c:v>
                </c:pt>
                <c:pt idx="1702">
                  <c:v>0.003634259</c:v>
                </c:pt>
                <c:pt idx="1703">
                  <c:v>0.000324074</c:v>
                </c:pt>
                <c:pt idx="1704">
                  <c:v>0.002650463</c:v>
                </c:pt>
                <c:pt idx="1705">
                  <c:v>0.000347222</c:v>
                </c:pt>
                <c:pt idx="1706">
                  <c:v>0.00119213</c:v>
                </c:pt>
                <c:pt idx="1707">
                  <c:v>0.00037037</c:v>
                </c:pt>
                <c:pt idx="1708">
                  <c:v>0.002916667</c:v>
                </c:pt>
                <c:pt idx="1709">
                  <c:v>0.004270833</c:v>
                </c:pt>
                <c:pt idx="1710">
                  <c:v>0.001342593</c:v>
                </c:pt>
                <c:pt idx="1711">
                  <c:v>0.000231481</c:v>
                </c:pt>
                <c:pt idx="1712">
                  <c:v>0.000358796</c:v>
                </c:pt>
                <c:pt idx="1713">
                  <c:v>0.002199074</c:v>
                </c:pt>
                <c:pt idx="1714">
                  <c:v>0.001724537</c:v>
                </c:pt>
                <c:pt idx="1715">
                  <c:v>0.002430556</c:v>
                </c:pt>
                <c:pt idx="1716">
                  <c:v>0.002708333</c:v>
                </c:pt>
                <c:pt idx="1717">
                  <c:v>0.000729167</c:v>
                </c:pt>
                <c:pt idx="1718">
                  <c:v>0.000243056</c:v>
                </c:pt>
                <c:pt idx="1719">
                  <c:v>0.024155093</c:v>
                </c:pt>
                <c:pt idx="1720">
                  <c:v>0.001180556</c:v>
                </c:pt>
                <c:pt idx="1721">
                  <c:v>0.002835648</c:v>
                </c:pt>
                <c:pt idx="1722">
                  <c:v>0.002199074</c:v>
                </c:pt>
                <c:pt idx="1723">
                  <c:v>0.002581019</c:v>
                </c:pt>
                <c:pt idx="1724">
                  <c:v>0.007523148</c:v>
                </c:pt>
                <c:pt idx="1725">
                  <c:v>0.000486111</c:v>
                </c:pt>
                <c:pt idx="1726">
                  <c:v>0.002384259</c:v>
                </c:pt>
                <c:pt idx="1727">
                  <c:v>0.000763889</c:v>
                </c:pt>
                <c:pt idx="1728">
                  <c:v>0.002002315</c:v>
                </c:pt>
                <c:pt idx="1729">
                  <c:v>0.005520833</c:v>
                </c:pt>
                <c:pt idx="1730">
                  <c:v>0.000891204</c:v>
                </c:pt>
                <c:pt idx="1731">
                  <c:v>0.002534722</c:v>
                </c:pt>
                <c:pt idx="1732">
                  <c:v>0.004351852</c:v>
                </c:pt>
                <c:pt idx="1733">
                  <c:v>0.005243056</c:v>
                </c:pt>
                <c:pt idx="1734">
                  <c:v>0.001747685</c:v>
                </c:pt>
                <c:pt idx="1735">
                  <c:v>0.002314815</c:v>
                </c:pt>
                <c:pt idx="1736">
                  <c:v>0.003449074</c:v>
                </c:pt>
                <c:pt idx="1737">
                  <c:v>0.007256944</c:v>
                </c:pt>
                <c:pt idx="1738">
                  <c:v>0.001539352</c:v>
                </c:pt>
                <c:pt idx="1739">
                  <c:v>0.003321759</c:v>
                </c:pt>
                <c:pt idx="1740">
                  <c:v>0.002800926</c:v>
                </c:pt>
                <c:pt idx="1741">
                  <c:v>0.00212963</c:v>
                </c:pt>
                <c:pt idx="1742">
                  <c:v>0.001377315</c:v>
                </c:pt>
                <c:pt idx="1743">
                  <c:v>0.004664352</c:v>
                </c:pt>
                <c:pt idx="1744">
                  <c:v>0.00724537</c:v>
                </c:pt>
                <c:pt idx="1745">
                  <c:v>0.000138889</c:v>
                </c:pt>
                <c:pt idx="1746">
                  <c:v>0.003078704</c:v>
                </c:pt>
                <c:pt idx="1747">
                  <c:v>0.000266204</c:v>
                </c:pt>
                <c:pt idx="1748">
                  <c:v>0.001782407</c:v>
                </c:pt>
                <c:pt idx="1749">
                  <c:v>0.000115741</c:v>
                </c:pt>
                <c:pt idx="1750">
                  <c:v>0.000763889</c:v>
                </c:pt>
                <c:pt idx="1751">
                  <c:v>0.002777778</c:v>
                </c:pt>
                <c:pt idx="1752">
                  <c:v>0.002592593</c:v>
                </c:pt>
                <c:pt idx="1753">
                  <c:v>0.002337963</c:v>
                </c:pt>
                <c:pt idx="1754">
                  <c:v>0.001666667</c:v>
                </c:pt>
                <c:pt idx="1755">
                  <c:v>0.003043981</c:v>
                </c:pt>
                <c:pt idx="1756">
                  <c:v>0.006284722</c:v>
                </c:pt>
                <c:pt idx="1757">
                  <c:v>0.002974537</c:v>
                </c:pt>
                <c:pt idx="1758">
                  <c:v>0.002743056</c:v>
                </c:pt>
                <c:pt idx="1759">
                  <c:v>0.000266204</c:v>
                </c:pt>
                <c:pt idx="1760">
                  <c:v>0.002418981</c:v>
                </c:pt>
                <c:pt idx="1761">
                  <c:v>0.000393519</c:v>
                </c:pt>
                <c:pt idx="1762">
                  <c:v>0.000833333</c:v>
                </c:pt>
                <c:pt idx="1763">
                  <c:v>0.005115741</c:v>
                </c:pt>
                <c:pt idx="1764">
                  <c:v>0.000520833</c:v>
                </c:pt>
                <c:pt idx="1765">
                  <c:v>0.012962963</c:v>
                </c:pt>
                <c:pt idx="1766">
                  <c:v>0.002152778</c:v>
                </c:pt>
                <c:pt idx="1767">
                  <c:v>0.003680556</c:v>
                </c:pt>
                <c:pt idx="1768">
                  <c:v>0.007141204</c:v>
                </c:pt>
                <c:pt idx="1769">
                  <c:v>0.002615741</c:v>
                </c:pt>
                <c:pt idx="1770">
                  <c:v>0.00318287</c:v>
                </c:pt>
                <c:pt idx="1771">
                  <c:v>0.0009375</c:v>
                </c:pt>
                <c:pt idx="1772">
                  <c:v>0.000856481</c:v>
                </c:pt>
                <c:pt idx="1773">
                  <c:v>0.003298611</c:v>
                </c:pt>
                <c:pt idx="1774">
                  <c:v>0.003020833</c:v>
                </c:pt>
                <c:pt idx="1775">
                  <c:v>0.0034375</c:v>
                </c:pt>
                <c:pt idx="1776">
                  <c:v>0.000902778</c:v>
                </c:pt>
                <c:pt idx="1777">
                  <c:v>0.002118056</c:v>
                </c:pt>
                <c:pt idx="1778">
                  <c:v>0.000173611</c:v>
                </c:pt>
                <c:pt idx="1779">
                  <c:v>0.004074074</c:v>
                </c:pt>
                <c:pt idx="1780">
                  <c:v>0.003993056</c:v>
                </c:pt>
                <c:pt idx="1781">
                  <c:v>0.002662037</c:v>
                </c:pt>
                <c:pt idx="1782">
                  <c:v>0.002141204</c:v>
                </c:pt>
                <c:pt idx="1783">
                  <c:v>0.003425926</c:v>
                </c:pt>
                <c:pt idx="1784">
                  <c:v>0.002094907</c:v>
                </c:pt>
                <c:pt idx="1785">
                  <c:v>0.003877315</c:v>
                </c:pt>
                <c:pt idx="1786">
                  <c:v>0.001608796</c:v>
                </c:pt>
                <c:pt idx="1787">
                  <c:v>8.10185E-05</c:v>
                </c:pt>
                <c:pt idx="1788">
                  <c:v>0.001886574</c:v>
                </c:pt>
                <c:pt idx="1789">
                  <c:v>0.011064815</c:v>
                </c:pt>
                <c:pt idx="1790">
                  <c:v>0.001921296</c:v>
                </c:pt>
                <c:pt idx="1791">
                  <c:v>0.000821759</c:v>
                </c:pt>
                <c:pt idx="1792">
                  <c:v>0.002210648</c:v>
                </c:pt>
                <c:pt idx="1793">
                  <c:v>0.0053125</c:v>
                </c:pt>
                <c:pt idx="1794">
                  <c:v>0.00337963</c:v>
                </c:pt>
                <c:pt idx="1795">
                  <c:v>0.001157407</c:v>
                </c:pt>
                <c:pt idx="1796">
                  <c:v>0.002974537</c:v>
                </c:pt>
                <c:pt idx="1797">
                  <c:v>0.002951389</c:v>
                </c:pt>
                <c:pt idx="1798">
                  <c:v>0.002696759</c:v>
                </c:pt>
                <c:pt idx="1799">
                  <c:v>0.001481481</c:v>
                </c:pt>
                <c:pt idx="1800">
                  <c:v>0.002847222</c:v>
                </c:pt>
                <c:pt idx="1801">
                  <c:v>0.000648148</c:v>
                </c:pt>
                <c:pt idx="1802">
                  <c:v>0.002430556</c:v>
                </c:pt>
                <c:pt idx="1803">
                  <c:v>0.000497685</c:v>
                </c:pt>
                <c:pt idx="1804">
                  <c:v>0.000243056</c:v>
                </c:pt>
                <c:pt idx="1805">
                  <c:v>0.001053241</c:v>
                </c:pt>
                <c:pt idx="1806">
                  <c:v>0.000775463</c:v>
                </c:pt>
                <c:pt idx="1807">
                  <c:v>0.002534722</c:v>
                </c:pt>
                <c:pt idx="1808">
                  <c:v>0.001273148</c:v>
                </c:pt>
                <c:pt idx="1809">
                  <c:v>0.001956019</c:v>
                </c:pt>
                <c:pt idx="1810">
                  <c:v>0.00287037</c:v>
                </c:pt>
                <c:pt idx="1811">
                  <c:v>0.002581019</c:v>
                </c:pt>
                <c:pt idx="1812">
                  <c:v>0.001064815</c:v>
                </c:pt>
                <c:pt idx="1813">
                  <c:v>0.001076389</c:v>
                </c:pt>
                <c:pt idx="1814">
                  <c:v>0.002372685</c:v>
                </c:pt>
                <c:pt idx="1815">
                  <c:v>0.001851852</c:v>
                </c:pt>
                <c:pt idx="1816">
                  <c:v>0.001215278</c:v>
                </c:pt>
                <c:pt idx="1817">
                  <c:v>0.001296296</c:v>
                </c:pt>
                <c:pt idx="1818">
                  <c:v>0.00443287</c:v>
                </c:pt>
                <c:pt idx="1819">
                  <c:v>0.002395833</c:v>
                </c:pt>
                <c:pt idx="1820">
                  <c:v>0.002233796</c:v>
                </c:pt>
                <c:pt idx="1821">
                  <c:v>0.000115741</c:v>
                </c:pt>
                <c:pt idx="1822">
                  <c:v>0.011400463</c:v>
                </c:pt>
                <c:pt idx="1823">
                  <c:v>0.002881944</c:v>
                </c:pt>
                <c:pt idx="1824">
                  <c:v>0.001412037</c:v>
                </c:pt>
                <c:pt idx="1825">
                  <c:v>0.003472222</c:v>
                </c:pt>
                <c:pt idx="1826">
                  <c:v>0.007777778</c:v>
                </c:pt>
                <c:pt idx="1827">
                  <c:v>0.004513889</c:v>
                </c:pt>
                <c:pt idx="1828">
                  <c:v>0.001342593</c:v>
                </c:pt>
                <c:pt idx="1829">
                  <c:v>0.00556713</c:v>
                </c:pt>
                <c:pt idx="1830">
                  <c:v>0.000243056</c:v>
                </c:pt>
                <c:pt idx="1831">
                  <c:v>0.002222222</c:v>
                </c:pt>
                <c:pt idx="1832">
                  <c:v>6.94444E-05</c:v>
                </c:pt>
                <c:pt idx="1833">
                  <c:v>9.25926E-05</c:v>
                </c:pt>
                <c:pt idx="1834">
                  <c:v>0.004270833</c:v>
                </c:pt>
                <c:pt idx="1835">
                  <c:v>0.004548611</c:v>
                </c:pt>
                <c:pt idx="1836">
                  <c:v>0.002847222</c:v>
                </c:pt>
                <c:pt idx="1837">
                  <c:v>0.003819444</c:v>
                </c:pt>
                <c:pt idx="1838">
                  <c:v>0.004398148</c:v>
                </c:pt>
                <c:pt idx="1839">
                  <c:v>0.001053241</c:v>
                </c:pt>
                <c:pt idx="1840">
                  <c:v>0.000972222</c:v>
                </c:pt>
                <c:pt idx="1841">
                  <c:v>0.003206019</c:v>
                </c:pt>
                <c:pt idx="1842">
                  <c:v>0.004618056</c:v>
                </c:pt>
                <c:pt idx="1843">
                  <c:v>0.001030093</c:v>
                </c:pt>
                <c:pt idx="1844">
                  <c:v>0.0034375</c:v>
                </c:pt>
                <c:pt idx="1845">
                  <c:v>0.002037037</c:v>
                </c:pt>
                <c:pt idx="1846">
                  <c:v>0.000868056</c:v>
                </c:pt>
                <c:pt idx="1847">
                  <c:v>0.001284722</c:v>
                </c:pt>
                <c:pt idx="1848">
                  <c:v>0.001967593</c:v>
                </c:pt>
                <c:pt idx="1849">
                  <c:v>0.00275463</c:v>
                </c:pt>
                <c:pt idx="1850">
                  <c:v>0.001585648</c:v>
                </c:pt>
                <c:pt idx="1851">
                  <c:v>0.001631944</c:v>
                </c:pt>
                <c:pt idx="1852">
                  <c:v>0.00056713</c:v>
                </c:pt>
                <c:pt idx="1853">
                  <c:v>0.001030093</c:v>
                </c:pt>
                <c:pt idx="1854">
                  <c:v>0.003946759</c:v>
                </c:pt>
                <c:pt idx="1855">
                  <c:v>0.005335648</c:v>
                </c:pt>
                <c:pt idx="1856">
                  <c:v>0.005960648</c:v>
                </c:pt>
                <c:pt idx="1857">
                  <c:v>0.001423611</c:v>
                </c:pt>
                <c:pt idx="1858">
                  <c:v>0.002071759</c:v>
                </c:pt>
                <c:pt idx="1859">
                  <c:v>0.001180556</c:v>
                </c:pt>
                <c:pt idx="1860">
                  <c:v>0.003148148</c:v>
                </c:pt>
                <c:pt idx="1861">
                  <c:v>0.000196759</c:v>
                </c:pt>
                <c:pt idx="1862">
                  <c:v>0.000462963</c:v>
                </c:pt>
                <c:pt idx="1863">
                  <c:v>0.002418981</c:v>
                </c:pt>
                <c:pt idx="1864">
                  <c:v>0.001030093</c:v>
                </c:pt>
                <c:pt idx="1865">
                  <c:v>0.013738426</c:v>
                </c:pt>
                <c:pt idx="1866">
                  <c:v>0.001423611</c:v>
                </c:pt>
                <c:pt idx="1867">
                  <c:v>0.001203704</c:v>
                </c:pt>
                <c:pt idx="1868">
                  <c:v>0.002314815</c:v>
                </c:pt>
                <c:pt idx="1869">
                  <c:v>0.001354167</c:v>
                </c:pt>
                <c:pt idx="1870">
                  <c:v>0.000428241</c:v>
                </c:pt>
                <c:pt idx="1871">
                  <c:v>0.000590278</c:v>
                </c:pt>
                <c:pt idx="1872">
                  <c:v>0.001678241</c:v>
                </c:pt>
                <c:pt idx="1873">
                  <c:v>0.005393519</c:v>
                </c:pt>
                <c:pt idx="1874">
                  <c:v>0.003506944</c:v>
                </c:pt>
                <c:pt idx="1875">
                  <c:v>0.001168981</c:v>
                </c:pt>
                <c:pt idx="1876">
                  <c:v>0.003275463</c:v>
                </c:pt>
                <c:pt idx="1877">
                  <c:v>0.009560185</c:v>
                </c:pt>
                <c:pt idx="1878">
                  <c:v>0.002141204</c:v>
                </c:pt>
                <c:pt idx="1879">
                  <c:v>0.006921296</c:v>
                </c:pt>
                <c:pt idx="1880">
                  <c:v>0.001388889</c:v>
                </c:pt>
                <c:pt idx="1881">
                  <c:v>0.002141204</c:v>
                </c:pt>
                <c:pt idx="1882">
                  <c:v>0.001840278</c:v>
                </c:pt>
                <c:pt idx="1883">
                  <c:v>0.002546296</c:v>
                </c:pt>
                <c:pt idx="1884">
                  <c:v>0.002222222</c:v>
                </c:pt>
                <c:pt idx="1885">
                  <c:v>0.004895833</c:v>
                </c:pt>
                <c:pt idx="1886">
                  <c:v>0.003900463</c:v>
                </c:pt>
                <c:pt idx="1887">
                  <c:v>0.003541667</c:v>
                </c:pt>
                <c:pt idx="1888">
                  <c:v>0.001145833</c:v>
                </c:pt>
                <c:pt idx="1889">
                  <c:v>0.0003125</c:v>
                </c:pt>
                <c:pt idx="1890">
                  <c:v>0.002326389</c:v>
                </c:pt>
                <c:pt idx="1891">
                  <c:v>0.001921296</c:v>
                </c:pt>
                <c:pt idx="1892">
                  <c:v>0.002106481</c:v>
                </c:pt>
                <c:pt idx="1893">
                  <c:v>0.002233796</c:v>
                </c:pt>
                <c:pt idx="1894">
                  <c:v>0.003136574</c:v>
                </c:pt>
                <c:pt idx="1895">
                  <c:v>0.00119213</c:v>
                </c:pt>
                <c:pt idx="1896">
                  <c:v>0.003321759</c:v>
                </c:pt>
                <c:pt idx="1897">
                  <c:v>0.002719907</c:v>
                </c:pt>
                <c:pt idx="1898">
                  <c:v>0.008472222</c:v>
                </c:pt>
                <c:pt idx="1899">
                  <c:v>0.001574074</c:v>
                </c:pt>
                <c:pt idx="1900">
                  <c:v>0.001458333</c:v>
                </c:pt>
                <c:pt idx="1901">
                  <c:v>0.001990741</c:v>
                </c:pt>
                <c:pt idx="1902">
                  <c:v>0.000497685</c:v>
                </c:pt>
                <c:pt idx="1903">
                  <c:v>0.002210648</c:v>
                </c:pt>
                <c:pt idx="1904">
                  <c:v>0.001354167</c:v>
                </c:pt>
                <c:pt idx="1905">
                  <c:v>0.000740741</c:v>
                </c:pt>
                <c:pt idx="1906">
                  <c:v>0.003009259</c:v>
                </c:pt>
                <c:pt idx="1907">
                  <c:v>0.001724537</c:v>
                </c:pt>
                <c:pt idx="1908">
                  <c:v>0.002395833</c:v>
                </c:pt>
                <c:pt idx="1909">
                  <c:v>0.002673611</c:v>
                </c:pt>
                <c:pt idx="1910">
                  <c:v>0.001481481</c:v>
                </c:pt>
                <c:pt idx="1911">
                  <c:v>0.001875</c:v>
                </c:pt>
                <c:pt idx="1912">
                  <c:v>0.002083333</c:v>
                </c:pt>
                <c:pt idx="1913">
                  <c:v>0.001666667</c:v>
                </c:pt>
                <c:pt idx="1914">
                  <c:v>0.003009259</c:v>
                </c:pt>
                <c:pt idx="1915">
                  <c:v>0.002349537</c:v>
                </c:pt>
                <c:pt idx="1916">
                  <c:v>0.000983796</c:v>
                </c:pt>
                <c:pt idx="1917">
                  <c:v>0.00244213</c:v>
                </c:pt>
                <c:pt idx="1918">
                  <c:v>0.001087963</c:v>
                </c:pt>
                <c:pt idx="1919">
                  <c:v>0.001412037</c:v>
                </c:pt>
                <c:pt idx="1920">
                  <c:v>0.002025463</c:v>
                </c:pt>
                <c:pt idx="1921">
                  <c:v>0.00337963</c:v>
                </c:pt>
                <c:pt idx="1922">
                  <c:v>0.001527778</c:v>
                </c:pt>
                <c:pt idx="1923">
                  <c:v>0.00150463</c:v>
                </c:pt>
                <c:pt idx="1924">
                  <c:v>0.002407407</c:v>
                </c:pt>
                <c:pt idx="1925">
                  <c:v>0.001215278</c:v>
                </c:pt>
                <c:pt idx="1926">
                  <c:v>0.002372685</c:v>
                </c:pt>
                <c:pt idx="1927">
                  <c:v>0.001296296</c:v>
                </c:pt>
                <c:pt idx="1928">
                  <c:v>0.001354167</c:v>
                </c:pt>
                <c:pt idx="1929">
                  <c:v>0.002523148</c:v>
                </c:pt>
                <c:pt idx="1930">
                  <c:v>0.000717593</c:v>
                </c:pt>
                <c:pt idx="1931">
                  <c:v>0.001122685</c:v>
                </c:pt>
                <c:pt idx="1932">
                  <c:v>0.001168981</c:v>
                </c:pt>
                <c:pt idx="1933">
                  <c:v>0.003310185</c:v>
                </c:pt>
                <c:pt idx="1934">
                  <c:v>0.002789352</c:v>
                </c:pt>
                <c:pt idx="1935">
                  <c:v>0.002916667</c:v>
                </c:pt>
                <c:pt idx="1936">
                  <c:v>0.003275463</c:v>
                </c:pt>
                <c:pt idx="1937">
                  <c:v>0.001516204</c:v>
                </c:pt>
                <c:pt idx="1938">
                  <c:v>0.004398148</c:v>
                </c:pt>
                <c:pt idx="1939">
                  <c:v>0.006759259</c:v>
                </c:pt>
                <c:pt idx="1940">
                  <c:v>0.004293981</c:v>
                </c:pt>
                <c:pt idx="1941">
                  <c:v>0.005185185</c:v>
                </c:pt>
                <c:pt idx="1942">
                  <c:v>0.003171296</c:v>
                </c:pt>
                <c:pt idx="1943">
                  <c:v>0.001342593</c:v>
                </c:pt>
                <c:pt idx="1944">
                  <c:v>0.004131944</c:v>
                </c:pt>
                <c:pt idx="1945">
                  <c:v>0.002488426</c:v>
                </c:pt>
                <c:pt idx="1946">
                  <c:v>0.001516204</c:v>
                </c:pt>
                <c:pt idx="1947">
                  <c:v>0.000706019</c:v>
                </c:pt>
                <c:pt idx="1948">
                  <c:v>0.007141204</c:v>
                </c:pt>
                <c:pt idx="1949">
                  <c:v>0.005590278</c:v>
                </c:pt>
                <c:pt idx="1950">
                  <c:v>0.009803241</c:v>
                </c:pt>
                <c:pt idx="1951">
                  <c:v>0.00369213</c:v>
                </c:pt>
                <c:pt idx="1952">
                  <c:v>0.000659722</c:v>
                </c:pt>
                <c:pt idx="1953">
                  <c:v>0.003541667</c:v>
                </c:pt>
                <c:pt idx="1954">
                  <c:v>0.001701389</c:v>
                </c:pt>
                <c:pt idx="1955">
                  <c:v>0.002824074</c:v>
                </c:pt>
                <c:pt idx="1956">
                  <c:v>0.001481481</c:v>
                </c:pt>
                <c:pt idx="1957">
                  <c:v>0.001157407</c:v>
                </c:pt>
                <c:pt idx="1958">
                  <c:v>0.00068287</c:v>
                </c:pt>
                <c:pt idx="1959">
                  <c:v>0.000277778</c:v>
                </c:pt>
                <c:pt idx="1960">
                  <c:v>0.000983796</c:v>
                </c:pt>
                <c:pt idx="1961">
                  <c:v>0.000810185</c:v>
                </c:pt>
                <c:pt idx="1962">
                  <c:v>0.000243056</c:v>
                </c:pt>
                <c:pt idx="1963">
                  <c:v>0.00193287</c:v>
                </c:pt>
                <c:pt idx="1964">
                  <c:v>0.007627315</c:v>
                </c:pt>
                <c:pt idx="1965">
                  <c:v>0.003784722</c:v>
                </c:pt>
                <c:pt idx="1966">
                  <c:v>0.003425926</c:v>
                </c:pt>
                <c:pt idx="1967">
                  <c:v>0.003553241</c:v>
                </c:pt>
                <c:pt idx="1968">
                  <c:v>0.001388889</c:v>
                </c:pt>
                <c:pt idx="1969">
                  <c:v>0.004513889</c:v>
                </c:pt>
                <c:pt idx="1970">
                  <c:v>0.000960648</c:v>
                </c:pt>
                <c:pt idx="1971">
                  <c:v>0.002893519</c:v>
                </c:pt>
                <c:pt idx="1972">
                  <c:v>0.001655093</c:v>
                </c:pt>
                <c:pt idx="1973">
                  <c:v>0.008935185</c:v>
                </c:pt>
                <c:pt idx="1974">
                  <c:v>0.002291667</c:v>
                </c:pt>
                <c:pt idx="1975">
                  <c:v>0.000243056</c:v>
                </c:pt>
                <c:pt idx="1976">
                  <c:v>0.010752315</c:v>
                </c:pt>
                <c:pt idx="1977">
                  <c:v>0.002939815</c:v>
                </c:pt>
                <c:pt idx="1978">
                  <c:v>0.001921296</c:v>
                </c:pt>
                <c:pt idx="1979">
                  <c:v>0.001076389</c:v>
                </c:pt>
                <c:pt idx="1980">
                  <c:v>0.001550926</c:v>
                </c:pt>
                <c:pt idx="1981">
                  <c:v>0.004340278</c:v>
                </c:pt>
                <c:pt idx="1982">
                  <c:v>0.004074074</c:v>
                </c:pt>
                <c:pt idx="1983">
                  <c:v>0.002511574</c:v>
                </c:pt>
                <c:pt idx="1984">
                  <c:v>0.000520833</c:v>
                </c:pt>
                <c:pt idx="1985">
                  <c:v>0.001076389</c:v>
                </c:pt>
                <c:pt idx="1986">
                  <c:v>0.001909722</c:v>
                </c:pt>
                <c:pt idx="1987">
                  <c:v>0.003078704</c:v>
                </c:pt>
                <c:pt idx="1988">
                  <c:v>0.002743056</c:v>
                </c:pt>
                <c:pt idx="1989">
                  <c:v>0.001898148</c:v>
                </c:pt>
                <c:pt idx="1990">
                  <c:v>0.006226852</c:v>
                </c:pt>
                <c:pt idx="1991">
                  <c:v>0.000833333</c:v>
                </c:pt>
                <c:pt idx="1992">
                  <c:v>0.001979167</c:v>
                </c:pt>
                <c:pt idx="1993">
                  <c:v>0.008217593</c:v>
                </c:pt>
                <c:pt idx="1994">
                  <c:v>0.001516204</c:v>
                </c:pt>
                <c:pt idx="1995">
                  <c:v>0.005949074</c:v>
                </c:pt>
                <c:pt idx="1996">
                  <c:v>0.001469907</c:v>
                </c:pt>
                <c:pt idx="1997">
                  <c:v>0.002291667</c:v>
                </c:pt>
                <c:pt idx="1998">
                  <c:v>0.002766204</c:v>
                </c:pt>
                <c:pt idx="1999">
                  <c:v>0.001354167</c:v>
                </c:pt>
                <c:pt idx="2000">
                  <c:v>0.008159722</c:v>
                </c:pt>
                <c:pt idx="2001">
                  <c:v>0.001793981</c:v>
                </c:pt>
                <c:pt idx="2002">
                  <c:v>0.000208333</c:v>
                </c:pt>
                <c:pt idx="2003">
                  <c:v>0.004467593</c:v>
                </c:pt>
                <c:pt idx="2004">
                  <c:v>0.001597222</c:v>
                </c:pt>
                <c:pt idx="2005">
                  <c:v>0.003946759</c:v>
                </c:pt>
                <c:pt idx="2006">
                  <c:v>0.003923611</c:v>
                </c:pt>
                <c:pt idx="2007">
                  <c:v>0.002685185</c:v>
                </c:pt>
                <c:pt idx="2008">
                  <c:v>0.002407407</c:v>
                </c:pt>
                <c:pt idx="2009">
                  <c:v>0.001435185</c:v>
                </c:pt>
                <c:pt idx="2010">
                  <c:v>0.000509259</c:v>
                </c:pt>
                <c:pt idx="2011">
                  <c:v>0.000868056</c:v>
                </c:pt>
                <c:pt idx="2012">
                  <c:v>0.005613426</c:v>
                </c:pt>
                <c:pt idx="2013">
                  <c:v>0.006666667</c:v>
                </c:pt>
                <c:pt idx="2014">
                  <c:v>0.003240741</c:v>
                </c:pt>
                <c:pt idx="2015">
                  <c:v>0.005555556</c:v>
                </c:pt>
                <c:pt idx="2016">
                  <c:v>0.00099537</c:v>
                </c:pt>
                <c:pt idx="2017">
                  <c:v>0.001400463</c:v>
                </c:pt>
                <c:pt idx="2018">
                  <c:v>0.001076389</c:v>
                </c:pt>
                <c:pt idx="2019">
                  <c:v>0.00244213</c:v>
                </c:pt>
                <c:pt idx="2020">
                  <c:v>0.00275463</c:v>
                </c:pt>
                <c:pt idx="2021">
                  <c:v>0.004618056</c:v>
                </c:pt>
                <c:pt idx="2022">
                  <c:v>0.001076389</c:v>
                </c:pt>
                <c:pt idx="2023">
                  <c:v>0.001666667</c:v>
                </c:pt>
                <c:pt idx="2024">
                  <c:v>0.000520833</c:v>
                </c:pt>
                <c:pt idx="2025">
                  <c:v>0.001134259</c:v>
                </c:pt>
                <c:pt idx="2026">
                  <c:v>0.001481481</c:v>
                </c:pt>
                <c:pt idx="2027">
                  <c:v>0.001226852</c:v>
                </c:pt>
                <c:pt idx="2028">
                  <c:v>0.001400463</c:v>
                </c:pt>
                <c:pt idx="2029">
                  <c:v>0.001423611</c:v>
                </c:pt>
                <c:pt idx="2030">
                  <c:v>0.001064815</c:v>
                </c:pt>
                <c:pt idx="2031">
                  <c:v>0.003217593</c:v>
                </c:pt>
                <c:pt idx="2032">
                  <c:v>0.002534722</c:v>
                </c:pt>
                <c:pt idx="2033">
                  <c:v>0.02849537</c:v>
                </c:pt>
                <c:pt idx="2034">
                  <c:v>0.002881944</c:v>
                </c:pt>
                <c:pt idx="2035">
                  <c:v>0.002430556</c:v>
                </c:pt>
                <c:pt idx="2036">
                  <c:v>0.005601852</c:v>
                </c:pt>
                <c:pt idx="2037">
                  <c:v>0.002164352</c:v>
                </c:pt>
                <c:pt idx="2038">
                  <c:v>0.001990741</c:v>
                </c:pt>
                <c:pt idx="2039">
                  <c:v>0.000914352</c:v>
                </c:pt>
                <c:pt idx="2040">
                  <c:v>0.002395833</c:v>
                </c:pt>
                <c:pt idx="2041">
                  <c:v>0.001574074</c:v>
                </c:pt>
                <c:pt idx="2042">
                  <c:v>0.001354167</c:v>
                </c:pt>
                <c:pt idx="2043">
                  <c:v>0.004548611</c:v>
                </c:pt>
                <c:pt idx="2044">
                  <c:v>0.001238426</c:v>
                </c:pt>
                <c:pt idx="2045">
                  <c:v>0.000289352</c:v>
                </c:pt>
                <c:pt idx="2046">
                  <c:v>0.001527778</c:v>
                </c:pt>
                <c:pt idx="2047">
                  <c:v>0.001574074</c:v>
                </c:pt>
                <c:pt idx="2048">
                  <c:v>0.004444444</c:v>
                </c:pt>
                <c:pt idx="2049">
                  <c:v>0.000439815</c:v>
                </c:pt>
                <c:pt idx="2050">
                  <c:v>0.001898148</c:v>
                </c:pt>
                <c:pt idx="2051">
                  <c:v>0.009548611</c:v>
                </c:pt>
                <c:pt idx="2052">
                  <c:v>0.003831019</c:v>
                </c:pt>
                <c:pt idx="2053">
                  <c:v>0.005543981</c:v>
                </c:pt>
                <c:pt idx="2054">
                  <c:v>0.002650463</c:v>
                </c:pt>
                <c:pt idx="2055">
                  <c:v>0.002986111</c:v>
                </c:pt>
                <c:pt idx="2056">
                  <c:v>0.005671296</c:v>
                </c:pt>
                <c:pt idx="2057">
                  <c:v>0.003564815</c:v>
                </c:pt>
                <c:pt idx="2058">
                  <c:v>0.001585648</c:v>
                </c:pt>
                <c:pt idx="2059">
                  <c:v>0.00630787</c:v>
                </c:pt>
                <c:pt idx="2060">
                  <c:v>0.001261574</c:v>
                </c:pt>
                <c:pt idx="2061">
                  <c:v>0.001944444</c:v>
                </c:pt>
                <c:pt idx="2062">
                  <c:v>0.002974537</c:v>
                </c:pt>
                <c:pt idx="2063">
                  <c:v>0.002465278</c:v>
                </c:pt>
                <c:pt idx="2064">
                  <c:v>0.001331019</c:v>
                </c:pt>
                <c:pt idx="2065">
                  <c:v>0.007476852</c:v>
                </c:pt>
                <c:pt idx="2066">
                  <c:v>0.001226852</c:v>
                </c:pt>
                <c:pt idx="2067">
                  <c:v>0.001099537</c:v>
                </c:pt>
                <c:pt idx="2068">
                  <c:v>0.002372685</c:v>
                </c:pt>
                <c:pt idx="2069">
                  <c:v>0.00755787</c:v>
                </c:pt>
                <c:pt idx="2070">
                  <c:v>0.001412037</c:v>
                </c:pt>
                <c:pt idx="2071">
                  <c:v>0.004363426</c:v>
                </c:pt>
                <c:pt idx="2072">
                  <c:v>0.003726852</c:v>
                </c:pt>
                <c:pt idx="2073">
                  <c:v>0.002407407</c:v>
                </c:pt>
                <c:pt idx="2074">
                  <c:v>0.000532407</c:v>
                </c:pt>
                <c:pt idx="2075">
                  <c:v>0.00244213</c:v>
                </c:pt>
                <c:pt idx="2076">
                  <c:v>0.001805556</c:v>
                </c:pt>
                <c:pt idx="2077">
                  <c:v>0.002060185</c:v>
                </c:pt>
                <c:pt idx="2078">
                  <c:v>0.001539352</c:v>
                </c:pt>
                <c:pt idx="2079">
                  <c:v>0.002384259</c:v>
                </c:pt>
                <c:pt idx="2080">
                  <c:v>0.006296296</c:v>
                </c:pt>
                <c:pt idx="2081">
                  <c:v>0.001655093</c:v>
                </c:pt>
                <c:pt idx="2082">
                  <c:v>0.005451389</c:v>
                </c:pt>
                <c:pt idx="2083">
                  <c:v>0.002314815</c:v>
                </c:pt>
                <c:pt idx="2084">
                  <c:v>0.00375</c:v>
                </c:pt>
                <c:pt idx="2085">
                  <c:v>0.000821759</c:v>
                </c:pt>
                <c:pt idx="2086">
                  <c:v>0.001898148</c:v>
                </c:pt>
                <c:pt idx="2087">
                  <c:v>0.001585648</c:v>
                </c:pt>
                <c:pt idx="2088">
                  <c:v>0.001053241</c:v>
                </c:pt>
                <c:pt idx="2089">
                  <c:v>0.003240741</c:v>
                </c:pt>
                <c:pt idx="2090">
                  <c:v>0.002662037</c:v>
                </c:pt>
                <c:pt idx="2091">
                  <c:v>0.000729167</c:v>
                </c:pt>
                <c:pt idx="2092">
                  <c:v>0.0015625</c:v>
                </c:pt>
                <c:pt idx="2093">
                  <c:v>0.003020833</c:v>
                </c:pt>
                <c:pt idx="2094">
                  <c:v>0.002488426</c:v>
                </c:pt>
                <c:pt idx="2095">
                  <c:v>0.002314815</c:v>
                </c:pt>
                <c:pt idx="2096">
                  <c:v>0.004525463</c:v>
                </c:pt>
                <c:pt idx="2097">
                  <c:v>0.011898148</c:v>
                </c:pt>
                <c:pt idx="2098">
                  <c:v>0.001238426</c:v>
                </c:pt>
                <c:pt idx="2099">
                  <c:v>0.00125</c:v>
                </c:pt>
                <c:pt idx="2100">
                  <c:v>0.001678241</c:v>
                </c:pt>
                <c:pt idx="2101">
                  <c:v>0.001643519</c:v>
                </c:pt>
                <c:pt idx="2102">
                  <c:v>0.001226852</c:v>
                </c:pt>
                <c:pt idx="2103">
                  <c:v>0.001550926</c:v>
                </c:pt>
                <c:pt idx="2104">
                  <c:v>0.002199074</c:v>
                </c:pt>
                <c:pt idx="2105">
                  <c:v>0.002789352</c:v>
                </c:pt>
                <c:pt idx="2106">
                  <c:v>0.002083333</c:v>
                </c:pt>
                <c:pt idx="2107">
                  <c:v>0.002743056</c:v>
                </c:pt>
                <c:pt idx="2108">
                  <c:v>0.007569444</c:v>
                </c:pt>
                <c:pt idx="2109">
                  <c:v>0.0021875</c:v>
                </c:pt>
                <c:pt idx="2110">
                  <c:v>0.000810185</c:v>
                </c:pt>
                <c:pt idx="2111">
                  <c:v>0.000717593</c:v>
                </c:pt>
                <c:pt idx="2112">
                  <c:v>0.012581019</c:v>
                </c:pt>
                <c:pt idx="2113">
                  <c:v>0.003738426</c:v>
                </c:pt>
                <c:pt idx="2114">
                  <c:v>0.001284722</c:v>
                </c:pt>
                <c:pt idx="2115">
                  <c:v>0.002280093</c:v>
                </c:pt>
                <c:pt idx="2116">
                  <c:v>0.002592593</c:v>
                </c:pt>
                <c:pt idx="2117">
                  <c:v>0.006446759</c:v>
                </c:pt>
                <c:pt idx="2118">
                  <c:v>0.001736111</c:v>
                </c:pt>
                <c:pt idx="2119">
                  <c:v>0.004490741</c:v>
                </c:pt>
                <c:pt idx="2120">
                  <c:v>0.001030093</c:v>
                </c:pt>
                <c:pt idx="2121">
                  <c:v>0.000659722</c:v>
                </c:pt>
                <c:pt idx="2122">
                  <c:v>0.002418981</c:v>
                </c:pt>
                <c:pt idx="2123">
                  <c:v>0.002175926</c:v>
                </c:pt>
                <c:pt idx="2124">
                  <c:v>0.003958333</c:v>
                </c:pt>
                <c:pt idx="2125">
                  <c:v>0.000972222</c:v>
                </c:pt>
                <c:pt idx="2126">
                  <c:v>0.001122685</c:v>
                </c:pt>
                <c:pt idx="2127">
                  <c:v>0.006134259</c:v>
                </c:pt>
                <c:pt idx="2128">
                  <c:v>0.004224537</c:v>
                </c:pt>
                <c:pt idx="2129">
                  <c:v>0.003298611</c:v>
                </c:pt>
                <c:pt idx="2130">
                  <c:v>0.004074074</c:v>
                </c:pt>
                <c:pt idx="2131">
                  <c:v>0.003657407</c:v>
                </c:pt>
                <c:pt idx="2132">
                  <c:v>0.001458333</c:v>
                </c:pt>
                <c:pt idx="2133">
                  <c:v>0.00087963</c:v>
                </c:pt>
                <c:pt idx="2134">
                  <c:v>0.019583333</c:v>
                </c:pt>
                <c:pt idx="2135">
                  <c:v>0.000277778</c:v>
                </c:pt>
                <c:pt idx="2136">
                  <c:v>0.002928241</c:v>
                </c:pt>
                <c:pt idx="2137">
                  <c:v>0.000844907</c:v>
                </c:pt>
                <c:pt idx="2138">
                  <c:v>0.007199074</c:v>
                </c:pt>
                <c:pt idx="2139">
                  <c:v>0.001539352</c:v>
                </c:pt>
                <c:pt idx="2140">
                  <c:v>0.002060185</c:v>
                </c:pt>
                <c:pt idx="2141">
                  <c:v>0.004675926</c:v>
                </c:pt>
                <c:pt idx="2142">
                  <c:v>0.00318287</c:v>
                </c:pt>
                <c:pt idx="2143">
                  <c:v>0.001261574</c:v>
                </c:pt>
                <c:pt idx="2144">
                  <c:v>0.001550926</c:v>
                </c:pt>
                <c:pt idx="2145">
                  <c:v>0.004710648</c:v>
                </c:pt>
                <c:pt idx="2146">
                  <c:v>0.002604167</c:v>
                </c:pt>
                <c:pt idx="2147">
                  <c:v>0.00099537</c:v>
                </c:pt>
                <c:pt idx="2148">
                  <c:v>0.000231481</c:v>
                </c:pt>
                <c:pt idx="2149">
                  <c:v>0.002858796</c:v>
                </c:pt>
                <c:pt idx="2150">
                  <c:v>0.001493056</c:v>
                </c:pt>
                <c:pt idx="2151">
                  <c:v>0.00375</c:v>
                </c:pt>
                <c:pt idx="2152">
                  <c:v>0.023333333</c:v>
                </c:pt>
                <c:pt idx="2153">
                  <c:v>0.012199074</c:v>
                </c:pt>
                <c:pt idx="2154">
                  <c:v>0.002962963</c:v>
                </c:pt>
                <c:pt idx="2155">
                  <c:v>0.001886574</c:v>
                </c:pt>
                <c:pt idx="2156">
                  <c:v>0.002905093</c:v>
                </c:pt>
                <c:pt idx="2157">
                  <c:v>0.00130787</c:v>
                </c:pt>
                <c:pt idx="2158">
                  <c:v>0.002233796</c:v>
                </c:pt>
                <c:pt idx="2159">
                  <c:v>0.001446759</c:v>
                </c:pt>
                <c:pt idx="2160">
                  <c:v>0.003981481</c:v>
                </c:pt>
                <c:pt idx="2161">
                  <c:v>0.003263889</c:v>
                </c:pt>
                <c:pt idx="2162">
                  <c:v>0.013541667</c:v>
                </c:pt>
                <c:pt idx="2163">
                  <c:v>0.004722222</c:v>
                </c:pt>
                <c:pt idx="2164">
                  <c:v>0.001481481</c:v>
                </c:pt>
                <c:pt idx="2165">
                  <c:v>0.007696759</c:v>
                </c:pt>
                <c:pt idx="2166">
                  <c:v>0.000775463</c:v>
                </c:pt>
                <c:pt idx="2167">
                  <c:v>0.00193287</c:v>
                </c:pt>
                <c:pt idx="2168">
                  <c:v>0.004571759</c:v>
                </c:pt>
                <c:pt idx="2169">
                  <c:v>0.001585648</c:v>
                </c:pt>
                <c:pt idx="2170">
                  <c:v>0.001365741</c:v>
                </c:pt>
                <c:pt idx="2171">
                  <c:v>0.002673611</c:v>
                </c:pt>
                <c:pt idx="2172">
                  <c:v>0.001481481</c:v>
                </c:pt>
                <c:pt idx="2173">
                  <c:v>0.002013889</c:v>
                </c:pt>
                <c:pt idx="2174">
                  <c:v>0.002256944</c:v>
                </c:pt>
                <c:pt idx="2175">
                  <c:v>0.004768519</c:v>
                </c:pt>
                <c:pt idx="2176">
                  <c:v>0.001469907</c:v>
                </c:pt>
                <c:pt idx="2177">
                  <c:v>0.000150463</c:v>
                </c:pt>
                <c:pt idx="2178">
                  <c:v>0.000706019</c:v>
                </c:pt>
                <c:pt idx="2179">
                  <c:v>0.003310185</c:v>
                </c:pt>
                <c:pt idx="2180">
                  <c:v>0.00087963</c:v>
                </c:pt>
                <c:pt idx="2181">
                  <c:v>0.000613426</c:v>
                </c:pt>
                <c:pt idx="2182">
                  <c:v>0.003171296</c:v>
                </c:pt>
                <c:pt idx="2183">
                  <c:v>0.004733796</c:v>
                </c:pt>
                <c:pt idx="2184">
                  <c:v>0.002685185</c:v>
                </c:pt>
                <c:pt idx="2185">
                  <c:v>0.003761574</c:v>
                </c:pt>
                <c:pt idx="2186">
                  <c:v>0.001666667</c:v>
                </c:pt>
                <c:pt idx="2187">
                  <c:v>0.019826389</c:v>
                </c:pt>
                <c:pt idx="2188">
                  <c:v>0.002789352</c:v>
                </c:pt>
                <c:pt idx="2189">
                  <c:v>0.00119213</c:v>
                </c:pt>
                <c:pt idx="2190">
                  <c:v>0.003912037</c:v>
                </c:pt>
                <c:pt idx="2191">
                  <c:v>0.002106481</c:v>
                </c:pt>
                <c:pt idx="2192">
                  <c:v>0.00400463</c:v>
                </c:pt>
                <c:pt idx="2193">
                  <c:v>0.002361111</c:v>
                </c:pt>
                <c:pt idx="2194">
                  <c:v>0.003425926</c:v>
                </c:pt>
                <c:pt idx="2195">
                  <c:v>0.006377315</c:v>
                </c:pt>
                <c:pt idx="2196">
                  <c:v>0.007673611</c:v>
                </c:pt>
                <c:pt idx="2197">
                  <c:v>0.003912037</c:v>
                </c:pt>
                <c:pt idx="2198">
                  <c:v>0.001770833</c:v>
                </c:pt>
                <c:pt idx="2199">
                  <c:v>0.002175926</c:v>
                </c:pt>
                <c:pt idx="2200">
                  <c:v>0.003530093</c:v>
                </c:pt>
                <c:pt idx="2201">
                  <c:v>0.0125</c:v>
                </c:pt>
                <c:pt idx="2202">
                  <c:v>0.016909722</c:v>
                </c:pt>
                <c:pt idx="2203">
                  <c:v>0.001342593</c:v>
                </c:pt>
                <c:pt idx="2204">
                  <c:v>0.001493056</c:v>
                </c:pt>
                <c:pt idx="2205">
                  <c:v>0.001134259</c:v>
                </c:pt>
                <c:pt idx="2206">
                  <c:v>0.003032407</c:v>
                </c:pt>
                <c:pt idx="2207">
                  <c:v>0.001701389</c:v>
                </c:pt>
                <c:pt idx="2208">
                  <c:v>0.001736111</c:v>
                </c:pt>
                <c:pt idx="2209">
                  <c:v>0.003263889</c:v>
                </c:pt>
                <c:pt idx="2210">
                  <c:v>0.003842593</c:v>
                </c:pt>
                <c:pt idx="2211">
                  <c:v>0.001018519</c:v>
                </c:pt>
                <c:pt idx="2212">
                  <c:v>0.001087963</c:v>
                </c:pt>
                <c:pt idx="2213">
                  <c:v>0.005266204</c:v>
                </c:pt>
                <c:pt idx="2214">
                  <c:v>0.00056713</c:v>
                </c:pt>
                <c:pt idx="2215">
                  <c:v>0.002094907</c:v>
                </c:pt>
                <c:pt idx="2216">
                  <c:v>0.003993056</c:v>
                </c:pt>
                <c:pt idx="2217">
                  <c:v>0.001782407</c:v>
                </c:pt>
                <c:pt idx="2218">
                  <c:v>0.003402778</c:v>
                </c:pt>
                <c:pt idx="2219">
                  <c:v>0.008680556</c:v>
                </c:pt>
                <c:pt idx="2220">
                  <c:v>0.002337963</c:v>
                </c:pt>
                <c:pt idx="2221">
                  <c:v>0.0009375</c:v>
                </c:pt>
                <c:pt idx="2222">
                  <c:v>0.002476852</c:v>
                </c:pt>
                <c:pt idx="2223">
                  <c:v>0.001481481</c:v>
                </c:pt>
                <c:pt idx="2224">
                  <c:v>0.000810185</c:v>
                </c:pt>
                <c:pt idx="2225">
                  <c:v>0.001226852</c:v>
                </c:pt>
                <c:pt idx="2226">
                  <c:v>0.003229167</c:v>
                </c:pt>
                <c:pt idx="2227">
                  <c:v>0.00462963</c:v>
                </c:pt>
                <c:pt idx="2228">
                  <c:v>0.002673611</c:v>
                </c:pt>
                <c:pt idx="2229">
                  <c:v>0.002025463</c:v>
                </c:pt>
                <c:pt idx="2230">
                  <c:v>0.002071759</c:v>
                </c:pt>
                <c:pt idx="2231">
                  <c:v>0.001238426</c:v>
                </c:pt>
                <c:pt idx="2232">
                  <c:v>0.001087963</c:v>
                </c:pt>
                <c:pt idx="2233">
                  <c:v>0.001643519</c:v>
                </c:pt>
                <c:pt idx="2234">
                  <c:v>0.001377315</c:v>
                </c:pt>
                <c:pt idx="2235">
                  <c:v>0.002083333</c:v>
                </c:pt>
                <c:pt idx="2236">
                  <c:v>0.001574074</c:v>
                </c:pt>
                <c:pt idx="2237">
                  <c:v>0.000509259</c:v>
                </c:pt>
                <c:pt idx="2238">
                  <c:v>0.002650463</c:v>
                </c:pt>
                <c:pt idx="2239">
                  <c:v>0.00212963</c:v>
                </c:pt>
                <c:pt idx="2240">
                  <c:v>0.000844907</c:v>
                </c:pt>
                <c:pt idx="2241">
                  <c:v>0.003819444</c:v>
                </c:pt>
                <c:pt idx="2242">
                  <c:v>0.001458333</c:v>
                </c:pt>
                <c:pt idx="2243">
                  <c:v>0.000960648</c:v>
                </c:pt>
                <c:pt idx="2244">
                  <c:v>0.000289352</c:v>
                </c:pt>
                <c:pt idx="2245">
                  <c:v>0.000300926</c:v>
                </c:pt>
                <c:pt idx="2246">
                  <c:v>0.001956019</c:v>
                </c:pt>
                <c:pt idx="2247">
                  <c:v>0.002071759</c:v>
                </c:pt>
                <c:pt idx="2248">
                  <c:v>0.003240741</c:v>
                </c:pt>
                <c:pt idx="2249">
                  <c:v>0.000706019</c:v>
                </c:pt>
                <c:pt idx="2250">
                  <c:v>0.001435185</c:v>
                </c:pt>
                <c:pt idx="2251">
                  <c:v>0.001030093</c:v>
                </c:pt>
                <c:pt idx="2252">
                  <c:v>0.002430556</c:v>
                </c:pt>
                <c:pt idx="2253">
                  <c:v>0.004548611</c:v>
                </c:pt>
                <c:pt idx="2254">
                  <c:v>0.013634259</c:v>
                </c:pt>
                <c:pt idx="2255">
                  <c:v>0.001863426</c:v>
                </c:pt>
                <c:pt idx="2256">
                  <c:v>0.005960648</c:v>
                </c:pt>
                <c:pt idx="2257">
                  <c:v>0.002048611</c:v>
                </c:pt>
                <c:pt idx="2258">
                  <c:v>0.002060185</c:v>
                </c:pt>
                <c:pt idx="2259">
                  <c:v>0.002141204</c:v>
                </c:pt>
                <c:pt idx="2260">
                  <c:v>0.002523148</c:v>
                </c:pt>
                <c:pt idx="2261">
                  <c:v>0.002210648</c:v>
                </c:pt>
                <c:pt idx="2262">
                  <c:v>0.002835648</c:v>
                </c:pt>
                <c:pt idx="2263">
                  <c:v>0.002951389</c:v>
                </c:pt>
                <c:pt idx="2264">
                  <c:v>0.005648148</c:v>
                </c:pt>
                <c:pt idx="2265">
                  <c:v>0.00244213</c:v>
                </c:pt>
                <c:pt idx="2266">
                  <c:v>0.002615741</c:v>
                </c:pt>
                <c:pt idx="2267">
                  <c:v>0.002071759</c:v>
                </c:pt>
                <c:pt idx="2268">
                  <c:v>0.005324074</c:v>
                </c:pt>
                <c:pt idx="2269">
                  <c:v>0.005</c:v>
                </c:pt>
                <c:pt idx="2270">
                  <c:v>0.002037037</c:v>
                </c:pt>
                <c:pt idx="2271">
                  <c:v>0.001875</c:v>
                </c:pt>
                <c:pt idx="2272">
                  <c:v>0.002222222</c:v>
                </c:pt>
                <c:pt idx="2273">
                  <c:v>0.002743056</c:v>
                </c:pt>
                <c:pt idx="2274">
                  <c:v>0.001550926</c:v>
                </c:pt>
                <c:pt idx="2275">
                  <c:v>0.000509259</c:v>
                </c:pt>
                <c:pt idx="2276">
                  <c:v>0.000543981</c:v>
                </c:pt>
                <c:pt idx="2277">
                  <c:v>0.008703704</c:v>
                </c:pt>
                <c:pt idx="2278">
                  <c:v>0.001342593</c:v>
                </c:pt>
                <c:pt idx="2279">
                  <c:v>0.002106481</c:v>
                </c:pt>
                <c:pt idx="2280">
                  <c:v>0.001412037</c:v>
                </c:pt>
                <c:pt idx="2281">
                  <c:v>0.000590278</c:v>
                </c:pt>
                <c:pt idx="2282">
                  <c:v>0.003009259</c:v>
                </c:pt>
                <c:pt idx="2283">
                  <c:v>0.002476852</c:v>
                </c:pt>
                <c:pt idx="2284">
                  <c:v>0.004710648</c:v>
                </c:pt>
                <c:pt idx="2285">
                  <c:v>0.004502315</c:v>
                </c:pt>
                <c:pt idx="2286">
                  <c:v>0.000358796</c:v>
                </c:pt>
                <c:pt idx="2287">
                  <c:v>0.001331019</c:v>
                </c:pt>
                <c:pt idx="2288">
                  <c:v>0.010162037</c:v>
                </c:pt>
                <c:pt idx="2289">
                  <c:v>0.003206019</c:v>
                </c:pt>
                <c:pt idx="2290">
                  <c:v>0.001354167</c:v>
                </c:pt>
                <c:pt idx="2291">
                  <c:v>0.003032407</c:v>
                </c:pt>
                <c:pt idx="2292">
                  <c:v>0.002824074</c:v>
                </c:pt>
                <c:pt idx="2293">
                  <c:v>0.001377315</c:v>
                </c:pt>
                <c:pt idx="2294">
                  <c:v>0.001875</c:v>
                </c:pt>
                <c:pt idx="2295">
                  <c:v>0.002141204</c:v>
                </c:pt>
                <c:pt idx="2296">
                  <c:v>0.003668981</c:v>
                </c:pt>
                <c:pt idx="2297">
                  <c:v>0.002476852</c:v>
                </c:pt>
                <c:pt idx="2298">
                  <c:v>0.000821759</c:v>
                </c:pt>
                <c:pt idx="2299">
                  <c:v>0.000497685</c:v>
                </c:pt>
                <c:pt idx="2300">
                  <c:v>0.003449074</c:v>
                </c:pt>
                <c:pt idx="2301">
                  <c:v>0.00193287</c:v>
                </c:pt>
                <c:pt idx="2302">
                  <c:v>0.00099537</c:v>
                </c:pt>
                <c:pt idx="2303">
                  <c:v>0.002951389</c:v>
                </c:pt>
                <c:pt idx="2304">
                  <c:v>0.000960648</c:v>
                </c:pt>
                <c:pt idx="2305">
                  <c:v>0.002974537</c:v>
                </c:pt>
                <c:pt idx="2306">
                  <c:v>0.00224537</c:v>
                </c:pt>
                <c:pt idx="2307">
                  <c:v>0.003101852</c:v>
                </c:pt>
                <c:pt idx="2308">
                  <c:v>0.002037037</c:v>
                </c:pt>
                <c:pt idx="2309">
                  <c:v>0.001122685</c:v>
                </c:pt>
                <c:pt idx="2310">
                  <c:v>0.003043981</c:v>
                </c:pt>
                <c:pt idx="2311">
                  <c:v>0.003912037</c:v>
                </c:pt>
                <c:pt idx="2312">
                  <c:v>0.002083333</c:v>
                </c:pt>
                <c:pt idx="2313">
                  <c:v>0.003726852</c:v>
                </c:pt>
                <c:pt idx="2314">
                  <c:v>0.000740741</c:v>
                </c:pt>
                <c:pt idx="2315">
                  <c:v>0.000821759</c:v>
                </c:pt>
                <c:pt idx="2316">
                  <c:v>0.001921296</c:v>
                </c:pt>
                <c:pt idx="2317">
                  <c:v>0.002430556</c:v>
                </c:pt>
                <c:pt idx="2318">
                  <c:v>0.000891204</c:v>
                </c:pt>
                <c:pt idx="2319">
                  <c:v>0.003796296</c:v>
                </c:pt>
                <c:pt idx="2320">
                  <c:v>0.001898148</c:v>
                </c:pt>
                <c:pt idx="2321">
                  <c:v>0.001782407</c:v>
                </c:pt>
                <c:pt idx="2322">
                  <c:v>0.000972222</c:v>
                </c:pt>
                <c:pt idx="2323">
                  <c:v>0.001770833</c:v>
                </c:pt>
                <c:pt idx="2324">
                  <c:v>0.001793981</c:v>
                </c:pt>
                <c:pt idx="2325">
                  <c:v>0.001284722</c:v>
                </c:pt>
                <c:pt idx="2326">
                  <c:v>0.001053241</c:v>
                </c:pt>
                <c:pt idx="2327">
                  <c:v>0.002974537</c:v>
                </c:pt>
                <c:pt idx="2328">
                  <c:v>0.002465278</c:v>
                </c:pt>
                <c:pt idx="2329">
                  <c:v>0.002002315</c:v>
                </c:pt>
                <c:pt idx="2330">
                  <c:v>0.003645833</c:v>
                </c:pt>
                <c:pt idx="2331">
                  <c:v>0.002199074</c:v>
                </c:pt>
                <c:pt idx="2332">
                  <c:v>0.001180556</c:v>
                </c:pt>
                <c:pt idx="2333">
                  <c:v>0.000405093</c:v>
                </c:pt>
                <c:pt idx="2334">
                  <c:v>0.000960648</c:v>
                </c:pt>
                <c:pt idx="2335">
                  <c:v>0.009652778</c:v>
                </c:pt>
                <c:pt idx="2336">
                  <c:v>0.002824074</c:v>
                </c:pt>
                <c:pt idx="2337">
                  <c:v>0.001655093</c:v>
                </c:pt>
                <c:pt idx="2338">
                  <c:v>0.01775463</c:v>
                </c:pt>
                <c:pt idx="2339">
                  <c:v>0.003368056</c:v>
                </c:pt>
                <c:pt idx="2340">
                  <c:v>0.001886574</c:v>
                </c:pt>
                <c:pt idx="2341">
                  <c:v>0.001724537</c:v>
                </c:pt>
                <c:pt idx="2342">
                  <c:v>0.000381944</c:v>
                </c:pt>
                <c:pt idx="2343">
                  <c:v>0.001666667</c:v>
                </c:pt>
                <c:pt idx="2344">
                  <c:v>0.000462963</c:v>
                </c:pt>
                <c:pt idx="2345">
                  <c:v>0.000914352</c:v>
                </c:pt>
                <c:pt idx="2346">
                  <c:v>0.001296296</c:v>
                </c:pt>
                <c:pt idx="2347">
                  <c:v>0.001701389</c:v>
                </c:pt>
                <c:pt idx="2348">
                  <c:v>0.009675926</c:v>
                </c:pt>
                <c:pt idx="2349">
                  <c:v>0.003356481</c:v>
                </c:pt>
                <c:pt idx="2350">
                  <c:v>0.001712963</c:v>
                </c:pt>
                <c:pt idx="2351">
                  <c:v>0.003344907</c:v>
                </c:pt>
                <c:pt idx="2352">
                  <c:v>0.003993056</c:v>
                </c:pt>
                <c:pt idx="2353">
                  <c:v>0.011597222</c:v>
                </c:pt>
                <c:pt idx="2354">
                  <c:v>0.002094907</c:v>
                </c:pt>
                <c:pt idx="2355">
                  <c:v>0.005324074</c:v>
                </c:pt>
                <c:pt idx="2356">
                  <c:v>0.001493056</c:v>
                </c:pt>
                <c:pt idx="2357">
                  <c:v>0.00087963</c:v>
                </c:pt>
                <c:pt idx="2358">
                  <c:v>0.001284722</c:v>
                </c:pt>
                <c:pt idx="2359">
                  <c:v>0.001203704</c:v>
                </c:pt>
                <c:pt idx="2360">
                  <c:v>0.00255787</c:v>
                </c:pt>
                <c:pt idx="2361">
                  <c:v>0.001736111</c:v>
                </c:pt>
                <c:pt idx="2362">
                  <c:v>0.004618056</c:v>
                </c:pt>
                <c:pt idx="2363">
                  <c:v>0.001331019</c:v>
                </c:pt>
                <c:pt idx="2364">
                  <c:v>0.001724537</c:v>
                </c:pt>
                <c:pt idx="2365">
                  <c:v>0.001064815</c:v>
                </c:pt>
                <c:pt idx="2366">
                  <c:v>0.001284722</c:v>
                </c:pt>
                <c:pt idx="2367">
                  <c:v>0.001481481</c:v>
                </c:pt>
                <c:pt idx="2368">
                  <c:v>0.002222222</c:v>
                </c:pt>
                <c:pt idx="2369">
                  <c:v>0.001018519</c:v>
                </c:pt>
                <c:pt idx="2370">
                  <c:v>0.006851852</c:v>
                </c:pt>
                <c:pt idx="2371">
                  <c:v>0.001215278</c:v>
                </c:pt>
                <c:pt idx="2372">
                  <c:v>0.000717593</c:v>
                </c:pt>
                <c:pt idx="2373">
                  <c:v>0.000335648</c:v>
                </c:pt>
                <c:pt idx="2374">
                  <c:v>0.00068287</c:v>
                </c:pt>
                <c:pt idx="2375">
                  <c:v>0.002858796</c:v>
                </c:pt>
                <c:pt idx="2376">
                  <c:v>0.001851852</c:v>
                </c:pt>
                <c:pt idx="2377">
                  <c:v>0.001666667</c:v>
                </c:pt>
                <c:pt idx="2378">
                  <c:v>0.00400463</c:v>
                </c:pt>
                <c:pt idx="2379">
                  <c:v>0.000659722</c:v>
                </c:pt>
                <c:pt idx="2380">
                  <c:v>0.004583333</c:v>
                </c:pt>
                <c:pt idx="2381">
                  <c:v>0.003310185</c:v>
                </c:pt>
                <c:pt idx="2382">
                  <c:v>0.00462963</c:v>
                </c:pt>
                <c:pt idx="2383">
                  <c:v>0.003263889</c:v>
                </c:pt>
                <c:pt idx="2384">
                  <c:v>0.000439815</c:v>
                </c:pt>
                <c:pt idx="2385">
                  <c:v>0.002916667</c:v>
                </c:pt>
                <c:pt idx="2386">
                  <c:v>0.00087963</c:v>
                </c:pt>
                <c:pt idx="2387">
                  <c:v>0.006550926</c:v>
                </c:pt>
                <c:pt idx="2388">
                  <c:v>0.00193287</c:v>
                </c:pt>
                <c:pt idx="2389">
                  <c:v>0.001469907</c:v>
                </c:pt>
                <c:pt idx="2390">
                  <c:v>0.002060185</c:v>
                </c:pt>
                <c:pt idx="2391">
                  <c:v>0.000821759</c:v>
                </c:pt>
                <c:pt idx="2392">
                  <c:v>0.001261574</c:v>
                </c:pt>
                <c:pt idx="2393">
                  <c:v>0.001388889</c:v>
                </c:pt>
                <c:pt idx="2394">
                  <c:v>0.001180556</c:v>
                </c:pt>
                <c:pt idx="2395">
                  <c:v>0.004733796</c:v>
                </c:pt>
                <c:pt idx="2396">
                  <c:v>0.001354167</c:v>
                </c:pt>
                <c:pt idx="2397">
                  <c:v>0.002048611</c:v>
                </c:pt>
                <c:pt idx="2398">
                  <c:v>0.008761574</c:v>
                </c:pt>
                <c:pt idx="2399">
                  <c:v>0.001678241</c:v>
                </c:pt>
                <c:pt idx="2400">
                  <c:v>0.001435185</c:v>
                </c:pt>
                <c:pt idx="2401">
                  <c:v>0.000416667</c:v>
                </c:pt>
                <c:pt idx="2402">
                  <c:v>0.001087963</c:v>
                </c:pt>
                <c:pt idx="2403">
                  <c:v>0.0021875</c:v>
                </c:pt>
                <c:pt idx="2404">
                  <c:v>0.000277778</c:v>
                </c:pt>
                <c:pt idx="2405">
                  <c:v>0.000381944</c:v>
                </c:pt>
                <c:pt idx="2406">
                  <c:v>0.002141204</c:v>
                </c:pt>
                <c:pt idx="2407">
                  <c:v>0.001909722</c:v>
                </c:pt>
                <c:pt idx="2408">
                  <c:v>0.0046875</c:v>
                </c:pt>
                <c:pt idx="2409">
                  <c:v>0.001990741</c:v>
                </c:pt>
                <c:pt idx="2410">
                  <c:v>0.002395833</c:v>
                </c:pt>
                <c:pt idx="2411">
                  <c:v>0.003761574</c:v>
                </c:pt>
                <c:pt idx="2412">
                  <c:v>0.000659722</c:v>
                </c:pt>
                <c:pt idx="2413">
                  <c:v>0.001180556</c:v>
                </c:pt>
                <c:pt idx="2414">
                  <c:v>0.004375</c:v>
                </c:pt>
                <c:pt idx="2415">
                  <c:v>0.001898148</c:v>
                </c:pt>
                <c:pt idx="2416">
                  <c:v>0.003333333</c:v>
                </c:pt>
                <c:pt idx="2417">
                  <c:v>0.001782407</c:v>
                </c:pt>
                <c:pt idx="2418">
                  <c:v>0.001180556</c:v>
                </c:pt>
                <c:pt idx="2419">
                  <c:v>0.001574074</c:v>
                </c:pt>
                <c:pt idx="2420">
                  <c:v>0.000613426</c:v>
                </c:pt>
                <c:pt idx="2421">
                  <c:v>0.00130787</c:v>
                </c:pt>
                <c:pt idx="2422">
                  <c:v>0.001273148</c:v>
                </c:pt>
                <c:pt idx="2423">
                  <c:v>0.006053241</c:v>
                </c:pt>
                <c:pt idx="2424">
                  <c:v>0.002673611</c:v>
                </c:pt>
                <c:pt idx="2425">
                  <c:v>0.002511574</c:v>
                </c:pt>
                <c:pt idx="2426">
                  <c:v>0.001747685</c:v>
                </c:pt>
                <c:pt idx="2427">
                  <c:v>0.002071759</c:v>
                </c:pt>
                <c:pt idx="2428">
                  <c:v>0.003391204</c:v>
                </c:pt>
                <c:pt idx="2429">
                  <c:v>0.003252315</c:v>
                </c:pt>
                <c:pt idx="2430">
                  <c:v>0.004201389</c:v>
                </c:pt>
                <c:pt idx="2431">
                  <c:v>0.00099537</c:v>
                </c:pt>
                <c:pt idx="2432">
                  <c:v>0.013275463</c:v>
                </c:pt>
                <c:pt idx="2433">
                  <c:v>0.002418981</c:v>
                </c:pt>
                <c:pt idx="2434">
                  <c:v>0.005625</c:v>
                </c:pt>
                <c:pt idx="2435">
                  <c:v>0.00056713</c:v>
                </c:pt>
                <c:pt idx="2436">
                  <c:v>0.001967593</c:v>
                </c:pt>
                <c:pt idx="2437">
                  <c:v>0.006238426</c:v>
                </c:pt>
                <c:pt idx="2438">
                  <c:v>0.000763889</c:v>
                </c:pt>
                <c:pt idx="2439">
                  <c:v>0.000590278</c:v>
                </c:pt>
                <c:pt idx="2440">
                  <c:v>0.009490741</c:v>
                </c:pt>
                <c:pt idx="2441">
                  <c:v>0.001446759</c:v>
                </c:pt>
                <c:pt idx="2442">
                  <c:v>0.004606481</c:v>
                </c:pt>
                <c:pt idx="2443">
                  <c:v>0.001296296</c:v>
                </c:pt>
                <c:pt idx="2444">
                  <c:v>0.000740741</c:v>
                </c:pt>
                <c:pt idx="2445">
                  <c:v>0.002951389</c:v>
                </c:pt>
                <c:pt idx="2446">
                  <c:v>0.000393519</c:v>
                </c:pt>
                <c:pt idx="2447">
                  <c:v>0.001099537</c:v>
                </c:pt>
                <c:pt idx="2448">
                  <c:v>0.00162037</c:v>
                </c:pt>
                <c:pt idx="2449">
                  <c:v>0.00912037</c:v>
                </c:pt>
                <c:pt idx="2450">
                  <c:v>0.00224537</c:v>
                </c:pt>
                <c:pt idx="2451">
                  <c:v>0.001909722</c:v>
                </c:pt>
                <c:pt idx="2452">
                  <c:v>0.003541667</c:v>
                </c:pt>
                <c:pt idx="2453">
                  <c:v>0.000729167</c:v>
                </c:pt>
                <c:pt idx="2454">
                  <c:v>0.005798611</c:v>
                </c:pt>
                <c:pt idx="2455">
                  <c:v>0.00962963</c:v>
                </c:pt>
                <c:pt idx="2456">
                  <c:v>0.001168981</c:v>
                </c:pt>
                <c:pt idx="2457">
                  <c:v>0.002476852</c:v>
                </c:pt>
                <c:pt idx="2458">
                  <c:v>0.003356481</c:v>
                </c:pt>
                <c:pt idx="2459">
                  <c:v>0.004490741</c:v>
                </c:pt>
                <c:pt idx="2460">
                  <c:v>0.017303241</c:v>
                </c:pt>
                <c:pt idx="2461">
                  <c:v>0.002118056</c:v>
                </c:pt>
                <c:pt idx="2462">
                  <c:v>0.003726852</c:v>
                </c:pt>
                <c:pt idx="2463">
                  <c:v>0.007476852</c:v>
                </c:pt>
                <c:pt idx="2464">
                  <c:v>0.005555556</c:v>
                </c:pt>
                <c:pt idx="2465">
                  <c:v>0.001956019</c:v>
                </c:pt>
                <c:pt idx="2466">
                  <c:v>0.000856481</c:v>
                </c:pt>
                <c:pt idx="2467">
                  <c:v>0.001689815</c:v>
                </c:pt>
                <c:pt idx="2468">
                  <c:v>0.004548611</c:v>
                </c:pt>
                <c:pt idx="2469">
                  <c:v>0.008611111</c:v>
                </c:pt>
                <c:pt idx="2470">
                  <c:v>0.006863426</c:v>
                </c:pt>
                <c:pt idx="2471">
                  <c:v>0.002488426</c:v>
                </c:pt>
                <c:pt idx="2472">
                  <c:v>0.004386574</c:v>
                </c:pt>
                <c:pt idx="2473">
                  <c:v>0.003645833</c:v>
                </c:pt>
                <c:pt idx="2474">
                  <c:v>0.001875</c:v>
                </c:pt>
                <c:pt idx="2475">
                  <c:v>0.005706019</c:v>
                </c:pt>
                <c:pt idx="2476">
                  <c:v>0.002604167</c:v>
                </c:pt>
                <c:pt idx="2477">
                  <c:v>0.002407407</c:v>
                </c:pt>
                <c:pt idx="2478">
                  <c:v>0.000925926</c:v>
                </c:pt>
                <c:pt idx="2479">
                  <c:v>3.47222E-05</c:v>
                </c:pt>
                <c:pt idx="2480">
                  <c:v>0.000335648</c:v>
                </c:pt>
                <c:pt idx="2481">
                  <c:v>0.001527778</c:v>
                </c:pt>
                <c:pt idx="2482">
                  <c:v>0.004386574</c:v>
                </c:pt>
                <c:pt idx="2483">
                  <c:v>0.001168981</c:v>
                </c:pt>
                <c:pt idx="2484">
                  <c:v>0.002175926</c:v>
                </c:pt>
                <c:pt idx="2485">
                  <c:v>0.004467593</c:v>
                </c:pt>
                <c:pt idx="2486">
                  <c:v>0.005289352</c:v>
                </c:pt>
                <c:pt idx="2487">
                  <c:v>0.0103125</c:v>
                </c:pt>
                <c:pt idx="2488">
                  <c:v>0.000613426</c:v>
                </c:pt>
                <c:pt idx="2489">
                  <c:v>0.005162037</c:v>
                </c:pt>
                <c:pt idx="2490">
                  <c:v>0.003773148</c:v>
                </c:pt>
                <c:pt idx="2491">
                  <c:v>0.005868056</c:v>
                </c:pt>
                <c:pt idx="2492">
                  <c:v>0.012534722</c:v>
                </c:pt>
                <c:pt idx="2493">
                  <c:v>0.001423611</c:v>
                </c:pt>
                <c:pt idx="2494">
                  <c:v>0.014652778</c:v>
                </c:pt>
                <c:pt idx="2495">
                  <c:v>0.001851852</c:v>
                </c:pt>
                <c:pt idx="2496">
                  <c:v>0.001608796</c:v>
                </c:pt>
                <c:pt idx="2497">
                  <c:v>0.002060185</c:v>
                </c:pt>
                <c:pt idx="2498">
                  <c:v>0.001805556</c:v>
                </c:pt>
                <c:pt idx="2499">
                  <c:v>0.002314815</c:v>
                </c:pt>
                <c:pt idx="2500">
                  <c:v>0.001782407</c:v>
                </c:pt>
                <c:pt idx="2501">
                  <c:v>0.001886574</c:v>
                </c:pt>
                <c:pt idx="2502">
                  <c:v>0.004525463</c:v>
                </c:pt>
                <c:pt idx="2503">
                  <c:v>0.005439815</c:v>
                </c:pt>
                <c:pt idx="2504">
                  <c:v>0.003101852</c:v>
                </c:pt>
                <c:pt idx="2505">
                  <c:v>0.009178241</c:v>
                </c:pt>
                <c:pt idx="2506">
                  <c:v>0.007164352</c:v>
                </c:pt>
                <c:pt idx="2507">
                  <c:v>0.005324074</c:v>
                </c:pt>
                <c:pt idx="2508">
                  <c:v>0.002847222</c:v>
                </c:pt>
                <c:pt idx="2509">
                  <c:v>0.00224537</c:v>
                </c:pt>
                <c:pt idx="2510">
                  <c:v>0.004780093</c:v>
                </c:pt>
                <c:pt idx="2511">
                  <c:v>0.006643519</c:v>
                </c:pt>
                <c:pt idx="2512">
                  <c:v>0.002962963</c:v>
                </c:pt>
                <c:pt idx="2513">
                  <c:v>0.001018519</c:v>
                </c:pt>
                <c:pt idx="2514">
                  <c:v>0.001689815</c:v>
                </c:pt>
                <c:pt idx="2515">
                  <c:v>0.001967593</c:v>
                </c:pt>
                <c:pt idx="2516">
                  <c:v>0.006898148</c:v>
                </c:pt>
                <c:pt idx="2517">
                  <c:v>0.001608796</c:v>
                </c:pt>
                <c:pt idx="2518">
                  <c:v>0.002048611</c:v>
                </c:pt>
                <c:pt idx="2519">
                  <c:v>0.006678241</c:v>
                </c:pt>
                <c:pt idx="2520">
                  <c:v>0.003877315</c:v>
                </c:pt>
                <c:pt idx="2521">
                  <c:v>0.003032407</c:v>
                </c:pt>
                <c:pt idx="2522">
                  <c:v>0.001331019</c:v>
                </c:pt>
                <c:pt idx="2523">
                  <c:v>0.001342593</c:v>
                </c:pt>
                <c:pt idx="2524">
                  <c:v>0.001574074</c:v>
                </c:pt>
                <c:pt idx="2525">
                  <c:v>0.003344907</c:v>
                </c:pt>
                <c:pt idx="2526">
                  <c:v>0.006122685</c:v>
                </c:pt>
                <c:pt idx="2527">
                  <c:v>0.002858796</c:v>
                </c:pt>
                <c:pt idx="2528">
                  <c:v>0.000833333</c:v>
                </c:pt>
                <c:pt idx="2529">
                  <c:v>0.001921296</c:v>
                </c:pt>
                <c:pt idx="2530">
                  <c:v>0.001759259</c:v>
                </c:pt>
                <c:pt idx="2531">
                  <c:v>0.002546296</c:v>
                </c:pt>
                <c:pt idx="2532">
                  <c:v>0.002789352</c:v>
                </c:pt>
                <c:pt idx="2533">
                  <c:v>0.002291667</c:v>
                </c:pt>
                <c:pt idx="2534">
                  <c:v>0.001134259</c:v>
                </c:pt>
                <c:pt idx="2535">
                  <c:v>0.002106481</c:v>
                </c:pt>
                <c:pt idx="2536">
                  <c:v>0.004525463</c:v>
                </c:pt>
                <c:pt idx="2537">
                  <c:v>0.001458333</c:v>
                </c:pt>
                <c:pt idx="2538">
                  <c:v>0.000636574</c:v>
                </c:pt>
                <c:pt idx="2539">
                  <c:v>0.005729167</c:v>
                </c:pt>
                <c:pt idx="2540">
                  <c:v>0.00099537</c:v>
                </c:pt>
                <c:pt idx="2541">
                  <c:v>0.001921296</c:v>
                </c:pt>
                <c:pt idx="2542">
                  <c:v>0.000763889</c:v>
                </c:pt>
                <c:pt idx="2543">
                  <c:v>0.001793981</c:v>
                </c:pt>
                <c:pt idx="2544">
                  <c:v>0.003599537</c:v>
                </c:pt>
                <c:pt idx="2545">
                  <c:v>0.000729167</c:v>
                </c:pt>
                <c:pt idx="2546">
                  <c:v>0.002731481</c:v>
                </c:pt>
                <c:pt idx="2547">
                  <c:v>0.001064815</c:v>
                </c:pt>
                <c:pt idx="2548">
                  <c:v>0.003449074</c:v>
                </c:pt>
                <c:pt idx="2549">
                  <c:v>0.002928241</c:v>
                </c:pt>
                <c:pt idx="2550">
                  <c:v>0.001886574</c:v>
                </c:pt>
                <c:pt idx="2551">
                  <c:v>0.000752315</c:v>
                </c:pt>
                <c:pt idx="2552">
                  <c:v>0.000474537</c:v>
                </c:pt>
                <c:pt idx="2553">
                  <c:v>0.000115741</c:v>
                </c:pt>
                <c:pt idx="2554">
                  <c:v>0.00255787</c:v>
                </c:pt>
                <c:pt idx="2555">
                  <c:v>0.004282407</c:v>
                </c:pt>
                <c:pt idx="2556">
                  <c:v>0.005405093</c:v>
                </c:pt>
                <c:pt idx="2557">
                  <c:v>0.002789352</c:v>
                </c:pt>
                <c:pt idx="2558">
                  <c:v>0.00287037</c:v>
                </c:pt>
                <c:pt idx="2559">
                  <c:v>0.001388889</c:v>
                </c:pt>
                <c:pt idx="2560">
                  <c:v>0.003009259</c:v>
                </c:pt>
                <c:pt idx="2561">
                  <c:v>0.002291667</c:v>
                </c:pt>
                <c:pt idx="2562">
                  <c:v>0.019988426</c:v>
                </c:pt>
                <c:pt idx="2563">
                  <c:v>0.001597222</c:v>
                </c:pt>
                <c:pt idx="2564">
                  <c:v>0.001331019</c:v>
                </c:pt>
                <c:pt idx="2565">
                  <c:v>0.002453704</c:v>
                </c:pt>
                <c:pt idx="2566">
                  <c:v>0.000671296</c:v>
                </c:pt>
                <c:pt idx="2567">
                  <c:v>0.005277778</c:v>
                </c:pt>
                <c:pt idx="2568">
                  <c:v>0.001678241</c:v>
                </c:pt>
                <c:pt idx="2569">
                  <c:v>0.003344907</c:v>
                </c:pt>
                <c:pt idx="2570">
                  <c:v>0.003472222</c:v>
                </c:pt>
                <c:pt idx="2571">
                  <c:v>0.003055556</c:v>
                </c:pt>
                <c:pt idx="2572">
                  <c:v>0.002094907</c:v>
                </c:pt>
                <c:pt idx="2573">
                  <c:v>0.00212963</c:v>
                </c:pt>
                <c:pt idx="2574">
                  <c:v>0.001712963</c:v>
                </c:pt>
                <c:pt idx="2575">
                  <c:v>0.001921296</c:v>
                </c:pt>
                <c:pt idx="2576">
                  <c:v>0.000752315</c:v>
                </c:pt>
                <c:pt idx="2577">
                  <c:v>0.003460648</c:v>
                </c:pt>
                <c:pt idx="2578">
                  <c:v>0.001076389</c:v>
                </c:pt>
                <c:pt idx="2579">
                  <c:v>0.00025463</c:v>
                </c:pt>
                <c:pt idx="2580">
                  <c:v>0.001967593</c:v>
                </c:pt>
                <c:pt idx="2581">
                  <c:v>0.001030093</c:v>
                </c:pt>
                <c:pt idx="2582">
                  <c:v>0.002488426</c:v>
                </c:pt>
                <c:pt idx="2583">
                  <c:v>0.001921296</c:v>
                </c:pt>
                <c:pt idx="2584">
                  <c:v>0.001261574</c:v>
                </c:pt>
                <c:pt idx="2585">
                  <c:v>0.002280093</c:v>
                </c:pt>
                <c:pt idx="2586">
                  <c:v>0.004571759</c:v>
                </c:pt>
                <c:pt idx="2587">
                  <c:v>0.021701389</c:v>
                </c:pt>
                <c:pt idx="2588">
                  <c:v>0.002546296</c:v>
                </c:pt>
                <c:pt idx="2589">
                  <c:v>0.003449074</c:v>
                </c:pt>
                <c:pt idx="2590">
                  <c:v>0.001423611</c:v>
                </c:pt>
                <c:pt idx="2591">
                  <c:v>0.00162037</c:v>
                </c:pt>
                <c:pt idx="2592">
                  <c:v>0.003865741</c:v>
                </c:pt>
                <c:pt idx="2593">
                  <c:v>0.000844907</c:v>
                </c:pt>
                <c:pt idx="2594">
                  <c:v>0.002152778</c:v>
                </c:pt>
                <c:pt idx="2595">
                  <c:v>0.000902778</c:v>
                </c:pt>
                <c:pt idx="2596">
                  <c:v>0.000150463</c:v>
                </c:pt>
                <c:pt idx="2597">
                  <c:v>0.000590278</c:v>
                </c:pt>
                <c:pt idx="2598">
                  <c:v>0.003506944</c:v>
                </c:pt>
                <c:pt idx="2599">
                  <c:v>0.001840278</c:v>
                </c:pt>
                <c:pt idx="2600">
                  <c:v>0.00119213</c:v>
                </c:pt>
                <c:pt idx="2601">
                  <c:v>0.001099537</c:v>
                </c:pt>
                <c:pt idx="2602">
                  <c:v>0.000972222</c:v>
                </c:pt>
                <c:pt idx="2603">
                  <c:v>0.003981481</c:v>
                </c:pt>
                <c:pt idx="2604">
                  <c:v>0.002847222</c:v>
                </c:pt>
                <c:pt idx="2605">
                  <c:v>0.00181713</c:v>
                </c:pt>
                <c:pt idx="2606">
                  <c:v>0.001875</c:v>
                </c:pt>
                <c:pt idx="2607">
                  <c:v>0.000277778</c:v>
                </c:pt>
                <c:pt idx="2608">
                  <c:v>0.002453704</c:v>
                </c:pt>
                <c:pt idx="2609">
                  <c:v>0.002256944</c:v>
                </c:pt>
                <c:pt idx="2610">
                  <c:v>0.001655093</c:v>
                </c:pt>
                <c:pt idx="2611">
                  <c:v>0.000787037</c:v>
                </c:pt>
                <c:pt idx="2612">
                  <c:v>0.003171296</c:v>
                </c:pt>
                <c:pt idx="2613">
                  <c:v>0.002627315</c:v>
                </c:pt>
                <c:pt idx="2614">
                  <c:v>0.001759259</c:v>
                </c:pt>
                <c:pt idx="2615">
                  <c:v>0.002881944</c:v>
                </c:pt>
                <c:pt idx="2616">
                  <c:v>0.003761574</c:v>
                </c:pt>
                <c:pt idx="2617">
                  <c:v>0.001284722</c:v>
                </c:pt>
                <c:pt idx="2618">
                  <c:v>0.0009375</c:v>
                </c:pt>
                <c:pt idx="2619">
                  <c:v>0.002094907</c:v>
                </c:pt>
                <c:pt idx="2620">
                  <c:v>0.000983796</c:v>
                </c:pt>
                <c:pt idx="2621">
                  <c:v>0.001631944</c:v>
                </c:pt>
                <c:pt idx="2622">
                  <c:v>0.000486111</c:v>
                </c:pt>
                <c:pt idx="2623">
                  <c:v>0.002106481</c:v>
                </c:pt>
                <c:pt idx="2624">
                  <c:v>0.001851852</c:v>
                </c:pt>
                <c:pt idx="2625">
                  <c:v>0.002037037</c:v>
                </c:pt>
                <c:pt idx="2626">
                  <c:v>0.001550926</c:v>
                </c:pt>
                <c:pt idx="2627">
                  <c:v>0.005949074</c:v>
                </c:pt>
                <c:pt idx="2628">
                  <c:v>0.002094907</c:v>
                </c:pt>
                <c:pt idx="2629">
                  <c:v>0.001851852</c:v>
                </c:pt>
                <c:pt idx="2630">
                  <c:v>0.005833333</c:v>
                </c:pt>
                <c:pt idx="2631">
                  <c:v>0.003090278</c:v>
                </c:pt>
                <c:pt idx="2632">
                  <c:v>0.010497685</c:v>
                </c:pt>
                <c:pt idx="2633">
                  <c:v>0.002314815</c:v>
                </c:pt>
                <c:pt idx="2634">
                  <c:v>0.001608796</c:v>
                </c:pt>
                <c:pt idx="2635">
                  <c:v>0.001701389</c:v>
                </c:pt>
                <c:pt idx="2636">
                  <c:v>0.001863426</c:v>
                </c:pt>
                <c:pt idx="2637">
                  <c:v>0.001770833</c:v>
                </c:pt>
                <c:pt idx="2638">
                  <c:v>0.001261574</c:v>
                </c:pt>
                <c:pt idx="2639">
                  <c:v>0.001122685</c:v>
                </c:pt>
                <c:pt idx="2640">
                  <c:v>0.001898148</c:v>
                </c:pt>
                <c:pt idx="2641">
                  <c:v>0.000810185</c:v>
                </c:pt>
                <c:pt idx="2642">
                  <c:v>0.000821759</c:v>
                </c:pt>
                <c:pt idx="2643">
                  <c:v>0.008368056</c:v>
                </c:pt>
                <c:pt idx="2644">
                  <c:v>0.00599537</c:v>
                </c:pt>
                <c:pt idx="2645">
                  <c:v>0.008148148</c:v>
                </c:pt>
                <c:pt idx="2646">
                  <c:v>0.001701389</c:v>
                </c:pt>
                <c:pt idx="2647">
                  <c:v>0.001168981</c:v>
                </c:pt>
                <c:pt idx="2648">
                  <c:v>0.001643519</c:v>
                </c:pt>
                <c:pt idx="2649">
                  <c:v>0.015578704</c:v>
                </c:pt>
                <c:pt idx="2650">
                  <c:v>0.006018519</c:v>
                </c:pt>
                <c:pt idx="2651">
                  <c:v>0.007071759</c:v>
                </c:pt>
                <c:pt idx="2652">
                  <c:v>0.000763889</c:v>
                </c:pt>
                <c:pt idx="2653">
                  <c:v>0.0015625</c:v>
                </c:pt>
                <c:pt idx="2654">
                  <c:v>0.003194444</c:v>
                </c:pt>
                <c:pt idx="2655">
                  <c:v>0.005196759</c:v>
                </c:pt>
                <c:pt idx="2656">
                  <c:v>0.001134259</c:v>
                </c:pt>
                <c:pt idx="2657">
                  <c:v>0.001215278</c:v>
                </c:pt>
                <c:pt idx="2658">
                  <c:v>0.004421296</c:v>
                </c:pt>
                <c:pt idx="2659">
                  <c:v>0.002465278</c:v>
                </c:pt>
                <c:pt idx="2660">
                  <c:v>0.001342593</c:v>
                </c:pt>
                <c:pt idx="2661">
                  <c:v>0.001446759</c:v>
                </c:pt>
                <c:pt idx="2662">
                  <c:v>0.000578704</c:v>
                </c:pt>
                <c:pt idx="2663">
                  <c:v>0.001597222</c:v>
                </c:pt>
                <c:pt idx="2664">
                  <c:v>0.004340278</c:v>
                </c:pt>
                <c:pt idx="2665">
                  <c:v>0.00056713</c:v>
                </c:pt>
                <c:pt idx="2666">
                  <c:v>0.001956019</c:v>
                </c:pt>
                <c:pt idx="2667">
                  <c:v>0.002060185</c:v>
                </c:pt>
                <c:pt idx="2668">
                  <c:v>0.016041667</c:v>
                </c:pt>
                <c:pt idx="2669">
                  <c:v>0.001793981</c:v>
                </c:pt>
                <c:pt idx="2670">
                  <c:v>0.001388889</c:v>
                </c:pt>
                <c:pt idx="2671">
                  <c:v>0.002349537</c:v>
                </c:pt>
                <c:pt idx="2672">
                  <c:v>0.002824074</c:v>
                </c:pt>
                <c:pt idx="2673">
                  <c:v>0.004953704</c:v>
                </c:pt>
                <c:pt idx="2674">
                  <c:v>0.000613426</c:v>
                </c:pt>
                <c:pt idx="2675">
                  <c:v>0.004166667</c:v>
                </c:pt>
                <c:pt idx="2676">
                  <c:v>0.002488426</c:v>
                </c:pt>
                <c:pt idx="2677">
                  <c:v>0.005787037</c:v>
                </c:pt>
                <c:pt idx="2678">
                  <c:v>0.002395833</c:v>
                </c:pt>
                <c:pt idx="2679">
                  <c:v>0.006574074</c:v>
                </c:pt>
                <c:pt idx="2680">
                  <c:v>0.003125</c:v>
                </c:pt>
                <c:pt idx="2681">
                  <c:v>0.001782407</c:v>
                </c:pt>
                <c:pt idx="2682">
                  <c:v>0.003148148</c:v>
                </c:pt>
                <c:pt idx="2683">
                  <c:v>0.002650463</c:v>
                </c:pt>
                <c:pt idx="2684">
                  <c:v>0.00125</c:v>
                </c:pt>
                <c:pt idx="2685">
                  <c:v>0.002430556</c:v>
                </c:pt>
                <c:pt idx="2686">
                  <c:v>0.00443287</c:v>
                </c:pt>
                <c:pt idx="2687">
                  <c:v>0.002997685</c:v>
                </c:pt>
                <c:pt idx="2688">
                  <c:v>0.038958333</c:v>
                </c:pt>
                <c:pt idx="2689">
                  <c:v>0.011574074</c:v>
                </c:pt>
                <c:pt idx="2690">
                  <c:v>0.007152778</c:v>
                </c:pt>
                <c:pt idx="2691">
                  <c:v>0.004803241</c:v>
                </c:pt>
                <c:pt idx="2692">
                  <c:v>0.002743056</c:v>
                </c:pt>
                <c:pt idx="2693">
                  <c:v>0.001226852</c:v>
                </c:pt>
                <c:pt idx="2694">
                  <c:v>0.0040625</c:v>
                </c:pt>
                <c:pt idx="2695">
                  <c:v>0.002523148</c:v>
                </c:pt>
                <c:pt idx="2696">
                  <c:v>0.002291667</c:v>
                </c:pt>
                <c:pt idx="2697">
                  <c:v>0.003287037</c:v>
                </c:pt>
                <c:pt idx="2698">
                  <c:v>0.002199074</c:v>
                </c:pt>
                <c:pt idx="2699">
                  <c:v>0.003414352</c:v>
                </c:pt>
                <c:pt idx="2700">
                  <c:v>0.003032407</c:v>
                </c:pt>
                <c:pt idx="2701">
                  <c:v>0.001226852</c:v>
                </c:pt>
                <c:pt idx="2702">
                  <c:v>0.001076389</c:v>
                </c:pt>
                <c:pt idx="2703">
                  <c:v>0.002013889</c:v>
                </c:pt>
                <c:pt idx="2704">
                  <c:v>0.001435185</c:v>
                </c:pt>
                <c:pt idx="2705">
                  <c:v>0.002511574</c:v>
                </c:pt>
                <c:pt idx="2706">
                  <c:v>0.025821759</c:v>
                </c:pt>
                <c:pt idx="2707">
                  <c:v>0.003969907</c:v>
                </c:pt>
                <c:pt idx="2708">
                  <c:v>0.002627315</c:v>
                </c:pt>
                <c:pt idx="2709">
                  <c:v>0.00287037</c:v>
                </c:pt>
                <c:pt idx="2710">
                  <c:v>0.002083333</c:v>
                </c:pt>
                <c:pt idx="2711">
                  <c:v>0.001354167</c:v>
                </c:pt>
                <c:pt idx="2712">
                  <c:v>0.002372685</c:v>
                </c:pt>
                <c:pt idx="2713">
                  <c:v>0.004282407</c:v>
                </c:pt>
                <c:pt idx="2714">
                  <c:v>0.003344907</c:v>
                </c:pt>
                <c:pt idx="2715">
                  <c:v>0.00494213</c:v>
                </c:pt>
                <c:pt idx="2716">
                  <c:v>0.001967593</c:v>
                </c:pt>
                <c:pt idx="2717">
                  <c:v>0.008159722</c:v>
                </c:pt>
                <c:pt idx="2718">
                  <c:v>0.002858796</c:v>
                </c:pt>
                <c:pt idx="2719">
                  <c:v>0.002615741</c:v>
                </c:pt>
                <c:pt idx="2720">
                  <c:v>0.007696759</c:v>
                </c:pt>
                <c:pt idx="2721">
                  <c:v>0.002465278</c:v>
                </c:pt>
                <c:pt idx="2722">
                  <c:v>0.005219907</c:v>
                </c:pt>
                <c:pt idx="2723">
                  <c:v>0.002013889</c:v>
                </c:pt>
                <c:pt idx="2724">
                  <c:v>0.001458333</c:v>
                </c:pt>
                <c:pt idx="2725">
                  <c:v>0.0028125</c:v>
                </c:pt>
                <c:pt idx="2726">
                  <c:v>0.001921296</c:v>
                </c:pt>
                <c:pt idx="2727">
                  <c:v>0.00431713</c:v>
                </c:pt>
                <c:pt idx="2728">
                  <c:v>0.002997685</c:v>
                </c:pt>
                <c:pt idx="2729">
                  <c:v>0.003935185</c:v>
                </c:pt>
                <c:pt idx="2730">
                  <c:v>0.002233796</c:v>
                </c:pt>
                <c:pt idx="2731">
                  <c:v>0.004537037</c:v>
                </c:pt>
                <c:pt idx="2732">
                  <c:v>0.001574074</c:v>
                </c:pt>
                <c:pt idx="2733">
                  <c:v>0.001712963</c:v>
                </c:pt>
                <c:pt idx="2734">
                  <c:v>0.005277778</c:v>
                </c:pt>
                <c:pt idx="2735">
                  <c:v>0.001238426</c:v>
                </c:pt>
                <c:pt idx="2736">
                  <c:v>0.000509259</c:v>
                </c:pt>
                <c:pt idx="2737">
                  <c:v>0.001365741</c:v>
                </c:pt>
                <c:pt idx="2738">
                  <c:v>0.003194444</c:v>
                </c:pt>
                <c:pt idx="2739">
                  <c:v>0.000543981</c:v>
                </c:pt>
                <c:pt idx="2740">
                  <c:v>0.001736111</c:v>
                </c:pt>
                <c:pt idx="2741">
                  <c:v>0.001365741</c:v>
                </c:pt>
                <c:pt idx="2742">
                  <c:v>0.002685185</c:v>
                </c:pt>
                <c:pt idx="2743">
                  <c:v>0.013506944</c:v>
                </c:pt>
                <c:pt idx="2744">
                  <c:v>0.002627315</c:v>
                </c:pt>
                <c:pt idx="2745">
                  <c:v>0.003761574</c:v>
                </c:pt>
                <c:pt idx="2746">
                  <c:v>0.001701389</c:v>
                </c:pt>
                <c:pt idx="2747">
                  <c:v>0.001134259</c:v>
                </c:pt>
                <c:pt idx="2748">
                  <c:v>0.001076389</c:v>
                </c:pt>
                <c:pt idx="2749">
                  <c:v>0.000960648</c:v>
                </c:pt>
                <c:pt idx="2750">
                  <c:v>0.001215278</c:v>
                </c:pt>
                <c:pt idx="2751">
                  <c:v>0.000775463</c:v>
                </c:pt>
                <c:pt idx="2752">
                  <c:v>0.000891204</c:v>
                </c:pt>
                <c:pt idx="2753">
                  <c:v>0.002210648</c:v>
                </c:pt>
                <c:pt idx="2754">
                  <c:v>0.000231481</c:v>
                </c:pt>
                <c:pt idx="2755">
                  <c:v>0.0003125</c:v>
                </c:pt>
                <c:pt idx="2756">
                  <c:v>0.003009259</c:v>
                </c:pt>
                <c:pt idx="2757">
                  <c:v>0.002013889</c:v>
                </c:pt>
                <c:pt idx="2758">
                  <c:v>0.001087963</c:v>
                </c:pt>
                <c:pt idx="2759">
                  <c:v>0.000266204</c:v>
                </c:pt>
                <c:pt idx="2760">
                  <c:v>0.003865741</c:v>
                </c:pt>
                <c:pt idx="2761">
                  <c:v>0.007048611</c:v>
                </c:pt>
                <c:pt idx="2762">
                  <c:v>0.002337963</c:v>
                </c:pt>
                <c:pt idx="2763">
                  <c:v>0.00349537</c:v>
                </c:pt>
                <c:pt idx="2764">
                  <c:v>0.001400463</c:v>
                </c:pt>
                <c:pt idx="2765">
                  <c:v>0.002337963</c:v>
                </c:pt>
                <c:pt idx="2766">
                  <c:v>0.009328704</c:v>
                </c:pt>
                <c:pt idx="2767">
                  <c:v>0.000358796</c:v>
                </c:pt>
                <c:pt idx="2768">
                  <c:v>0.000243056</c:v>
                </c:pt>
                <c:pt idx="2769">
                  <c:v>0.001805556</c:v>
                </c:pt>
                <c:pt idx="2770">
                  <c:v>0.001064815</c:v>
                </c:pt>
                <c:pt idx="2771">
                  <c:v>0.001481481</c:v>
                </c:pt>
                <c:pt idx="2772">
                  <c:v>0.00556713</c:v>
                </c:pt>
                <c:pt idx="2773">
                  <c:v>0.008865741</c:v>
                </c:pt>
                <c:pt idx="2774">
                  <c:v>0.002951389</c:v>
                </c:pt>
                <c:pt idx="2775">
                  <c:v>0.001273148</c:v>
                </c:pt>
                <c:pt idx="2776">
                  <c:v>0.004571759</c:v>
                </c:pt>
                <c:pt idx="2777">
                  <c:v>0.0015625</c:v>
                </c:pt>
                <c:pt idx="2778">
                  <c:v>0.002222222</c:v>
                </c:pt>
                <c:pt idx="2779">
                  <c:v>0.002175926</c:v>
                </c:pt>
                <c:pt idx="2780">
                  <c:v>0.001608796</c:v>
                </c:pt>
                <c:pt idx="2781">
                  <c:v>0.001516204</c:v>
                </c:pt>
                <c:pt idx="2782">
                  <c:v>0.003078704</c:v>
                </c:pt>
                <c:pt idx="2783">
                  <c:v>0.00087963</c:v>
                </c:pt>
                <c:pt idx="2784">
                  <c:v>0.001412037</c:v>
                </c:pt>
                <c:pt idx="2785">
                  <c:v>0.011747685</c:v>
                </c:pt>
                <c:pt idx="2786">
                  <c:v>0.000694444</c:v>
                </c:pt>
                <c:pt idx="2787">
                  <c:v>0.007905093</c:v>
                </c:pt>
                <c:pt idx="2788">
                  <c:v>0.005439815</c:v>
                </c:pt>
                <c:pt idx="2789">
                  <c:v>0.001724537</c:v>
                </c:pt>
                <c:pt idx="2790">
                  <c:v>0.001226852</c:v>
                </c:pt>
                <c:pt idx="2791">
                  <c:v>0.001469907</c:v>
                </c:pt>
                <c:pt idx="2792">
                  <c:v>0.003703704</c:v>
                </c:pt>
                <c:pt idx="2793">
                  <c:v>0.001678241</c:v>
                </c:pt>
                <c:pt idx="2794">
                  <c:v>0.001493056</c:v>
                </c:pt>
                <c:pt idx="2795">
                  <c:v>0.008449074</c:v>
                </c:pt>
                <c:pt idx="2796">
                  <c:v>0.000416667</c:v>
                </c:pt>
                <c:pt idx="2797">
                  <c:v>0.006030093</c:v>
                </c:pt>
                <c:pt idx="2798">
                  <c:v>0.001099537</c:v>
                </c:pt>
                <c:pt idx="2799">
                  <c:v>0.001388889</c:v>
                </c:pt>
                <c:pt idx="2800">
                  <c:v>0.008888889</c:v>
                </c:pt>
                <c:pt idx="2801">
                  <c:v>0.003206019</c:v>
                </c:pt>
                <c:pt idx="2802">
                  <c:v>0.003344907</c:v>
                </c:pt>
                <c:pt idx="2803">
                  <c:v>0.005474537</c:v>
                </c:pt>
                <c:pt idx="2804">
                  <c:v>0.001539352</c:v>
                </c:pt>
                <c:pt idx="2805">
                  <c:v>0.0053125</c:v>
                </c:pt>
                <c:pt idx="2806">
                  <c:v>0.001493056</c:v>
                </c:pt>
                <c:pt idx="2807">
                  <c:v>0.004861111</c:v>
                </c:pt>
                <c:pt idx="2808">
                  <c:v>0.004467593</c:v>
                </c:pt>
                <c:pt idx="2809">
                  <c:v>0.011585648</c:v>
                </c:pt>
                <c:pt idx="2810">
                  <c:v>0.00087963</c:v>
                </c:pt>
                <c:pt idx="2811">
                  <c:v>0.005648148</c:v>
                </c:pt>
                <c:pt idx="2812">
                  <c:v>0.003032407</c:v>
                </c:pt>
                <c:pt idx="2813">
                  <c:v>0.001689815</c:v>
                </c:pt>
                <c:pt idx="2814">
                  <c:v>0.005821759</c:v>
                </c:pt>
                <c:pt idx="2815">
                  <c:v>0.001967593</c:v>
                </c:pt>
                <c:pt idx="2816">
                  <c:v>0.002476852</c:v>
                </c:pt>
                <c:pt idx="2817">
                  <c:v>0.004108796</c:v>
                </c:pt>
                <c:pt idx="2818">
                  <c:v>0.00224537</c:v>
                </c:pt>
                <c:pt idx="2819">
                  <c:v>0.000532407</c:v>
                </c:pt>
                <c:pt idx="2820">
                  <c:v>0.001481481</c:v>
                </c:pt>
                <c:pt idx="2821">
                  <c:v>0.009780093</c:v>
                </c:pt>
                <c:pt idx="2822">
                  <c:v>0.000601852</c:v>
                </c:pt>
                <c:pt idx="2823">
                  <c:v>0.002002315</c:v>
                </c:pt>
                <c:pt idx="2824">
                  <c:v>0.00130787</c:v>
                </c:pt>
                <c:pt idx="2825">
                  <c:v>0.001261574</c:v>
                </c:pt>
                <c:pt idx="2826">
                  <c:v>0.009872685</c:v>
                </c:pt>
                <c:pt idx="2827">
                  <c:v>0.00599537</c:v>
                </c:pt>
                <c:pt idx="2828">
                  <c:v>0.001435185</c:v>
                </c:pt>
                <c:pt idx="2829">
                  <c:v>0.005231481</c:v>
                </c:pt>
                <c:pt idx="2830">
                  <c:v>0.002418981</c:v>
                </c:pt>
                <c:pt idx="2831">
                  <c:v>0.001782407</c:v>
                </c:pt>
                <c:pt idx="2832">
                  <c:v>0.002349537</c:v>
                </c:pt>
                <c:pt idx="2833">
                  <c:v>0.009409722</c:v>
                </c:pt>
                <c:pt idx="2834">
                  <c:v>0.0009375</c:v>
                </c:pt>
                <c:pt idx="2835">
                  <c:v>0.001377315</c:v>
                </c:pt>
                <c:pt idx="2836">
                  <c:v>0.003425926</c:v>
                </c:pt>
                <c:pt idx="2837">
                  <c:v>0.010601852</c:v>
                </c:pt>
                <c:pt idx="2838">
                  <c:v>0.000694444</c:v>
                </c:pt>
                <c:pt idx="2839">
                  <c:v>0.005127315</c:v>
                </c:pt>
                <c:pt idx="2840">
                  <c:v>0.004085648</c:v>
                </c:pt>
                <c:pt idx="2841">
                  <c:v>0.002604167</c:v>
                </c:pt>
                <c:pt idx="2842">
                  <c:v>0.003032407</c:v>
                </c:pt>
                <c:pt idx="2843">
                  <c:v>0.004988426</c:v>
                </c:pt>
                <c:pt idx="2844">
                  <c:v>0.004143519</c:v>
                </c:pt>
                <c:pt idx="2845">
                  <c:v>0.006539352</c:v>
                </c:pt>
                <c:pt idx="2846">
                  <c:v>0.00119213</c:v>
                </c:pt>
                <c:pt idx="2847">
                  <c:v>0.008715278</c:v>
                </c:pt>
                <c:pt idx="2848">
                  <c:v>0.008194444</c:v>
                </c:pt>
                <c:pt idx="2849">
                  <c:v>0.00306713</c:v>
                </c:pt>
                <c:pt idx="2850">
                  <c:v>0.005023148</c:v>
                </c:pt>
                <c:pt idx="2851">
                  <c:v>0.00068287</c:v>
                </c:pt>
                <c:pt idx="2852">
                  <c:v>0.00931713</c:v>
                </c:pt>
                <c:pt idx="2853">
                  <c:v>0.002800926</c:v>
                </c:pt>
                <c:pt idx="2854">
                  <c:v>0.000219907</c:v>
                </c:pt>
                <c:pt idx="2855">
                  <c:v>0.001076389</c:v>
                </c:pt>
                <c:pt idx="2856">
                  <c:v>0.002430556</c:v>
                </c:pt>
                <c:pt idx="2857">
                  <c:v>0.000358796</c:v>
                </c:pt>
                <c:pt idx="2858">
                  <c:v>0.002465278</c:v>
                </c:pt>
                <c:pt idx="2859">
                  <c:v>0.001203704</c:v>
                </c:pt>
                <c:pt idx="2860">
                  <c:v>0.003958333</c:v>
                </c:pt>
                <c:pt idx="2861">
                  <c:v>0.001990741</c:v>
                </c:pt>
                <c:pt idx="2862">
                  <c:v>0.001851852</c:v>
                </c:pt>
                <c:pt idx="2863">
                  <c:v>0.00619213</c:v>
                </c:pt>
                <c:pt idx="2864">
                  <c:v>0.005949074</c:v>
                </c:pt>
                <c:pt idx="2865">
                  <c:v>0.003194444</c:v>
                </c:pt>
                <c:pt idx="2866">
                  <c:v>0.002037037</c:v>
                </c:pt>
                <c:pt idx="2867">
                  <c:v>0.000231481</c:v>
                </c:pt>
                <c:pt idx="2868">
                  <c:v>0.001863426</c:v>
                </c:pt>
                <c:pt idx="2869">
                  <c:v>0.004513889</c:v>
                </c:pt>
                <c:pt idx="2870">
                  <c:v>0.002835648</c:v>
                </c:pt>
                <c:pt idx="2871">
                  <c:v>0.001747685</c:v>
                </c:pt>
                <c:pt idx="2872">
                  <c:v>0.001666667</c:v>
                </c:pt>
                <c:pt idx="2873">
                  <c:v>0.010428241</c:v>
                </c:pt>
                <c:pt idx="2874">
                  <c:v>0.001423611</c:v>
                </c:pt>
                <c:pt idx="2875">
                  <c:v>0.002361111</c:v>
                </c:pt>
                <c:pt idx="2876">
                  <c:v>0.001076389</c:v>
                </c:pt>
                <c:pt idx="2877">
                  <c:v>0.002175926</c:v>
                </c:pt>
                <c:pt idx="2878">
                  <c:v>0.003842593</c:v>
                </c:pt>
                <c:pt idx="2879">
                  <c:v>0.002083333</c:v>
                </c:pt>
                <c:pt idx="2880">
                  <c:v>0.002060185</c:v>
                </c:pt>
                <c:pt idx="2881">
                  <c:v>0.001064815</c:v>
                </c:pt>
                <c:pt idx="2882">
                  <c:v>0.003680556</c:v>
                </c:pt>
                <c:pt idx="2883">
                  <c:v>0.001087963</c:v>
                </c:pt>
                <c:pt idx="2884">
                  <c:v>0.001608796</c:v>
                </c:pt>
                <c:pt idx="2885">
                  <c:v>0.001759259</c:v>
                </c:pt>
                <c:pt idx="2886">
                  <c:v>0.002175926</c:v>
                </c:pt>
                <c:pt idx="2887">
                  <c:v>0.000625</c:v>
                </c:pt>
                <c:pt idx="2888">
                  <c:v>0.000335648</c:v>
                </c:pt>
                <c:pt idx="2889">
                  <c:v>0.003136574</c:v>
                </c:pt>
                <c:pt idx="2890">
                  <c:v>0.001099537</c:v>
                </c:pt>
                <c:pt idx="2891">
                  <c:v>0.002627315</c:v>
                </c:pt>
                <c:pt idx="2892">
                  <c:v>0.002199074</c:v>
                </c:pt>
                <c:pt idx="2893">
                  <c:v>0.000694444</c:v>
                </c:pt>
                <c:pt idx="2894">
                  <c:v>0.001863426</c:v>
                </c:pt>
                <c:pt idx="2895">
                  <c:v>0.001875</c:v>
                </c:pt>
                <c:pt idx="2896">
                  <c:v>0.002465278</c:v>
                </c:pt>
                <c:pt idx="2897">
                  <c:v>0.000775463</c:v>
                </c:pt>
                <c:pt idx="2898">
                  <c:v>0.001076389</c:v>
                </c:pt>
                <c:pt idx="2899">
                  <c:v>0.001377315</c:v>
                </c:pt>
                <c:pt idx="2900">
                  <c:v>0.0034375</c:v>
                </c:pt>
                <c:pt idx="2901">
                  <c:v>3.47222E-05</c:v>
                </c:pt>
                <c:pt idx="2902">
                  <c:v>0.002071759</c:v>
                </c:pt>
                <c:pt idx="2903">
                  <c:v>0.003958333</c:v>
                </c:pt>
                <c:pt idx="2904">
                  <c:v>0.004861111</c:v>
                </c:pt>
                <c:pt idx="2905">
                  <c:v>0.004375</c:v>
                </c:pt>
                <c:pt idx="2906">
                  <c:v>0.002199074</c:v>
                </c:pt>
                <c:pt idx="2907">
                  <c:v>0.004097222</c:v>
                </c:pt>
                <c:pt idx="2908">
                  <c:v>0.002199074</c:v>
                </c:pt>
                <c:pt idx="2909">
                  <c:v>0.004247685</c:v>
                </c:pt>
                <c:pt idx="2910">
                  <c:v>0.001053241</c:v>
                </c:pt>
                <c:pt idx="2911">
                  <c:v>0.000891204</c:v>
                </c:pt>
                <c:pt idx="2912">
                  <c:v>0.003240741</c:v>
                </c:pt>
                <c:pt idx="2913">
                  <c:v>0.002106481</c:v>
                </c:pt>
                <c:pt idx="2914">
                  <c:v>0.004467593</c:v>
                </c:pt>
                <c:pt idx="2915">
                  <c:v>0.00212963</c:v>
                </c:pt>
                <c:pt idx="2916">
                  <c:v>0.000497685</c:v>
                </c:pt>
                <c:pt idx="2917">
                  <c:v>0.00125</c:v>
                </c:pt>
                <c:pt idx="2918">
                  <c:v>0.002928241</c:v>
                </c:pt>
                <c:pt idx="2919">
                  <c:v>0.002256944</c:v>
                </c:pt>
                <c:pt idx="2920">
                  <c:v>0.000532407</c:v>
                </c:pt>
                <c:pt idx="2921">
                  <c:v>0.002615741</c:v>
                </c:pt>
                <c:pt idx="2922">
                  <c:v>0.000636574</c:v>
                </c:pt>
                <c:pt idx="2923">
                  <c:v>0.003460648</c:v>
                </c:pt>
                <c:pt idx="2924">
                  <c:v>0.001712963</c:v>
                </c:pt>
                <c:pt idx="2925">
                  <c:v>0.001122685</c:v>
                </c:pt>
                <c:pt idx="2926">
                  <c:v>0.001956019</c:v>
                </c:pt>
                <c:pt idx="2927">
                  <c:v>0.001377315</c:v>
                </c:pt>
                <c:pt idx="2928">
                  <c:v>0.001168981</c:v>
                </c:pt>
                <c:pt idx="2929">
                  <c:v>0.000694444</c:v>
                </c:pt>
                <c:pt idx="2930">
                  <c:v>0.002430556</c:v>
                </c:pt>
                <c:pt idx="2931">
                  <c:v>0.000752315</c:v>
                </c:pt>
                <c:pt idx="2932">
                  <c:v>0.001493056</c:v>
                </c:pt>
                <c:pt idx="2933">
                  <c:v>0.00556713</c:v>
                </c:pt>
                <c:pt idx="2934">
                  <c:v>0.002488426</c:v>
                </c:pt>
                <c:pt idx="2935">
                  <c:v>0.001643519</c:v>
                </c:pt>
                <c:pt idx="2936">
                  <c:v>0.004756944</c:v>
                </c:pt>
                <c:pt idx="2937">
                  <c:v>0.006145833</c:v>
                </c:pt>
                <c:pt idx="2938">
                  <c:v>0.000752315</c:v>
                </c:pt>
                <c:pt idx="2939">
                  <c:v>0.000393519</c:v>
                </c:pt>
                <c:pt idx="2940">
                  <c:v>0.00912037</c:v>
                </c:pt>
                <c:pt idx="2941">
                  <c:v>0.002824074</c:v>
                </c:pt>
                <c:pt idx="2942">
                  <c:v>0.004988426</c:v>
                </c:pt>
                <c:pt idx="2943">
                  <c:v>0.009849537</c:v>
                </c:pt>
                <c:pt idx="2944">
                  <c:v>0.003645833</c:v>
                </c:pt>
                <c:pt idx="2945">
                  <c:v>0.002476852</c:v>
                </c:pt>
                <c:pt idx="2946">
                  <c:v>0.001064815</c:v>
                </c:pt>
                <c:pt idx="2947">
                  <c:v>0.000844907</c:v>
                </c:pt>
                <c:pt idx="2948">
                  <c:v>0.002094907</c:v>
                </c:pt>
                <c:pt idx="2949">
                  <c:v>0.001840278</c:v>
                </c:pt>
                <c:pt idx="2950">
                  <c:v>0.000671296</c:v>
                </c:pt>
                <c:pt idx="2951">
                  <c:v>0.012175926</c:v>
                </c:pt>
                <c:pt idx="2952">
                  <c:v>0.010601852</c:v>
                </c:pt>
                <c:pt idx="2953">
                  <c:v>0.001736111</c:v>
                </c:pt>
                <c:pt idx="2954">
                  <c:v>0.001909722</c:v>
                </c:pt>
                <c:pt idx="2955">
                  <c:v>0.003576389</c:v>
                </c:pt>
                <c:pt idx="2956">
                  <c:v>0.001886574</c:v>
                </c:pt>
                <c:pt idx="2957">
                  <c:v>0.002430556</c:v>
                </c:pt>
                <c:pt idx="2958">
                  <c:v>0.001909722</c:v>
                </c:pt>
                <c:pt idx="2959">
                  <c:v>0.003831019</c:v>
                </c:pt>
                <c:pt idx="2960">
                  <c:v>0.001550926</c:v>
                </c:pt>
                <c:pt idx="2961">
                  <c:v>0.002141204</c:v>
                </c:pt>
                <c:pt idx="2962">
                  <c:v>0.003414352</c:v>
                </c:pt>
                <c:pt idx="2963">
                  <c:v>0.00099537</c:v>
                </c:pt>
                <c:pt idx="2964">
                  <c:v>0.003171296</c:v>
                </c:pt>
                <c:pt idx="2965">
                  <c:v>0.001747685</c:v>
                </c:pt>
                <c:pt idx="2966">
                  <c:v>0.000798611</c:v>
                </c:pt>
                <c:pt idx="2967">
                  <c:v>0.000173611</c:v>
                </c:pt>
                <c:pt idx="2968">
                  <c:v>0.001898148</c:v>
                </c:pt>
                <c:pt idx="2969">
                  <c:v>0.00505787</c:v>
                </c:pt>
                <c:pt idx="2970">
                  <c:v>0.001608796</c:v>
                </c:pt>
                <c:pt idx="2971">
                  <c:v>0.003090278</c:v>
                </c:pt>
                <c:pt idx="2972">
                  <c:v>0.001909722</c:v>
                </c:pt>
                <c:pt idx="2973">
                  <c:v>0.002025463</c:v>
                </c:pt>
                <c:pt idx="2974">
                  <c:v>0.002291667</c:v>
                </c:pt>
                <c:pt idx="2975">
                  <c:v>0.002546296</c:v>
                </c:pt>
                <c:pt idx="2976">
                  <c:v>0.001944444</c:v>
                </c:pt>
                <c:pt idx="2977">
                  <c:v>0.002858796</c:v>
                </c:pt>
                <c:pt idx="2978">
                  <c:v>0.003368056</c:v>
                </c:pt>
                <c:pt idx="2979">
                  <c:v>0.002164352</c:v>
                </c:pt>
                <c:pt idx="2980">
                  <c:v>0.00224537</c:v>
                </c:pt>
                <c:pt idx="2981">
                  <c:v>0.004386574</c:v>
                </c:pt>
                <c:pt idx="2982">
                  <c:v>0.001747685</c:v>
                </c:pt>
                <c:pt idx="2983">
                  <c:v>0.001921296</c:v>
                </c:pt>
                <c:pt idx="2984">
                  <c:v>0.000740741</c:v>
                </c:pt>
                <c:pt idx="2985">
                  <c:v>0.002685185</c:v>
                </c:pt>
                <c:pt idx="2986">
                  <c:v>0.007488426</c:v>
                </c:pt>
                <c:pt idx="2987">
                  <c:v>0.003726852</c:v>
                </c:pt>
                <c:pt idx="2988">
                  <c:v>0.001539352</c:v>
                </c:pt>
                <c:pt idx="2989">
                  <c:v>0.000578704</c:v>
                </c:pt>
                <c:pt idx="2990">
                  <c:v>0.001006944</c:v>
                </c:pt>
                <c:pt idx="2991">
                  <c:v>0.008923611</c:v>
                </c:pt>
                <c:pt idx="2992">
                  <c:v>0.002789352</c:v>
                </c:pt>
                <c:pt idx="2993">
                  <c:v>0.002372685</c:v>
                </c:pt>
                <c:pt idx="2994">
                  <c:v>0.003680556</c:v>
                </c:pt>
                <c:pt idx="2995">
                  <c:v>0.001261574</c:v>
                </c:pt>
                <c:pt idx="2996">
                  <c:v>0.003518519</c:v>
                </c:pt>
                <c:pt idx="2997">
                  <c:v>0.002418981</c:v>
                </c:pt>
                <c:pt idx="2998">
                  <c:v>0.000960648</c:v>
                </c:pt>
                <c:pt idx="2999">
                  <c:v>0.002627315</c:v>
                </c:pt>
                <c:pt idx="3000">
                  <c:v>0.003136574</c:v>
                </c:pt>
                <c:pt idx="3001">
                  <c:v>0.003773148</c:v>
                </c:pt>
                <c:pt idx="3002">
                  <c:v>0.004502315</c:v>
                </c:pt>
                <c:pt idx="3003">
                  <c:v>0.003159722</c:v>
                </c:pt>
                <c:pt idx="3004">
                  <c:v>0.003055556</c:v>
                </c:pt>
                <c:pt idx="3005">
                  <c:v>0.012800926</c:v>
                </c:pt>
                <c:pt idx="3006">
                  <c:v>0.000844907</c:v>
                </c:pt>
                <c:pt idx="3007">
                  <c:v>0.002256944</c:v>
                </c:pt>
                <c:pt idx="3008">
                  <c:v>0.000798611</c:v>
                </c:pt>
                <c:pt idx="3009">
                  <c:v>0.001006944</c:v>
                </c:pt>
                <c:pt idx="3010">
                  <c:v>0.001412037</c:v>
                </c:pt>
                <c:pt idx="3011">
                  <c:v>0.0109375</c:v>
                </c:pt>
                <c:pt idx="3012">
                  <c:v>0.003333333</c:v>
                </c:pt>
                <c:pt idx="3013">
                  <c:v>0.000578704</c:v>
                </c:pt>
                <c:pt idx="3014">
                  <c:v>0.009444444</c:v>
                </c:pt>
                <c:pt idx="3015">
                  <c:v>0.003287037</c:v>
                </c:pt>
                <c:pt idx="3016">
                  <c:v>0.001342593</c:v>
                </c:pt>
                <c:pt idx="3017">
                  <c:v>0.000833333</c:v>
                </c:pt>
                <c:pt idx="3018">
                  <c:v>0.002685185</c:v>
                </c:pt>
                <c:pt idx="3019">
                  <c:v>0.001435185</c:v>
                </c:pt>
                <c:pt idx="3020">
                  <c:v>0.003773148</c:v>
                </c:pt>
                <c:pt idx="3021">
                  <c:v>0.002199074</c:v>
                </c:pt>
                <c:pt idx="3022">
                  <c:v>0.019918981</c:v>
                </c:pt>
                <c:pt idx="3023">
                  <c:v>0.0040625</c:v>
                </c:pt>
                <c:pt idx="3024">
                  <c:v>0.001979167</c:v>
                </c:pt>
                <c:pt idx="3025">
                  <c:v>0.001921296</c:v>
                </c:pt>
                <c:pt idx="3026">
                  <c:v>0.001203704</c:v>
                </c:pt>
                <c:pt idx="3027">
                  <c:v>0.001886574</c:v>
                </c:pt>
                <c:pt idx="3028">
                  <c:v>0.005694444</c:v>
                </c:pt>
                <c:pt idx="3029">
                  <c:v>0.000289352</c:v>
                </c:pt>
                <c:pt idx="3030">
                  <c:v>0.001759259</c:v>
                </c:pt>
                <c:pt idx="3031">
                  <c:v>0.001261574</c:v>
                </c:pt>
                <c:pt idx="3032">
                  <c:v>0.011944444</c:v>
                </c:pt>
                <c:pt idx="3033">
                  <c:v>0.000752315</c:v>
                </c:pt>
                <c:pt idx="3034">
                  <c:v>0.00224537</c:v>
                </c:pt>
                <c:pt idx="3035">
                  <c:v>0.004166667</c:v>
                </c:pt>
                <c:pt idx="3036">
                  <c:v>0.001111111</c:v>
                </c:pt>
                <c:pt idx="3037">
                  <c:v>0.000231481</c:v>
                </c:pt>
                <c:pt idx="3038">
                  <c:v>0.003738426</c:v>
                </c:pt>
                <c:pt idx="3039">
                  <c:v>0.003842593</c:v>
                </c:pt>
                <c:pt idx="3040">
                  <c:v>0.008506944</c:v>
                </c:pt>
                <c:pt idx="3041">
                  <c:v>0.001747685</c:v>
                </c:pt>
                <c:pt idx="3042">
                  <c:v>0.000532407</c:v>
                </c:pt>
                <c:pt idx="3043">
                  <c:v>0.001828704</c:v>
                </c:pt>
                <c:pt idx="3044">
                  <c:v>0.000844907</c:v>
                </c:pt>
                <c:pt idx="3045">
                  <c:v>0.004710648</c:v>
                </c:pt>
                <c:pt idx="3046">
                  <c:v>0.005069444</c:v>
                </c:pt>
                <c:pt idx="3047">
                  <c:v>0.001608796</c:v>
                </c:pt>
                <c:pt idx="3048">
                  <c:v>0.002013889</c:v>
                </c:pt>
                <c:pt idx="3049">
                  <c:v>0.002025463</c:v>
                </c:pt>
                <c:pt idx="3050">
                  <c:v>0.003622685</c:v>
                </c:pt>
                <c:pt idx="3051">
                  <c:v>0.001585648</c:v>
                </c:pt>
                <c:pt idx="3052">
                  <c:v>0.00025463</c:v>
                </c:pt>
                <c:pt idx="3053">
                  <c:v>0.003796296</c:v>
                </c:pt>
                <c:pt idx="3054">
                  <c:v>0.001076389</c:v>
                </c:pt>
                <c:pt idx="3055">
                  <c:v>0.001122685</c:v>
                </c:pt>
                <c:pt idx="3056">
                  <c:v>0.001423611</c:v>
                </c:pt>
                <c:pt idx="3057">
                  <c:v>0.002534722</c:v>
                </c:pt>
                <c:pt idx="3058">
                  <c:v>0.005266204</c:v>
                </c:pt>
                <c:pt idx="3059">
                  <c:v>0.00119213</c:v>
                </c:pt>
                <c:pt idx="3060">
                  <c:v>0.002314815</c:v>
                </c:pt>
                <c:pt idx="3061">
                  <c:v>0.001539352</c:v>
                </c:pt>
                <c:pt idx="3062">
                  <c:v>0.000405093</c:v>
                </c:pt>
                <c:pt idx="3063">
                  <c:v>0.000891204</c:v>
                </c:pt>
                <c:pt idx="3064">
                  <c:v>0.00244213</c:v>
                </c:pt>
                <c:pt idx="3065">
                  <c:v>0.000833333</c:v>
                </c:pt>
                <c:pt idx="3066">
                  <c:v>0.001539352</c:v>
                </c:pt>
                <c:pt idx="3067">
                  <c:v>0.001030093</c:v>
                </c:pt>
                <c:pt idx="3068">
                  <c:v>0.003321759</c:v>
                </c:pt>
                <c:pt idx="3069">
                  <c:v>0.010902778</c:v>
                </c:pt>
                <c:pt idx="3070">
                  <c:v>0.001168981</c:v>
                </c:pt>
                <c:pt idx="3071">
                  <c:v>0.003530093</c:v>
                </c:pt>
                <c:pt idx="3072">
                  <c:v>0.004479167</c:v>
                </c:pt>
                <c:pt idx="3073">
                  <c:v>0.001689815</c:v>
                </c:pt>
                <c:pt idx="3074">
                  <c:v>0.001851852</c:v>
                </c:pt>
                <c:pt idx="3075">
                  <c:v>0.000810185</c:v>
                </c:pt>
                <c:pt idx="3076">
                  <c:v>0.005393519</c:v>
                </c:pt>
                <c:pt idx="3077">
                  <c:v>0.001875</c:v>
                </c:pt>
                <c:pt idx="3078">
                  <c:v>0.001354167</c:v>
                </c:pt>
                <c:pt idx="3079">
                  <c:v>0.004409722</c:v>
                </c:pt>
                <c:pt idx="3080">
                  <c:v>0.00193287</c:v>
                </c:pt>
                <c:pt idx="3081">
                  <c:v>0.005509259</c:v>
                </c:pt>
                <c:pt idx="3082">
                  <c:v>0.002060185</c:v>
                </c:pt>
                <c:pt idx="3083">
                  <c:v>0.003009259</c:v>
                </c:pt>
                <c:pt idx="3084">
                  <c:v>0.002673611</c:v>
                </c:pt>
                <c:pt idx="3085">
                  <c:v>0.002175926</c:v>
                </c:pt>
                <c:pt idx="3086">
                  <c:v>0.001678241</c:v>
                </c:pt>
                <c:pt idx="3087">
                  <c:v>0.001886574</c:v>
                </c:pt>
                <c:pt idx="3088">
                  <c:v>0.003263889</c:v>
                </c:pt>
                <c:pt idx="3089">
                  <c:v>0.000856481</c:v>
                </c:pt>
                <c:pt idx="3090">
                  <c:v>0.000844907</c:v>
                </c:pt>
                <c:pt idx="3091">
                  <c:v>0.002546296</c:v>
                </c:pt>
                <c:pt idx="3092">
                  <c:v>0.003854167</c:v>
                </c:pt>
                <c:pt idx="3093">
                  <c:v>0.003657407</c:v>
                </c:pt>
                <c:pt idx="3094">
                  <c:v>0.005219907</c:v>
                </c:pt>
                <c:pt idx="3095">
                  <c:v>0.003680556</c:v>
                </c:pt>
                <c:pt idx="3096">
                  <c:v>0.002847222</c:v>
                </c:pt>
                <c:pt idx="3097">
                  <c:v>0.003599537</c:v>
                </c:pt>
                <c:pt idx="3098">
                  <c:v>0.002337963</c:v>
                </c:pt>
                <c:pt idx="3099">
                  <c:v>0.002013889</c:v>
                </c:pt>
                <c:pt idx="3100">
                  <c:v>0.001944444</c:v>
                </c:pt>
                <c:pt idx="3101">
                  <c:v>0.00962963</c:v>
                </c:pt>
                <c:pt idx="3102">
                  <c:v>0.002662037</c:v>
                </c:pt>
                <c:pt idx="3103">
                  <c:v>0.002314815</c:v>
                </c:pt>
                <c:pt idx="3104">
                  <c:v>0.001967593</c:v>
                </c:pt>
                <c:pt idx="3105">
                  <c:v>0.001643519</c:v>
                </c:pt>
                <c:pt idx="3106">
                  <c:v>0.003275463</c:v>
                </c:pt>
                <c:pt idx="3107">
                  <c:v>0.004872685</c:v>
                </c:pt>
                <c:pt idx="3108">
                  <c:v>0.003217593</c:v>
                </c:pt>
                <c:pt idx="3109">
                  <c:v>0.002071759</c:v>
                </c:pt>
                <c:pt idx="3110">
                  <c:v>0.00275463</c:v>
                </c:pt>
                <c:pt idx="3111">
                  <c:v>0.001273148</c:v>
                </c:pt>
                <c:pt idx="3112">
                  <c:v>0.001597222</c:v>
                </c:pt>
                <c:pt idx="3113">
                  <c:v>0.002523148</c:v>
                </c:pt>
                <c:pt idx="3114">
                  <c:v>0.001828704</c:v>
                </c:pt>
                <c:pt idx="3115">
                  <c:v>0.001215278</c:v>
                </c:pt>
                <c:pt idx="3116">
                  <c:v>0.001226852</c:v>
                </c:pt>
                <c:pt idx="3117">
                  <c:v>0.002511574</c:v>
                </c:pt>
                <c:pt idx="3118">
                  <c:v>0.001527778</c:v>
                </c:pt>
                <c:pt idx="3119">
                  <c:v>0.009537037</c:v>
                </c:pt>
                <c:pt idx="3120">
                  <c:v>0.0028125</c:v>
                </c:pt>
                <c:pt idx="3121">
                  <c:v>0.001736111</c:v>
                </c:pt>
                <c:pt idx="3122">
                  <c:v>0.00275463</c:v>
                </c:pt>
                <c:pt idx="3123">
                  <c:v>0.017974537</c:v>
                </c:pt>
                <c:pt idx="3124">
                  <c:v>0.001712963</c:v>
                </c:pt>
                <c:pt idx="3125">
                  <c:v>0.001840278</c:v>
                </c:pt>
                <c:pt idx="3126">
                  <c:v>0.00125</c:v>
                </c:pt>
                <c:pt idx="3127">
                  <c:v>0.001435185</c:v>
                </c:pt>
                <c:pt idx="3128">
                  <c:v>0.005231481</c:v>
                </c:pt>
                <c:pt idx="3129">
                  <c:v>0.001319444</c:v>
                </c:pt>
                <c:pt idx="3130">
                  <c:v>0.001446759</c:v>
                </c:pt>
                <c:pt idx="3131">
                  <c:v>0.007199074</c:v>
                </c:pt>
                <c:pt idx="3132">
                  <c:v>0.001770833</c:v>
                </c:pt>
                <c:pt idx="3133">
                  <c:v>0.01537037</c:v>
                </c:pt>
                <c:pt idx="3134">
                  <c:v>0.007939815</c:v>
                </c:pt>
                <c:pt idx="3135">
                  <c:v>0.000925926</c:v>
                </c:pt>
                <c:pt idx="3136">
                  <c:v>0.005034722</c:v>
                </c:pt>
                <c:pt idx="3137">
                  <c:v>0.003472222</c:v>
                </c:pt>
                <c:pt idx="3138">
                  <c:v>0.002349537</c:v>
                </c:pt>
                <c:pt idx="3139">
                  <c:v>0.001400463</c:v>
                </c:pt>
                <c:pt idx="3140">
                  <c:v>0.000821759</c:v>
                </c:pt>
                <c:pt idx="3141">
                  <c:v>0.000902778</c:v>
                </c:pt>
                <c:pt idx="3142">
                  <c:v>0.006180556</c:v>
                </c:pt>
                <c:pt idx="3143">
                  <c:v>0.0028125</c:v>
                </c:pt>
                <c:pt idx="3144">
                  <c:v>0.002662037</c:v>
                </c:pt>
                <c:pt idx="3145">
                  <c:v>0.002928241</c:v>
                </c:pt>
                <c:pt idx="3146">
                  <c:v>0.001469907</c:v>
                </c:pt>
                <c:pt idx="3147">
                  <c:v>0.013020833</c:v>
                </c:pt>
                <c:pt idx="3148">
                  <c:v>0.003263889</c:v>
                </c:pt>
                <c:pt idx="3149">
                  <c:v>0.002546296</c:v>
                </c:pt>
                <c:pt idx="3150">
                  <c:v>0.001828704</c:v>
                </c:pt>
                <c:pt idx="3151">
                  <c:v>0.003090278</c:v>
                </c:pt>
                <c:pt idx="3152">
                  <c:v>0.002974537</c:v>
                </c:pt>
                <c:pt idx="3153">
                  <c:v>0.001273148</c:v>
                </c:pt>
                <c:pt idx="3154">
                  <c:v>0.005277778</c:v>
                </c:pt>
                <c:pt idx="3155">
                  <c:v>0.000902778</c:v>
                </c:pt>
                <c:pt idx="3156">
                  <c:v>0.003449074</c:v>
                </c:pt>
                <c:pt idx="3157">
                  <c:v>0.004965278</c:v>
                </c:pt>
                <c:pt idx="3158">
                  <c:v>0.005590278</c:v>
                </c:pt>
                <c:pt idx="3159">
                  <c:v>0.002465278</c:v>
                </c:pt>
                <c:pt idx="3160">
                  <c:v>0.000590278</c:v>
                </c:pt>
                <c:pt idx="3161">
                  <c:v>0.000509259</c:v>
                </c:pt>
                <c:pt idx="3162">
                  <c:v>0.001898148</c:v>
                </c:pt>
                <c:pt idx="3163">
                  <c:v>0.001921296</c:v>
                </c:pt>
                <c:pt idx="3164">
                  <c:v>0.002546296</c:v>
                </c:pt>
                <c:pt idx="3165">
                  <c:v>0.002060185</c:v>
                </c:pt>
                <c:pt idx="3166">
                  <c:v>0.005231481</c:v>
                </c:pt>
                <c:pt idx="3167">
                  <c:v>0.009930556</c:v>
                </c:pt>
                <c:pt idx="3168">
                  <c:v>0.001006944</c:v>
                </c:pt>
                <c:pt idx="3169">
                  <c:v>0.001122685</c:v>
                </c:pt>
                <c:pt idx="3170">
                  <c:v>0.001342593</c:v>
                </c:pt>
                <c:pt idx="3171">
                  <c:v>0.001388889</c:v>
                </c:pt>
                <c:pt idx="3172">
                  <c:v>0.007280093</c:v>
                </c:pt>
                <c:pt idx="3173">
                  <c:v>0.002291667</c:v>
                </c:pt>
                <c:pt idx="3174">
                  <c:v>0.003032407</c:v>
                </c:pt>
                <c:pt idx="3175">
                  <c:v>0.002071759</c:v>
                </c:pt>
                <c:pt idx="3176">
                  <c:v>0.000405093</c:v>
                </c:pt>
                <c:pt idx="3177">
                  <c:v>0.001805556</c:v>
                </c:pt>
                <c:pt idx="3178">
                  <c:v>0.002326389</c:v>
                </c:pt>
                <c:pt idx="3179">
                  <c:v>0.001840278</c:v>
                </c:pt>
                <c:pt idx="3180">
                  <c:v>0.000787037</c:v>
                </c:pt>
                <c:pt idx="3181">
                  <c:v>0.000868056</c:v>
                </c:pt>
                <c:pt idx="3182">
                  <c:v>0.002650463</c:v>
                </c:pt>
                <c:pt idx="3183">
                  <c:v>0.001458333</c:v>
                </c:pt>
                <c:pt idx="3184">
                  <c:v>0.008148148</c:v>
                </c:pt>
                <c:pt idx="3185">
                  <c:v>0.001898148</c:v>
                </c:pt>
                <c:pt idx="3186">
                  <c:v>0.003923611</c:v>
                </c:pt>
                <c:pt idx="3187">
                  <c:v>0.005335648</c:v>
                </c:pt>
                <c:pt idx="3188">
                  <c:v>0.002175926</c:v>
                </c:pt>
                <c:pt idx="3189">
                  <c:v>0.006319444</c:v>
                </c:pt>
                <c:pt idx="3190">
                  <c:v>0.001979167</c:v>
                </c:pt>
                <c:pt idx="3191">
                  <c:v>0.0040625</c:v>
                </c:pt>
                <c:pt idx="3192">
                  <c:v>0.001087963</c:v>
                </c:pt>
                <c:pt idx="3193">
                  <c:v>0.001944444</c:v>
                </c:pt>
                <c:pt idx="3194">
                  <c:v>0.004965278</c:v>
                </c:pt>
                <c:pt idx="3195">
                  <c:v>0.002881944</c:v>
                </c:pt>
                <c:pt idx="3196">
                  <c:v>0.006574074</c:v>
                </c:pt>
                <c:pt idx="3197">
                  <c:v>0.003460648</c:v>
                </c:pt>
                <c:pt idx="3198">
                  <c:v>0.003263889</c:v>
                </c:pt>
                <c:pt idx="3199">
                  <c:v>0.008796296</c:v>
                </c:pt>
                <c:pt idx="3200">
                  <c:v>0.00244213</c:v>
                </c:pt>
                <c:pt idx="3201">
                  <c:v>0.000891204</c:v>
                </c:pt>
                <c:pt idx="3202">
                  <c:v>0.003275463</c:v>
                </c:pt>
                <c:pt idx="3203">
                  <c:v>0.003043981</c:v>
                </c:pt>
                <c:pt idx="3204">
                  <c:v>0.0021875</c:v>
                </c:pt>
                <c:pt idx="3205">
                  <c:v>0.001053241</c:v>
                </c:pt>
                <c:pt idx="3206">
                  <c:v>0.00037037</c:v>
                </c:pt>
                <c:pt idx="3207">
                  <c:v>0.001608796</c:v>
                </c:pt>
                <c:pt idx="3208">
                  <c:v>0.004016204</c:v>
                </c:pt>
                <c:pt idx="3209">
                  <c:v>0.001759259</c:v>
                </c:pt>
                <c:pt idx="3210">
                  <c:v>0.01005787</c:v>
                </c:pt>
                <c:pt idx="3211">
                  <c:v>0.003923611</c:v>
                </c:pt>
                <c:pt idx="3212">
                  <c:v>0.003090278</c:v>
                </c:pt>
                <c:pt idx="3213">
                  <c:v>0.000393519</c:v>
                </c:pt>
                <c:pt idx="3214">
                  <c:v>0.001770833</c:v>
                </c:pt>
                <c:pt idx="3215">
                  <c:v>0.000324074</c:v>
                </c:pt>
                <c:pt idx="3216">
                  <c:v>0.0025</c:v>
                </c:pt>
                <c:pt idx="3217">
                  <c:v>0.002488426</c:v>
                </c:pt>
                <c:pt idx="3218">
                  <c:v>0.002303241</c:v>
                </c:pt>
                <c:pt idx="3219">
                  <c:v>0.001608796</c:v>
                </c:pt>
                <c:pt idx="3220">
                  <c:v>0.003726852</c:v>
                </c:pt>
                <c:pt idx="3221">
                  <c:v>0.0021875</c:v>
                </c:pt>
                <c:pt idx="3222">
                  <c:v>0.002280093</c:v>
                </c:pt>
                <c:pt idx="3223">
                  <c:v>0.002592593</c:v>
                </c:pt>
                <c:pt idx="3224">
                  <c:v>0.001851852</c:v>
                </c:pt>
                <c:pt idx="3225">
                  <c:v>0.001655093</c:v>
                </c:pt>
                <c:pt idx="3226">
                  <c:v>0.002210648</c:v>
                </c:pt>
                <c:pt idx="3227">
                  <c:v>0.009641204</c:v>
                </c:pt>
                <c:pt idx="3228">
                  <c:v>0.00412037</c:v>
                </c:pt>
                <c:pt idx="3229">
                  <c:v>0.005613426</c:v>
                </c:pt>
                <c:pt idx="3230">
                  <c:v>0.000659722</c:v>
                </c:pt>
                <c:pt idx="3231">
                  <c:v>0.010763889</c:v>
                </c:pt>
                <c:pt idx="3232">
                  <c:v>0.002858796</c:v>
                </c:pt>
                <c:pt idx="3233">
                  <c:v>0.002407407</c:v>
                </c:pt>
                <c:pt idx="3234">
                  <c:v>0.001030093</c:v>
                </c:pt>
                <c:pt idx="3235">
                  <c:v>0.000833333</c:v>
                </c:pt>
                <c:pt idx="3236">
                  <c:v>0.003009259</c:v>
                </c:pt>
                <c:pt idx="3237">
                  <c:v>0.001493056</c:v>
                </c:pt>
                <c:pt idx="3238">
                  <c:v>0.001747685</c:v>
                </c:pt>
                <c:pt idx="3239">
                  <c:v>0.002094907</c:v>
                </c:pt>
                <c:pt idx="3240">
                  <c:v>0.001446759</c:v>
                </c:pt>
                <c:pt idx="3241">
                  <c:v>0.002604167</c:v>
                </c:pt>
                <c:pt idx="3242">
                  <c:v>0.009594907</c:v>
                </c:pt>
                <c:pt idx="3243">
                  <c:v>0.008668981</c:v>
                </c:pt>
                <c:pt idx="3244">
                  <c:v>0.001921296</c:v>
                </c:pt>
                <c:pt idx="3245">
                  <c:v>0.001006944</c:v>
                </c:pt>
                <c:pt idx="3246">
                  <c:v>0.004710648</c:v>
                </c:pt>
                <c:pt idx="3247">
                  <c:v>0.005069444</c:v>
                </c:pt>
                <c:pt idx="3248">
                  <c:v>0.004479167</c:v>
                </c:pt>
                <c:pt idx="3249">
                  <c:v>0.001157407</c:v>
                </c:pt>
                <c:pt idx="3250">
                  <c:v>0.004780093</c:v>
                </c:pt>
                <c:pt idx="3251">
                  <c:v>0.006030093</c:v>
                </c:pt>
                <c:pt idx="3252">
                  <c:v>0.001539352</c:v>
                </c:pt>
                <c:pt idx="3253">
                  <c:v>0.002210648</c:v>
                </c:pt>
                <c:pt idx="3254">
                  <c:v>0.006030093</c:v>
                </c:pt>
                <c:pt idx="3255">
                  <c:v>0.001261574</c:v>
                </c:pt>
                <c:pt idx="3256">
                  <c:v>0.003993056</c:v>
                </c:pt>
                <c:pt idx="3257">
                  <c:v>0.011898148</c:v>
                </c:pt>
                <c:pt idx="3258">
                  <c:v>0.006550926</c:v>
                </c:pt>
                <c:pt idx="3259">
                  <c:v>0.000439815</c:v>
                </c:pt>
                <c:pt idx="3260">
                  <c:v>0.003634259</c:v>
                </c:pt>
                <c:pt idx="3261">
                  <c:v>0.002476852</c:v>
                </c:pt>
                <c:pt idx="3262">
                  <c:v>0.00287037</c:v>
                </c:pt>
                <c:pt idx="3263">
                  <c:v>0.002847222</c:v>
                </c:pt>
                <c:pt idx="3264">
                  <c:v>0.001574074</c:v>
                </c:pt>
                <c:pt idx="3265">
                  <c:v>0.001134259</c:v>
                </c:pt>
                <c:pt idx="3266">
                  <c:v>0.002604167</c:v>
                </c:pt>
                <c:pt idx="3267">
                  <c:v>0.004212963</c:v>
                </c:pt>
                <c:pt idx="3268">
                  <c:v>0.009074074</c:v>
                </c:pt>
                <c:pt idx="3269">
                  <c:v>0.001076389</c:v>
                </c:pt>
                <c:pt idx="3270">
                  <c:v>0.000659722</c:v>
                </c:pt>
                <c:pt idx="3271">
                  <c:v>0.001851852</c:v>
                </c:pt>
                <c:pt idx="3272">
                  <c:v>0.002430556</c:v>
                </c:pt>
                <c:pt idx="3273">
                  <c:v>0.002569444</c:v>
                </c:pt>
                <c:pt idx="3274">
                  <c:v>0.000243056</c:v>
                </c:pt>
                <c:pt idx="3275">
                  <c:v>0.002569444</c:v>
                </c:pt>
                <c:pt idx="3276">
                  <c:v>0.00181713</c:v>
                </c:pt>
                <c:pt idx="3277">
                  <c:v>0.001655093</c:v>
                </c:pt>
                <c:pt idx="3278">
                  <c:v>0.004293981</c:v>
                </c:pt>
                <c:pt idx="3279">
                  <c:v>0.001863426</c:v>
                </c:pt>
                <c:pt idx="3280">
                  <c:v>0.004050926</c:v>
                </c:pt>
                <c:pt idx="3281">
                  <c:v>0.0015625</c:v>
                </c:pt>
                <c:pt idx="3282">
                  <c:v>0.001875</c:v>
                </c:pt>
                <c:pt idx="3283">
                  <c:v>0.006539352</c:v>
                </c:pt>
                <c:pt idx="3284">
                  <c:v>0.009837963</c:v>
                </c:pt>
                <c:pt idx="3285">
                  <c:v>0.000509259</c:v>
                </c:pt>
                <c:pt idx="3286">
                  <c:v>0.003900463</c:v>
                </c:pt>
                <c:pt idx="3287">
                  <c:v>0.004814815</c:v>
                </c:pt>
                <c:pt idx="3288">
                  <c:v>0.001180556</c:v>
                </c:pt>
                <c:pt idx="3289">
                  <c:v>5.78704E-05</c:v>
                </c:pt>
                <c:pt idx="3290">
                  <c:v>0.001493056</c:v>
                </c:pt>
                <c:pt idx="3291">
                  <c:v>0.01130787</c:v>
                </c:pt>
                <c:pt idx="3292">
                  <c:v>0.001597222</c:v>
                </c:pt>
                <c:pt idx="3293">
                  <c:v>0.000810185</c:v>
                </c:pt>
                <c:pt idx="3294">
                  <c:v>0.000821759</c:v>
                </c:pt>
                <c:pt idx="3295">
                  <c:v>0.000868056</c:v>
                </c:pt>
                <c:pt idx="3296">
                  <c:v>0.002662037</c:v>
                </c:pt>
                <c:pt idx="3297">
                  <c:v>0.004270833</c:v>
                </c:pt>
                <c:pt idx="3298">
                  <c:v>0.001574074</c:v>
                </c:pt>
                <c:pt idx="3299">
                  <c:v>0.00025463</c:v>
                </c:pt>
                <c:pt idx="3300">
                  <c:v>0.004375</c:v>
                </c:pt>
                <c:pt idx="3301">
                  <c:v>0.002777778</c:v>
                </c:pt>
                <c:pt idx="3302">
                  <c:v>0.000925926</c:v>
                </c:pt>
                <c:pt idx="3303">
                  <c:v>0.001666667</c:v>
                </c:pt>
                <c:pt idx="3304">
                  <c:v>0.004398148</c:v>
                </c:pt>
                <c:pt idx="3305">
                  <c:v>0.00125</c:v>
                </c:pt>
                <c:pt idx="3306">
                  <c:v>0.010729167</c:v>
                </c:pt>
                <c:pt idx="3307">
                  <c:v>0.004502315</c:v>
                </c:pt>
                <c:pt idx="3308">
                  <c:v>0.002222222</c:v>
                </c:pt>
                <c:pt idx="3309">
                  <c:v>0.003159722</c:v>
                </c:pt>
                <c:pt idx="3310">
                  <c:v>0.000555556</c:v>
                </c:pt>
                <c:pt idx="3311">
                  <c:v>9.25926E-05</c:v>
                </c:pt>
                <c:pt idx="3312">
                  <c:v>0.007268519</c:v>
                </c:pt>
                <c:pt idx="3313">
                  <c:v>0.001041667</c:v>
                </c:pt>
                <c:pt idx="3314">
                  <c:v>0.00255787</c:v>
                </c:pt>
                <c:pt idx="3315">
                  <c:v>0.002511574</c:v>
                </c:pt>
                <c:pt idx="3316">
                  <c:v>0.008819444</c:v>
                </c:pt>
                <c:pt idx="3317">
                  <c:v>0.002233796</c:v>
                </c:pt>
                <c:pt idx="3318">
                  <c:v>0.00349537</c:v>
                </c:pt>
                <c:pt idx="3319">
                  <c:v>0.004756944</c:v>
                </c:pt>
                <c:pt idx="3320">
                  <c:v>0.002835648</c:v>
                </c:pt>
                <c:pt idx="3321">
                  <c:v>0.008634259</c:v>
                </c:pt>
                <c:pt idx="3322">
                  <c:v>0.007789352</c:v>
                </c:pt>
                <c:pt idx="3323">
                  <c:v>0.002546296</c:v>
                </c:pt>
                <c:pt idx="3324">
                  <c:v>0.002685185</c:v>
                </c:pt>
                <c:pt idx="3325">
                  <c:v>0.001331019</c:v>
                </c:pt>
                <c:pt idx="3326">
                  <c:v>0.005613426</c:v>
                </c:pt>
                <c:pt idx="3327">
                  <c:v>0.001226852</c:v>
                </c:pt>
                <c:pt idx="3328">
                  <c:v>0.001238426</c:v>
                </c:pt>
                <c:pt idx="3329">
                  <c:v>0.012083333</c:v>
                </c:pt>
                <c:pt idx="3330">
                  <c:v>0.002083333</c:v>
                </c:pt>
                <c:pt idx="3331">
                  <c:v>0.004097222</c:v>
                </c:pt>
                <c:pt idx="3332">
                  <c:v>0.000636574</c:v>
                </c:pt>
                <c:pt idx="3333">
                  <c:v>0.004537037</c:v>
                </c:pt>
                <c:pt idx="3334">
                  <c:v>0.001423611</c:v>
                </c:pt>
                <c:pt idx="3335">
                  <c:v>0.001712963</c:v>
                </c:pt>
                <c:pt idx="3336">
                  <c:v>0.000856481</c:v>
                </c:pt>
                <c:pt idx="3337">
                  <c:v>0.003090278</c:v>
                </c:pt>
                <c:pt idx="3338">
                  <c:v>0.004328704</c:v>
                </c:pt>
                <c:pt idx="3339">
                  <c:v>0.003414352</c:v>
                </c:pt>
                <c:pt idx="3340">
                  <c:v>0.001724537</c:v>
                </c:pt>
                <c:pt idx="3341">
                  <c:v>0.002615741</c:v>
                </c:pt>
                <c:pt idx="3342">
                  <c:v>0.007731481</c:v>
                </c:pt>
                <c:pt idx="3343">
                  <c:v>0.001099537</c:v>
                </c:pt>
                <c:pt idx="3344">
                  <c:v>0.002650463</c:v>
                </c:pt>
                <c:pt idx="3345">
                  <c:v>0.002916667</c:v>
                </c:pt>
                <c:pt idx="3346">
                  <c:v>0.003310185</c:v>
                </c:pt>
                <c:pt idx="3347">
                  <c:v>0.002800926</c:v>
                </c:pt>
                <c:pt idx="3348">
                  <c:v>0.003877315</c:v>
                </c:pt>
                <c:pt idx="3349">
                  <c:v>0.003738426</c:v>
                </c:pt>
                <c:pt idx="3350">
                  <c:v>0.00162037</c:v>
                </c:pt>
                <c:pt idx="3351">
                  <c:v>0.001840278</c:v>
                </c:pt>
                <c:pt idx="3352">
                  <c:v>0.003391204</c:v>
                </c:pt>
                <c:pt idx="3353">
                  <c:v>0.000983796</c:v>
                </c:pt>
                <c:pt idx="3354">
                  <c:v>0.003969907</c:v>
                </c:pt>
                <c:pt idx="3355">
                  <c:v>0.003414352</c:v>
                </c:pt>
                <c:pt idx="3356">
                  <c:v>0.004166667</c:v>
                </c:pt>
                <c:pt idx="3357">
                  <c:v>0.002118056</c:v>
                </c:pt>
                <c:pt idx="3358">
                  <c:v>0.003518519</c:v>
                </c:pt>
                <c:pt idx="3359">
                  <c:v>0.004421296</c:v>
                </c:pt>
                <c:pt idx="3360">
                  <c:v>0.005949074</c:v>
                </c:pt>
                <c:pt idx="3361">
                  <c:v>0.001643519</c:v>
                </c:pt>
                <c:pt idx="3362">
                  <c:v>0.001875</c:v>
                </c:pt>
                <c:pt idx="3363">
                  <c:v>0.003483796</c:v>
                </c:pt>
                <c:pt idx="3364">
                  <c:v>0.003055556</c:v>
                </c:pt>
                <c:pt idx="3365">
                  <c:v>0.001736111</c:v>
                </c:pt>
                <c:pt idx="3366">
                  <c:v>0.00056713</c:v>
                </c:pt>
                <c:pt idx="3367">
                  <c:v>0.003773148</c:v>
                </c:pt>
                <c:pt idx="3368">
                  <c:v>0.005416667</c:v>
                </c:pt>
                <c:pt idx="3369">
                  <c:v>0.002118056</c:v>
                </c:pt>
                <c:pt idx="3370">
                  <c:v>0.003923611</c:v>
                </c:pt>
                <c:pt idx="3371">
                  <c:v>0.001446759</c:v>
                </c:pt>
                <c:pt idx="3372">
                  <c:v>0.002685185</c:v>
                </c:pt>
                <c:pt idx="3373">
                  <c:v>0.003611111</c:v>
                </c:pt>
                <c:pt idx="3374">
                  <c:v>0.004895833</c:v>
                </c:pt>
                <c:pt idx="3375">
                  <c:v>0.001886574</c:v>
                </c:pt>
                <c:pt idx="3376">
                  <c:v>0.002210648</c:v>
                </c:pt>
                <c:pt idx="3377">
                  <c:v>0.00287037</c:v>
                </c:pt>
                <c:pt idx="3378">
                  <c:v>0.001689815</c:v>
                </c:pt>
                <c:pt idx="3379">
                  <c:v>0.001446759</c:v>
                </c:pt>
                <c:pt idx="3380">
                  <c:v>0.002708333</c:v>
                </c:pt>
                <c:pt idx="3381">
                  <c:v>0.000196759</c:v>
                </c:pt>
                <c:pt idx="3382">
                  <c:v>0.006319444</c:v>
                </c:pt>
                <c:pt idx="3383">
                  <c:v>0.006412037</c:v>
                </c:pt>
                <c:pt idx="3384">
                  <c:v>0.001875</c:v>
                </c:pt>
                <c:pt idx="3385">
                  <c:v>0.005046296</c:v>
                </c:pt>
                <c:pt idx="3386">
                  <c:v>0.0034375</c:v>
                </c:pt>
                <c:pt idx="3387">
                  <c:v>0.00349537</c:v>
                </c:pt>
                <c:pt idx="3388">
                  <c:v>0.004039352</c:v>
                </c:pt>
                <c:pt idx="3389">
                  <c:v>0.002013889</c:v>
                </c:pt>
                <c:pt idx="3390">
                  <c:v>0.002083333</c:v>
                </c:pt>
                <c:pt idx="3391">
                  <c:v>0.010439815</c:v>
                </c:pt>
                <c:pt idx="3392">
                  <c:v>0.001585648</c:v>
                </c:pt>
                <c:pt idx="3393">
                  <c:v>0.003263889</c:v>
                </c:pt>
                <c:pt idx="3394">
                  <c:v>0.003715278</c:v>
                </c:pt>
                <c:pt idx="3395">
                  <c:v>0.001458333</c:v>
                </c:pt>
                <c:pt idx="3396">
                  <c:v>0.006412037</c:v>
                </c:pt>
                <c:pt idx="3397">
                  <c:v>0.000243056</c:v>
                </c:pt>
                <c:pt idx="3398">
                  <c:v>0.00494213</c:v>
                </c:pt>
                <c:pt idx="3399">
                  <c:v>0.001122685</c:v>
                </c:pt>
                <c:pt idx="3400">
                  <c:v>0.004652778</c:v>
                </c:pt>
                <c:pt idx="3401">
                  <c:v>0.002916667</c:v>
                </c:pt>
                <c:pt idx="3402">
                  <c:v>0.005196759</c:v>
                </c:pt>
                <c:pt idx="3403">
                  <c:v>0.004166667</c:v>
                </c:pt>
                <c:pt idx="3404">
                  <c:v>0.001030093</c:v>
                </c:pt>
                <c:pt idx="3405">
                  <c:v>0.002789352</c:v>
                </c:pt>
                <c:pt idx="3406">
                  <c:v>0.006643519</c:v>
                </c:pt>
                <c:pt idx="3407">
                  <c:v>0.003171296</c:v>
                </c:pt>
                <c:pt idx="3408">
                  <c:v>0.001782407</c:v>
                </c:pt>
                <c:pt idx="3409">
                  <c:v>0.000821759</c:v>
                </c:pt>
                <c:pt idx="3410">
                  <c:v>0.001412037</c:v>
                </c:pt>
                <c:pt idx="3411">
                  <c:v>0.001921296</c:v>
                </c:pt>
                <c:pt idx="3412">
                  <c:v>0.001886574</c:v>
                </c:pt>
                <c:pt idx="3413">
                  <c:v>0.00193287</c:v>
                </c:pt>
                <c:pt idx="3414">
                  <c:v>0.001053241</c:v>
                </c:pt>
                <c:pt idx="3415">
                  <c:v>0.001539352</c:v>
                </c:pt>
                <c:pt idx="3416">
                  <c:v>0.006875</c:v>
                </c:pt>
                <c:pt idx="3417">
                  <c:v>0.00099537</c:v>
                </c:pt>
                <c:pt idx="3418">
                  <c:v>0.000462963</c:v>
                </c:pt>
                <c:pt idx="3419">
                  <c:v>0.001921296</c:v>
                </c:pt>
                <c:pt idx="3420">
                  <c:v>0.00349537</c:v>
                </c:pt>
                <c:pt idx="3421">
                  <c:v>0.003506944</c:v>
                </c:pt>
                <c:pt idx="3422">
                  <c:v>0.007361111</c:v>
                </c:pt>
                <c:pt idx="3423">
                  <c:v>0.003946759</c:v>
                </c:pt>
                <c:pt idx="3424">
                  <c:v>0.005590278</c:v>
                </c:pt>
                <c:pt idx="3425">
                  <c:v>0.002546296</c:v>
                </c:pt>
                <c:pt idx="3426">
                  <c:v>0.002708333</c:v>
                </c:pt>
                <c:pt idx="3427">
                  <c:v>0.00037037</c:v>
                </c:pt>
                <c:pt idx="3428">
                  <c:v>0.00244213</c:v>
                </c:pt>
                <c:pt idx="3429">
                  <c:v>0.008541667</c:v>
                </c:pt>
                <c:pt idx="3430">
                  <c:v>0.005578704</c:v>
                </c:pt>
                <c:pt idx="3431">
                  <c:v>0.00275463</c:v>
                </c:pt>
                <c:pt idx="3432">
                  <c:v>0.004282407</c:v>
                </c:pt>
                <c:pt idx="3433">
                  <c:v>0.00087963</c:v>
                </c:pt>
                <c:pt idx="3434">
                  <c:v>0.002604167</c:v>
                </c:pt>
                <c:pt idx="3435">
                  <c:v>0.002962963</c:v>
                </c:pt>
                <c:pt idx="3436">
                  <c:v>0.0065625</c:v>
                </c:pt>
                <c:pt idx="3437">
                  <c:v>0.0259375</c:v>
                </c:pt>
                <c:pt idx="3438">
                  <c:v>0.001701389</c:v>
                </c:pt>
                <c:pt idx="3439">
                  <c:v>0.0015625</c:v>
                </c:pt>
                <c:pt idx="3440">
                  <c:v>0.003009259</c:v>
                </c:pt>
                <c:pt idx="3441">
                  <c:v>0.002939815</c:v>
                </c:pt>
                <c:pt idx="3442">
                  <c:v>0.012939815</c:v>
                </c:pt>
                <c:pt idx="3443">
                  <c:v>0.00087963</c:v>
                </c:pt>
                <c:pt idx="3444">
                  <c:v>0.000914352</c:v>
                </c:pt>
                <c:pt idx="3445">
                  <c:v>0.001087963</c:v>
                </c:pt>
                <c:pt idx="3446">
                  <c:v>0.002407407</c:v>
                </c:pt>
                <c:pt idx="3447">
                  <c:v>0.016469907</c:v>
                </c:pt>
                <c:pt idx="3448">
                  <c:v>0.003136574</c:v>
                </c:pt>
                <c:pt idx="3449">
                  <c:v>0.001921296</c:v>
                </c:pt>
                <c:pt idx="3450">
                  <c:v>0.002962963</c:v>
                </c:pt>
                <c:pt idx="3451">
                  <c:v>0.000219907</c:v>
                </c:pt>
                <c:pt idx="3452">
                  <c:v>0.002002315</c:v>
                </c:pt>
                <c:pt idx="3453">
                  <c:v>0.004247685</c:v>
                </c:pt>
                <c:pt idx="3454">
                  <c:v>0.004791667</c:v>
                </c:pt>
                <c:pt idx="3455">
                  <c:v>0.002627315</c:v>
                </c:pt>
                <c:pt idx="3456">
                  <c:v>0.004039352</c:v>
                </c:pt>
                <c:pt idx="3457">
                  <c:v>0.003217593</c:v>
                </c:pt>
                <c:pt idx="3458">
                  <c:v>0.00119213</c:v>
                </c:pt>
                <c:pt idx="3459">
                  <c:v>0.002881944</c:v>
                </c:pt>
                <c:pt idx="3460">
                  <c:v>0.001655093</c:v>
                </c:pt>
                <c:pt idx="3461">
                  <c:v>0.000428241</c:v>
                </c:pt>
                <c:pt idx="3462">
                  <c:v>0.001944444</c:v>
                </c:pt>
                <c:pt idx="3463">
                  <c:v>0.003009259</c:v>
                </c:pt>
                <c:pt idx="3464">
                  <c:v>0.001875</c:v>
                </c:pt>
                <c:pt idx="3465">
                  <c:v>0.002164352</c:v>
                </c:pt>
                <c:pt idx="3466">
                  <c:v>0.003078704</c:v>
                </c:pt>
                <c:pt idx="3467">
                  <c:v>0.003229167</c:v>
                </c:pt>
                <c:pt idx="3468">
                  <c:v>0.001840278</c:v>
                </c:pt>
                <c:pt idx="3469">
                  <c:v>0.003680556</c:v>
                </c:pt>
                <c:pt idx="3470">
                  <c:v>0.001203704</c:v>
                </c:pt>
                <c:pt idx="3471">
                  <c:v>0.008645833</c:v>
                </c:pt>
                <c:pt idx="3472">
                  <c:v>0.013935185</c:v>
                </c:pt>
                <c:pt idx="3473">
                  <c:v>0.001099537</c:v>
                </c:pt>
                <c:pt idx="3474">
                  <c:v>0.002037037</c:v>
                </c:pt>
                <c:pt idx="3475">
                  <c:v>0.002071759</c:v>
                </c:pt>
                <c:pt idx="3476">
                  <c:v>0.00369213</c:v>
                </c:pt>
                <c:pt idx="3477">
                  <c:v>0.001319444</c:v>
                </c:pt>
                <c:pt idx="3478">
                  <c:v>0.001967593</c:v>
                </c:pt>
                <c:pt idx="3479">
                  <c:v>0.003599537</c:v>
                </c:pt>
                <c:pt idx="3480">
                  <c:v>0.004189815</c:v>
                </c:pt>
                <c:pt idx="3481">
                  <c:v>0.004016204</c:v>
                </c:pt>
                <c:pt idx="3482">
                  <c:v>0.00099537</c:v>
                </c:pt>
                <c:pt idx="3483">
                  <c:v>0.001168981</c:v>
                </c:pt>
                <c:pt idx="3484">
                  <c:v>0.003333333</c:v>
                </c:pt>
                <c:pt idx="3485">
                  <c:v>0.000509259</c:v>
                </c:pt>
                <c:pt idx="3486">
                  <c:v>0.011724537</c:v>
                </c:pt>
                <c:pt idx="3487">
                  <c:v>0.001041667</c:v>
                </c:pt>
                <c:pt idx="3488">
                  <c:v>0.001793981</c:v>
                </c:pt>
                <c:pt idx="3489">
                  <c:v>0.005416667</c:v>
                </c:pt>
                <c:pt idx="3490">
                  <c:v>0.002615741</c:v>
                </c:pt>
                <c:pt idx="3491">
                  <c:v>0.000625</c:v>
                </c:pt>
                <c:pt idx="3492">
                  <c:v>0.013449074</c:v>
                </c:pt>
                <c:pt idx="3493">
                  <c:v>0.001319444</c:v>
                </c:pt>
                <c:pt idx="3494">
                  <c:v>0.004039352</c:v>
                </c:pt>
                <c:pt idx="3495">
                  <c:v>0.007476852</c:v>
                </c:pt>
                <c:pt idx="3496">
                  <c:v>0.008738426</c:v>
                </c:pt>
                <c:pt idx="3497">
                  <c:v>0.003530093</c:v>
                </c:pt>
                <c:pt idx="3498">
                  <c:v>0.001712963</c:v>
                </c:pt>
                <c:pt idx="3499">
                  <c:v>0.0028125</c:v>
                </c:pt>
                <c:pt idx="3500">
                  <c:v>0.004525463</c:v>
                </c:pt>
                <c:pt idx="3501">
                  <c:v>0.002361111</c:v>
                </c:pt>
                <c:pt idx="3502">
                  <c:v>0.002731481</c:v>
                </c:pt>
                <c:pt idx="3503">
                  <c:v>0.001296296</c:v>
                </c:pt>
                <c:pt idx="3504">
                  <c:v>0.001446759</c:v>
                </c:pt>
                <c:pt idx="3505">
                  <c:v>0.001631944</c:v>
                </c:pt>
                <c:pt idx="3506">
                  <c:v>0.004166667</c:v>
                </c:pt>
                <c:pt idx="3507">
                  <c:v>0.003611111</c:v>
                </c:pt>
                <c:pt idx="3508">
                  <c:v>0.004236111</c:v>
                </c:pt>
                <c:pt idx="3509">
                  <c:v>0.001157407</c:v>
                </c:pt>
                <c:pt idx="3510">
                  <c:v>0.000810185</c:v>
                </c:pt>
                <c:pt idx="3511">
                  <c:v>0.002939815</c:v>
                </c:pt>
                <c:pt idx="3512">
                  <c:v>0.002662037</c:v>
                </c:pt>
                <c:pt idx="3513">
                  <c:v>0.002847222</c:v>
                </c:pt>
                <c:pt idx="3514">
                  <c:v>0.001122685</c:v>
                </c:pt>
                <c:pt idx="3515">
                  <c:v>0.0015625</c:v>
                </c:pt>
                <c:pt idx="3516">
                  <c:v>0.008738426</c:v>
                </c:pt>
                <c:pt idx="3517">
                  <c:v>0.000844907</c:v>
                </c:pt>
                <c:pt idx="3518">
                  <c:v>0.000138889</c:v>
                </c:pt>
                <c:pt idx="3519">
                  <c:v>0.000752315</c:v>
                </c:pt>
                <c:pt idx="3520">
                  <c:v>0.004861111</c:v>
                </c:pt>
                <c:pt idx="3521">
                  <c:v>0.002997685</c:v>
                </c:pt>
                <c:pt idx="3522">
                  <c:v>0.002222222</c:v>
                </c:pt>
                <c:pt idx="3523">
                  <c:v>0.0021875</c:v>
                </c:pt>
                <c:pt idx="3524">
                  <c:v>0.003043981</c:v>
                </c:pt>
                <c:pt idx="3525">
                  <c:v>0.001458333</c:v>
                </c:pt>
                <c:pt idx="3526">
                  <c:v>0.004803241</c:v>
                </c:pt>
                <c:pt idx="3527">
                  <c:v>0.008634259</c:v>
                </c:pt>
                <c:pt idx="3528">
                  <c:v>0.003009259</c:v>
                </c:pt>
                <c:pt idx="3529">
                  <c:v>0.000821759</c:v>
                </c:pt>
                <c:pt idx="3530">
                  <c:v>0.008506944</c:v>
                </c:pt>
                <c:pt idx="3531">
                  <c:v>0.000868056</c:v>
                </c:pt>
                <c:pt idx="3532">
                  <c:v>0.001006944</c:v>
                </c:pt>
                <c:pt idx="3533">
                  <c:v>0.002118056</c:v>
                </c:pt>
                <c:pt idx="3534">
                  <c:v>0.000717593</c:v>
                </c:pt>
                <c:pt idx="3535">
                  <c:v>0.001736111</c:v>
                </c:pt>
                <c:pt idx="3536">
                  <c:v>0.002824074</c:v>
                </c:pt>
                <c:pt idx="3537">
                  <c:v>0.004247685</c:v>
                </c:pt>
                <c:pt idx="3538">
                  <c:v>0.003761574</c:v>
                </c:pt>
                <c:pt idx="3539">
                  <c:v>0.002280093</c:v>
                </c:pt>
                <c:pt idx="3540">
                  <c:v>0.001400463</c:v>
                </c:pt>
                <c:pt idx="3541">
                  <c:v>0.0003125</c:v>
                </c:pt>
                <c:pt idx="3542">
                  <c:v>0.00181713</c:v>
                </c:pt>
                <c:pt idx="3543">
                  <c:v>0.002349537</c:v>
                </c:pt>
                <c:pt idx="3544">
                  <c:v>0.001331019</c:v>
                </c:pt>
                <c:pt idx="3545">
                  <c:v>0.001296296</c:v>
                </c:pt>
                <c:pt idx="3546">
                  <c:v>0.001203704</c:v>
                </c:pt>
                <c:pt idx="3547">
                  <c:v>0.001770833</c:v>
                </c:pt>
                <c:pt idx="3548">
                  <c:v>0.002106481</c:v>
                </c:pt>
                <c:pt idx="3549">
                  <c:v>0.000636574</c:v>
                </c:pt>
                <c:pt idx="3550">
                  <c:v>0.003530093</c:v>
                </c:pt>
                <c:pt idx="3551">
                  <c:v>0.00162037</c:v>
                </c:pt>
                <c:pt idx="3552">
                  <c:v>0.002083333</c:v>
                </c:pt>
                <c:pt idx="3553">
                  <c:v>0.007453704</c:v>
                </c:pt>
                <c:pt idx="3554">
                  <c:v>0.002002315</c:v>
                </c:pt>
                <c:pt idx="3555">
                  <c:v>0.004328704</c:v>
                </c:pt>
                <c:pt idx="3556">
                  <c:v>0.002777778</c:v>
                </c:pt>
                <c:pt idx="3557">
                  <c:v>0.012592593</c:v>
                </c:pt>
                <c:pt idx="3558">
                  <c:v>0.002534722</c:v>
                </c:pt>
                <c:pt idx="3559">
                  <c:v>0.000474537</c:v>
                </c:pt>
                <c:pt idx="3560">
                  <c:v>0.006458333</c:v>
                </c:pt>
                <c:pt idx="3561">
                  <c:v>0.005046296</c:v>
                </c:pt>
                <c:pt idx="3562">
                  <c:v>0.005358796</c:v>
                </c:pt>
                <c:pt idx="3563">
                  <c:v>0.00306713</c:v>
                </c:pt>
                <c:pt idx="3564">
                  <c:v>0.002708333</c:v>
                </c:pt>
                <c:pt idx="3565">
                  <c:v>0.00130787</c:v>
                </c:pt>
                <c:pt idx="3566">
                  <c:v>0.002314815</c:v>
                </c:pt>
                <c:pt idx="3567">
                  <c:v>0.001828704</c:v>
                </c:pt>
                <c:pt idx="3568">
                  <c:v>0.000393519</c:v>
                </c:pt>
                <c:pt idx="3569">
                  <c:v>0.001851852</c:v>
                </c:pt>
                <c:pt idx="3570">
                  <c:v>0.00193287</c:v>
                </c:pt>
                <c:pt idx="3571">
                  <c:v>0.002384259</c:v>
                </c:pt>
                <c:pt idx="3572">
                  <c:v>0.000416667</c:v>
                </c:pt>
                <c:pt idx="3573">
                  <c:v>0.003506944</c:v>
                </c:pt>
                <c:pt idx="3574">
                  <c:v>0.001261574</c:v>
                </c:pt>
                <c:pt idx="3575">
                  <c:v>0.001041667</c:v>
                </c:pt>
                <c:pt idx="3576">
                  <c:v>0.001608796</c:v>
                </c:pt>
                <c:pt idx="3577">
                  <c:v>0.002974537</c:v>
                </c:pt>
                <c:pt idx="3578">
                  <c:v>0.002789352</c:v>
                </c:pt>
                <c:pt idx="3579">
                  <c:v>0.001087963</c:v>
                </c:pt>
                <c:pt idx="3580">
                  <c:v>0.001979167</c:v>
                </c:pt>
                <c:pt idx="3581">
                  <c:v>0.002060185</c:v>
                </c:pt>
                <c:pt idx="3582">
                  <c:v>0.003298611</c:v>
                </c:pt>
                <c:pt idx="3583">
                  <c:v>0.00099537</c:v>
                </c:pt>
                <c:pt idx="3584">
                  <c:v>0.003773148</c:v>
                </c:pt>
                <c:pt idx="3585">
                  <c:v>0.005219907</c:v>
                </c:pt>
                <c:pt idx="3586">
                  <c:v>0.004016204</c:v>
                </c:pt>
                <c:pt idx="3587">
                  <c:v>0.001342593</c:v>
                </c:pt>
                <c:pt idx="3588">
                  <c:v>0.002210648</c:v>
                </c:pt>
                <c:pt idx="3589">
                  <c:v>0.000891204</c:v>
                </c:pt>
                <c:pt idx="3590">
                  <c:v>0.011990741</c:v>
                </c:pt>
                <c:pt idx="3591">
                  <c:v>0.003506944</c:v>
                </c:pt>
                <c:pt idx="3592">
                  <c:v>0.000925926</c:v>
                </c:pt>
                <c:pt idx="3593">
                  <c:v>0.003726852</c:v>
                </c:pt>
                <c:pt idx="3594">
                  <c:v>0.008680556</c:v>
                </c:pt>
                <c:pt idx="3595">
                  <c:v>0.008043981</c:v>
                </c:pt>
                <c:pt idx="3596">
                  <c:v>0.005034722</c:v>
                </c:pt>
                <c:pt idx="3597">
                  <c:v>0.004594907</c:v>
                </c:pt>
                <c:pt idx="3598">
                  <c:v>0.001099537</c:v>
                </c:pt>
                <c:pt idx="3599">
                  <c:v>0.002407407</c:v>
                </c:pt>
                <c:pt idx="3600">
                  <c:v>0.001886574</c:v>
                </c:pt>
                <c:pt idx="3601">
                  <c:v>0.005590278</c:v>
                </c:pt>
                <c:pt idx="3602">
                  <c:v>0.001944444</c:v>
                </c:pt>
                <c:pt idx="3603">
                  <c:v>0.001863426</c:v>
                </c:pt>
                <c:pt idx="3604">
                  <c:v>0.011574074</c:v>
                </c:pt>
                <c:pt idx="3605">
                  <c:v>0.001296296</c:v>
                </c:pt>
                <c:pt idx="3606">
                  <c:v>0.00693287</c:v>
                </c:pt>
                <c:pt idx="3607">
                  <c:v>0.000347222</c:v>
                </c:pt>
                <c:pt idx="3608">
                  <c:v>0.000671296</c:v>
                </c:pt>
                <c:pt idx="3609">
                  <c:v>0.001909722</c:v>
                </c:pt>
                <c:pt idx="3610">
                  <c:v>0.000856481</c:v>
                </c:pt>
                <c:pt idx="3611">
                  <c:v>0.000914352</c:v>
                </c:pt>
                <c:pt idx="3612">
                  <c:v>0.002673611</c:v>
                </c:pt>
                <c:pt idx="3613">
                  <c:v>0.002210648</c:v>
                </c:pt>
                <c:pt idx="3614">
                  <c:v>0.002337963</c:v>
                </c:pt>
                <c:pt idx="3615">
                  <c:v>0.014548611</c:v>
                </c:pt>
                <c:pt idx="3616">
                  <c:v>0.00255787</c:v>
                </c:pt>
                <c:pt idx="3617">
                  <c:v>0.002974537</c:v>
                </c:pt>
                <c:pt idx="3618">
                  <c:v>0.004074074</c:v>
                </c:pt>
                <c:pt idx="3619">
                  <c:v>0.003298611</c:v>
                </c:pt>
                <c:pt idx="3620">
                  <c:v>0.001076389</c:v>
                </c:pt>
                <c:pt idx="3621">
                  <c:v>0.000821759</c:v>
                </c:pt>
                <c:pt idx="3622">
                  <c:v>0.003356481</c:v>
                </c:pt>
                <c:pt idx="3623">
                  <c:v>0.013483796</c:v>
                </c:pt>
                <c:pt idx="3624">
                  <c:v>0.001898148</c:v>
                </c:pt>
                <c:pt idx="3625">
                  <c:v>0.006018519</c:v>
                </c:pt>
                <c:pt idx="3626">
                  <c:v>0.003414352</c:v>
                </c:pt>
                <c:pt idx="3627">
                  <c:v>0.002164352</c:v>
                </c:pt>
                <c:pt idx="3628">
                  <c:v>0.001226852</c:v>
                </c:pt>
                <c:pt idx="3629">
                  <c:v>0.002534722</c:v>
                </c:pt>
                <c:pt idx="3630">
                  <c:v>0.002731481</c:v>
                </c:pt>
                <c:pt idx="3631">
                  <c:v>0.001608796</c:v>
                </c:pt>
                <c:pt idx="3632">
                  <c:v>0.007534722</c:v>
                </c:pt>
                <c:pt idx="3633">
                  <c:v>0.001435185</c:v>
                </c:pt>
                <c:pt idx="3634">
                  <c:v>0.001134259</c:v>
                </c:pt>
                <c:pt idx="3635">
                  <c:v>0.001678241</c:v>
                </c:pt>
                <c:pt idx="3636">
                  <c:v>0.001388889</c:v>
                </c:pt>
                <c:pt idx="3637">
                  <c:v>0.003368056</c:v>
                </c:pt>
                <c:pt idx="3638">
                  <c:v>0.001168981</c:v>
                </c:pt>
                <c:pt idx="3639">
                  <c:v>0.004826389</c:v>
                </c:pt>
                <c:pt idx="3640">
                  <c:v>0.002210648</c:v>
                </c:pt>
                <c:pt idx="3641">
                  <c:v>0.001516204</c:v>
                </c:pt>
                <c:pt idx="3642">
                  <c:v>0.00255787</c:v>
                </c:pt>
                <c:pt idx="3643">
                  <c:v>0.002650463</c:v>
                </c:pt>
                <c:pt idx="3644">
                  <c:v>0.001203704</c:v>
                </c:pt>
                <c:pt idx="3645">
                  <c:v>0.000833333</c:v>
                </c:pt>
                <c:pt idx="3646">
                  <c:v>0.002152778</c:v>
                </c:pt>
                <c:pt idx="3647">
                  <c:v>0.000266204</c:v>
                </c:pt>
                <c:pt idx="3648">
                  <c:v>0.004652778</c:v>
                </c:pt>
                <c:pt idx="3649">
                  <c:v>0.000428241</c:v>
                </c:pt>
                <c:pt idx="3650">
                  <c:v>0.000787037</c:v>
                </c:pt>
                <c:pt idx="3651">
                  <c:v>0.002106481</c:v>
                </c:pt>
                <c:pt idx="3652">
                  <c:v>0.006793981</c:v>
                </c:pt>
                <c:pt idx="3653">
                  <c:v>0.004027778</c:v>
                </c:pt>
                <c:pt idx="3654">
                  <c:v>0.00162037</c:v>
                </c:pt>
                <c:pt idx="3655">
                  <c:v>0.000590278</c:v>
                </c:pt>
                <c:pt idx="3656">
                  <c:v>0.002037037</c:v>
                </c:pt>
                <c:pt idx="3657">
                  <c:v>0.001666667</c:v>
                </c:pt>
                <c:pt idx="3658">
                  <c:v>0.0034375</c:v>
                </c:pt>
                <c:pt idx="3659">
                  <c:v>0.002349537</c:v>
                </c:pt>
                <c:pt idx="3660">
                  <c:v>0.000659722</c:v>
                </c:pt>
                <c:pt idx="3661">
                  <c:v>0.003865741</c:v>
                </c:pt>
                <c:pt idx="3662">
                  <c:v>0.002511574</c:v>
                </c:pt>
                <c:pt idx="3663">
                  <c:v>0.000856481</c:v>
                </c:pt>
                <c:pt idx="3664">
                  <c:v>0.0046875</c:v>
                </c:pt>
                <c:pt idx="3665">
                  <c:v>0.008541667</c:v>
                </c:pt>
                <c:pt idx="3666">
                  <c:v>0.005231481</c:v>
                </c:pt>
                <c:pt idx="3667">
                  <c:v>0.002349537</c:v>
                </c:pt>
                <c:pt idx="3668">
                  <c:v>0.002662037</c:v>
                </c:pt>
                <c:pt idx="3669">
                  <c:v>0.001539352</c:v>
                </c:pt>
                <c:pt idx="3670">
                  <c:v>0.001087963</c:v>
                </c:pt>
                <c:pt idx="3671">
                  <c:v>0.002164352</c:v>
                </c:pt>
                <c:pt idx="3672">
                  <c:v>0.010648148</c:v>
                </c:pt>
                <c:pt idx="3673">
                  <c:v>0.001574074</c:v>
                </c:pt>
                <c:pt idx="3674">
                  <c:v>0.014398148</c:v>
                </c:pt>
                <c:pt idx="3675">
                  <c:v>0.002604167</c:v>
                </c:pt>
                <c:pt idx="3676">
                  <c:v>0.000925926</c:v>
                </c:pt>
                <c:pt idx="3677">
                  <c:v>0.004988426</c:v>
                </c:pt>
                <c:pt idx="3678">
                  <c:v>0.000902778</c:v>
                </c:pt>
                <c:pt idx="3679">
                  <c:v>0.005787037</c:v>
                </c:pt>
                <c:pt idx="3680">
                  <c:v>0.003483796</c:v>
                </c:pt>
                <c:pt idx="3681">
                  <c:v>0.000347222</c:v>
                </c:pt>
                <c:pt idx="3682">
                  <c:v>0.001539352</c:v>
                </c:pt>
                <c:pt idx="3683">
                  <c:v>0.003125</c:v>
                </c:pt>
                <c:pt idx="3684">
                  <c:v>0.002523148</c:v>
                </c:pt>
                <c:pt idx="3685">
                  <c:v>0.002488426</c:v>
                </c:pt>
                <c:pt idx="3686">
                  <c:v>0.003460648</c:v>
                </c:pt>
                <c:pt idx="3687">
                  <c:v>0.001851852</c:v>
                </c:pt>
                <c:pt idx="3688">
                  <c:v>0.001990741</c:v>
                </c:pt>
                <c:pt idx="3689">
                  <c:v>0.00056713</c:v>
                </c:pt>
                <c:pt idx="3690">
                  <c:v>0.000787037</c:v>
                </c:pt>
                <c:pt idx="3691">
                  <c:v>0.001354167</c:v>
                </c:pt>
                <c:pt idx="3692">
                  <c:v>0.005520833</c:v>
                </c:pt>
                <c:pt idx="3693">
                  <c:v>0.001145833</c:v>
                </c:pt>
                <c:pt idx="3694">
                  <c:v>0.001157407</c:v>
                </c:pt>
                <c:pt idx="3695">
                  <c:v>0.002314815</c:v>
                </c:pt>
                <c:pt idx="3696">
                  <c:v>0.002164352</c:v>
                </c:pt>
                <c:pt idx="3697">
                  <c:v>0.002731481</c:v>
                </c:pt>
                <c:pt idx="3698">
                  <c:v>0.000578704</c:v>
                </c:pt>
                <c:pt idx="3699">
                  <c:v>0.001203704</c:v>
                </c:pt>
                <c:pt idx="3700">
                  <c:v>0.000590278</c:v>
                </c:pt>
                <c:pt idx="3701">
                  <c:v>0.000590278</c:v>
                </c:pt>
                <c:pt idx="3702">
                  <c:v>0.00162037</c:v>
                </c:pt>
                <c:pt idx="3703">
                  <c:v>0.00255787</c:v>
                </c:pt>
                <c:pt idx="3704">
                  <c:v>0.001134259</c:v>
                </c:pt>
                <c:pt idx="3705">
                  <c:v>0.002928241</c:v>
                </c:pt>
                <c:pt idx="3706">
                  <c:v>0.000821759</c:v>
                </c:pt>
                <c:pt idx="3707">
                  <c:v>0.001469907</c:v>
                </c:pt>
                <c:pt idx="3708">
                  <c:v>0.000856481</c:v>
                </c:pt>
                <c:pt idx="3709">
                  <c:v>0.001458333</c:v>
                </c:pt>
                <c:pt idx="3710">
                  <c:v>0.001412037</c:v>
                </c:pt>
                <c:pt idx="3711">
                  <c:v>0.007604167</c:v>
                </c:pt>
                <c:pt idx="3712">
                  <c:v>0.002002315</c:v>
                </c:pt>
                <c:pt idx="3713">
                  <c:v>0.010625</c:v>
                </c:pt>
                <c:pt idx="3714">
                  <c:v>0.006296296</c:v>
                </c:pt>
                <c:pt idx="3715">
                  <c:v>0.003576389</c:v>
                </c:pt>
                <c:pt idx="3716">
                  <c:v>0.001597222</c:v>
                </c:pt>
                <c:pt idx="3717">
                  <c:v>0.000844907</c:v>
                </c:pt>
                <c:pt idx="3718">
                  <c:v>0.000821759</c:v>
                </c:pt>
                <c:pt idx="3719">
                  <c:v>0.000335648</c:v>
                </c:pt>
                <c:pt idx="3720">
                  <c:v>0.002233796</c:v>
                </c:pt>
                <c:pt idx="3721">
                  <c:v>0.002291667</c:v>
                </c:pt>
                <c:pt idx="3722">
                  <c:v>0.000659722</c:v>
                </c:pt>
                <c:pt idx="3723">
                  <c:v>0.00056713</c:v>
                </c:pt>
                <c:pt idx="3724">
                  <c:v>0.002280093</c:v>
                </c:pt>
                <c:pt idx="3725">
                  <c:v>0.001134259</c:v>
                </c:pt>
                <c:pt idx="3726">
                  <c:v>0.00068287</c:v>
                </c:pt>
                <c:pt idx="3727">
                  <c:v>0.002268519</c:v>
                </c:pt>
                <c:pt idx="3728">
                  <c:v>0.0028125</c:v>
                </c:pt>
                <c:pt idx="3729">
                  <c:v>0.003981481</c:v>
                </c:pt>
                <c:pt idx="3730">
                  <c:v>0.006597222</c:v>
                </c:pt>
                <c:pt idx="3731">
                  <c:v>0.006909722</c:v>
                </c:pt>
                <c:pt idx="3732">
                  <c:v>0.000497685</c:v>
                </c:pt>
                <c:pt idx="3733">
                  <c:v>0.006076389</c:v>
                </c:pt>
                <c:pt idx="3734">
                  <c:v>0.008784722</c:v>
                </c:pt>
                <c:pt idx="3735">
                  <c:v>0.001701389</c:v>
                </c:pt>
                <c:pt idx="3736">
                  <c:v>0.002731481</c:v>
                </c:pt>
                <c:pt idx="3737">
                  <c:v>0.001412037</c:v>
                </c:pt>
                <c:pt idx="3738">
                  <c:v>0.001759259</c:v>
                </c:pt>
                <c:pt idx="3739">
                  <c:v>0.001539352</c:v>
                </c:pt>
                <c:pt idx="3740">
                  <c:v>0.005833333</c:v>
                </c:pt>
                <c:pt idx="3741">
                  <c:v>0.003148148</c:v>
                </c:pt>
                <c:pt idx="3742">
                  <c:v>0.001898148</c:v>
                </c:pt>
                <c:pt idx="3743">
                  <c:v>0.000590278</c:v>
                </c:pt>
                <c:pt idx="3744">
                  <c:v>0.000868056</c:v>
                </c:pt>
                <c:pt idx="3745">
                  <c:v>0.002060185</c:v>
                </c:pt>
                <c:pt idx="3746">
                  <c:v>0.001145833</c:v>
                </c:pt>
                <c:pt idx="3747">
                  <c:v>0.002592593</c:v>
                </c:pt>
                <c:pt idx="3748">
                  <c:v>0.000393519</c:v>
                </c:pt>
                <c:pt idx="3749">
                  <c:v>0.002731481</c:v>
                </c:pt>
                <c:pt idx="3750">
                  <c:v>0.00943287</c:v>
                </c:pt>
                <c:pt idx="3751">
                  <c:v>0.003263889</c:v>
                </c:pt>
                <c:pt idx="3752">
                  <c:v>0.001550926</c:v>
                </c:pt>
                <c:pt idx="3753">
                  <c:v>0.003680556</c:v>
                </c:pt>
                <c:pt idx="3754">
                  <c:v>0.001365741</c:v>
                </c:pt>
                <c:pt idx="3755">
                  <c:v>0.010543981</c:v>
                </c:pt>
                <c:pt idx="3756">
                  <c:v>0.00275463</c:v>
                </c:pt>
                <c:pt idx="3757">
                  <c:v>0.002604167</c:v>
                </c:pt>
                <c:pt idx="3758">
                  <c:v>0.005671296</c:v>
                </c:pt>
                <c:pt idx="3759">
                  <c:v>0.007453704</c:v>
                </c:pt>
                <c:pt idx="3760">
                  <c:v>0.00087963</c:v>
                </c:pt>
                <c:pt idx="3761">
                  <c:v>0.003310185</c:v>
                </c:pt>
                <c:pt idx="3762">
                  <c:v>0.002037037</c:v>
                </c:pt>
                <c:pt idx="3763">
                  <c:v>0.004884259</c:v>
                </c:pt>
                <c:pt idx="3764">
                  <c:v>0.003796296</c:v>
                </c:pt>
                <c:pt idx="3765">
                  <c:v>0.00025463</c:v>
                </c:pt>
                <c:pt idx="3766">
                  <c:v>0.000821759</c:v>
                </c:pt>
                <c:pt idx="3767">
                  <c:v>0.001226852</c:v>
                </c:pt>
                <c:pt idx="3768">
                  <c:v>0.005381944</c:v>
                </c:pt>
                <c:pt idx="3769">
                  <c:v>0.011261574</c:v>
                </c:pt>
                <c:pt idx="3770">
                  <c:v>0.000648148</c:v>
                </c:pt>
                <c:pt idx="3771">
                  <c:v>0.002199074</c:v>
                </c:pt>
                <c:pt idx="3772">
                  <c:v>0.003738426</c:v>
                </c:pt>
                <c:pt idx="3773">
                  <c:v>0.00130787</c:v>
                </c:pt>
                <c:pt idx="3774">
                  <c:v>0.002638889</c:v>
                </c:pt>
                <c:pt idx="3775">
                  <c:v>0.001273148</c:v>
                </c:pt>
                <c:pt idx="3776">
                  <c:v>0.000972222</c:v>
                </c:pt>
                <c:pt idx="3777">
                  <c:v>0.00068287</c:v>
                </c:pt>
                <c:pt idx="3778">
                  <c:v>0.003402778</c:v>
                </c:pt>
                <c:pt idx="3779">
                  <c:v>0.001666667</c:v>
                </c:pt>
                <c:pt idx="3780">
                  <c:v>0.002905093</c:v>
                </c:pt>
                <c:pt idx="3781">
                  <c:v>0.005138889</c:v>
                </c:pt>
                <c:pt idx="3782">
                  <c:v>0.002743056</c:v>
                </c:pt>
                <c:pt idx="3783">
                  <c:v>0.004618056</c:v>
                </c:pt>
                <c:pt idx="3784">
                  <c:v>0.001527778</c:v>
                </c:pt>
                <c:pt idx="3785">
                  <c:v>0.011516204</c:v>
                </c:pt>
                <c:pt idx="3786">
                  <c:v>0.003865741</c:v>
                </c:pt>
                <c:pt idx="3787">
                  <c:v>0.00068287</c:v>
                </c:pt>
                <c:pt idx="3788">
                  <c:v>0.006701389</c:v>
                </c:pt>
                <c:pt idx="3789">
                  <c:v>0.004479167</c:v>
                </c:pt>
                <c:pt idx="3790">
                  <c:v>0.003229167</c:v>
                </c:pt>
                <c:pt idx="3791">
                  <c:v>0.004074074</c:v>
                </c:pt>
                <c:pt idx="3792">
                  <c:v>0.005601852</c:v>
                </c:pt>
                <c:pt idx="3793">
                  <c:v>0.001099537</c:v>
                </c:pt>
                <c:pt idx="3794">
                  <c:v>0.005335648</c:v>
                </c:pt>
                <c:pt idx="3795">
                  <c:v>0.000347222</c:v>
                </c:pt>
                <c:pt idx="3796">
                  <c:v>0.006493056</c:v>
                </c:pt>
                <c:pt idx="3797">
                  <c:v>0.005416667</c:v>
                </c:pt>
                <c:pt idx="3798">
                  <c:v>0.010648148</c:v>
                </c:pt>
                <c:pt idx="3799">
                  <c:v>0.004490741</c:v>
                </c:pt>
                <c:pt idx="3800">
                  <c:v>0.001157407</c:v>
                </c:pt>
                <c:pt idx="3801">
                  <c:v>0.014166667</c:v>
                </c:pt>
                <c:pt idx="3802">
                  <c:v>0.00681713</c:v>
                </c:pt>
                <c:pt idx="3803">
                  <c:v>0.001851852</c:v>
                </c:pt>
                <c:pt idx="3804">
                  <c:v>0.005069444</c:v>
                </c:pt>
                <c:pt idx="3805">
                  <c:v>0.011157407</c:v>
                </c:pt>
                <c:pt idx="3806">
                  <c:v>0.004444444</c:v>
                </c:pt>
                <c:pt idx="3807">
                  <c:v>0.00119213</c:v>
                </c:pt>
                <c:pt idx="3808">
                  <c:v>0.000601852</c:v>
                </c:pt>
                <c:pt idx="3809">
                  <c:v>0.002372685</c:v>
                </c:pt>
                <c:pt idx="3810">
                  <c:v>0.01337963</c:v>
                </c:pt>
                <c:pt idx="3811">
                  <c:v>0.000844907</c:v>
                </c:pt>
                <c:pt idx="3812">
                  <c:v>0.00181713</c:v>
                </c:pt>
                <c:pt idx="3813">
                  <c:v>0.002152778</c:v>
                </c:pt>
                <c:pt idx="3814">
                  <c:v>0.000844907</c:v>
                </c:pt>
                <c:pt idx="3815">
                  <c:v>0.008263889</c:v>
                </c:pt>
                <c:pt idx="3816">
                  <c:v>0.006296296</c:v>
                </c:pt>
                <c:pt idx="3817">
                  <c:v>0.00224537</c:v>
                </c:pt>
                <c:pt idx="3818">
                  <c:v>0.004861111</c:v>
                </c:pt>
                <c:pt idx="3819">
                  <c:v>0.006759259</c:v>
                </c:pt>
                <c:pt idx="3820">
                  <c:v>0.012175926</c:v>
                </c:pt>
                <c:pt idx="3821">
                  <c:v>0.002222222</c:v>
                </c:pt>
                <c:pt idx="3822">
                  <c:v>0.001793981</c:v>
                </c:pt>
                <c:pt idx="3823">
                  <c:v>0.002615741</c:v>
                </c:pt>
                <c:pt idx="3824">
                  <c:v>0.014247685</c:v>
                </c:pt>
                <c:pt idx="3825">
                  <c:v>0.007164352</c:v>
                </c:pt>
                <c:pt idx="3826">
                  <c:v>0.003449074</c:v>
                </c:pt>
                <c:pt idx="3827">
                  <c:v>0.000243056</c:v>
                </c:pt>
                <c:pt idx="3828">
                  <c:v>0.004641204</c:v>
                </c:pt>
                <c:pt idx="3829">
                  <c:v>0.004675926</c:v>
                </c:pt>
                <c:pt idx="3830">
                  <c:v>0.002789352</c:v>
                </c:pt>
                <c:pt idx="3831">
                  <c:v>0.00349537</c:v>
                </c:pt>
                <c:pt idx="3832">
                  <c:v>0.005092593</c:v>
                </c:pt>
                <c:pt idx="3833">
                  <c:v>0.001990741</c:v>
                </c:pt>
                <c:pt idx="3834">
                  <c:v>0.00369213</c:v>
                </c:pt>
                <c:pt idx="3835">
                  <c:v>0.012164352</c:v>
                </c:pt>
                <c:pt idx="3836">
                  <c:v>0.003194444</c:v>
                </c:pt>
                <c:pt idx="3837">
                  <c:v>0.002465278</c:v>
                </c:pt>
                <c:pt idx="3838">
                  <c:v>0.003194444</c:v>
                </c:pt>
                <c:pt idx="3839">
                  <c:v>0.00224537</c:v>
                </c:pt>
                <c:pt idx="3840">
                  <c:v>0.016111111</c:v>
                </c:pt>
                <c:pt idx="3841">
                  <c:v>0.000219907</c:v>
                </c:pt>
                <c:pt idx="3842">
                  <c:v>0.001689815</c:v>
                </c:pt>
                <c:pt idx="3843">
                  <c:v>0.002928241</c:v>
                </c:pt>
                <c:pt idx="3844">
                  <c:v>0.002615741</c:v>
                </c:pt>
                <c:pt idx="3845">
                  <c:v>0.000659722</c:v>
                </c:pt>
                <c:pt idx="3846">
                  <c:v>0.004849537</c:v>
                </c:pt>
                <c:pt idx="3847">
                  <c:v>0.006319444</c:v>
                </c:pt>
                <c:pt idx="3848">
                  <c:v>0.001736111</c:v>
                </c:pt>
                <c:pt idx="3849">
                  <c:v>0.001805556</c:v>
                </c:pt>
                <c:pt idx="3850">
                  <c:v>0.00212963</c:v>
                </c:pt>
                <c:pt idx="3851">
                  <c:v>0.006342593</c:v>
                </c:pt>
                <c:pt idx="3852">
                  <c:v>0.002824074</c:v>
                </c:pt>
                <c:pt idx="3853">
                  <c:v>0.003796296</c:v>
                </c:pt>
                <c:pt idx="3854">
                  <c:v>0.001979167</c:v>
                </c:pt>
                <c:pt idx="3855">
                  <c:v>0.003287037</c:v>
                </c:pt>
                <c:pt idx="3856">
                  <c:v>0.000868056</c:v>
                </c:pt>
                <c:pt idx="3857">
                  <c:v>0.014618056</c:v>
                </c:pt>
                <c:pt idx="3858">
                  <c:v>0.001064815</c:v>
                </c:pt>
                <c:pt idx="3859">
                  <c:v>0.004884259</c:v>
                </c:pt>
                <c:pt idx="3860">
                  <c:v>0.000196759</c:v>
                </c:pt>
                <c:pt idx="3861">
                  <c:v>0.003483796</c:v>
                </c:pt>
                <c:pt idx="3862">
                  <c:v>0.003090278</c:v>
                </c:pt>
                <c:pt idx="3863">
                  <c:v>0.005497685</c:v>
                </c:pt>
                <c:pt idx="3864">
                  <c:v>0.008912037</c:v>
                </c:pt>
                <c:pt idx="3865">
                  <c:v>0.005636574</c:v>
                </c:pt>
                <c:pt idx="3866">
                  <c:v>0.001458333</c:v>
                </c:pt>
                <c:pt idx="3867">
                  <c:v>0.001493056</c:v>
                </c:pt>
                <c:pt idx="3868">
                  <c:v>0.002974537</c:v>
                </c:pt>
                <c:pt idx="3869">
                  <c:v>0.002696759</c:v>
                </c:pt>
                <c:pt idx="3870">
                  <c:v>0.004224537</c:v>
                </c:pt>
                <c:pt idx="3871">
                  <c:v>0.00806713</c:v>
                </c:pt>
                <c:pt idx="3872">
                  <c:v>0.002222222</c:v>
                </c:pt>
                <c:pt idx="3873">
                  <c:v>0.002824074</c:v>
                </c:pt>
                <c:pt idx="3874">
                  <c:v>0.001365741</c:v>
                </c:pt>
                <c:pt idx="3875">
                  <c:v>0.001168981</c:v>
                </c:pt>
                <c:pt idx="3876">
                  <c:v>0.001446759</c:v>
                </c:pt>
                <c:pt idx="3877">
                  <c:v>0.000648148</c:v>
                </c:pt>
                <c:pt idx="3878">
                  <c:v>0.004976852</c:v>
                </c:pt>
                <c:pt idx="3879">
                  <c:v>0.002800926</c:v>
                </c:pt>
                <c:pt idx="3880">
                  <c:v>0.009363426</c:v>
                </c:pt>
                <c:pt idx="3881">
                  <c:v>0.003668981</c:v>
                </c:pt>
                <c:pt idx="3882">
                  <c:v>8.10185E-05</c:v>
                </c:pt>
                <c:pt idx="3883">
                  <c:v>0.005706019</c:v>
                </c:pt>
                <c:pt idx="3884">
                  <c:v>0.004409722</c:v>
                </c:pt>
                <c:pt idx="3885">
                  <c:v>0.006053241</c:v>
                </c:pt>
                <c:pt idx="3886">
                  <c:v>0.001296296</c:v>
                </c:pt>
                <c:pt idx="3887">
                  <c:v>0.003576389</c:v>
                </c:pt>
                <c:pt idx="3888">
                  <c:v>0.00212963</c:v>
                </c:pt>
                <c:pt idx="3889">
                  <c:v>0.009837963</c:v>
                </c:pt>
                <c:pt idx="3890">
                  <c:v>0.004861111</c:v>
                </c:pt>
                <c:pt idx="3891">
                  <c:v>0.001365741</c:v>
                </c:pt>
                <c:pt idx="3892">
                  <c:v>0.000821759</c:v>
                </c:pt>
                <c:pt idx="3893">
                  <c:v>0.00119213</c:v>
                </c:pt>
                <c:pt idx="3894">
                  <c:v>0.003634259</c:v>
                </c:pt>
                <c:pt idx="3895">
                  <c:v>0.002268519</c:v>
                </c:pt>
                <c:pt idx="3896">
                  <c:v>0.001747685</c:v>
                </c:pt>
                <c:pt idx="3897">
                  <c:v>0.005972222</c:v>
                </c:pt>
                <c:pt idx="3898">
                  <c:v>0.009895833</c:v>
                </c:pt>
                <c:pt idx="3899">
                  <c:v>0.004537037</c:v>
                </c:pt>
                <c:pt idx="3900">
                  <c:v>0.004571759</c:v>
                </c:pt>
                <c:pt idx="3901">
                  <c:v>0.000902778</c:v>
                </c:pt>
                <c:pt idx="3902">
                  <c:v>0.010127315</c:v>
                </c:pt>
                <c:pt idx="3903">
                  <c:v>0.001435185</c:v>
                </c:pt>
                <c:pt idx="3904">
                  <c:v>0.000277778</c:v>
                </c:pt>
                <c:pt idx="3905">
                  <c:v>0.002199074</c:v>
                </c:pt>
                <c:pt idx="3906">
                  <c:v>0.000613426</c:v>
                </c:pt>
                <c:pt idx="3907">
                  <c:v>0.003217593</c:v>
                </c:pt>
                <c:pt idx="3908">
                  <c:v>0.003287037</c:v>
                </c:pt>
                <c:pt idx="3909">
                  <c:v>0.000787037</c:v>
                </c:pt>
                <c:pt idx="3910">
                  <c:v>0.003032407</c:v>
                </c:pt>
                <c:pt idx="3911">
                  <c:v>0.004525463</c:v>
                </c:pt>
                <c:pt idx="3912">
                  <c:v>0.003969907</c:v>
                </c:pt>
                <c:pt idx="3913">
                  <c:v>0.003043981</c:v>
                </c:pt>
                <c:pt idx="3914">
                  <c:v>0.002476852</c:v>
                </c:pt>
                <c:pt idx="3915">
                  <c:v>0.001018519</c:v>
                </c:pt>
                <c:pt idx="3916">
                  <c:v>0.003032407</c:v>
                </c:pt>
                <c:pt idx="3917">
                  <c:v>0.002951389</c:v>
                </c:pt>
                <c:pt idx="3918">
                  <c:v>0.002337963</c:v>
                </c:pt>
                <c:pt idx="3919">
                  <c:v>0.005069444</c:v>
                </c:pt>
                <c:pt idx="3920">
                  <c:v>0.001018519</c:v>
                </c:pt>
                <c:pt idx="3921">
                  <c:v>0.003599537</c:v>
                </c:pt>
                <c:pt idx="3922">
                  <c:v>0.00349537</c:v>
                </c:pt>
                <c:pt idx="3923">
                  <c:v>0.002465278</c:v>
                </c:pt>
                <c:pt idx="3924">
                  <c:v>0.002476852</c:v>
                </c:pt>
                <c:pt idx="3925">
                  <c:v>0.001041667</c:v>
                </c:pt>
                <c:pt idx="3926">
                  <c:v>0.003391204</c:v>
                </c:pt>
                <c:pt idx="3927">
                  <c:v>0.005185185</c:v>
                </c:pt>
                <c:pt idx="3928">
                  <c:v>0.000810185</c:v>
                </c:pt>
                <c:pt idx="3929">
                  <c:v>0.004016204</c:v>
                </c:pt>
                <c:pt idx="3930">
                  <c:v>0.003703704</c:v>
                </c:pt>
                <c:pt idx="3931">
                  <c:v>0.002025463</c:v>
                </c:pt>
                <c:pt idx="3932">
                  <c:v>0.002569444</c:v>
                </c:pt>
                <c:pt idx="3933">
                  <c:v>0.001134259</c:v>
                </c:pt>
                <c:pt idx="3934">
                  <c:v>0.00849537</c:v>
                </c:pt>
                <c:pt idx="3935">
                  <c:v>0.002048611</c:v>
                </c:pt>
                <c:pt idx="3936">
                  <c:v>0.001400463</c:v>
                </c:pt>
                <c:pt idx="3937">
                  <c:v>0.000844907</c:v>
                </c:pt>
                <c:pt idx="3938">
                  <c:v>0.000752315</c:v>
                </c:pt>
                <c:pt idx="3939">
                  <c:v>0.006284722</c:v>
                </c:pt>
                <c:pt idx="3940">
                  <c:v>0.002152778</c:v>
                </c:pt>
                <c:pt idx="3941">
                  <c:v>0.002013889</c:v>
                </c:pt>
                <c:pt idx="3942">
                  <c:v>0.004328704</c:v>
                </c:pt>
                <c:pt idx="3943">
                  <c:v>0.002789352</c:v>
                </c:pt>
                <c:pt idx="3944">
                  <c:v>0.001608796</c:v>
                </c:pt>
                <c:pt idx="3945">
                  <c:v>0.001805556</c:v>
                </c:pt>
                <c:pt idx="3946">
                  <c:v>0.001585648</c:v>
                </c:pt>
                <c:pt idx="3947">
                  <c:v>0.000775463</c:v>
                </c:pt>
                <c:pt idx="3948">
                  <c:v>0.002766204</c:v>
                </c:pt>
                <c:pt idx="3949">
                  <c:v>0.002060185</c:v>
                </c:pt>
                <c:pt idx="3950">
                  <c:v>0.0034375</c:v>
                </c:pt>
                <c:pt idx="3951">
                  <c:v>0.00568287</c:v>
                </c:pt>
                <c:pt idx="3952">
                  <c:v>0.004363426</c:v>
                </c:pt>
                <c:pt idx="3953">
                  <c:v>0.000972222</c:v>
                </c:pt>
                <c:pt idx="3954">
                  <c:v>0.001412037</c:v>
                </c:pt>
                <c:pt idx="3955">
                  <c:v>0.001238426</c:v>
                </c:pt>
                <c:pt idx="3956">
                  <c:v>0.001099537</c:v>
                </c:pt>
                <c:pt idx="3957">
                  <c:v>0.00287037</c:v>
                </c:pt>
                <c:pt idx="3958">
                  <c:v>0.000347222</c:v>
                </c:pt>
                <c:pt idx="3959">
                  <c:v>0.001122685</c:v>
                </c:pt>
                <c:pt idx="3960">
                  <c:v>0.003888889</c:v>
                </c:pt>
                <c:pt idx="3961">
                  <c:v>0.000324074</c:v>
                </c:pt>
                <c:pt idx="3962">
                  <c:v>0.00380787</c:v>
                </c:pt>
                <c:pt idx="3963">
                  <c:v>0.002407407</c:v>
                </c:pt>
                <c:pt idx="3964">
                  <c:v>0.006909722</c:v>
                </c:pt>
                <c:pt idx="3965">
                  <c:v>0.000335648</c:v>
                </c:pt>
                <c:pt idx="3966">
                  <c:v>0.002858796</c:v>
                </c:pt>
                <c:pt idx="3967">
                  <c:v>0.003969907</c:v>
                </c:pt>
                <c:pt idx="3968">
                  <c:v>0.002476852</c:v>
                </c:pt>
                <c:pt idx="3969">
                  <c:v>0.003078704</c:v>
                </c:pt>
                <c:pt idx="3970">
                  <c:v>0.001585648</c:v>
                </c:pt>
                <c:pt idx="3971">
                  <c:v>0.002384259</c:v>
                </c:pt>
                <c:pt idx="3972">
                  <c:v>0.001493056</c:v>
                </c:pt>
                <c:pt idx="3973">
                  <c:v>0.000798611</c:v>
                </c:pt>
                <c:pt idx="3974">
                  <c:v>0.002638889</c:v>
                </c:pt>
                <c:pt idx="3975">
                  <c:v>0.002997685</c:v>
                </c:pt>
                <c:pt idx="3976">
                  <c:v>0.001666667</c:v>
                </c:pt>
                <c:pt idx="3977">
                  <c:v>0.005960648</c:v>
                </c:pt>
                <c:pt idx="3978">
                  <c:v>0.000335648</c:v>
                </c:pt>
                <c:pt idx="3979">
                  <c:v>0.005925926</c:v>
                </c:pt>
                <c:pt idx="3980">
                  <c:v>0.002071759</c:v>
                </c:pt>
                <c:pt idx="3981">
                  <c:v>0.009409722</c:v>
                </c:pt>
                <c:pt idx="3982">
                  <c:v>0.006956019</c:v>
                </c:pt>
                <c:pt idx="3983">
                  <c:v>0.000844907</c:v>
                </c:pt>
                <c:pt idx="3984">
                  <c:v>0.001666667</c:v>
                </c:pt>
                <c:pt idx="3985">
                  <c:v>0.003136574</c:v>
                </c:pt>
                <c:pt idx="3986">
                  <c:v>0.002662037</c:v>
                </c:pt>
                <c:pt idx="3987">
                  <c:v>0.005277778</c:v>
                </c:pt>
                <c:pt idx="3988">
                  <c:v>0.000868056</c:v>
                </c:pt>
                <c:pt idx="3989">
                  <c:v>0.002604167</c:v>
                </c:pt>
                <c:pt idx="3990">
                  <c:v>0.004479167</c:v>
                </c:pt>
                <c:pt idx="3991">
                  <c:v>0.003310185</c:v>
                </c:pt>
                <c:pt idx="3992">
                  <c:v>0.003310185</c:v>
                </c:pt>
                <c:pt idx="3993">
                  <c:v>0.001284722</c:v>
                </c:pt>
                <c:pt idx="3994">
                  <c:v>0.005185185</c:v>
                </c:pt>
                <c:pt idx="3995">
                  <c:v>0.002581019</c:v>
                </c:pt>
                <c:pt idx="3996">
                  <c:v>0.003611111</c:v>
                </c:pt>
                <c:pt idx="3997">
                  <c:v>0.001076389</c:v>
                </c:pt>
                <c:pt idx="3998">
                  <c:v>0.002453704</c:v>
                </c:pt>
                <c:pt idx="3999">
                  <c:v>0.002060185</c:v>
                </c:pt>
                <c:pt idx="4000">
                  <c:v>0.001284722</c:v>
                </c:pt>
                <c:pt idx="4001">
                  <c:v>0.009293981</c:v>
                </c:pt>
                <c:pt idx="4002">
                  <c:v>0.009768519</c:v>
                </c:pt>
                <c:pt idx="4003">
                  <c:v>0.0034375</c:v>
                </c:pt>
                <c:pt idx="4004">
                  <c:v>0.000289352</c:v>
                </c:pt>
                <c:pt idx="4005">
                  <c:v>0.006122685</c:v>
                </c:pt>
                <c:pt idx="4006">
                  <c:v>0.001145833</c:v>
                </c:pt>
                <c:pt idx="4007">
                  <c:v>0.001585648</c:v>
                </c:pt>
                <c:pt idx="4008">
                  <c:v>0.007824074</c:v>
                </c:pt>
                <c:pt idx="4009">
                  <c:v>0.007592593</c:v>
                </c:pt>
                <c:pt idx="4010">
                  <c:v>0.002881944</c:v>
                </c:pt>
                <c:pt idx="4011">
                  <c:v>0.001018519</c:v>
                </c:pt>
                <c:pt idx="4012">
                  <c:v>0.014490741</c:v>
                </c:pt>
                <c:pt idx="4013">
                  <c:v>0.002638889</c:v>
                </c:pt>
                <c:pt idx="4014">
                  <c:v>0.013229167</c:v>
                </c:pt>
                <c:pt idx="4015">
                  <c:v>0.003275463</c:v>
                </c:pt>
                <c:pt idx="4016">
                  <c:v>0.001365741</c:v>
                </c:pt>
                <c:pt idx="4017">
                  <c:v>0.001493056</c:v>
                </c:pt>
                <c:pt idx="4018">
                  <c:v>0.00119213</c:v>
                </c:pt>
                <c:pt idx="4019">
                  <c:v>0.002465278</c:v>
                </c:pt>
                <c:pt idx="4020">
                  <c:v>0.001527778</c:v>
                </c:pt>
                <c:pt idx="4021">
                  <c:v>0.001412037</c:v>
                </c:pt>
                <c:pt idx="4022">
                  <c:v>0.00150463</c:v>
                </c:pt>
                <c:pt idx="4023">
                  <c:v>0.007256944</c:v>
                </c:pt>
                <c:pt idx="4024">
                  <c:v>0.002395833</c:v>
                </c:pt>
                <c:pt idx="4025">
                  <c:v>0.001319444</c:v>
                </c:pt>
                <c:pt idx="4026">
                  <c:v>0.0025</c:v>
                </c:pt>
                <c:pt idx="4027">
                  <c:v>0.002893519</c:v>
                </c:pt>
                <c:pt idx="4028">
                  <c:v>0.001053241</c:v>
                </c:pt>
                <c:pt idx="4029">
                  <c:v>0.001840278</c:v>
                </c:pt>
                <c:pt idx="4030">
                  <c:v>0.006111111</c:v>
                </c:pt>
                <c:pt idx="4031">
                  <c:v>0.00099537</c:v>
                </c:pt>
                <c:pt idx="4032">
                  <c:v>0.008460648</c:v>
                </c:pt>
                <c:pt idx="4033">
                  <c:v>0.000428241</c:v>
                </c:pt>
                <c:pt idx="4034">
                  <c:v>0.000532407</c:v>
                </c:pt>
                <c:pt idx="4035">
                  <c:v>0.00056713</c:v>
                </c:pt>
                <c:pt idx="4036">
                  <c:v>0.00412037</c:v>
                </c:pt>
                <c:pt idx="4037">
                  <c:v>0.001238426</c:v>
                </c:pt>
                <c:pt idx="4038">
                  <c:v>0.00287037</c:v>
                </c:pt>
                <c:pt idx="4039">
                  <c:v>0.002800926</c:v>
                </c:pt>
                <c:pt idx="4040">
                  <c:v>0.001550926</c:v>
                </c:pt>
                <c:pt idx="4041">
                  <c:v>0.004108796</c:v>
                </c:pt>
                <c:pt idx="4042">
                  <c:v>0.001724537</c:v>
                </c:pt>
                <c:pt idx="4043">
                  <c:v>0.00400463</c:v>
                </c:pt>
                <c:pt idx="4044">
                  <c:v>0.004282407</c:v>
                </c:pt>
                <c:pt idx="4045">
                  <c:v>0.003020833</c:v>
                </c:pt>
                <c:pt idx="4046">
                  <c:v>0.003819444</c:v>
                </c:pt>
                <c:pt idx="4047">
                  <c:v>0.006215278</c:v>
                </c:pt>
                <c:pt idx="4048">
                  <c:v>0.001550926</c:v>
                </c:pt>
                <c:pt idx="4049">
                  <c:v>0.007962963</c:v>
                </c:pt>
                <c:pt idx="4050">
                  <c:v>0.000972222</c:v>
                </c:pt>
                <c:pt idx="4051">
                  <c:v>0.001446759</c:v>
                </c:pt>
                <c:pt idx="4052">
                  <c:v>0.001608796</c:v>
                </c:pt>
                <c:pt idx="4053">
                  <c:v>0.00193287</c:v>
                </c:pt>
                <c:pt idx="4054">
                  <c:v>0.000289352</c:v>
                </c:pt>
                <c:pt idx="4055">
                  <c:v>0.002824074</c:v>
                </c:pt>
                <c:pt idx="4056">
                  <c:v>0.00162037</c:v>
                </c:pt>
                <c:pt idx="4057">
                  <c:v>0.001909722</c:v>
                </c:pt>
                <c:pt idx="4058">
                  <c:v>0.001412037</c:v>
                </c:pt>
                <c:pt idx="4059">
                  <c:v>0.00150463</c:v>
                </c:pt>
                <c:pt idx="4060">
                  <c:v>0.003993056</c:v>
                </c:pt>
                <c:pt idx="4061">
                  <c:v>0.003206019</c:v>
                </c:pt>
                <c:pt idx="4062">
                  <c:v>0.001678241</c:v>
                </c:pt>
                <c:pt idx="4063">
                  <c:v>0.003472222</c:v>
                </c:pt>
                <c:pt idx="4064">
                  <c:v>0.002476852</c:v>
                </c:pt>
                <c:pt idx="4065">
                  <c:v>0.00162037</c:v>
                </c:pt>
                <c:pt idx="4066">
                  <c:v>0.00162037</c:v>
                </c:pt>
                <c:pt idx="4067">
                  <c:v>0.001527778</c:v>
                </c:pt>
                <c:pt idx="4068">
                  <c:v>0.001111111</c:v>
                </c:pt>
                <c:pt idx="4069">
                  <c:v>0.001666667</c:v>
                </c:pt>
                <c:pt idx="4070">
                  <c:v>0.009293981</c:v>
                </c:pt>
                <c:pt idx="4071">
                  <c:v>0.002604167</c:v>
                </c:pt>
                <c:pt idx="4072">
                  <c:v>0.000844907</c:v>
                </c:pt>
                <c:pt idx="4073">
                  <c:v>0.003009259</c:v>
                </c:pt>
                <c:pt idx="4074">
                  <c:v>0.008726852</c:v>
                </c:pt>
                <c:pt idx="4075">
                  <c:v>0.00244213</c:v>
                </c:pt>
                <c:pt idx="4076">
                  <c:v>0.002222222</c:v>
                </c:pt>
                <c:pt idx="4077">
                  <c:v>0.002349537</c:v>
                </c:pt>
                <c:pt idx="4078">
                  <c:v>0.000277778</c:v>
                </c:pt>
                <c:pt idx="4079">
                  <c:v>0.001979167</c:v>
                </c:pt>
                <c:pt idx="4080">
                  <c:v>0.001574074</c:v>
                </c:pt>
                <c:pt idx="4081">
                  <c:v>0.000486111</c:v>
                </c:pt>
                <c:pt idx="4082">
                  <c:v>0.003969907</c:v>
                </c:pt>
                <c:pt idx="4083">
                  <c:v>0.001284722</c:v>
                </c:pt>
                <c:pt idx="4084">
                  <c:v>0.000891204</c:v>
                </c:pt>
                <c:pt idx="4085">
                  <c:v>0.003101852</c:v>
                </c:pt>
                <c:pt idx="4086">
                  <c:v>0.002511574</c:v>
                </c:pt>
                <c:pt idx="4087">
                  <c:v>0.004166667</c:v>
                </c:pt>
                <c:pt idx="4088">
                  <c:v>0.001412037</c:v>
                </c:pt>
                <c:pt idx="4089">
                  <c:v>0.000543981</c:v>
                </c:pt>
                <c:pt idx="4090">
                  <c:v>0.002789352</c:v>
                </c:pt>
                <c:pt idx="4091">
                  <c:v>0.002361111</c:v>
                </c:pt>
                <c:pt idx="4092">
                  <c:v>0.006956019</c:v>
                </c:pt>
                <c:pt idx="4093">
                  <c:v>0.002060185</c:v>
                </c:pt>
                <c:pt idx="4094">
                  <c:v>0.003541667</c:v>
                </c:pt>
                <c:pt idx="4095">
                  <c:v>0.00474537</c:v>
                </c:pt>
                <c:pt idx="4096">
                  <c:v>0.00306713</c:v>
                </c:pt>
                <c:pt idx="4097">
                  <c:v>0.00125</c:v>
                </c:pt>
                <c:pt idx="4098">
                  <c:v>0.001990741</c:v>
                </c:pt>
                <c:pt idx="4099">
                  <c:v>0.00212963</c:v>
                </c:pt>
                <c:pt idx="4100">
                  <c:v>0.004907407</c:v>
                </c:pt>
                <c:pt idx="4101">
                  <c:v>0.004155093</c:v>
                </c:pt>
                <c:pt idx="4102">
                  <c:v>0.001423611</c:v>
                </c:pt>
                <c:pt idx="4103">
                  <c:v>0.001956019</c:v>
                </c:pt>
                <c:pt idx="4104">
                  <c:v>0.009108796</c:v>
                </c:pt>
                <c:pt idx="4105">
                  <c:v>0.002789352</c:v>
                </c:pt>
                <c:pt idx="4106">
                  <c:v>0.001631944</c:v>
                </c:pt>
                <c:pt idx="4107">
                  <c:v>0.00025463</c:v>
                </c:pt>
                <c:pt idx="4108">
                  <c:v>0.003773148</c:v>
                </c:pt>
                <c:pt idx="4109">
                  <c:v>0.003668981</c:v>
                </c:pt>
                <c:pt idx="4110">
                  <c:v>0.002268519</c:v>
                </c:pt>
                <c:pt idx="4111">
                  <c:v>0.003125</c:v>
                </c:pt>
                <c:pt idx="4112">
                  <c:v>0.001238426</c:v>
                </c:pt>
                <c:pt idx="4113">
                  <c:v>0.007858796</c:v>
                </c:pt>
                <c:pt idx="4114">
                  <c:v>0.006666667</c:v>
                </c:pt>
                <c:pt idx="4115">
                  <c:v>0.001180556</c:v>
                </c:pt>
                <c:pt idx="4116">
                  <c:v>0.001863426</c:v>
                </c:pt>
                <c:pt idx="4117">
                  <c:v>0.002384259</c:v>
                </c:pt>
                <c:pt idx="4118">
                  <c:v>0.000381944</c:v>
                </c:pt>
                <c:pt idx="4119">
                  <c:v>0.007164352</c:v>
                </c:pt>
                <c:pt idx="4120">
                  <c:v>0.002662037</c:v>
                </c:pt>
                <c:pt idx="4121">
                  <c:v>0.0003125</c:v>
                </c:pt>
                <c:pt idx="4122">
                  <c:v>0.001516204</c:v>
                </c:pt>
                <c:pt idx="4123">
                  <c:v>0.000439815</c:v>
                </c:pt>
                <c:pt idx="4124">
                  <c:v>0.003726852</c:v>
                </c:pt>
                <c:pt idx="4125">
                  <c:v>0.002164352</c:v>
                </c:pt>
                <c:pt idx="4126">
                  <c:v>0.001435185</c:v>
                </c:pt>
                <c:pt idx="4127">
                  <c:v>0.001238426</c:v>
                </c:pt>
                <c:pt idx="4128">
                  <c:v>0.004386574</c:v>
                </c:pt>
                <c:pt idx="4129">
                  <c:v>0.014236111</c:v>
                </c:pt>
                <c:pt idx="4130">
                  <c:v>0.008877315</c:v>
                </c:pt>
                <c:pt idx="4131">
                  <c:v>0.001099537</c:v>
                </c:pt>
                <c:pt idx="4132">
                  <c:v>0.000486111</c:v>
                </c:pt>
                <c:pt idx="4133">
                  <c:v>0.002280093</c:v>
                </c:pt>
                <c:pt idx="4134">
                  <c:v>0.003703704</c:v>
                </c:pt>
                <c:pt idx="4135">
                  <c:v>0.010555556</c:v>
                </c:pt>
                <c:pt idx="4136">
                  <c:v>0.002060185</c:v>
                </c:pt>
                <c:pt idx="4137">
                  <c:v>0.002662037</c:v>
                </c:pt>
                <c:pt idx="4138">
                  <c:v>0.007303241</c:v>
                </c:pt>
                <c:pt idx="4139">
                  <c:v>0.005659722</c:v>
                </c:pt>
                <c:pt idx="4140">
                  <c:v>0.010347222</c:v>
                </c:pt>
                <c:pt idx="4141">
                  <c:v>0.000439815</c:v>
                </c:pt>
                <c:pt idx="4142">
                  <c:v>0.003877315</c:v>
                </c:pt>
                <c:pt idx="4143">
                  <c:v>0.001863426</c:v>
                </c:pt>
                <c:pt idx="4144">
                  <c:v>0.00474537</c:v>
                </c:pt>
                <c:pt idx="4145">
                  <c:v>0.004328704</c:v>
                </c:pt>
                <c:pt idx="4146">
                  <c:v>0.003240741</c:v>
                </c:pt>
                <c:pt idx="4147">
                  <c:v>0.002094907</c:v>
                </c:pt>
                <c:pt idx="4148">
                  <c:v>0.002233796</c:v>
                </c:pt>
                <c:pt idx="4149">
                  <c:v>0.001921296</c:v>
                </c:pt>
                <c:pt idx="4150">
                  <c:v>0.010011574</c:v>
                </c:pt>
                <c:pt idx="4151">
                  <c:v>0.002986111</c:v>
                </c:pt>
                <c:pt idx="4152">
                  <c:v>0.002488426</c:v>
                </c:pt>
                <c:pt idx="4153">
                  <c:v>0.001574074</c:v>
                </c:pt>
                <c:pt idx="4154">
                  <c:v>0.004409722</c:v>
                </c:pt>
                <c:pt idx="4155">
                  <c:v>0.004768519</c:v>
                </c:pt>
                <c:pt idx="4156">
                  <c:v>0.004351852</c:v>
                </c:pt>
                <c:pt idx="4157">
                  <c:v>0.004548611</c:v>
                </c:pt>
                <c:pt idx="4158">
                  <c:v>0.000648148</c:v>
                </c:pt>
                <c:pt idx="4159">
                  <c:v>0.001296296</c:v>
                </c:pt>
                <c:pt idx="4160">
                  <c:v>0.001793981</c:v>
                </c:pt>
                <c:pt idx="4161">
                  <c:v>0.008136574</c:v>
                </c:pt>
                <c:pt idx="4162">
                  <c:v>0.001631944</c:v>
                </c:pt>
                <c:pt idx="4163">
                  <c:v>0.005497685</c:v>
                </c:pt>
                <c:pt idx="4164">
                  <c:v>0.005451389</c:v>
                </c:pt>
                <c:pt idx="4165">
                  <c:v>0.001400463</c:v>
                </c:pt>
                <c:pt idx="4166">
                  <c:v>0.001840278</c:v>
                </c:pt>
                <c:pt idx="4167">
                  <c:v>0.002048611</c:v>
                </c:pt>
                <c:pt idx="4168">
                  <c:v>0.003981481</c:v>
                </c:pt>
                <c:pt idx="4169">
                  <c:v>0.004675926</c:v>
                </c:pt>
                <c:pt idx="4170">
                  <c:v>0.003321759</c:v>
                </c:pt>
                <c:pt idx="4171">
                  <c:v>0.00380787</c:v>
                </c:pt>
                <c:pt idx="4172">
                  <c:v>0.005011574</c:v>
                </c:pt>
                <c:pt idx="4173">
                  <c:v>0.0025</c:v>
                </c:pt>
                <c:pt idx="4174">
                  <c:v>0.003738426</c:v>
                </c:pt>
                <c:pt idx="4175">
                  <c:v>0.015509259</c:v>
                </c:pt>
                <c:pt idx="4176">
                  <c:v>0.001527778</c:v>
                </c:pt>
                <c:pt idx="4177">
                  <c:v>0.002303241</c:v>
                </c:pt>
                <c:pt idx="4178">
                  <c:v>0.006458333</c:v>
                </c:pt>
                <c:pt idx="4179">
                  <c:v>0.00255787</c:v>
                </c:pt>
                <c:pt idx="4180">
                  <c:v>0.010381944</c:v>
                </c:pt>
                <c:pt idx="4181">
                  <c:v>0.000925926</c:v>
                </c:pt>
                <c:pt idx="4182">
                  <c:v>0.001041667</c:v>
                </c:pt>
                <c:pt idx="4183">
                  <c:v>0.001423611</c:v>
                </c:pt>
                <c:pt idx="4184">
                  <c:v>0.005335648</c:v>
                </c:pt>
                <c:pt idx="4185">
                  <c:v>0.002465278</c:v>
                </c:pt>
                <c:pt idx="4186">
                  <c:v>0.002233796</c:v>
                </c:pt>
                <c:pt idx="4187">
                  <c:v>0.004953704</c:v>
                </c:pt>
                <c:pt idx="4188">
                  <c:v>0.004756944</c:v>
                </c:pt>
                <c:pt idx="4189">
                  <c:v>0.003368056</c:v>
                </c:pt>
                <c:pt idx="4190">
                  <c:v>0.001574074</c:v>
                </c:pt>
                <c:pt idx="4191">
                  <c:v>0.001296296</c:v>
                </c:pt>
                <c:pt idx="4192">
                  <c:v>0.003125</c:v>
                </c:pt>
                <c:pt idx="4193">
                  <c:v>0.001435185</c:v>
                </c:pt>
                <c:pt idx="4194">
                  <c:v>0.002476852</c:v>
                </c:pt>
                <c:pt idx="4195">
                  <c:v>0.002766204</c:v>
                </c:pt>
                <c:pt idx="4196">
                  <c:v>0.003738426</c:v>
                </c:pt>
                <c:pt idx="4197">
                  <c:v>0.001087963</c:v>
                </c:pt>
                <c:pt idx="4198">
                  <c:v>0.000856481</c:v>
                </c:pt>
                <c:pt idx="4199">
                  <c:v>0.001238426</c:v>
                </c:pt>
                <c:pt idx="4200">
                  <c:v>0.000590278</c:v>
                </c:pt>
                <c:pt idx="4201">
                  <c:v>0.001261574</c:v>
                </c:pt>
                <c:pt idx="4202">
                  <c:v>0.004375</c:v>
                </c:pt>
                <c:pt idx="4203">
                  <c:v>0.002511574</c:v>
                </c:pt>
                <c:pt idx="4204">
                  <c:v>0.001574074</c:v>
                </c:pt>
                <c:pt idx="4205">
                  <c:v>0.0134375</c:v>
                </c:pt>
                <c:pt idx="4206">
                  <c:v>0.00119213</c:v>
                </c:pt>
                <c:pt idx="4207">
                  <c:v>0.005405093</c:v>
                </c:pt>
                <c:pt idx="4208">
                  <c:v>0.003356481</c:v>
                </c:pt>
                <c:pt idx="4209">
                  <c:v>0.001516204</c:v>
                </c:pt>
                <c:pt idx="4210">
                  <c:v>0.001944444</c:v>
                </c:pt>
                <c:pt idx="4211">
                  <c:v>0.008842593</c:v>
                </c:pt>
                <c:pt idx="4212">
                  <c:v>0.00224537</c:v>
                </c:pt>
                <c:pt idx="4213">
                  <c:v>0.000185185</c:v>
                </c:pt>
                <c:pt idx="4214">
                  <c:v>0.002407407</c:v>
                </c:pt>
                <c:pt idx="4215">
                  <c:v>0.001712963</c:v>
                </c:pt>
                <c:pt idx="4216">
                  <c:v>0.002800926</c:v>
                </c:pt>
                <c:pt idx="4217">
                  <c:v>0.003113426</c:v>
                </c:pt>
                <c:pt idx="4218">
                  <c:v>0.004282407</c:v>
                </c:pt>
                <c:pt idx="4219">
                  <c:v>0.003171296</c:v>
                </c:pt>
                <c:pt idx="4220">
                  <c:v>0.003773148</c:v>
                </c:pt>
                <c:pt idx="4221">
                  <c:v>0.003900463</c:v>
                </c:pt>
                <c:pt idx="4222">
                  <c:v>0.00912037</c:v>
                </c:pt>
                <c:pt idx="4223">
                  <c:v>0.004085648</c:v>
                </c:pt>
                <c:pt idx="4224">
                  <c:v>0.000162037</c:v>
                </c:pt>
                <c:pt idx="4225">
                  <c:v>0.001064815</c:v>
                </c:pt>
                <c:pt idx="4226">
                  <c:v>0.008078704</c:v>
                </c:pt>
                <c:pt idx="4227">
                  <c:v>0.002083333</c:v>
                </c:pt>
                <c:pt idx="4228">
                  <c:v>0.005405093</c:v>
                </c:pt>
                <c:pt idx="4229">
                  <c:v>0.002523148</c:v>
                </c:pt>
                <c:pt idx="4230">
                  <c:v>0.002696759</c:v>
                </c:pt>
                <c:pt idx="4231">
                  <c:v>0.003518519</c:v>
                </c:pt>
                <c:pt idx="4232">
                  <c:v>0.003645833</c:v>
                </c:pt>
                <c:pt idx="4233">
                  <c:v>0.000462963</c:v>
                </c:pt>
                <c:pt idx="4234">
                  <c:v>0.008078704</c:v>
                </c:pt>
                <c:pt idx="4235">
                  <c:v>0.00087963</c:v>
                </c:pt>
                <c:pt idx="4236">
                  <c:v>0.004108796</c:v>
                </c:pt>
                <c:pt idx="4237">
                  <c:v>0.006446759</c:v>
                </c:pt>
                <c:pt idx="4238">
                  <c:v>0.001122685</c:v>
                </c:pt>
                <c:pt idx="4239">
                  <c:v>0.001712963</c:v>
                </c:pt>
                <c:pt idx="4240">
                  <c:v>0.001481481</c:v>
                </c:pt>
                <c:pt idx="4241">
                  <c:v>0.00150463</c:v>
                </c:pt>
                <c:pt idx="4242">
                  <c:v>0.003240741</c:v>
                </c:pt>
                <c:pt idx="4243">
                  <c:v>0.001759259</c:v>
                </c:pt>
                <c:pt idx="4244">
                  <c:v>0.003275463</c:v>
                </c:pt>
                <c:pt idx="4245">
                  <c:v>0.006053241</c:v>
                </c:pt>
                <c:pt idx="4246">
                  <c:v>0.013055556</c:v>
                </c:pt>
                <c:pt idx="4247">
                  <c:v>0.001979167</c:v>
                </c:pt>
                <c:pt idx="4248">
                  <c:v>0.002013889</c:v>
                </c:pt>
                <c:pt idx="4249">
                  <c:v>0.000821759</c:v>
                </c:pt>
                <c:pt idx="4250">
                  <c:v>0.000972222</c:v>
                </c:pt>
                <c:pt idx="4251">
                  <c:v>0.00255787</c:v>
                </c:pt>
                <c:pt idx="4252">
                  <c:v>0.002708333</c:v>
                </c:pt>
                <c:pt idx="4253">
                  <c:v>0.001597222</c:v>
                </c:pt>
                <c:pt idx="4254">
                  <c:v>0.003923611</c:v>
                </c:pt>
                <c:pt idx="4255">
                  <c:v>0.005891204</c:v>
                </c:pt>
                <c:pt idx="4256">
                  <c:v>0.002939815</c:v>
                </c:pt>
                <c:pt idx="4257">
                  <c:v>0.001898148</c:v>
                </c:pt>
                <c:pt idx="4258">
                  <c:v>0.0028125</c:v>
                </c:pt>
                <c:pt idx="4259">
                  <c:v>0.003981481</c:v>
                </c:pt>
                <c:pt idx="4260">
                  <c:v>0.001516204</c:v>
                </c:pt>
                <c:pt idx="4261">
                  <c:v>0.009328704</c:v>
                </c:pt>
                <c:pt idx="4262">
                  <c:v>0.002905093</c:v>
                </c:pt>
                <c:pt idx="4263">
                  <c:v>0.013136574</c:v>
                </c:pt>
                <c:pt idx="4264">
                  <c:v>0.003611111</c:v>
                </c:pt>
                <c:pt idx="4265">
                  <c:v>0.00349537</c:v>
                </c:pt>
                <c:pt idx="4266">
                  <c:v>0.00337963</c:v>
                </c:pt>
                <c:pt idx="4267">
                  <c:v>0.003229167</c:v>
                </c:pt>
                <c:pt idx="4268">
                  <c:v>0.002164352</c:v>
                </c:pt>
                <c:pt idx="4269">
                  <c:v>0.002291667</c:v>
                </c:pt>
                <c:pt idx="4270">
                  <c:v>0.016296296</c:v>
                </c:pt>
                <c:pt idx="4271">
                  <c:v>0.009571759</c:v>
                </c:pt>
                <c:pt idx="4272">
                  <c:v>0.003506944</c:v>
                </c:pt>
                <c:pt idx="4273">
                  <c:v>0.000775463</c:v>
                </c:pt>
                <c:pt idx="4274">
                  <c:v>0.00787037</c:v>
                </c:pt>
                <c:pt idx="4275">
                  <c:v>0.001851852</c:v>
                </c:pt>
                <c:pt idx="4276">
                  <c:v>0.002905093</c:v>
                </c:pt>
                <c:pt idx="4277">
                  <c:v>0.000243056</c:v>
                </c:pt>
                <c:pt idx="4278">
                  <c:v>0.002523148</c:v>
                </c:pt>
                <c:pt idx="4279">
                  <c:v>0.0009375</c:v>
                </c:pt>
                <c:pt idx="4280">
                  <c:v>0.005509259</c:v>
                </c:pt>
                <c:pt idx="4281">
                  <c:v>0.015011574</c:v>
                </c:pt>
                <c:pt idx="4282">
                  <c:v>4.62963E-05</c:v>
                </c:pt>
                <c:pt idx="4283">
                  <c:v>0.003275463</c:v>
                </c:pt>
                <c:pt idx="4284">
                  <c:v>0.003738426</c:v>
                </c:pt>
                <c:pt idx="4285">
                  <c:v>0.00287037</c:v>
                </c:pt>
                <c:pt idx="4286">
                  <c:v>0.006261574</c:v>
                </c:pt>
                <c:pt idx="4287">
                  <c:v>0.00494213</c:v>
                </c:pt>
                <c:pt idx="4288">
                  <c:v>0.001712963</c:v>
                </c:pt>
                <c:pt idx="4289">
                  <c:v>0.004722222</c:v>
                </c:pt>
                <c:pt idx="4290">
                  <c:v>0.002731481</c:v>
                </c:pt>
                <c:pt idx="4291">
                  <c:v>0.004953704</c:v>
                </c:pt>
                <c:pt idx="4292">
                  <c:v>0.00037037</c:v>
                </c:pt>
                <c:pt idx="4293">
                  <c:v>0.003819444</c:v>
                </c:pt>
                <c:pt idx="4294">
                  <c:v>0.009849537</c:v>
                </c:pt>
                <c:pt idx="4295">
                  <c:v>0.006041667</c:v>
                </c:pt>
                <c:pt idx="4296">
                  <c:v>0.003703704</c:v>
                </c:pt>
                <c:pt idx="4297">
                  <c:v>0.001909722</c:v>
                </c:pt>
                <c:pt idx="4298">
                  <c:v>0.01380787</c:v>
                </c:pt>
                <c:pt idx="4299">
                  <c:v>0.008449074</c:v>
                </c:pt>
                <c:pt idx="4300">
                  <c:v>0.013240741</c:v>
                </c:pt>
                <c:pt idx="4301">
                  <c:v>0.00193287</c:v>
                </c:pt>
                <c:pt idx="4302">
                  <c:v>0.011840278</c:v>
                </c:pt>
                <c:pt idx="4303">
                  <c:v>0.005428241</c:v>
                </c:pt>
                <c:pt idx="4304">
                  <c:v>0.004456019</c:v>
                </c:pt>
                <c:pt idx="4305">
                  <c:v>0.003009259</c:v>
                </c:pt>
                <c:pt idx="4306">
                  <c:v>0.001956019</c:v>
                </c:pt>
                <c:pt idx="4307">
                  <c:v>0.004733796</c:v>
                </c:pt>
                <c:pt idx="4308">
                  <c:v>0.001909722</c:v>
                </c:pt>
                <c:pt idx="4309">
                  <c:v>0.00505787</c:v>
                </c:pt>
                <c:pt idx="4310">
                  <c:v>0.001030093</c:v>
                </c:pt>
                <c:pt idx="4311">
                  <c:v>0.003020833</c:v>
                </c:pt>
                <c:pt idx="4312">
                  <c:v>0.003402778</c:v>
                </c:pt>
                <c:pt idx="4313">
                  <c:v>0.003969907</c:v>
                </c:pt>
                <c:pt idx="4314">
                  <c:v>0.014409722</c:v>
                </c:pt>
                <c:pt idx="4315">
                  <c:v>0.005763889</c:v>
                </c:pt>
                <c:pt idx="4316">
                  <c:v>0.001712963</c:v>
                </c:pt>
                <c:pt idx="4317">
                  <c:v>0.001550926</c:v>
                </c:pt>
                <c:pt idx="4318">
                  <c:v>0.002662037</c:v>
                </c:pt>
                <c:pt idx="4319">
                  <c:v>0.002222222</c:v>
                </c:pt>
                <c:pt idx="4320">
                  <c:v>0.000752315</c:v>
                </c:pt>
                <c:pt idx="4321">
                  <c:v>0.002743056</c:v>
                </c:pt>
                <c:pt idx="4322">
                  <c:v>0.002766204</c:v>
                </c:pt>
                <c:pt idx="4323">
                  <c:v>0.002268519</c:v>
                </c:pt>
                <c:pt idx="4324">
                  <c:v>0.0028125</c:v>
                </c:pt>
                <c:pt idx="4325">
                  <c:v>0.004548611</c:v>
                </c:pt>
                <c:pt idx="4326">
                  <c:v>0.005925926</c:v>
                </c:pt>
                <c:pt idx="4327">
                  <c:v>0.002523148</c:v>
                </c:pt>
                <c:pt idx="4328">
                  <c:v>0.002488426</c:v>
                </c:pt>
                <c:pt idx="4329">
                  <c:v>0.002152778</c:v>
                </c:pt>
                <c:pt idx="4330">
                  <c:v>0.003460648</c:v>
                </c:pt>
                <c:pt idx="4331">
                  <c:v>0.001238426</c:v>
                </c:pt>
                <c:pt idx="4332">
                  <c:v>0.00119213</c:v>
                </c:pt>
                <c:pt idx="4333">
                  <c:v>0.0034375</c:v>
                </c:pt>
                <c:pt idx="4334">
                  <c:v>0.012314815</c:v>
                </c:pt>
                <c:pt idx="4335">
                  <c:v>0.000277778</c:v>
                </c:pt>
                <c:pt idx="4336">
                  <c:v>0.008761574</c:v>
                </c:pt>
                <c:pt idx="4337">
                  <c:v>0.001041667</c:v>
                </c:pt>
                <c:pt idx="4338">
                  <c:v>0.00068287</c:v>
                </c:pt>
                <c:pt idx="4339">
                  <c:v>0.001180556</c:v>
                </c:pt>
                <c:pt idx="4340">
                  <c:v>0.003391204</c:v>
                </c:pt>
                <c:pt idx="4341">
                  <c:v>0.013738426</c:v>
                </c:pt>
                <c:pt idx="4342">
                  <c:v>0.00494213</c:v>
                </c:pt>
                <c:pt idx="4343">
                  <c:v>0.000752315</c:v>
                </c:pt>
                <c:pt idx="4344">
                  <c:v>0.000914352</c:v>
                </c:pt>
                <c:pt idx="4345">
                  <c:v>0.001678241</c:v>
                </c:pt>
                <c:pt idx="4346">
                  <c:v>0.000451389</c:v>
                </c:pt>
                <c:pt idx="4347">
                  <c:v>0.001215278</c:v>
                </c:pt>
                <c:pt idx="4348">
                  <c:v>0.003599537</c:v>
                </c:pt>
                <c:pt idx="4349">
                  <c:v>0.002071759</c:v>
                </c:pt>
                <c:pt idx="4350">
                  <c:v>0.000717593</c:v>
                </c:pt>
                <c:pt idx="4351">
                  <c:v>0.001481481</c:v>
                </c:pt>
                <c:pt idx="4352">
                  <c:v>0.001979167</c:v>
                </c:pt>
                <c:pt idx="4353">
                  <c:v>0.001550926</c:v>
                </c:pt>
                <c:pt idx="4354">
                  <c:v>0.006875</c:v>
                </c:pt>
                <c:pt idx="4355">
                  <c:v>0.000636574</c:v>
                </c:pt>
                <c:pt idx="4356">
                  <c:v>0.000763889</c:v>
                </c:pt>
                <c:pt idx="4357">
                  <c:v>0.001064815</c:v>
                </c:pt>
                <c:pt idx="4358">
                  <c:v>0.000219907</c:v>
                </c:pt>
                <c:pt idx="4359">
                  <c:v>0.005798611</c:v>
                </c:pt>
                <c:pt idx="4360">
                  <c:v>0.001319444</c:v>
                </c:pt>
                <c:pt idx="4361">
                  <c:v>0.00255787</c:v>
                </c:pt>
                <c:pt idx="4362">
                  <c:v>0.00255787</c:v>
                </c:pt>
                <c:pt idx="4363">
                  <c:v>0.004328704</c:v>
                </c:pt>
                <c:pt idx="4364">
                  <c:v>0.001423611</c:v>
                </c:pt>
                <c:pt idx="4365">
                  <c:v>0.001921296</c:v>
                </c:pt>
                <c:pt idx="4366">
                  <c:v>0.000428241</c:v>
                </c:pt>
                <c:pt idx="4367">
                  <c:v>0.000405093</c:v>
                </c:pt>
                <c:pt idx="4368">
                  <c:v>0.007731481</c:v>
                </c:pt>
                <c:pt idx="4369">
                  <c:v>0.001018519</c:v>
                </c:pt>
                <c:pt idx="4370">
                  <c:v>0.000891204</c:v>
                </c:pt>
                <c:pt idx="4371">
                  <c:v>0.003611111</c:v>
                </c:pt>
                <c:pt idx="4372">
                  <c:v>0.002094907</c:v>
                </c:pt>
                <c:pt idx="4373">
                  <c:v>0.001550926</c:v>
                </c:pt>
                <c:pt idx="4374">
                  <c:v>0.000706019</c:v>
                </c:pt>
                <c:pt idx="4375">
                  <c:v>0.002986111</c:v>
                </c:pt>
                <c:pt idx="4376">
                  <c:v>0.001516204</c:v>
                </c:pt>
                <c:pt idx="4377">
                  <c:v>0.000821759</c:v>
                </c:pt>
                <c:pt idx="4378">
                  <c:v>0.001770833</c:v>
                </c:pt>
                <c:pt idx="4379">
                  <c:v>0.0046875</c:v>
                </c:pt>
                <c:pt idx="4380">
                  <c:v>0.002962963</c:v>
                </c:pt>
                <c:pt idx="4381">
                  <c:v>0.001516204</c:v>
                </c:pt>
                <c:pt idx="4382">
                  <c:v>0.002534722</c:v>
                </c:pt>
                <c:pt idx="4383">
                  <c:v>0.005416667</c:v>
                </c:pt>
                <c:pt idx="4384">
                  <c:v>0.003773148</c:v>
                </c:pt>
                <c:pt idx="4385">
                  <c:v>0.004768519</c:v>
                </c:pt>
                <c:pt idx="4386">
                  <c:v>0.006701389</c:v>
                </c:pt>
                <c:pt idx="4387">
                  <c:v>0.003206019</c:v>
                </c:pt>
                <c:pt idx="4388">
                  <c:v>0.003657407</c:v>
                </c:pt>
                <c:pt idx="4389">
                  <c:v>0.010208333</c:v>
                </c:pt>
                <c:pt idx="4390">
                  <c:v>0.004398148</c:v>
                </c:pt>
                <c:pt idx="4391">
                  <c:v>0.001956019</c:v>
                </c:pt>
                <c:pt idx="4392">
                  <c:v>0.001469907</c:v>
                </c:pt>
                <c:pt idx="4393">
                  <c:v>0.001412037</c:v>
                </c:pt>
                <c:pt idx="4394">
                  <c:v>0.000960648</c:v>
                </c:pt>
                <c:pt idx="4395">
                  <c:v>0.003680556</c:v>
                </c:pt>
                <c:pt idx="4396">
                  <c:v>0.000335648</c:v>
                </c:pt>
                <c:pt idx="4397">
                  <c:v>0.002523148</c:v>
                </c:pt>
                <c:pt idx="4398">
                  <c:v>0.001666667</c:v>
                </c:pt>
                <c:pt idx="4399">
                  <c:v>0.00150463</c:v>
                </c:pt>
                <c:pt idx="4400">
                  <c:v>0.004965278</c:v>
                </c:pt>
                <c:pt idx="4401">
                  <c:v>0.0003125</c:v>
                </c:pt>
                <c:pt idx="4402">
                  <c:v>0.006319444</c:v>
                </c:pt>
                <c:pt idx="4403">
                  <c:v>0.003969907</c:v>
                </c:pt>
                <c:pt idx="4404">
                  <c:v>0.001099537</c:v>
                </c:pt>
                <c:pt idx="4405">
                  <c:v>0.001805556</c:v>
                </c:pt>
                <c:pt idx="4406">
                  <c:v>0.001296296</c:v>
                </c:pt>
                <c:pt idx="4407">
                  <c:v>0.0040625</c:v>
                </c:pt>
                <c:pt idx="4408">
                  <c:v>0.002291667</c:v>
                </c:pt>
                <c:pt idx="4409">
                  <c:v>0.001909722</c:v>
                </c:pt>
                <c:pt idx="4410">
                  <c:v>0.001550926</c:v>
                </c:pt>
                <c:pt idx="4411">
                  <c:v>0.003101852</c:v>
                </c:pt>
                <c:pt idx="4412">
                  <c:v>0.003449074</c:v>
                </c:pt>
                <c:pt idx="4413">
                  <c:v>0.000729167</c:v>
                </c:pt>
                <c:pt idx="4414">
                  <c:v>0.005266204</c:v>
                </c:pt>
                <c:pt idx="4415">
                  <c:v>0.002175926</c:v>
                </c:pt>
                <c:pt idx="4416">
                  <c:v>0.002789352</c:v>
                </c:pt>
                <c:pt idx="4417">
                  <c:v>0.002326389</c:v>
                </c:pt>
                <c:pt idx="4418">
                  <c:v>0.0003125</c:v>
                </c:pt>
                <c:pt idx="4419">
                  <c:v>0.002384259</c:v>
                </c:pt>
                <c:pt idx="4420">
                  <c:v>0.000787037</c:v>
                </c:pt>
                <c:pt idx="4421">
                  <c:v>0.000949074</c:v>
                </c:pt>
                <c:pt idx="4422">
                  <c:v>0.001122685</c:v>
                </c:pt>
                <c:pt idx="4423">
                  <c:v>0.001597222</c:v>
                </c:pt>
                <c:pt idx="4424">
                  <c:v>0.003298611</c:v>
                </c:pt>
                <c:pt idx="4425">
                  <c:v>0.0015625</c:v>
                </c:pt>
                <c:pt idx="4426">
                  <c:v>0.003101852</c:v>
                </c:pt>
                <c:pt idx="4427">
                  <c:v>0.003090278</c:v>
                </c:pt>
                <c:pt idx="4428">
                  <c:v>0.004421296</c:v>
                </c:pt>
                <c:pt idx="4429">
                  <c:v>0.002407407</c:v>
                </c:pt>
                <c:pt idx="4430">
                  <c:v>0.002997685</c:v>
                </c:pt>
                <c:pt idx="4431">
                  <c:v>0.000208333</c:v>
                </c:pt>
                <c:pt idx="4432">
                  <c:v>0.002708333</c:v>
                </c:pt>
                <c:pt idx="4433">
                  <c:v>0.009166667</c:v>
                </c:pt>
                <c:pt idx="4434">
                  <c:v>0.001099537</c:v>
                </c:pt>
                <c:pt idx="4435">
                  <c:v>0.010914352</c:v>
                </c:pt>
                <c:pt idx="4436">
                  <c:v>0.004074074</c:v>
                </c:pt>
                <c:pt idx="4437">
                  <c:v>0.009236111</c:v>
                </c:pt>
                <c:pt idx="4438">
                  <c:v>0.000972222</c:v>
                </c:pt>
                <c:pt idx="4439">
                  <c:v>0.001157407</c:v>
                </c:pt>
                <c:pt idx="4440">
                  <c:v>0.000983796</c:v>
                </c:pt>
                <c:pt idx="4441">
                  <c:v>0.001655093</c:v>
                </c:pt>
                <c:pt idx="4442">
                  <c:v>0.001331019</c:v>
                </c:pt>
                <c:pt idx="4443">
                  <c:v>0.000844907</c:v>
                </c:pt>
                <c:pt idx="4444">
                  <c:v>0.000358796</c:v>
                </c:pt>
                <c:pt idx="4445">
                  <c:v>0.002106481</c:v>
                </c:pt>
                <c:pt idx="4446">
                  <c:v>0.002199074</c:v>
                </c:pt>
                <c:pt idx="4447">
                  <c:v>0.0040625</c:v>
                </c:pt>
                <c:pt idx="4448">
                  <c:v>0.002071759</c:v>
                </c:pt>
                <c:pt idx="4449">
                  <c:v>0.001238426</c:v>
                </c:pt>
                <c:pt idx="4450">
                  <c:v>0.006122685</c:v>
                </c:pt>
                <c:pt idx="4451">
                  <c:v>0.000416667</c:v>
                </c:pt>
                <c:pt idx="4452">
                  <c:v>0.001412037</c:v>
                </c:pt>
                <c:pt idx="4453">
                  <c:v>0.002291667</c:v>
                </c:pt>
                <c:pt idx="4454">
                  <c:v>0.000775463</c:v>
                </c:pt>
                <c:pt idx="4455">
                  <c:v>0.003055556</c:v>
                </c:pt>
                <c:pt idx="4456">
                  <c:v>0.00275463</c:v>
                </c:pt>
                <c:pt idx="4457">
                  <c:v>0.001296296</c:v>
                </c:pt>
                <c:pt idx="4458">
                  <c:v>0.000243056</c:v>
                </c:pt>
                <c:pt idx="4459">
                  <c:v>0.0009375</c:v>
                </c:pt>
                <c:pt idx="4460">
                  <c:v>0.005740741</c:v>
                </c:pt>
                <c:pt idx="4461">
                  <c:v>0.000902778</c:v>
                </c:pt>
                <c:pt idx="4462">
                  <c:v>0.001319444</c:v>
                </c:pt>
                <c:pt idx="4463">
                  <c:v>0.001805556</c:v>
                </c:pt>
                <c:pt idx="4464">
                  <c:v>0.00244213</c:v>
                </c:pt>
                <c:pt idx="4465">
                  <c:v>0.00306713</c:v>
                </c:pt>
                <c:pt idx="4466">
                  <c:v>0.000555556</c:v>
                </c:pt>
                <c:pt idx="4467">
                  <c:v>0.001203704</c:v>
                </c:pt>
                <c:pt idx="4468">
                  <c:v>0.007060185</c:v>
                </c:pt>
                <c:pt idx="4469">
                  <c:v>0.003321759</c:v>
                </c:pt>
                <c:pt idx="4470">
                  <c:v>0.000787037</c:v>
                </c:pt>
                <c:pt idx="4471">
                  <c:v>0.003888889</c:v>
                </c:pt>
                <c:pt idx="4472">
                  <c:v>0.002337963</c:v>
                </c:pt>
                <c:pt idx="4473">
                  <c:v>0.002638889</c:v>
                </c:pt>
                <c:pt idx="4474">
                  <c:v>0.002222222</c:v>
                </c:pt>
                <c:pt idx="4475">
                  <c:v>0.003969907</c:v>
                </c:pt>
                <c:pt idx="4476">
                  <c:v>0.000266204</c:v>
                </c:pt>
                <c:pt idx="4477">
                  <c:v>0.003009259</c:v>
                </c:pt>
                <c:pt idx="4478">
                  <c:v>0.004479167</c:v>
                </c:pt>
                <c:pt idx="4479">
                  <c:v>0.000810185</c:v>
                </c:pt>
                <c:pt idx="4480">
                  <c:v>0.001828704</c:v>
                </c:pt>
                <c:pt idx="4481">
                  <c:v>0.000405093</c:v>
                </c:pt>
                <c:pt idx="4482">
                  <c:v>0.001678241</c:v>
                </c:pt>
                <c:pt idx="4483">
                  <c:v>0.002974537</c:v>
                </c:pt>
                <c:pt idx="4484">
                  <c:v>0.007025463</c:v>
                </c:pt>
                <c:pt idx="4485">
                  <c:v>0.002476852</c:v>
                </c:pt>
                <c:pt idx="4486">
                  <c:v>0.001469907</c:v>
                </c:pt>
                <c:pt idx="4487">
                  <c:v>0.003009259</c:v>
                </c:pt>
                <c:pt idx="4488">
                  <c:v>0.002280093</c:v>
                </c:pt>
                <c:pt idx="4489">
                  <c:v>0.002013889</c:v>
                </c:pt>
                <c:pt idx="4490">
                  <c:v>0.001666667</c:v>
                </c:pt>
                <c:pt idx="4491">
                  <c:v>0.002569444</c:v>
                </c:pt>
                <c:pt idx="4492">
                  <c:v>0.001574074</c:v>
                </c:pt>
                <c:pt idx="4493">
                  <c:v>0.006319444</c:v>
                </c:pt>
                <c:pt idx="4494">
                  <c:v>0.00056713</c:v>
                </c:pt>
                <c:pt idx="4495">
                  <c:v>0.003877315</c:v>
                </c:pt>
                <c:pt idx="4496">
                  <c:v>0.001215278</c:v>
                </c:pt>
                <c:pt idx="4497">
                  <c:v>0.005648148</c:v>
                </c:pt>
                <c:pt idx="4498">
                  <c:v>0.013923611</c:v>
                </c:pt>
                <c:pt idx="4499">
                  <c:v>0.011828704</c:v>
                </c:pt>
                <c:pt idx="4500">
                  <c:v>0.001481481</c:v>
                </c:pt>
                <c:pt idx="4501">
                  <c:v>0.001458333</c:v>
                </c:pt>
                <c:pt idx="4502">
                  <c:v>0.004479167</c:v>
                </c:pt>
                <c:pt idx="4503">
                  <c:v>0.002986111</c:v>
                </c:pt>
                <c:pt idx="4504">
                  <c:v>0.002303241</c:v>
                </c:pt>
                <c:pt idx="4505">
                  <c:v>0.004212963</c:v>
                </c:pt>
                <c:pt idx="4506">
                  <c:v>0.001423611</c:v>
                </c:pt>
                <c:pt idx="4507">
                  <c:v>0.002326389</c:v>
                </c:pt>
                <c:pt idx="4508">
                  <c:v>0.002233796</c:v>
                </c:pt>
                <c:pt idx="4509">
                  <c:v>0.001840278</c:v>
                </c:pt>
                <c:pt idx="4510">
                  <c:v>0.001516204</c:v>
                </c:pt>
                <c:pt idx="4511">
                  <c:v>0.001921296</c:v>
                </c:pt>
                <c:pt idx="4512">
                  <c:v>0.005555556</c:v>
                </c:pt>
                <c:pt idx="4513">
                  <c:v>0.001724537</c:v>
                </c:pt>
                <c:pt idx="4514">
                  <c:v>0.001273148</c:v>
                </c:pt>
                <c:pt idx="4515">
                  <c:v>0.004583333</c:v>
                </c:pt>
                <c:pt idx="4516">
                  <c:v>0.001435185</c:v>
                </c:pt>
                <c:pt idx="4517">
                  <c:v>0.001886574</c:v>
                </c:pt>
                <c:pt idx="4518">
                  <c:v>0.000150463</c:v>
                </c:pt>
                <c:pt idx="4519">
                  <c:v>0.002997685</c:v>
                </c:pt>
                <c:pt idx="4520">
                  <c:v>0.001875</c:v>
                </c:pt>
                <c:pt idx="4521">
                  <c:v>0.001180556</c:v>
                </c:pt>
                <c:pt idx="4522">
                  <c:v>0.008368056</c:v>
                </c:pt>
                <c:pt idx="4523">
                  <c:v>0.001030093</c:v>
                </c:pt>
                <c:pt idx="4524">
                  <c:v>0.008136574</c:v>
                </c:pt>
                <c:pt idx="4525">
                  <c:v>0.002974537</c:v>
                </c:pt>
                <c:pt idx="4526">
                  <c:v>0.003344907</c:v>
                </c:pt>
                <c:pt idx="4527">
                  <c:v>0.004178241</c:v>
                </c:pt>
                <c:pt idx="4528">
                  <c:v>0.003634259</c:v>
                </c:pt>
                <c:pt idx="4529">
                  <c:v>0.000960648</c:v>
                </c:pt>
                <c:pt idx="4530">
                  <c:v>0.002488426</c:v>
                </c:pt>
                <c:pt idx="4531">
                  <c:v>0.001331019</c:v>
                </c:pt>
                <c:pt idx="4532">
                  <c:v>0.001701389</c:v>
                </c:pt>
                <c:pt idx="4533">
                  <c:v>0.003298611</c:v>
                </c:pt>
                <c:pt idx="4534">
                  <c:v>0.001180556</c:v>
                </c:pt>
                <c:pt idx="4535">
                  <c:v>0.002118056</c:v>
                </c:pt>
                <c:pt idx="4536">
                  <c:v>0.000810185</c:v>
                </c:pt>
                <c:pt idx="4537">
                  <c:v>0.000219907</c:v>
                </c:pt>
                <c:pt idx="4538">
                  <c:v>0.00400463</c:v>
                </c:pt>
                <c:pt idx="4539">
                  <c:v>0.00744213</c:v>
                </c:pt>
                <c:pt idx="4540">
                  <c:v>0.000902778</c:v>
                </c:pt>
                <c:pt idx="4541">
                  <c:v>0.004756944</c:v>
                </c:pt>
                <c:pt idx="4542">
                  <c:v>0.001539352</c:v>
                </c:pt>
                <c:pt idx="4543">
                  <c:v>0.002233796</c:v>
                </c:pt>
                <c:pt idx="4544">
                  <c:v>0.006828704</c:v>
                </c:pt>
                <c:pt idx="4545">
                  <c:v>0.001747685</c:v>
                </c:pt>
                <c:pt idx="4546">
                  <c:v>0.001261574</c:v>
                </c:pt>
                <c:pt idx="4547">
                  <c:v>0.003043981</c:v>
                </c:pt>
                <c:pt idx="4548">
                  <c:v>0.00119213</c:v>
                </c:pt>
                <c:pt idx="4549">
                  <c:v>0.003854167</c:v>
                </c:pt>
                <c:pt idx="4550">
                  <c:v>0.001203704</c:v>
                </c:pt>
                <c:pt idx="4551">
                  <c:v>0.002210648</c:v>
                </c:pt>
                <c:pt idx="4552">
                  <c:v>0.006608796</c:v>
                </c:pt>
                <c:pt idx="4553">
                  <c:v>0.002083333</c:v>
                </c:pt>
                <c:pt idx="4554">
                  <c:v>0.007604167</c:v>
                </c:pt>
                <c:pt idx="4555">
                  <c:v>0.001238426</c:v>
                </c:pt>
                <c:pt idx="4556">
                  <c:v>0.003877315</c:v>
                </c:pt>
                <c:pt idx="4557">
                  <c:v>0.001388889</c:v>
                </c:pt>
                <c:pt idx="4558">
                  <c:v>0.002534722</c:v>
                </c:pt>
                <c:pt idx="4559">
                  <c:v>0.001712963</c:v>
                </c:pt>
                <c:pt idx="4560">
                  <c:v>0.002476852</c:v>
                </c:pt>
                <c:pt idx="4561">
                  <c:v>0.00462963</c:v>
                </c:pt>
                <c:pt idx="4562">
                  <c:v>0.005821759</c:v>
                </c:pt>
                <c:pt idx="4563">
                  <c:v>0.001446759</c:v>
                </c:pt>
                <c:pt idx="4564">
                  <c:v>0.00380787</c:v>
                </c:pt>
                <c:pt idx="4565">
                  <c:v>0.00224537</c:v>
                </c:pt>
                <c:pt idx="4566">
                  <c:v>8.10185E-05</c:v>
                </c:pt>
                <c:pt idx="4567">
                  <c:v>0.000613426</c:v>
                </c:pt>
                <c:pt idx="4568">
                  <c:v>0.003981481</c:v>
                </c:pt>
                <c:pt idx="4569">
                  <c:v>0.001203704</c:v>
                </c:pt>
                <c:pt idx="4570">
                  <c:v>0.006388889</c:v>
                </c:pt>
                <c:pt idx="4571">
                  <c:v>0.003993056</c:v>
                </c:pt>
                <c:pt idx="4572">
                  <c:v>0.003043981</c:v>
                </c:pt>
                <c:pt idx="4573">
                  <c:v>0.001018519</c:v>
                </c:pt>
                <c:pt idx="4574">
                  <c:v>0.000509259</c:v>
                </c:pt>
                <c:pt idx="4575">
                  <c:v>0.004641204</c:v>
                </c:pt>
                <c:pt idx="4576">
                  <c:v>0.002060185</c:v>
                </c:pt>
                <c:pt idx="4577">
                  <c:v>0.000613426</c:v>
                </c:pt>
                <c:pt idx="4578">
                  <c:v>0.004039352</c:v>
                </c:pt>
                <c:pt idx="4579">
                  <c:v>0.000393519</c:v>
                </c:pt>
                <c:pt idx="4580">
                  <c:v>0.000555556</c:v>
                </c:pt>
                <c:pt idx="4581">
                  <c:v>0.002106481</c:v>
                </c:pt>
                <c:pt idx="4582">
                  <c:v>0.001701389</c:v>
                </c:pt>
                <c:pt idx="4583">
                  <c:v>0.005289352</c:v>
                </c:pt>
                <c:pt idx="4584">
                  <c:v>0.002233796</c:v>
                </c:pt>
                <c:pt idx="4585">
                  <c:v>0.001643519</c:v>
                </c:pt>
                <c:pt idx="4586">
                  <c:v>0.001423611</c:v>
                </c:pt>
                <c:pt idx="4587">
                  <c:v>0.000752315</c:v>
                </c:pt>
                <c:pt idx="4588">
                  <c:v>0.004861111</c:v>
                </c:pt>
                <c:pt idx="4589">
                  <c:v>0.001157407</c:v>
                </c:pt>
                <c:pt idx="4590">
                  <c:v>0.004664352</c:v>
                </c:pt>
                <c:pt idx="4591">
                  <c:v>0.002650463</c:v>
                </c:pt>
                <c:pt idx="4592">
                  <c:v>0.005150463</c:v>
                </c:pt>
                <c:pt idx="4593">
                  <c:v>0.002384259</c:v>
                </c:pt>
                <c:pt idx="4594">
                  <c:v>0.002106481</c:v>
                </c:pt>
                <c:pt idx="4595">
                  <c:v>0.002118056</c:v>
                </c:pt>
                <c:pt idx="4596">
                  <c:v>0.00162037</c:v>
                </c:pt>
                <c:pt idx="4597">
                  <c:v>0.001550926</c:v>
                </c:pt>
                <c:pt idx="4598">
                  <c:v>0.001018519</c:v>
                </c:pt>
                <c:pt idx="4599">
                  <c:v>0.002708333</c:v>
                </c:pt>
                <c:pt idx="4600">
                  <c:v>0.002488426</c:v>
                </c:pt>
                <c:pt idx="4601">
                  <c:v>0.00224537</c:v>
                </c:pt>
                <c:pt idx="4602">
                  <c:v>0.004560185</c:v>
                </c:pt>
                <c:pt idx="4603">
                  <c:v>5.78704E-05</c:v>
                </c:pt>
                <c:pt idx="4604">
                  <c:v>0.004722222</c:v>
                </c:pt>
                <c:pt idx="4605">
                  <c:v>0.001319444</c:v>
                </c:pt>
                <c:pt idx="4606">
                  <c:v>0.002430556</c:v>
                </c:pt>
                <c:pt idx="4607">
                  <c:v>0.0028125</c:v>
                </c:pt>
                <c:pt idx="4608">
                  <c:v>0.002083333</c:v>
                </c:pt>
                <c:pt idx="4609">
                  <c:v>9.25926E-05</c:v>
                </c:pt>
                <c:pt idx="4610">
                  <c:v>0.005300926</c:v>
                </c:pt>
                <c:pt idx="4611">
                  <c:v>0.003622685</c:v>
                </c:pt>
                <c:pt idx="4612">
                  <c:v>0.018773148</c:v>
                </c:pt>
                <c:pt idx="4613">
                  <c:v>0.00375</c:v>
                </c:pt>
                <c:pt idx="4614">
                  <c:v>0.002372685</c:v>
                </c:pt>
                <c:pt idx="4615">
                  <c:v>0.003587963</c:v>
                </c:pt>
                <c:pt idx="4616">
                  <c:v>0.00224537</c:v>
                </c:pt>
                <c:pt idx="4617">
                  <c:v>0.001909722</c:v>
                </c:pt>
                <c:pt idx="4618">
                  <c:v>0.00099537</c:v>
                </c:pt>
                <c:pt idx="4619">
                  <c:v>0.001851852</c:v>
                </c:pt>
                <c:pt idx="4620">
                  <c:v>0.005694444</c:v>
                </c:pt>
                <c:pt idx="4621">
                  <c:v>0.002164352</c:v>
                </c:pt>
                <c:pt idx="4622">
                  <c:v>0.002280093</c:v>
                </c:pt>
                <c:pt idx="4623">
                  <c:v>0.001099537</c:v>
                </c:pt>
                <c:pt idx="4624">
                  <c:v>0.001840278</c:v>
                </c:pt>
                <c:pt idx="4625">
                  <c:v>0.01119213</c:v>
                </c:pt>
                <c:pt idx="4626">
                  <c:v>0.00255787</c:v>
                </c:pt>
                <c:pt idx="4627">
                  <c:v>0.001180556</c:v>
                </c:pt>
                <c:pt idx="4628">
                  <c:v>0.006701389</c:v>
                </c:pt>
                <c:pt idx="4629">
                  <c:v>0.001435185</c:v>
                </c:pt>
                <c:pt idx="4630">
                  <c:v>0.001828704</c:v>
                </c:pt>
                <c:pt idx="4631">
                  <c:v>0.001875</c:v>
                </c:pt>
                <c:pt idx="4632">
                  <c:v>0.00244213</c:v>
                </c:pt>
                <c:pt idx="4633">
                  <c:v>0.000590278</c:v>
                </c:pt>
                <c:pt idx="4634">
                  <c:v>0.002002315</c:v>
                </c:pt>
                <c:pt idx="4635">
                  <c:v>0.002546296</c:v>
                </c:pt>
                <c:pt idx="4636">
                  <c:v>0.001273148</c:v>
                </c:pt>
                <c:pt idx="4637">
                  <c:v>0.001145833</c:v>
                </c:pt>
                <c:pt idx="4638">
                  <c:v>0.001296296</c:v>
                </c:pt>
                <c:pt idx="4639">
                  <c:v>0.001944444</c:v>
                </c:pt>
                <c:pt idx="4640">
                  <c:v>0.003275463</c:v>
                </c:pt>
                <c:pt idx="4641">
                  <c:v>0.002719907</c:v>
                </c:pt>
                <c:pt idx="4642">
                  <c:v>0.001597222</c:v>
                </c:pt>
                <c:pt idx="4643">
                  <c:v>0.004328704</c:v>
                </c:pt>
                <c:pt idx="4644">
                  <c:v>0.004085648</c:v>
                </c:pt>
                <c:pt idx="4645">
                  <c:v>0.001701389</c:v>
                </c:pt>
                <c:pt idx="4646">
                  <c:v>0.003842593</c:v>
                </c:pt>
                <c:pt idx="4647">
                  <c:v>0.002071759</c:v>
                </c:pt>
                <c:pt idx="4648">
                  <c:v>0.006608796</c:v>
                </c:pt>
                <c:pt idx="4649">
                  <c:v>0.005694444</c:v>
                </c:pt>
                <c:pt idx="4650">
                  <c:v>0.00306713</c:v>
                </c:pt>
                <c:pt idx="4651">
                  <c:v>0.004166667</c:v>
                </c:pt>
                <c:pt idx="4652">
                  <c:v>0.002025463</c:v>
                </c:pt>
                <c:pt idx="4653">
                  <c:v>0.001122685</c:v>
                </c:pt>
                <c:pt idx="4654">
                  <c:v>0.000972222</c:v>
                </c:pt>
                <c:pt idx="4655">
                  <c:v>0.000659722</c:v>
                </c:pt>
                <c:pt idx="4656">
                  <c:v>0.001215278</c:v>
                </c:pt>
                <c:pt idx="4657">
                  <c:v>0.01025463</c:v>
                </c:pt>
                <c:pt idx="4658">
                  <c:v>0.002106481</c:v>
                </c:pt>
                <c:pt idx="4659">
                  <c:v>0.005405093</c:v>
                </c:pt>
                <c:pt idx="4660">
                  <c:v>0.000208333</c:v>
                </c:pt>
                <c:pt idx="4661">
                  <c:v>0.000243056</c:v>
                </c:pt>
                <c:pt idx="4662">
                  <c:v>0.005439815</c:v>
                </c:pt>
                <c:pt idx="4663">
                  <c:v>0.000983796</c:v>
                </c:pt>
                <c:pt idx="4664">
                  <c:v>0.0028125</c:v>
                </c:pt>
                <c:pt idx="4665">
                  <c:v>0.001388889</c:v>
                </c:pt>
                <c:pt idx="4666">
                  <c:v>0.003449074</c:v>
                </c:pt>
                <c:pt idx="4667">
                  <c:v>0.002881944</c:v>
                </c:pt>
                <c:pt idx="4668">
                  <c:v>0.001006944</c:v>
                </c:pt>
                <c:pt idx="4669">
                  <c:v>0.002511574</c:v>
                </c:pt>
                <c:pt idx="4670">
                  <c:v>0.000509259</c:v>
                </c:pt>
                <c:pt idx="4671">
                  <c:v>0.007199074</c:v>
                </c:pt>
                <c:pt idx="4672">
                  <c:v>0.002106481</c:v>
                </c:pt>
                <c:pt idx="4673">
                  <c:v>0.002256944</c:v>
                </c:pt>
                <c:pt idx="4674">
                  <c:v>0.002071759</c:v>
                </c:pt>
                <c:pt idx="4675">
                  <c:v>0.000671296</c:v>
                </c:pt>
                <c:pt idx="4676">
                  <c:v>0.014097222</c:v>
                </c:pt>
                <c:pt idx="4677">
                  <c:v>0.005787037</c:v>
                </c:pt>
                <c:pt idx="4678">
                  <c:v>0.000763889</c:v>
                </c:pt>
                <c:pt idx="4679">
                  <c:v>0.00287037</c:v>
                </c:pt>
                <c:pt idx="4680">
                  <c:v>0.001273148</c:v>
                </c:pt>
                <c:pt idx="4681">
                  <c:v>0.035625</c:v>
                </c:pt>
                <c:pt idx="4682">
                  <c:v>0.000243056</c:v>
                </c:pt>
                <c:pt idx="4683">
                  <c:v>0.001736111</c:v>
                </c:pt>
                <c:pt idx="4684">
                  <c:v>0.001712963</c:v>
                </c:pt>
                <c:pt idx="4685">
                  <c:v>0.001053241</c:v>
                </c:pt>
                <c:pt idx="4686">
                  <c:v>0.000393519</c:v>
                </c:pt>
                <c:pt idx="4687">
                  <c:v>0.002326389</c:v>
                </c:pt>
                <c:pt idx="4688">
                  <c:v>0.000810185</c:v>
                </c:pt>
                <c:pt idx="4689">
                  <c:v>0.000219907</c:v>
                </c:pt>
                <c:pt idx="4690">
                  <c:v>0.0040625</c:v>
                </c:pt>
                <c:pt idx="4691">
                  <c:v>0.002106481</c:v>
                </c:pt>
                <c:pt idx="4692">
                  <c:v>0.004224537</c:v>
                </c:pt>
                <c:pt idx="4693">
                  <c:v>0.002974537</c:v>
                </c:pt>
                <c:pt idx="4694">
                  <c:v>0.003240741</c:v>
                </c:pt>
                <c:pt idx="4695">
                  <c:v>0.000185185</c:v>
                </c:pt>
                <c:pt idx="4696">
                  <c:v>0.00162037</c:v>
                </c:pt>
                <c:pt idx="4697">
                  <c:v>0.000243056</c:v>
                </c:pt>
                <c:pt idx="4698">
                  <c:v>0.00212963</c:v>
                </c:pt>
                <c:pt idx="4699">
                  <c:v>0.000231481</c:v>
                </c:pt>
                <c:pt idx="4700">
                  <c:v>0.001238426</c:v>
                </c:pt>
                <c:pt idx="4701">
                  <c:v>0.005162037</c:v>
                </c:pt>
                <c:pt idx="4702">
                  <c:v>0.007650463</c:v>
                </c:pt>
                <c:pt idx="4703">
                  <c:v>0.001990741</c:v>
                </c:pt>
                <c:pt idx="4704">
                  <c:v>0.001446759</c:v>
                </c:pt>
                <c:pt idx="4705">
                  <c:v>0.003240741</c:v>
                </c:pt>
                <c:pt idx="4706">
                  <c:v>0.0025</c:v>
                </c:pt>
                <c:pt idx="4707">
                  <c:v>0.0009375</c:v>
                </c:pt>
                <c:pt idx="4708">
                  <c:v>0.004733796</c:v>
                </c:pt>
                <c:pt idx="4709">
                  <c:v>0.002615741</c:v>
                </c:pt>
                <c:pt idx="4710">
                  <c:v>0.002210648</c:v>
                </c:pt>
                <c:pt idx="4711">
                  <c:v>0.001979167</c:v>
                </c:pt>
                <c:pt idx="4712">
                  <c:v>0.000150463</c:v>
                </c:pt>
                <c:pt idx="4713">
                  <c:v>0.001539352</c:v>
                </c:pt>
                <c:pt idx="4714">
                  <c:v>0.007592593</c:v>
                </c:pt>
                <c:pt idx="4715">
                  <c:v>0.013946759</c:v>
                </c:pt>
                <c:pt idx="4716">
                  <c:v>0.002337963</c:v>
                </c:pt>
                <c:pt idx="4717">
                  <c:v>0.002372685</c:v>
                </c:pt>
                <c:pt idx="4718">
                  <c:v>0.002384259</c:v>
                </c:pt>
                <c:pt idx="4719">
                  <c:v>0.000914352</c:v>
                </c:pt>
                <c:pt idx="4720">
                  <c:v>0.002152778</c:v>
                </c:pt>
                <c:pt idx="4721">
                  <c:v>0.006157407</c:v>
                </c:pt>
                <c:pt idx="4722">
                  <c:v>0.001122685</c:v>
                </c:pt>
                <c:pt idx="4723">
                  <c:v>0.002708333</c:v>
                </c:pt>
                <c:pt idx="4724">
                  <c:v>0.003796296</c:v>
                </c:pt>
                <c:pt idx="4725">
                  <c:v>0.0034375</c:v>
                </c:pt>
                <c:pt idx="4726">
                  <c:v>0.021782407</c:v>
                </c:pt>
                <c:pt idx="4727">
                  <c:v>0.0028125</c:v>
                </c:pt>
                <c:pt idx="4728">
                  <c:v>0.0009375</c:v>
                </c:pt>
                <c:pt idx="4729">
                  <c:v>0.001643519</c:v>
                </c:pt>
                <c:pt idx="4730">
                  <c:v>0.015439815</c:v>
                </c:pt>
                <c:pt idx="4731">
                  <c:v>0.008969907</c:v>
                </c:pt>
                <c:pt idx="4732">
                  <c:v>0.003877315</c:v>
                </c:pt>
                <c:pt idx="4733">
                  <c:v>0.001944444</c:v>
                </c:pt>
                <c:pt idx="4734">
                  <c:v>0.000787037</c:v>
                </c:pt>
                <c:pt idx="4735">
                  <c:v>0.001400463</c:v>
                </c:pt>
                <c:pt idx="4736">
                  <c:v>0.000787037</c:v>
                </c:pt>
                <c:pt idx="4737">
                  <c:v>0.001377315</c:v>
                </c:pt>
                <c:pt idx="4738">
                  <c:v>0.001851852</c:v>
                </c:pt>
                <c:pt idx="4739">
                  <c:v>0.003402778</c:v>
                </c:pt>
                <c:pt idx="4740">
                  <c:v>0.000659722</c:v>
                </c:pt>
                <c:pt idx="4741">
                  <c:v>0.001041667</c:v>
                </c:pt>
                <c:pt idx="4742">
                  <c:v>0.006944444</c:v>
                </c:pt>
                <c:pt idx="4743">
                  <c:v>0.001712963</c:v>
                </c:pt>
                <c:pt idx="4744">
                  <c:v>0.000439815</c:v>
                </c:pt>
                <c:pt idx="4745">
                  <c:v>0.001643519</c:v>
                </c:pt>
                <c:pt idx="4746">
                  <c:v>0.005393519</c:v>
                </c:pt>
                <c:pt idx="4747">
                  <c:v>0.000300926</c:v>
                </c:pt>
                <c:pt idx="4748">
                  <c:v>0.002349537</c:v>
                </c:pt>
                <c:pt idx="4749">
                  <c:v>0.004270833</c:v>
                </c:pt>
                <c:pt idx="4750">
                  <c:v>0.000335648</c:v>
                </c:pt>
                <c:pt idx="4751">
                  <c:v>0.009178241</c:v>
                </c:pt>
                <c:pt idx="4752">
                  <c:v>0.000821759</c:v>
                </c:pt>
                <c:pt idx="4753">
                  <c:v>0.002106481</c:v>
                </c:pt>
                <c:pt idx="4754">
                  <c:v>0.002349537</c:v>
                </c:pt>
                <c:pt idx="4755">
                  <c:v>0.00193287</c:v>
                </c:pt>
                <c:pt idx="4756">
                  <c:v>0.000428241</c:v>
                </c:pt>
                <c:pt idx="4757">
                  <c:v>0.000393519</c:v>
                </c:pt>
                <c:pt idx="4758">
                  <c:v>0.004560185</c:v>
                </c:pt>
                <c:pt idx="4759">
                  <c:v>0.001469907</c:v>
                </c:pt>
                <c:pt idx="4760">
                  <c:v>0.003055556</c:v>
                </c:pt>
                <c:pt idx="4761">
                  <c:v>0.00306713</c:v>
                </c:pt>
                <c:pt idx="4762">
                  <c:v>0.002673611</c:v>
                </c:pt>
                <c:pt idx="4763">
                  <c:v>0.003703704</c:v>
                </c:pt>
                <c:pt idx="4764">
                  <c:v>0.001168981</c:v>
                </c:pt>
                <c:pt idx="4765">
                  <c:v>0.001273148</c:v>
                </c:pt>
                <c:pt idx="4766">
                  <c:v>0.001400463</c:v>
                </c:pt>
                <c:pt idx="4767">
                  <c:v>0.00306713</c:v>
                </c:pt>
                <c:pt idx="4768">
                  <c:v>0.003993056</c:v>
                </c:pt>
                <c:pt idx="4769">
                  <c:v>0.001979167</c:v>
                </c:pt>
                <c:pt idx="4770">
                  <c:v>0.00662037</c:v>
                </c:pt>
                <c:pt idx="4771">
                  <c:v>0.000775463</c:v>
                </c:pt>
                <c:pt idx="4772">
                  <c:v>0.000289352</c:v>
                </c:pt>
                <c:pt idx="4773">
                  <c:v>0.003113426</c:v>
                </c:pt>
                <c:pt idx="4774">
                  <c:v>0.001527778</c:v>
                </c:pt>
                <c:pt idx="4775">
                  <c:v>0.001331019</c:v>
                </c:pt>
                <c:pt idx="4776">
                  <c:v>0.003159722</c:v>
                </c:pt>
                <c:pt idx="4777">
                  <c:v>0.000648148</c:v>
                </c:pt>
                <c:pt idx="4778">
                  <c:v>0.005023148</c:v>
                </c:pt>
                <c:pt idx="4779">
                  <c:v>0.005868056</c:v>
                </c:pt>
                <c:pt idx="4780">
                  <c:v>0.002928241</c:v>
                </c:pt>
                <c:pt idx="4781">
                  <c:v>0.001157407</c:v>
                </c:pt>
                <c:pt idx="4782">
                  <c:v>0.001342593</c:v>
                </c:pt>
                <c:pt idx="4783">
                  <c:v>0.001435185</c:v>
                </c:pt>
                <c:pt idx="4784">
                  <c:v>0.000763889</c:v>
                </c:pt>
                <c:pt idx="4785">
                  <c:v>0.002696759</c:v>
                </c:pt>
                <c:pt idx="4786">
                  <c:v>0.001041667</c:v>
                </c:pt>
                <c:pt idx="4787">
                  <c:v>0.001203704</c:v>
                </c:pt>
                <c:pt idx="4788">
                  <c:v>0.002164352</c:v>
                </c:pt>
                <c:pt idx="4789">
                  <c:v>0.001064815</c:v>
                </c:pt>
                <c:pt idx="4790">
                  <c:v>0.004895833</c:v>
                </c:pt>
                <c:pt idx="4791">
                  <c:v>0.002488426</c:v>
                </c:pt>
                <c:pt idx="4792">
                  <c:v>0.002418981</c:v>
                </c:pt>
                <c:pt idx="4793">
                  <c:v>0.002094907</c:v>
                </c:pt>
                <c:pt idx="4794">
                  <c:v>0.002326389</c:v>
                </c:pt>
                <c:pt idx="4795">
                  <c:v>0.000462963</c:v>
                </c:pt>
                <c:pt idx="4796">
                  <c:v>0.003668981</c:v>
                </c:pt>
                <c:pt idx="4797">
                  <c:v>0.005173611</c:v>
                </c:pt>
                <c:pt idx="4798">
                  <c:v>0.001585648</c:v>
                </c:pt>
                <c:pt idx="4799">
                  <c:v>0.00212963</c:v>
                </c:pt>
                <c:pt idx="4800">
                  <c:v>0.001400463</c:v>
                </c:pt>
                <c:pt idx="4801">
                  <c:v>0.001597222</c:v>
                </c:pt>
                <c:pt idx="4802">
                  <c:v>0.002395833</c:v>
                </c:pt>
                <c:pt idx="4803">
                  <c:v>0.003576389</c:v>
                </c:pt>
                <c:pt idx="4804">
                  <c:v>0.002476852</c:v>
                </c:pt>
                <c:pt idx="4805">
                  <c:v>0.001550926</c:v>
                </c:pt>
                <c:pt idx="4806">
                  <c:v>0.003287037</c:v>
                </c:pt>
                <c:pt idx="4807">
                  <c:v>0.02056713</c:v>
                </c:pt>
                <c:pt idx="4808">
                  <c:v>0.008958333</c:v>
                </c:pt>
                <c:pt idx="4809">
                  <c:v>0.00306713</c:v>
                </c:pt>
                <c:pt idx="4810">
                  <c:v>0.000717593</c:v>
                </c:pt>
                <c:pt idx="4811">
                  <c:v>0.002858796</c:v>
                </c:pt>
                <c:pt idx="4812">
                  <c:v>0.001030093</c:v>
                </c:pt>
                <c:pt idx="4813">
                  <c:v>0.003680556</c:v>
                </c:pt>
                <c:pt idx="4814">
                  <c:v>0.003206019</c:v>
                </c:pt>
                <c:pt idx="4815">
                  <c:v>0.0015625</c:v>
                </c:pt>
                <c:pt idx="4816">
                  <c:v>0.001458333</c:v>
                </c:pt>
                <c:pt idx="4817">
                  <c:v>0.004756944</c:v>
                </c:pt>
                <c:pt idx="4818">
                  <c:v>0.001157407</c:v>
                </c:pt>
                <c:pt idx="4819">
                  <c:v>0.000960648</c:v>
                </c:pt>
                <c:pt idx="4820">
                  <c:v>0.000821759</c:v>
                </c:pt>
                <c:pt idx="4821">
                  <c:v>0.002303241</c:v>
                </c:pt>
                <c:pt idx="4822">
                  <c:v>0.000543981</c:v>
                </c:pt>
                <c:pt idx="4823">
                  <c:v>0.002928241</c:v>
                </c:pt>
                <c:pt idx="4824">
                  <c:v>0.002824074</c:v>
                </c:pt>
                <c:pt idx="4825">
                  <c:v>0.002592593</c:v>
                </c:pt>
                <c:pt idx="4826">
                  <c:v>0.000648148</c:v>
                </c:pt>
                <c:pt idx="4827">
                  <c:v>0.007384259</c:v>
                </c:pt>
                <c:pt idx="4828">
                  <c:v>0.003599537</c:v>
                </c:pt>
                <c:pt idx="4829">
                  <c:v>0.000891204</c:v>
                </c:pt>
                <c:pt idx="4830">
                  <c:v>0.002048611</c:v>
                </c:pt>
                <c:pt idx="4831">
                  <c:v>0.0021875</c:v>
                </c:pt>
                <c:pt idx="4832">
                  <c:v>0.001759259</c:v>
                </c:pt>
                <c:pt idx="4833">
                  <c:v>0.001747685</c:v>
                </c:pt>
                <c:pt idx="4834">
                  <c:v>0.002511574</c:v>
                </c:pt>
                <c:pt idx="4835">
                  <c:v>0.000277778</c:v>
                </c:pt>
                <c:pt idx="4836">
                  <c:v>0.002453704</c:v>
                </c:pt>
                <c:pt idx="4837">
                  <c:v>0.001886574</c:v>
                </c:pt>
                <c:pt idx="4838">
                  <c:v>0.005474537</c:v>
                </c:pt>
                <c:pt idx="4839">
                  <c:v>0.000787037</c:v>
                </c:pt>
                <c:pt idx="4840">
                  <c:v>0.005613426</c:v>
                </c:pt>
                <c:pt idx="4841">
                  <c:v>0.001990741</c:v>
                </c:pt>
                <c:pt idx="4842">
                  <c:v>0.000891204</c:v>
                </c:pt>
                <c:pt idx="4843">
                  <c:v>0.004583333</c:v>
                </c:pt>
                <c:pt idx="4844">
                  <c:v>0.003171296</c:v>
                </c:pt>
                <c:pt idx="4845">
                  <c:v>0.001018519</c:v>
                </c:pt>
                <c:pt idx="4846">
                  <c:v>0.001493056</c:v>
                </c:pt>
                <c:pt idx="4847">
                  <c:v>0.005486111</c:v>
                </c:pt>
                <c:pt idx="4848">
                  <c:v>0.003101852</c:v>
                </c:pt>
                <c:pt idx="4849">
                  <c:v>0.004328704</c:v>
                </c:pt>
                <c:pt idx="4850">
                  <c:v>0.000833333</c:v>
                </c:pt>
                <c:pt idx="4851">
                  <c:v>0.000706019</c:v>
                </c:pt>
                <c:pt idx="4852">
                  <c:v>0.002372685</c:v>
                </c:pt>
                <c:pt idx="4853">
                  <c:v>0.004016204</c:v>
                </c:pt>
                <c:pt idx="4854">
                  <c:v>0.004108796</c:v>
                </c:pt>
                <c:pt idx="4855">
                  <c:v>0.00244213</c:v>
                </c:pt>
                <c:pt idx="4856">
                  <c:v>0.00244213</c:v>
                </c:pt>
                <c:pt idx="4857">
                  <c:v>0.000763889</c:v>
                </c:pt>
                <c:pt idx="4858">
                  <c:v>0.016805556</c:v>
                </c:pt>
                <c:pt idx="4859">
                  <c:v>0.003946759</c:v>
                </c:pt>
                <c:pt idx="4860">
                  <c:v>0.000162037</c:v>
                </c:pt>
                <c:pt idx="4861">
                  <c:v>0.007060185</c:v>
                </c:pt>
                <c:pt idx="4862">
                  <c:v>0.001388889</c:v>
                </c:pt>
                <c:pt idx="4863">
                  <c:v>0.004710648</c:v>
                </c:pt>
                <c:pt idx="4864">
                  <c:v>0.00537037</c:v>
                </c:pt>
                <c:pt idx="4865">
                  <c:v>0.006331019</c:v>
                </c:pt>
                <c:pt idx="4866">
                  <c:v>0.001759259</c:v>
                </c:pt>
                <c:pt idx="4867">
                  <c:v>0.006041667</c:v>
                </c:pt>
                <c:pt idx="4868">
                  <c:v>0.002627315</c:v>
                </c:pt>
                <c:pt idx="4869">
                  <c:v>0.015925926</c:v>
                </c:pt>
                <c:pt idx="4870">
                  <c:v>0.001550926</c:v>
                </c:pt>
                <c:pt idx="4871">
                  <c:v>0.000428241</c:v>
                </c:pt>
                <c:pt idx="4872">
                  <c:v>0.004166667</c:v>
                </c:pt>
                <c:pt idx="4873">
                  <c:v>0.000590278</c:v>
                </c:pt>
                <c:pt idx="4874">
                  <c:v>0.009652778</c:v>
                </c:pt>
                <c:pt idx="4875">
                  <c:v>0.001226852</c:v>
                </c:pt>
                <c:pt idx="4876">
                  <c:v>0.00224537</c:v>
                </c:pt>
                <c:pt idx="4877">
                  <c:v>0.00619213</c:v>
                </c:pt>
                <c:pt idx="4878">
                  <c:v>0.002731481</c:v>
                </c:pt>
                <c:pt idx="4879">
                  <c:v>0.002106481</c:v>
                </c:pt>
                <c:pt idx="4880">
                  <c:v>0.003425926</c:v>
                </c:pt>
                <c:pt idx="4881">
                  <c:v>0.002326389</c:v>
                </c:pt>
                <c:pt idx="4882">
                  <c:v>0.003252315</c:v>
                </c:pt>
                <c:pt idx="4883">
                  <c:v>0.001736111</c:v>
                </c:pt>
                <c:pt idx="4884">
                  <c:v>0.000914352</c:v>
                </c:pt>
                <c:pt idx="4885">
                  <c:v>0.004155093</c:v>
                </c:pt>
                <c:pt idx="4886">
                  <c:v>0.003842593</c:v>
                </c:pt>
                <c:pt idx="4887">
                  <c:v>0.006851852</c:v>
                </c:pt>
                <c:pt idx="4888">
                  <c:v>0.001921296</c:v>
                </c:pt>
                <c:pt idx="4889">
                  <c:v>0.002835648</c:v>
                </c:pt>
                <c:pt idx="4890">
                  <c:v>0.001597222</c:v>
                </c:pt>
                <c:pt idx="4891">
                  <c:v>0.004270833</c:v>
                </c:pt>
                <c:pt idx="4892">
                  <c:v>0.001828704</c:v>
                </c:pt>
                <c:pt idx="4893">
                  <c:v>0.003020833</c:v>
                </c:pt>
                <c:pt idx="4894">
                  <c:v>0.001516204</c:v>
                </c:pt>
                <c:pt idx="4895">
                  <c:v>0.004768519</c:v>
                </c:pt>
                <c:pt idx="4896">
                  <c:v>0.001400463</c:v>
                </c:pt>
                <c:pt idx="4897">
                  <c:v>0.001585648</c:v>
                </c:pt>
                <c:pt idx="4898">
                  <c:v>0.0025</c:v>
                </c:pt>
                <c:pt idx="4899">
                  <c:v>0.00375</c:v>
                </c:pt>
                <c:pt idx="4900">
                  <c:v>0.002719907</c:v>
                </c:pt>
                <c:pt idx="4901">
                  <c:v>0.002349537</c:v>
                </c:pt>
                <c:pt idx="4902">
                  <c:v>0.00806713</c:v>
                </c:pt>
                <c:pt idx="4903">
                  <c:v>0.001805556</c:v>
                </c:pt>
                <c:pt idx="4904">
                  <c:v>0.013680556</c:v>
                </c:pt>
                <c:pt idx="4905">
                  <c:v>0.001967593</c:v>
                </c:pt>
                <c:pt idx="4906">
                  <c:v>0.003148148</c:v>
                </c:pt>
                <c:pt idx="4907">
                  <c:v>0.001527778</c:v>
                </c:pt>
                <c:pt idx="4908">
                  <c:v>0.003136574</c:v>
                </c:pt>
                <c:pt idx="4909">
                  <c:v>0.004375</c:v>
                </c:pt>
                <c:pt idx="4910">
                  <c:v>0.001319444</c:v>
                </c:pt>
                <c:pt idx="4911">
                  <c:v>0.001238426</c:v>
                </c:pt>
                <c:pt idx="4912">
                  <c:v>0.00443287</c:v>
                </c:pt>
                <c:pt idx="4913">
                  <c:v>0.002141204</c:v>
                </c:pt>
                <c:pt idx="4914">
                  <c:v>0.002939815</c:v>
                </c:pt>
                <c:pt idx="4915">
                  <c:v>0.008298611</c:v>
                </c:pt>
                <c:pt idx="4916">
                  <c:v>0.00181713</c:v>
                </c:pt>
                <c:pt idx="4917">
                  <c:v>0.000983796</c:v>
                </c:pt>
                <c:pt idx="4918">
                  <c:v>0.002881944</c:v>
                </c:pt>
                <c:pt idx="4919">
                  <c:v>0.003576389</c:v>
                </c:pt>
                <c:pt idx="4920">
                  <c:v>0.001296296</c:v>
                </c:pt>
                <c:pt idx="4921">
                  <c:v>0.001134259</c:v>
                </c:pt>
                <c:pt idx="4922">
                  <c:v>0.002175926</c:v>
                </c:pt>
                <c:pt idx="4923">
                  <c:v>0.001712963</c:v>
                </c:pt>
                <c:pt idx="4924">
                  <c:v>0.001678241</c:v>
                </c:pt>
                <c:pt idx="4925">
                  <c:v>0.004803241</c:v>
                </c:pt>
                <c:pt idx="4926">
                  <c:v>0.008587963</c:v>
                </c:pt>
                <c:pt idx="4927">
                  <c:v>0.000428241</c:v>
                </c:pt>
                <c:pt idx="4928">
                  <c:v>0.001388889</c:v>
                </c:pt>
                <c:pt idx="4929">
                  <c:v>0.002141204</c:v>
                </c:pt>
                <c:pt idx="4930">
                  <c:v>0.002361111</c:v>
                </c:pt>
                <c:pt idx="4931">
                  <c:v>0.012094907</c:v>
                </c:pt>
                <c:pt idx="4932">
                  <c:v>0.002372685</c:v>
                </c:pt>
                <c:pt idx="4933">
                  <c:v>0.000856481</c:v>
                </c:pt>
                <c:pt idx="4934">
                  <c:v>0.000590278</c:v>
                </c:pt>
                <c:pt idx="4935">
                  <c:v>0.002199074</c:v>
                </c:pt>
                <c:pt idx="4936">
                  <c:v>0.003761574</c:v>
                </c:pt>
                <c:pt idx="4937">
                  <c:v>0.007523148</c:v>
                </c:pt>
                <c:pt idx="4938">
                  <c:v>0.001712963</c:v>
                </c:pt>
                <c:pt idx="4939">
                  <c:v>0.002453704</c:v>
                </c:pt>
                <c:pt idx="4940">
                  <c:v>0.007233796</c:v>
                </c:pt>
                <c:pt idx="4941">
                  <c:v>0.001550926</c:v>
                </c:pt>
                <c:pt idx="4942">
                  <c:v>0.001122685</c:v>
                </c:pt>
                <c:pt idx="4943">
                  <c:v>0.005069444</c:v>
                </c:pt>
                <c:pt idx="4944">
                  <c:v>0.0115625</c:v>
                </c:pt>
                <c:pt idx="4945">
                  <c:v>0.001469907</c:v>
                </c:pt>
                <c:pt idx="4946">
                  <c:v>0.005162037</c:v>
                </c:pt>
                <c:pt idx="4947">
                  <c:v>0.002511574</c:v>
                </c:pt>
                <c:pt idx="4948">
                  <c:v>0.001956019</c:v>
                </c:pt>
                <c:pt idx="4949">
                  <c:v>0.002858796</c:v>
                </c:pt>
                <c:pt idx="4950">
                  <c:v>0.00162037</c:v>
                </c:pt>
                <c:pt idx="4951">
                  <c:v>0.000694444</c:v>
                </c:pt>
                <c:pt idx="4952">
                  <c:v>0.001145833</c:v>
                </c:pt>
                <c:pt idx="4953">
                  <c:v>0.000300926</c:v>
                </c:pt>
                <c:pt idx="4954">
                  <c:v>0.001481481</c:v>
                </c:pt>
                <c:pt idx="4955">
                  <c:v>0.002488426</c:v>
                </c:pt>
                <c:pt idx="4956">
                  <c:v>0.000740741</c:v>
                </c:pt>
                <c:pt idx="4957">
                  <c:v>0.000601852</c:v>
                </c:pt>
                <c:pt idx="4958">
                  <c:v>0.004780093</c:v>
                </c:pt>
                <c:pt idx="4959">
                  <c:v>0.0025</c:v>
                </c:pt>
                <c:pt idx="4960">
                  <c:v>0.00337963</c:v>
                </c:pt>
                <c:pt idx="4961">
                  <c:v>0.001493056</c:v>
                </c:pt>
                <c:pt idx="4962">
                  <c:v>0.002326389</c:v>
                </c:pt>
                <c:pt idx="4963">
                  <c:v>0.002430556</c:v>
                </c:pt>
                <c:pt idx="4964">
                  <c:v>0.001319444</c:v>
                </c:pt>
                <c:pt idx="4965">
                  <c:v>0.007604167</c:v>
                </c:pt>
                <c:pt idx="4966">
                  <c:v>0.001018519</c:v>
                </c:pt>
                <c:pt idx="4967">
                  <c:v>0.001701389</c:v>
                </c:pt>
                <c:pt idx="4968">
                  <c:v>0.005127315</c:v>
                </c:pt>
                <c:pt idx="4969">
                  <c:v>0.000844907</c:v>
                </c:pt>
                <c:pt idx="4970">
                  <c:v>0.001550926</c:v>
                </c:pt>
                <c:pt idx="4971">
                  <c:v>0.001469907</c:v>
                </c:pt>
                <c:pt idx="4972">
                  <c:v>0.012303241</c:v>
                </c:pt>
                <c:pt idx="4973">
                  <c:v>0.005162037</c:v>
                </c:pt>
                <c:pt idx="4974">
                  <c:v>0.001666667</c:v>
                </c:pt>
                <c:pt idx="4975">
                  <c:v>0.002268519</c:v>
                </c:pt>
                <c:pt idx="4976">
                  <c:v>0.001909722</c:v>
                </c:pt>
                <c:pt idx="4977">
                  <c:v>0.003634259</c:v>
                </c:pt>
                <c:pt idx="4978">
                  <c:v>0.008368056</c:v>
                </c:pt>
                <c:pt idx="4979">
                  <c:v>0.016319444</c:v>
                </c:pt>
                <c:pt idx="4980">
                  <c:v>0.006365741</c:v>
                </c:pt>
                <c:pt idx="4981">
                  <c:v>0.00150463</c:v>
                </c:pt>
                <c:pt idx="4982">
                  <c:v>0.003553241</c:v>
                </c:pt>
                <c:pt idx="4983">
                  <c:v>0.001689815</c:v>
                </c:pt>
                <c:pt idx="4984">
                  <c:v>0.002766204</c:v>
                </c:pt>
                <c:pt idx="4985">
                  <c:v>0.003518519</c:v>
                </c:pt>
                <c:pt idx="4986">
                  <c:v>0.001319444</c:v>
                </c:pt>
                <c:pt idx="4987">
                  <c:v>0.005150463</c:v>
                </c:pt>
                <c:pt idx="4988">
                  <c:v>0.001608796</c:v>
                </c:pt>
                <c:pt idx="4989">
                  <c:v>0.000185185</c:v>
                </c:pt>
                <c:pt idx="4990">
                  <c:v>0.001956019</c:v>
                </c:pt>
                <c:pt idx="4991">
                  <c:v>0.001446759</c:v>
                </c:pt>
                <c:pt idx="4992">
                  <c:v>0.005162037</c:v>
                </c:pt>
                <c:pt idx="4993">
                  <c:v>0.003090278</c:v>
                </c:pt>
                <c:pt idx="4994">
                  <c:v>6.94444E-05</c:v>
                </c:pt>
                <c:pt idx="4995">
                  <c:v>0.000173611</c:v>
                </c:pt>
                <c:pt idx="4996">
                  <c:v>0.014895833</c:v>
                </c:pt>
                <c:pt idx="4997">
                  <c:v>0.001990741</c:v>
                </c:pt>
                <c:pt idx="4998">
                  <c:v>0.003101852</c:v>
                </c:pt>
                <c:pt idx="4999">
                  <c:v>0.001030093</c:v>
                </c:pt>
                <c:pt idx="5000">
                  <c:v>0.001180556</c:v>
                </c:pt>
                <c:pt idx="5001">
                  <c:v>0.001053241</c:v>
                </c:pt>
                <c:pt idx="5002">
                  <c:v>0.005381944</c:v>
                </c:pt>
                <c:pt idx="5003">
                  <c:v>0.003171296</c:v>
                </c:pt>
                <c:pt idx="5004">
                  <c:v>0.002210648</c:v>
                </c:pt>
                <c:pt idx="5005">
                  <c:v>0.003472222</c:v>
                </c:pt>
                <c:pt idx="5006">
                  <c:v>0.002731481</c:v>
                </c:pt>
                <c:pt idx="5007">
                  <c:v>0.007106481</c:v>
                </c:pt>
                <c:pt idx="5008">
                  <c:v>0.004201389</c:v>
                </c:pt>
                <c:pt idx="5009">
                  <c:v>0.004837963</c:v>
                </c:pt>
                <c:pt idx="5010">
                  <c:v>0.002650463</c:v>
                </c:pt>
                <c:pt idx="5011">
                  <c:v>0.00255787</c:v>
                </c:pt>
                <c:pt idx="5012">
                  <c:v>0.00150463</c:v>
                </c:pt>
                <c:pt idx="5013">
                  <c:v>0.001111111</c:v>
                </c:pt>
                <c:pt idx="5014">
                  <c:v>0.001377315</c:v>
                </c:pt>
                <c:pt idx="5015">
                  <c:v>0.00119213</c:v>
                </c:pt>
                <c:pt idx="5016">
                  <c:v>0.009756944</c:v>
                </c:pt>
                <c:pt idx="5017">
                  <c:v>0.005601852</c:v>
                </c:pt>
                <c:pt idx="5018">
                  <c:v>0.005613426</c:v>
                </c:pt>
                <c:pt idx="5019">
                  <c:v>0.002025463</c:v>
                </c:pt>
                <c:pt idx="5020">
                  <c:v>0.001597222</c:v>
                </c:pt>
                <c:pt idx="5021">
                  <c:v>0.0028125</c:v>
                </c:pt>
                <c:pt idx="5022">
                  <c:v>0.010636574</c:v>
                </c:pt>
                <c:pt idx="5023">
                  <c:v>0.002349537</c:v>
                </c:pt>
                <c:pt idx="5024">
                  <c:v>0.002858796</c:v>
                </c:pt>
                <c:pt idx="5025">
                  <c:v>0.001030093</c:v>
                </c:pt>
                <c:pt idx="5026">
                  <c:v>0.002141204</c:v>
                </c:pt>
                <c:pt idx="5027">
                  <c:v>0.008993056</c:v>
                </c:pt>
                <c:pt idx="5028">
                  <c:v>0.003935185</c:v>
                </c:pt>
                <c:pt idx="5029">
                  <c:v>0.0015625</c:v>
                </c:pt>
                <c:pt idx="5030">
                  <c:v>0.002789352</c:v>
                </c:pt>
                <c:pt idx="5031">
                  <c:v>0.001909722</c:v>
                </c:pt>
                <c:pt idx="5032">
                  <c:v>0.000300926</c:v>
                </c:pt>
                <c:pt idx="5033">
                  <c:v>0.001261574</c:v>
                </c:pt>
                <c:pt idx="5034">
                  <c:v>0.004050926</c:v>
                </c:pt>
                <c:pt idx="5035">
                  <c:v>0.000590278</c:v>
                </c:pt>
                <c:pt idx="5036">
                  <c:v>0.002615741</c:v>
                </c:pt>
                <c:pt idx="5037">
                  <c:v>0.000543981</c:v>
                </c:pt>
                <c:pt idx="5038">
                  <c:v>0.00193287</c:v>
                </c:pt>
                <c:pt idx="5039">
                  <c:v>0.002476852</c:v>
                </c:pt>
                <c:pt idx="5040">
                  <c:v>0.005162037</c:v>
                </c:pt>
                <c:pt idx="5041">
                  <c:v>0.004791667</c:v>
                </c:pt>
                <c:pt idx="5042">
                  <c:v>0.001770833</c:v>
                </c:pt>
                <c:pt idx="5043">
                  <c:v>0.002094907</c:v>
                </c:pt>
                <c:pt idx="5044">
                  <c:v>0.008645833</c:v>
                </c:pt>
                <c:pt idx="5045">
                  <c:v>0.002476852</c:v>
                </c:pt>
                <c:pt idx="5046">
                  <c:v>0.003125</c:v>
                </c:pt>
                <c:pt idx="5047">
                  <c:v>0.000428241</c:v>
                </c:pt>
                <c:pt idx="5048">
                  <c:v>0.001493056</c:v>
                </c:pt>
                <c:pt idx="5049">
                  <c:v>0.000833333</c:v>
                </c:pt>
                <c:pt idx="5050">
                  <c:v>0.016111111</c:v>
                </c:pt>
                <c:pt idx="5051">
                  <c:v>0.008391204</c:v>
                </c:pt>
                <c:pt idx="5052">
                  <c:v>0.002465278</c:v>
                </c:pt>
                <c:pt idx="5053">
                  <c:v>0.002048611</c:v>
                </c:pt>
                <c:pt idx="5054">
                  <c:v>0.003159722</c:v>
                </c:pt>
                <c:pt idx="5055">
                  <c:v>0.005555556</c:v>
                </c:pt>
                <c:pt idx="5056">
                  <c:v>0.001759259</c:v>
                </c:pt>
                <c:pt idx="5057">
                  <c:v>0.002361111</c:v>
                </c:pt>
                <c:pt idx="5058">
                  <c:v>0.002847222</c:v>
                </c:pt>
                <c:pt idx="5059">
                  <c:v>0.004074074</c:v>
                </c:pt>
                <c:pt idx="5060">
                  <c:v>0.002199074</c:v>
                </c:pt>
                <c:pt idx="5061">
                  <c:v>0.00162037</c:v>
                </c:pt>
                <c:pt idx="5062">
                  <c:v>0.008321759</c:v>
                </c:pt>
                <c:pt idx="5063">
                  <c:v>0.003645833</c:v>
                </c:pt>
                <c:pt idx="5064">
                  <c:v>0.002604167</c:v>
                </c:pt>
                <c:pt idx="5065">
                  <c:v>0.000856481</c:v>
                </c:pt>
                <c:pt idx="5066">
                  <c:v>0.000277778</c:v>
                </c:pt>
                <c:pt idx="5067">
                  <c:v>0.004270833</c:v>
                </c:pt>
                <c:pt idx="5068">
                  <c:v>0.00193287</c:v>
                </c:pt>
                <c:pt idx="5069">
                  <c:v>0.000740741</c:v>
                </c:pt>
                <c:pt idx="5070">
                  <c:v>0.001747685</c:v>
                </c:pt>
                <c:pt idx="5071">
                  <c:v>0.003888889</c:v>
                </c:pt>
                <c:pt idx="5072">
                  <c:v>0.000752315</c:v>
                </c:pt>
                <c:pt idx="5073">
                  <c:v>0.001076389</c:v>
                </c:pt>
                <c:pt idx="5074">
                  <c:v>0.002094907</c:v>
                </c:pt>
                <c:pt idx="5075">
                  <c:v>0.00099537</c:v>
                </c:pt>
                <c:pt idx="5076">
                  <c:v>0.003668981</c:v>
                </c:pt>
                <c:pt idx="5077">
                  <c:v>0.001388889</c:v>
                </c:pt>
                <c:pt idx="5078">
                  <c:v>0.004490741</c:v>
                </c:pt>
                <c:pt idx="5079">
                  <c:v>0.004884259</c:v>
                </c:pt>
                <c:pt idx="5080">
                  <c:v>0.002013889</c:v>
                </c:pt>
                <c:pt idx="5081">
                  <c:v>0.000833333</c:v>
                </c:pt>
                <c:pt idx="5082">
                  <c:v>0.001458333</c:v>
                </c:pt>
                <c:pt idx="5083">
                  <c:v>0.003333333</c:v>
                </c:pt>
                <c:pt idx="5084">
                  <c:v>0.003923611</c:v>
                </c:pt>
                <c:pt idx="5085">
                  <c:v>0.001979167</c:v>
                </c:pt>
                <c:pt idx="5086">
                  <c:v>0.001875</c:v>
                </c:pt>
                <c:pt idx="5087">
                  <c:v>0.000208333</c:v>
                </c:pt>
                <c:pt idx="5088">
                  <c:v>0.001493056</c:v>
                </c:pt>
                <c:pt idx="5089">
                  <c:v>0.002002315</c:v>
                </c:pt>
                <c:pt idx="5090">
                  <c:v>0.000856481</c:v>
                </c:pt>
                <c:pt idx="5091">
                  <c:v>0.002569444</c:v>
                </c:pt>
                <c:pt idx="5092">
                  <c:v>0.008009259</c:v>
                </c:pt>
                <c:pt idx="5093">
                  <c:v>0.003032407</c:v>
                </c:pt>
                <c:pt idx="5094">
                  <c:v>0.000902778</c:v>
                </c:pt>
                <c:pt idx="5095">
                  <c:v>0.001550926</c:v>
                </c:pt>
                <c:pt idx="5096">
                  <c:v>0.003738426</c:v>
                </c:pt>
                <c:pt idx="5097">
                  <c:v>0.000497685</c:v>
                </c:pt>
                <c:pt idx="5098">
                  <c:v>0.002835648</c:v>
                </c:pt>
                <c:pt idx="5099">
                  <c:v>0.005578704</c:v>
                </c:pt>
                <c:pt idx="5100">
                  <c:v>0.002395833</c:v>
                </c:pt>
                <c:pt idx="5101">
                  <c:v>0.000648148</c:v>
                </c:pt>
                <c:pt idx="5102">
                  <c:v>0.002326389</c:v>
                </c:pt>
                <c:pt idx="5103">
                  <c:v>0.004085648</c:v>
                </c:pt>
                <c:pt idx="5104">
                  <c:v>0.006412037</c:v>
                </c:pt>
                <c:pt idx="5105">
                  <c:v>0.005</c:v>
                </c:pt>
                <c:pt idx="5106">
                  <c:v>0.0003125</c:v>
                </c:pt>
                <c:pt idx="5107">
                  <c:v>0.004178241</c:v>
                </c:pt>
                <c:pt idx="5108">
                  <c:v>0.00287037</c:v>
                </c:pt>
                <c:pt idx="5109">
                  <c:v>0.001875</c:v>
                </c:pt>
                <c:pt idx="5110">
                  <c:v>0.006539352</c:v>
                </c:pt>
                <c:pt idx="5111">
                  <c:v>0.001608796</c:v>
                </c:pt>
                <c:pt idx="5112">
                  <c:v>0.001701389</c:v>
                </c:pt>
                <c:pt idx="5113">
                  <c:v>0.003321759</c:v>
                </c:pt>
                <c:pt idx="5114">
                  <c:v>0.001365741</c:v>
                </c:pt>
                <c:pt idx="5115">
                  <c:v>0.010474537</c:v>
                </c:pt>
                <c:pt idx="5116">
                  <c:v>0.001053241</c:v>
                </c:pt>
                <c:pt idx="5117">
                  <c:v>0.001284722</c:v>
                </c:pt>
                <c:pt idx="5118">
                  <c:v>0.001875</c:v>
                </c:pt>
                <c:pt idx="5119">
                  <c:v>0.002731481</c:v>
                </c:pt>
                <c:pt idx="5120">
                  <c:v>0.002928241</c:v>
                </c:pt>
                <c:pt idx="5121">
                  <c:v>0.000844907</c:v>
                </c:pt>
                <c:pt idx="5122">
                  <c:v>0.001423611</c:v>
                </c:pt>
                <c:pt idx="5123">
                  <c:v>0.003449074</c:v>
                </c:pt>
                <c:pt idx="5124">
                  <c:v>0.00099537</c:v>
                </c:pt>
                <c:pt idx="5125">
                  <c:v>0.004861111</c:v>
                </c:pt>
                <c:pt idx="5126">
                  <c:v>0.003333333</c:v>
                </c:pt>
                <c:pt idx="5127">
                  <c:v>0.001898148</c:v>
                </c:pt>
                <c:pt idx="5128">
                  <c:v>0.002256944</c:v>
                </c:pt>
                <c:pt idx="5129">
                  <c:v>0.001608796</c:v>
                </c:pt>
                <c:pt idx="5130">
                  <c:v>0.002222222</c:v>
                </c:pt>
                <c:pt idx="5131">
                  <c:v>0.002615741</c:v>
                </c:pt>
                <c:pt idx="5132">
                  <c:v>0.0090625</c:v>
                </c:pt>
                <c:pt idx="5133">
                  <c:v>0.003055556</c:v>
                </c:pt>
                <c:pt idx="5134">
                  <c:v>0.001921296</c:v>
                </c:pt>
                <c:pt idx="5135">
                  <c:v>0.0003125</c:v>
                </c:pt>
                <c:pt idx="5136">
                  <c:v>0.004085648</c:v>
                </c:pt>
                <c:pt idx="5137">
                  <c:v>0.003263889</c:v>
                </c:pt>
                <c:pt idx="5138">
                  <c:v>0.001354167</c:v>
                </c:pt>
                <c:pt idx="5139">
                  <c:v>0.000983796</c:v>
                </c:pt>
                <c:pt idx="5140">
                  <c:v>0.012800926</c:v>
                </c:pt>
                <c:pt idx="5141">
                  <c:v>0.004849537</c:v>
                </c:pt>
                <c:pt idx="5142">
                  <c:v>0.00037037</c:v>
                </c:pt>
                <c:pt idx="5143">
                  <c:v>0.002071759</c:v>
                </c:pt>
                <c:pt idx="5144">
                  <c:v>0.010092593</c:v>
                </c:pt>
                <c:pt idx="5145">
                  <c:v>0.001319444</c:v>
                </c:pt>
                <c:pt idx="5146">
                  <c:v>0.000601852</c:v>
                </c:pt>
                <c:pt idx="5147">
                  <c:v>0.005671296</c:v>
                </c:pt>
                <c:pt idx="5148">
                  <c:v>0.000729167</c:v>
                </c:pt>
                <c:pt idx="5149">
                  <c:v>0.0003125</c:v>
                </c:pt>
                <c:pt idx="5150">
                  <c:v>0.004918981</c:v>
                </c:pt>
                <c:pt idx="5151">
                  <c:v>0.0021875</c:v>
                </c:pt>
                <c:pt idx="5152">
                  <c:v>0.000138889</c:v>
                </c:pt>
                <c:pt idx="5153">
                  <c:v>0.002951389</c:v>
                </c:pt>
                <c:pt idx="5154">
                  <c:v>0.00119213</c:v>
                </c:pt>
                <c:pt idx="5155">
                  <c:v>0.002430556</c:v>
                </c:pt>
                <c:pt idx="5156">
                  <c:v>0.003020833</c:v>
                </c:pt>
                <c:pt idx="5157">
                  <c:v>0.001331019</c:v>
                </c:pt>
                <c:pt idx="5158">
                  <c:v>0.007418981</c:v>
                </c:pt>
                <c:pt idx="5159">
                  <c:v>0.000960648</c:v>
                </c:pt>
                <c:pt idx="5160">
                  <c:v>0.004282407</c:v>
                </c:pt>
                <c:pt idx="5161">
                  <c:v>0.003321759</c:v>
                </c:pt>
                <c:pt idx="5162">
                  <c:v>0.00119213</c:v>
                </c:pt>
                <c:pt idx="5163">
                  <c:v>0.011087963</c:v>
                </c:pt>
                <c:pt idx="5164">
                  <c:v>0.002685185</c:v>
                </c:pt>
                <c:pt idx="5165">
                  <c:v>0.000787037</c:v>
                </c:pt>
                <c:pt idx="5166">
                  <c:v>0.002222222</c:v>
                </c:pt>
                <c:pt idx="5167">
                  <c:v>0.005717593</c:v>
                </c:pt>
                <c:pt idx="5168">
                  <c:v>0.001921296</c:v>
                </c:pt>
                <c:pt idx="5169">
                  <c:v>0.001747685</c:v>
                </c:pt>
                <c:pt idx="5170">
                  <c:v>0.002361111</c:v>
                </c:pt>
                <c:pt idx="5171">
                  <c:v>0.002511574</c:v>
                </c:pt>
                <c:pt idx="5172">
                  <c:v>0.002083333</c:v>
                </c:pt>
                <c:pt idx="5173">
                  <c:v>0.005717593</c:v>
                </c:pt>
                <c:pt idx="5174">
                  <c:v>0.006134259</c:v>
                </c:pt>
                <c:pt idx="5175">
                  <c:v>0.008784722</c:v>
                </c:pt>
                <c:pt idx="5176">
                  <c:v>0.000983796</c:v>
                </c:pt>
                <c:pt idx="5177">
                  <c:v>0.001585648</c:v>
                </c:pt>
                <c:pt idx="5178">
                  <c:v>0.005150463</c:v>
                </c:pt>
                <c:pt idx="5179">
                  <c:v>0.003993056</c:v>
                </c:pt>
                <c:pt idx="5180">
                  <c:v>0.000185185</c:v>
                </c:pt>
                <c:pt idx="5181">
                  <c:v>0.00037037</c:v>
                </c:pt>
                <c:pt idx="5182">
                  <c:v>0.0075</c:v>
                </c:pt>
                <c:pt idx="5183">
                  <c:v>0.000335648</c:v>
                </c:pt>
                <c:pt idx="5184">
                  <c:v>0.002546296</c:v>
                </c:pt>
                <c:pt idx="5185">
                  <c:v>0.001747685</c:v>
                </c:pt>
                <c:pt idx="5186">
                  <c:v>0.003356481</c:v>
                </c:pt>
                <c:pt idx="5187">
                  <c:v>0.001400463</c:v>
                </c:pt>
                <c:pt idx="5188">
                  <c:v>0.008298611</c:v>
                </c:pt>
                <c:pt idx="5189">
                  <c:v>0.002881944</c:v>
                </c:pt>
                <c:pt idx="5190">
                  <c:v>0.002638889</c:v>
                </c:pt>
                <c:pt idx="5191">
                  <c:v>0.001412037</c:v>
                </c:pt>
                <c:pt idx="5192">
                  <c:v>0.006296296</c:v>
                </c:pt>
                <c:pt idx="5193">
                  <c:v>0.011006944</c:v>
                </c:pt>
                <c:pt idx="5194">
                  <c:v>0.004768519</c:v>
                </c:pt>
                <c:pt idx="5195">
                  <c:v>0.00244213</c:v>
                </c:pt>
                <c:pt idx="5196">
                  <c:v>0.003055556</c:v>
                </c:pt>
                <c:pt idx="5197">
                  <c:v>0.001122685</c:v>
                </c:pt>
                <c:pt idx="5198">
                  <c:v>0.001851852</c:v>
                </c:pt>
                <c:pt idx="5199">
                  <c:v>0.002222222</c:v>
                </c:pt>
                <c:pt idx="5200">
                  <c:v>0.002662037</c:v>
                </c:pt>
                <c:pt idx="5201">
                  <c:v>0.001122685</c:v>
                </c:pt>
                <c:pt idx="5202">
                  <c:v>0.006689815</c:v>
                </c:pt>
                <c:pt idx="5203">
                  <c:v>0.004155093</c:v>
                </c:pt>
                <c:pt idx="5204">
                  <c:v>0.002824074</c:v>
                </c:pt>
                <c:pt idx="5205">
                  <c:v>0.001284722</c:v>
                </c:pt>
                <c:pt idx="5206">
                  <c:v>0.005636574</c:v>
                </c:pt>
                <c:pt idx="5207">
                  <c:v>0.003599537</c:v>
                </c:pt>
                <c:pt idx="5208">
                  <c:v>0.004583333</c:v>
                </c:pt>
                <c:pt idx="5209">
                  <c:v>0.00068287</c:v>
                </c:pt>
                <c:pt idx="5210">
                  <c:v>0.001284722</c:v>
                </c:pt>
                <c:pt idx="5211">
                  <c:v>0.005810185</c:v>
                </c:pt>
                <c:pt idx="5212">
                  <c:v>0.002337963</c:v>
                </c:pt>
                <c:pt idx="5213">
                  <c:v>0.009201389</c:v>
                </c:pt>
                <c:pt idx="5214">
                  <c:v>0.0015625</c:v>
                </c:pt>
                <c:pt idx="5215">
                  <c:v>0.000335648</c:v>
                </c:pt>
                <c:pt idx="5216">
                  <c:v>0.001574074</c:v>
                </c:pt>
                <c:pt idx="5217">
                  <c:v>0.00119213</c:v>
                </c:pt>
                <c:pt idx="5218">
                  <c:v>0.001979167</c:v>
                </c:pt>
                <c:pt idx="5219">
                  <c:v>0.002650463</c:v>
                </c:pt>
                <c:pt idx="5220">
                  <c:v>0.001296296</c:v>
                </c:pt>
                <c:pt idx="5221">
                  <c:v>0.001076389</c:v>
                </c:pt>
                <c:pt idx="5222">
                  <c:v>0.000706019</c:v>
                </c:pt>
                <c:pt idx="5223">
                  <c:v>0.000405093</c:v>
                </c:pt>
                <c:pt idx="5224">
                  <c:v>8.10185E-05</c:v>
                </c:pt>
                <c:pt idx="5225">
                  <c:v>0.000590278</c:v>
                </c:pt>
                <c:pt idx="5226">
                  <c:v>0.000196759</c:v>
                </c:pt>
                <c:pt idx="5227">
                  <c:v>0.005833333</c:v>
                </c:pt>
                <c:pt idx="5228">
                  <c:v>0.008402778</c:v>
                </c:pt>
                <c:pt idx="5229">
                  <c:v>0.006273148</c:v>
                </c:pt>
                <c:pt idx="5230">
                  <c:v>0.002615741</c:v>
                </c:pt>
                <c:pt idx="5231">
                  <c:v>0.001770833</c:v>
                </c:pt>
                <c:pt idx="5232">
                  <c:v>0.001296296</c:v>
                </c:pt>
                <c:pt idx="5233">
                  <c:v>0.001828704</c:v>
                </c:pt>
                <c:pt idx="5234">
                  <c:v>0.002893519</c:v>
                </c:pt>
                <c:pt idx="5235">
                  <c:v>0.003402778</c:v>
                </c:pt>
                <c:pt idx="5236">
                  <c:v>0.003506944</c:v>
                </c:pt>
                <c:pt idx="5237">
                  <c:v>0.003969907</c:v>
                </c:pt>
                <c:pt idx="5238">
                  <c:v>0.009583333</c:v>
                </c:pt>
                <c:pt idx="5239">
                  <c:v>0.002384259</c:v>
                </c:pt>
                <c:pt idx="5240">
                  <c:v>0.009097222</c:v>
                </c:pt>
                <c:pt idx="5241">
                  <c:v>0.005891204</c:v>
                </c:pt>
                <c:pt idx="5242">
                  <c:v>0.001863426</c:v>
                </c:pt>
                <c:pt idx="5243">
                  <c:v>0.001446759</c:v>
                </c:pt>
                <c:pt idx="5244">
                  <c:v>0.000729167</c:v>
                </c:pt>
                <c:pt idx="5245">
                  <c:v>0.007511574</c:v>
                </c:pt>
                <c:pt idx="5246">
                  <c:v>0.001840278</c:v>
                </c:pt>
                <c:pt idx="5247">
                  <c:v>0.00244213</c:v>
                </c:pt>
                <c:pt idx="5248">
                  <c:v>0.000787037</c:v>
                </c:pt>
                <c:pt idx="5249">
                  <c:v>0.003391204</c:v>
                </c:pt>
                <c:pt idx="5250">
                  <c:v>0.004502315</c:v>
                </c:pt>
                <c:pt idx="5251">
                  <c:v>0.002777778</c:v>
                </c:pt>
                <c:pt idx="5252">
                  <c:v>0.001678241</c:v>
                </c:pt>
                <c:pt idx="5253">
                  <c:v>0.00068287</c:v>
                </c:pt>
                <c:pt idx="5254">
                  <c:v>0.000451389</c:v>
                </c:pt>
                <c:pt idx="5255">
                  <c:v>0.003148148</c:v>
                </c:pt>
                <c:pt idx="5256">
                  <c:v>0.00162037</c:v>
                </c:pt>
                <c:pt idx="5257">
                  <c:v>0.000613426</c:v>
                </c:pt>
                <c:pt idx="5258">
                  <c:v>0.000509259</c:v>
                </c:pt>
                <c:pt idx="5259">
                  <c:v>0.002453704</c:v>
                </c:pt>
                <c:pt idx="5260">
                  <c:v>0.000659722</c:v>
                </c:pt>
                <c:pt idx="5261">
                  <c:v>0.000520833</c:v>
                </c:pt>
                <c:pt idx="5262">
                  <c:v>0.008541667</c:v>
                </c:pt>
                <c:pt idx="5263">
                  <c:v>0.001180556</c:v>
                </c:pt>
                <c:pt idx="5264">
                  <c:v>0.001863426</c:v>
                </c:pt>
                <c:pt idx="5265">
                  <c:v>0.00443287</c:v>
                </c:pt>
                <c:pt idx="5266">
                  <c:v>0.012627315</c:v>
                </c:pt>
                <c:pt idx="5267">
                  <c:v>0.001412037</c:v>
                </c:pt>
                <c:pt idx="5268">
                  <c:v>0.001585648</c:v>
                </c:pt>
                <c:pt idx="5269">
                  <c:v>0.0021875</c:v>
                </c:pt>
                <c:pt idx="5270">
                  <c:v>0.001018519</c:v>
                </c:pt>
                <c:pt idx="5271">
                  <c:v>0.004212963</c:v>
                </c:pt>
                <c:pt idx="5272">
                  <c:v>0.004837963</c:v>
                </c:pt>
                <c:pt idx="5273">
                  <c:v>0.000196759</c:v>
                </c:pt>
                <c:pt idx="5274">
                  <c:v>0.002696759</c:v>
                </c:pt>
                <c:pt idx="5275">
                  <c:v>0.00431713</c:v>
                </c:pt>
                <c:pt idx="5276">
                  <c:v>0.005150463</c:v>
                </c:pt>
                <c:pt idx="5277">
                  <c:v>0.007210648</c:v>
                </c:pt>
                <c:pt idx="5278">
                  <c:v>0.003009259</c:v>
                </c:pt>
                <c:pt idx="5279">
                  <c:v>0.003657407</c:v>
                </c:pt>
                <c:pt idx="5280">
                  <c:v>0.000486111</c:v>
                </c:pt>
                <c:pt idx="5281">
                  <c:v>0.007523148</c:v>
                </c:pt>
                <c:pt idx="5282">
                  <c:v>0.002395833</c:v>
                </c:pt>
                <c:pt idx="5283">
                  <c:v>0.002615741</c:v>
                </c:pt>
                <c:pt idx="5284">
                  <c:v>0.015127315</c:v>
                </c:pt>
                <c:pt idx="5285">
                  <c:v>0.001203704</c:v>
                </c:pt>
                <c:pt idx="5286">
                  <c:v>0.001655093</c:v>
                </c:pt>
                <c:pt idx="5287">
                  <c:v>0.002164352</c:v>
                </c:pt>
                <c:pt idx="5288">
                  <c:v>0.008657407</c:v>
                </c:pt>
                <c:pt idx="5289">
                  <c:v>0.005625</c:v>
                </c:pt>
                <c:pt idx="5290">
                  <c:v>0.005694444</c:v>
                </c:pt>
                <c:pt idx="5291">
                  <c:v>0.005613426</c:v>
                </c:pt>
                <c:pt idx="5292">
                  <c:v>0.001273148</c:v>
                </c:pt>
                <c:pt idx="5293">
                  <c:v>0.003518519</c:v>
                </c:pt>
                <c:pt idx="5294">
                  <c:v>0.000590278</c:v>
                </c:pt>
                <c:pt idx="5295">
                  <c:v>0.009675926</c:v>
                </c:pt>
                <c:pt idx="5296">
                  <c:v>0.004560185</c:v>
                </c:pt>
                <c:pt idx="5297">
                  <c:v>0.001446759</c:v>
                </c:pt>
                <c:pt idx="5298">
                  <c:v>0.003333333</c:v>
                </c:pt>
                <c:pt idx="5299">
                  <c:v>0.003645833</c:v>
                </c:pt>
                <c:pt idx="5300">
                  <c:v>0.005856481</c:v>
                </c:pt>
                <c:pt idx="5301">
                  <c:v>0.004097222</c:v>
                </c:pt>
                <c:pt idx="5302">
                  <c:v>0.001782407</c:v>
                </c:pt>
                <c:pt idx="5303">
                  <c:v>0.00212963</c:v>
                </c:pt>
                <c:pt idx="5304">
                  <c:v>0.006516204</c:v>
                </c:pt>
                <c:pt idx="5305">
                  <c:v>0.005208333</c:v>
                </c:pt>
                <c:pt idx="5306">
                  <c:v>0.000393519</c:v>
                </c:pt>
                <c:pt idx="5307">
                  <c:v>0.00599537</c:v>
                </c:pt>
                <c:pt idx="5308">
                  <c:v>0.004293981</c:v>
                </c:pt>
                <c:pt idx="5309">
                  <c:v>0.001284722</c:v>
                </c:pt>
                <c:pt idx="5310">
                  <c:v>0.002037037</c:v>
                </c:pt>
                <c:pt idx="5311">
                  <c:v>0.002268519</c:v>
                </c:pt>
                <c:pt idx="5312">
                  <c:v>0.000983796</c:v>
                </c:pt>
                <c:pt idx="5313">
                  <c:v>0.001053241</c:v>
                </c:pt>
                <c:pt idx="5314">
                  <c:v>0.002916667</c:v>
                </c:pt>
                <c:pt idx="5315">
                  <c:v>0.001990741</c:v>
                </c:pt>
                <c:pt idx="5316">
                  <c:v>0.00306713</c:v>
                </c:pt>
                <c:pt idx="5317">
                  <c:v>0.001319444</c:v>
                </c:pt>
                <c:pt idx="5318">
                  <c:v>0.010405093</c:v>
                </c:pt>
                <c:pt idx="5319">
                  <c:v>0.006805556</c:v>
                </c:pt>
                <c:pt idx="5320">
                  <c:v>0.004548611</c:v>
                </c:pt>
                <c:pt idx="5321">
                  <c:v>0.009918981</c:v>
                </c:pt>
                <c:pt idx="5322">
                  <c:v>0.002372685</c:v>
                </c:pt>
                <c:pt idx="5323">
                  <c:v>0.0025</c:v>
                </c:pt>
                <c:pt idx="5324">
                  <c:v>0.001898148</c:v>
                </c:pt>
                <c:pt idx="5325">
                  <c:v>0.001875</c:v>
                </c:pt>
                <c:pt idx="5326">
                  <c:v>0.002060185</c:v>
                </c:pt>
                <c:pt idx="5327">
                  <c:v>0.001469907</c:v>
                </c:pt>
                <c:pt idx="5328">
                  <c:v>0.000439815</c:v>
                </c:pt>
                <c:pt idx="5329">
                  <c:v>0.001469907</c:v>
                </c:pt>
                <c:pt idx="5330">
                  <c:v>0.007638889</c:v>
                </c:pt>
                <c:pt idx="5331">
                  <c:v>0.019456019</c:v>
                </c:pt>
                <c:pt idx="5332">
                  <c:v>0.01630787</c:v>
                </c:pt>
                <c:pt idx="5333">
                  <c:v>0.002407407</c:v>
                </c:pt>
                <c:pt idx="5334">
                  <c:v>0.001979167</c:v>
                </c:pt>
                <c:pt idx="5335">
                  <c:v>0.003148148</c:v>
                </c:pt>
                <c:pt idx="5336">
                  <c:v>0.001655093</c:v>
                </c:pt>
                <c:pt idx="5337">
                  <c:v>0.001736111</c:v>
                </c:pt>
                <c:pt idx="5338">
                  <c:v>0.00662037</c:v>
                </c:pt>
                <c:pt idx="5339">
                  <c:v>0.006631944</c:v>
                </c:pt>
                <c:pt idx="5340">
                  <c:v>0.002824074</c:v>
                </c:pt>
                <c:pt idx="5341">
                  <c:v>0.004444444</c:v>
                </c:pt>
                <c:pt idx="5342">
                  <c:v>0.002777778</c:v>
                </c:pt>
                <c:pt idx="5343">
                  <c:v>0.007418981</c:v>
                </c:pt>
                <c:pt idx="5344">
                  <c:v>0.003113426</c:v>
                </c:pt>
                <c:pt idx="5345">
                  <c:v>0.005648148</c:v>
                </c:pt>
                <c:pt idx="5346">
                  <c:v>0.000960648</c:v>
                </c:pt>
                <c:pt idx="5347">
                  <c:v>0.009386574</c:v>
                </c:pt>
                <c:pt idx="5348">
                  <c:v>0.000509259</c:v>
                </c:pt>
                <c:pt idx="5349">
                  <c:v>0.007881944</c:v>
                </c:pt>
                <c:pt idx="5350">
                  <c:v>0.005127315</c:v>
                </c:pt>
                <c:pt idx="5351">
                  <c:v>0.013449074</c:v>
                </c:pt>
                <c:pt idx="5352">
                  <c:v>0.019641204</c:v>
                </c:pt>
                <c:pt idx="5353">
                  <c:v>0.002824074</c:v>
                </c:pt>
                <c:pt idx="5354">
                  <c:v>0.009953704</c:v>
                </c:pt>
                <c:pt idx="5355">
                  <c:v>0.003414352</c:v>
                </c:pt>
                <c:pt idx="5356">
                  <c:v>0.001608796</c:v>
                </c:pt>
                <c:pt idx="5357">
                  <c:v>0.001782407</c:v>
                </c:pt>
                <c:pt idx="5358">
                  <c:v>0.00099537</c:v>
                </c:pt>
                <c:pt idx="5359">
                  <c:v>0.000752315</c:v>
                </c:pt>
                <c:pt idx="5360">
                  <c:v>0.00130787</c:v>
                </c:pt>
                <c:pt idx="5361">
                  <c:v>0.000960648</c:v>
                </c:pt>
                <c:pt idx="5362">
                  <c:v>0.003368056</c:v>
                </c:pt>
                <c:pt idx="5363">
                  <c:v>0.004560185</c:v>
                </c:pt>
                <c:pt idx="5364">
                  <c:v>0.000833333</c:v>
                </c:pt>
                <c:pt idx="5365">
                  <c:v>0.001747685</c:v>
                </c:pt>
                <c:pt idx="5366">
                  <c:v>0.003611111</c:v>
                </c:pt>
                <c:pt idx="5367">
                  <c:v>0.000648148</c:v>
                </c:pt>
                <c:pt idx="5368">
                  <c:v>0.005486111</c:v>
                </c:pt>
                <c:pt idx="5369">
                  <c:v>0.0021875</c:v>
                </c:pt>
                <c:pt idx="5370">
                  <c:v>0.012662037</c:v>
                </c:pt>
                <c:pt idx="5371">
                  <c:v>0.001793981</c:v>
                </c:pt>
                <c:pt idx="5372">
                  <c:v>0.001053241</c:v>
                </c:pt>
                <c:pt idx="5373">
                  <c:v>0.002685185</c:v>
                </c:pt>
                <c:pt idx="5374">
                  <c:v>0.005162037</c:v>
                </c:pt>
                <c:pt idx="5375">
                  <c:v>0.001770833</c:v>
                </c:pt>
                <c:pt idx="5376">
                  <c:v>0.001284722</c:v>
                </c:pt>
                <c:pt idx="5377">
                  <c:v>0.002430556</c:v>
                </c:pt>
                <c:pt idx="5378">
                  <c:v>0.000833333</c:v>
                </c:pt>
                <c:pt idx="5379">
                  <c:v>0.002465278</c:v>
                </c:pt>
                <c:pt idx="5380">
                  <c:v>0.002372685</c:v>
                </c:pt>
                <c:pt idx="5381">
                  <c:v>0.001921296</c:v>
                </c:pt>
                <c:pt idx="5382">
                  <c:v>0.001643519</c:v>
                </c:pt>
                <c:pt idx="5383">
                  <c:v>0.002743056</c:v>
                </c:pt>
                <c:pt idx="5384">
                  <c:v>0.002662037</c:v>
                </c:pt>
                <c:pt idx="5385">
                  <c:v>0.001111111</c:v>
                </c:pt>
                <c:pt idx="5386">
                  <c:v>0.001875</c:v>
                </c:pt>
                <c:pt idx="5387">
                  <c:v>0.002766204</c:v>
                </c:pt>
                <c:pt idx="5388">
                  <c:v>0.002569444</c:v>
                </c:pt>
                <c:pt idx="5389">
                  <c:v>0.001469907</c:v>
                </c:pt>
                <c:pt idx="5390">
                  <c:v>0.000798611</c:v>
                </c:pt>
                <c:pt idx="5391">
                  <c:v>0.005798611</c:v>
                </c:pt>
                <c:pt idx="5392">
                  <c:v>0.002222222</c:v>
                </c:pt>
                <c:pt idx="5393">
                  <c:v>0.003159722</c:v>
                </c:pt>
                <c:pt idx="5394">
                  <c:v>0.003252315</c:v>
                </c:pt>
                <c:pt idx="5395">
                  <c:v>0.002025463</c:v>
                </c:pt>
                <c:pt idx="5396">
                  <c:v>0.005381944</c:v>
                </c:pt>
                <c:pt idx="5397">
                  <c:v>0.002025463</c:v>
                </c:pt>
                <c:pt idx="5398">
                  <c:v>0.001342593</c:v>
                </c:pt>
                <c:pt idx="5399">
                  <c:v>0.001006944</c:v>
                </c:pt>
                <c:pt idx="5400">
                  <c:v>0.002384259</c:v>
                </c:pt>
                <c:pt idx="5401">
                  <c:v>0.00337963</c:v>
                </c:pt>
                <c:pt idx="5402">
                  <c:v>0.00056713</c:v>
                </c:pt>
                <c:pt idx="5403">
                  <c:v>0.002291667</c:v>
                </c:pt>
                <c:pt idx="5404">
                  <c:v>0.000266204</c:v>
                </c:pt>
                <c:pt idx="5405">
                  <c:v>0.006655093</c:v>
                </c:pt>
                <c:pt idx="5406">
                  <c:v>0.000775463</c:v>
                </c:pt>
                <c:pt idx="5407">
                  <c:v>0.00287037</c:v>
                </c:pt>
                <c:pt idx="5408">
                  <c:v>0.00125</c:v>
                </c:pt>
                <c:pt idx="5409">
                  <c:v>0.00431713</c:v>
                </c:pt>
                <c:pt idx="5410">
                  <c:v>0.001296296</c:v>
                </c:pt>
                <c:pt idx="5411">
                  <c:v>0.004571759</c:v>
                </c:pt>
                <c:pt idx="5412">
                  <c:v>0.002650463</c:v>
                </c:pt>
                <c:pt idx="5413">
                  <c:v>0.001886574</c:v>
                </c:pt>
                <c:pt idx="5414">
                  <c:v>0.0003125</c:v>
                </c:pt>
                <c:pt idx="5415">
                  <c:v>0.0015625</c:v>
                </c:pt>
                <c:pt idx="5416">
                  <c:v>0.004131944</c:v>
                </c:pt>
                <c:pt idx="5417">
                  <c:v>0.011168981</c:v>
                </c:pt>
                <c:pt idx="5418">
                  <c:v>0.004386574</c:v>
                </c:pt>
                <c:pt idx="5419">
                  <c:v>0.001759259</c:v>
                </c:pt>
                <c:pt idx="5420">
                  <c:v>0.000416667</c:v>
                </c:pt>
                <c:pt idx="5421">
                  <c:v>0.002384259</c:v>
                </c:pt>
                <c:pt idx="5422">
                  <c:v>0.004502315</c:v>
                </c:pt>
                <c:pt idx="5423">
                  <c:v>0.003634259</c:v>
                </c:pt>
                <c:pt idx="5424">
                  <c:v>0.000763889</c:v>
                </c:pt>
                <c:pt idx="5425">
                  <c:v>0.00099537</c:v>
                </c:pt>
                <c:pt idx="5426">
                  <c:v>0.005659722</c:v>
                </c:pt>
                <c:pt idx="5427">
                  <c:v>0.000983796</c:v>
                </c:pt>
                <c:pt idx="5428">
                  <c:v>0.001354167</c:v>
                </c:pt>
                <c:pt idx="5429">
                  <c:v>0.001724537</c:v>
                </c:pt>
                <c:pt idx="5430">
                  <c:v>0.007337963</c:v>
                </c:pt>
                <c:pt idx="5431">
                  <c:v>0.002002315</c:v>
                </c:pt>
                <c:pt idx="5432">
                  <c:v>0.002025463</c:v>
                </c:pt>
                <c:pt idx="5433">
                  <c:v>0.001747685</c:v>
                </c:pt>
                <c:pt idx="5434">
                  <c:v>0.011423611</c:v>
                </c:pt>
                <c:pt idx="5435">
                  <c:v>0.000763889</c:v>
                </c:pt>
                <c:pt idx="5436">
                  <c:v>0.001608796</c:v>
                </c:pt>
                <c:pt idx="5437">
                  <c:v>0.003252315</c:v>
                </c:pt>
                <c:pt idx="5438">
                  <c:v>0.001527778</c:v>
                </c:pt>
                <c:pt idx="5439">
                  <c:v>0.004270833</c:v>
                </c:pt>
                <c:pt idx="5440">
                  <c:v>0.001018519</c:v>
                </c:pt>
                <c:pt idx="5441">
                  <c:v>0.009247685</c:v>
                </c:pt>
                <c:pt idx="5442">
                  <c:v>0.007766204</c:v>
                </c:pt>
                <c:pt idx="5443">
                  <c:v>0.004594907</c:v>
                </c:pt>
                <c:pt idx="5444">
                  <c:v>0.008136574</c:v>
                </c:pt>
                <c:pt idx="5445">
                  <c:v>0.010821759</c:v>
                </c:pt>
                <c:pt idx="5446">
                  <c:v>0.0021875</c:v>
                </c:pt>
                <c:pt idx="5447">
                  <c:v>0.001909722</c:v>
                </c:pt>
                <c:pt idx="5448">
                  <c:v>0.001666667</c:v>
                </c:pt>
                <c:pt idx="5449">
                  <c:v>0.000243056</c:v>
                </c:pt>
                <c:pt idx="5450">
                  <c:v>0.002708333</c:v>
                </c:pt>
                <c:pt idx="5451">
                  <c:v>0.0009375</c:v>
                </c:pt>
                <c:pt idx="5452">
                  <c:v>0.00068287</c:v>
                </c:pt>
                <c:pt idx="5453">
                  <c:v>0.001122685</c:v>
                </c:pt>
                <c:pt idx="5454">
                  <c:v>0.002696759</c:v>
                </c:pt>
                <c:pt idx="5455">
                  <c:v>0.0134375</c:v>
                </c:pt>
                <c:pt idx="5456">
                  <c:v>0.00306713</c:v>
                </c:pt>
                <c:pt idx="5457">
                  <c:v>0.002002315</c:v>
                </c:pt>
                <c:pt idx="5458">
                  <c:v>0.002060185</c:v>
                </c:pt>
                <c:pt idx="5459">
                  <c:v>0.007071759</c:v>
                </c:pt>
                <c:pt idx="5460">
                  <c:v>0.000520833</c:v>
                </c:pt>
                <c:pt idx="5461">
                  <c:v>0.002349537</c:v>
                </c:pt>
                <c:pt idx="5462">
                  <c:v>0.00099537</c:v>
                </c:pt>
                <c:pt idx="5463">
                  <c:v>0.002939815</c:v>
                </c:pt>
                <c:pt idx="5464">
                  <c:v>0.000833333</c:v>
                </c:pt>
                <c:pt idx="5465">
                  <c:v>0.002766204</c:v>
                </c:pt>
                <c:pt idx="5466">
                  <c:v>0.002395833</c:v>
                </c:pt>
                <c:pt idx="5467">
                  <c:v>0.008252315</c:v>
                </c:pt>
                <c:pt idx="5468">
                  <c:v>0.001134259</c:v>
                </c:pt>
                <c:pt idx="5469">
                  <c:v>0.001909722</c:v>
                </c:pt>
                <c:pt idx="5470">
                  <c:v>0.003009259</c:v>
                </c:pt>
                <c:pt idx="5471">
                  <c:v>0.01068287</c:v>
                </c:pt>
                <c:pt idx="5472">
                  <c:v>0.003252315</c:v>
                </c:pt>
                <c:pt idx="5473">
                  <c:v>0.001736111</c:v>
                </c:pt>
                <c:pt idx="5474">
                  <c:v>0.005011574</c:v>
                </c:pt>
                <c:pt idx="5475">
                  <c:v>0.002337963</c:v>
                </c:pt>
                <c:pt idx="5476">
                  <c:v>0.002627315</c:v>
                </c:pt>
                <c:pt idx="5477">
                  <c:v>0.000347222</c:v>
                </c:pt>
                <c:pt idx="5478">
                  <c:v>0.002523148</c:v>
                </c:pt>
                <c:pt idx="5479">
                  <c:v>0.002384259</c:v>
                </c:pt>
                <c:pt idx="5480">
                  <c:v>0.004189815</c:v>
                </c:pt>
                <c:pt idx="5481">
                  <c:v>0.003645833</c:v>
                </c:pt>
                <c:pt idx="5482">
                  <c:v>0.007777778</c:v>
                </c:pt>
                <c:pt idx="5483">
                  <c:v>0.002893519</c:v>
                </c:pt>
                <c:pt idx="5484">
                  <c:v>0.008101852</c:v>
                </c:pt>
                <c:pt idx="5485">
                  <c:v>0.001782407</c:v>
                </c:pt>
                <c:pt idx="5486">
                  <c:v>0.002199074</c:v>
                </c:pt>
                <c:pt idx="5487">
                  <c:v>0.000231481</c:v>
                </c:pt>
                <c:pt idx="5488">
                  <c:v>0.001944444</c:v>
                </c:pt>
                <c:pt idx="5489">
                  <c:v>0.004201389</c:v>
                </c:pt>
                <c:pt idx="5490">
                  <c:v>0.003923611</c:v>
                </c:pt>
                <c:pt idx="5491">
                  <c:v>0.006030093</c:v>
                </c:pt>
                <c:pt idx="5492">
                  <c:v>0.0015625</c:v>
                </c:pt>
                <c:pt idx="5493">
                  <c:v>0.004861111</c:v>
                </c:pt>
                <c:pt idx="5494">
                  <c:v>0.001273148</c:v>
                </c:pt>
                <c:pt idx="5495">
                  <c:v>0.001643519</c:v>
                </c:pt>
                <c:pt idx="5496">
                  <c:v>0.002002315</c:v>
                </c:pt>
                <c:pt idx="5497">
                  <c:v>0.003368056</c:v>
                </c:pt>
                <c:pt idx="5498">
                  <c:v>0.003726852</c:v>
                </c:pt>
                <c:pt idx="5499">
                  <c:v>0.003923611</c:v>
                </c:pt>
                <c:pt idx="5500">
                  <c:v>0.003518519</c:v>
                </c:pt>
                <c:pt idx="5501">
                  <c:v>0.006087963</c:v>
                </c:pt>
                <c:pt idx="5502">
                  <c:v>0.000902778</c:v>
                </c:pt>
                <c:pt idx="5503">
                  <c:v>0.001076389</c:v>
                </c:pt>
                <c:pt idx="5504">
                  <c:v>0.002534722</c:v>
                </c:pt>
                <c:pt idx="5505">
                  <c:v>0.000833333</c:v>
                </c:pt>
                <c:pt idx="5506">
                  <c:v>0.000833333</c:v>
                </c:pt>
                <c:pt idx="5507">
                  <c:v>0.000486111</c:v>
                </c:pt>
                <c:pt idx="5508">
                  <c:v>0.004710648</c:v>
                </c:pt>
                <c:pt idx="5509">
                  <c:v>0.001574074</c:v>
                </c:pt>
                <c:pt idx="5510">
                  <c:v>0.001828704</c:v>
                </c:pt>
                <c:pt idx="5511">
                  <c:v>0.000555556</c:v>
                </c:pt>
                <c:pt idx="5512">
                  <c:v>0.00099537</c:v>
                </c:pt>
                <c:pt idx="5513">
                  <c:v>0.002326389</c:v>
                </c:pt>
                <c:pt idx="5514">
                  <c:v>0.002476852</c:v>
                </c:pt>
                <c:pt idx="5515">
                  <c:v>0.004050926</c:v>
                </c:pt>
                <c:pt idx="5516">
                  <c:v>0.002928241</c:v>
                </c:pt>
                <c:pt idx="5517">
                  <c:v>0.00380787</c:v>
                </c:pt>
                <c:pt idx="5518">
                  <c:v>0.001273148</c:v>
                </c:pt>
                <c:pt idx="5519">
                  <c:v>0.002997685</c:v>
                </c:pt>
                <c:pt idx="5520">
                  <c:v>0.004201389</c:v>
                </c:pt>
                <c:pt idx="5521">
                  <c:v>0.001724537</c:v>
                </c:pt>
                <c:pt idx="5522">
                  <c:v>0.002013889</c:v>
                </c:pt>
                <c:pt idx="5523">
                  <c:v>0.003009259</c:v>
                </c:pt>
                <c:pt idx="5524">
                  <c:v>0.001064815</c:v>
                </c:pt>
                <c:pt idx="5525">
                  <c:v>0.002835648</c:v>
                </c:pt>
                <c:pt idx="5526">
                  <c:v>0.003009259</c:v>
                </c:pt>
                <c:pt idx="5527">
                  <c:v>0.00400463</c:v>
                </c:pt>
                <c:pt idx="5528">
                  <c:v>0.003136574</c:v>
                </c:pt>
                <c:pt idx="5529">
                  <c:v>0.002349537</c:v>
                </c:pt>
                <c:pt idx="5530">
                  <c:v>0.002384259</c:v>
                </c:pt>
                <c:pt idx="5531">
                  <c:v>0.002523148</c:v>
                </c:pt>
                <c:pt idx="5532">
                  <c:v>0.0071875</c:v>
                </c:pt>
                <c:pt idx="5533">
                  <c:v>0.015613426</c:v>
                </c:pt>
                <c:pt idx="5534">
                  <c:v>0.004456019</c:v>
                </c:pt>
                <c:pt idx="5535">
                  <c:v>0.005891204</c:v>
                </c:pt>
                <c:pt idx="5536">
                  <c:v>0.004571759</c:v>
                </c:pt>
                <c:pt idx="5537">
                  <c:v>0.000439815</c:v>
                </c:pt>
                <c:pt idx="5538">
                  <c:v>0.001446759</c:v>
                </c:pt>
                <c:pt idx="5539">
                  <c:v>0.001481481</c:v>
                </c:pt>
                <c:pt idx="5540">
                  <c:v>0.000347222</c:v>
                </c:pt>
                <c:pt idx="5541">
                  <c:v>0.002847222</c:v>
                </c:pt>
                <c:pt idx="5542">
                  <c:v>0.001574074</c:v>
                </c:pt>
                <c:pt idx="5543">
                  <c:v>0.001527778</c:v>
                </c:pt>
                <c:pt idx="5544">
                  <c:v>3.47222E-05</c:v>
                </c:pt>
                <c:pt idx="5545">
                  <c:v>0.013553241</c:v>
                </c:pt>
                <c:pt idx="5546">
                  <c:v>0.001238426</c:v>
                </c:pt>
                <c:pt idx="5547">
                  <c:v>0.002511574</c:v>
                </c:pt>
                <c:pt idx="5548">
                  <c:v>0.008518519</c:v>
                </c:pt>
                <c:pt idx="5549">
                  <c:v>0.001400463</c:v>
                </c:pt>
                <c:pt idx="5550">
                  <c:v>0.001782407</c:v>
                </c:pt>
                <c:pt idx="5551">
                  <c:v>0.001134259</c:v>
                </c:pt>
                <c:pt idx="5552">
                  <c:v>0.0021875</c:v>
                </c:pt>
                <c:pt idx="5553">
                  <c:v>0.001030093</c:v>
                </c:pt>
                <c:pt idx="5554">
                  <c:v>0.001898148</c:v>
                </c:pt>
                <c:pt idx="5555">
                  <c:v>0.004768519</c:v>
                </c:pt>
                <c:pt idx="5556">
                  <c:v>0.00349537</c:v>
                </c:pt>
                <c:pt idx="5557">
                  <c:v>0.002222222</c:v>
                </c:pt>
                <c:pt idx="5558">
                  <c:v>0.001041667</c:v>
                </c:pt>
                <c:pt idx="5559">
                  <c:v>0.001678241</c:v>
                </c:pt>
                <c:pt idx="5560">
                  <c:v>0.004050926</c:v>
                </c:pt>
                <c:pt idx="5561">
                  <c:v>0.002349537</c:v>
                </c:pt>
                <c:pt idx="5562">
                  <c:v>0.002939815</c:v>
                </c:pt>
                <c:pt idx="5563">
                  <c:v>0.002662037</c:v>
                </c:pt>
                <c:pt idx="5564">
                  <c:v>0.00431713</c:v>
                </c:pt>
                <c:pt idx="5565">
                  <c:v>0.002118056</c:v>
                </c:pt>
                <c:pt idx="5566">
                  <c:v>0.000833333</c:v>
                </c:pt>
                <c:pt idx="5567">
                  <c:v>0.006180556</c:v>
                </c:pt>
                <c:pt idx="5568">
                  <c:v>0.005150463</c:v>
                </c:pt>
                <c:pt idx="5569">
                  <c:v>0.002233796</c:v>
                </c:pt>
                <c:pt idx="5570">
                  <c:v>0.00087963</c:v>
                </c:pt>
                <c:pt idx="5571">
                  <c:v>0.003101852</c:v>
                </c:pt>
                <c:pt idx="5572">
                  <c:v>0.001782407</c:v>
                </c:pt>
                <c:pt idx="5573">
                  <c:v>0.009085648</c:v>
                </c:pt>
                <c:pt idx="5574">
                  <c:v>0.003449074</c:v>
                </c:pt>
                <c:pt idx="5575">
                  <c:v>0.00181713</c:v>
                </c:pt>
                <c:pt idx="5576">
                  <c:v>0.003310185</c:v>
                </c:pt>
                <c:pt idx="5577">
                  <c:v>0.005115741</c:v>
                </c:pt>
                <c:pt idx="5578">
                  <c:v>0.002384259</c:v>
                </c:pt>
                <c:pt idx="5579">
                  <c:v>0.003460648</c:v>
                </c:pt>
                <c:pt idx="5580">
                  <c:v>0.012418981</c:v>
                </c:pt>
                <c:pt idx="5581">
                  <c:v>0.001875</c:v>
                </c:pt>
                <c:pt idx="5582">
                  <c:v>0.005833333</c:v>
                </c:pt>
                <c:pt idx="5583">
                  <c:v>0.005648148</c:v>
                </c:pt>
                <c:pt idx="5584">
                  <c:v>0.002199074</c:v>
                </c:pt>
                <c:pt idx="5585">
                  <c:v>0.001608796</c:v>
                </c:pt>
                <c:pt idx="5586">
                  <c:v>0.004918981</c:v>
                </c:pt>
                <c:pt idx="5587">
                  <c:v>0.003356481</c:v>
                </c:pt>
                <c:pt idx="5588">
                  <c:v>0.001759259</c:v>
                </c:pt>
                <c:pt idx="5589">
                  <c:v>0.001944444</c:v>
                </c:pt>
                <c:pt idx="5590">
                  <c:v>0.003449074</c:v>
                </c:pt>
                <c:pt idx="5591">
                  <c:v>0.002361111</c:v>
                </c:pt>
                <c:pt idx="5592">
                  <c:v>0.003622685</c:v>
                </c:pt>
                <c:pt idx="5593">
                  <c:v>0.003726852</c:v>
                </c:pt>
                <c:pt idx="5594">
                  <c:v>0.006134259</c:v>
                </c:pt>
                <c:pt idx="5595">
                  <c:v>0.002743056</c:v>
                </c:pt>
                <c:pt idx="5596">
                  <c:v>0.004166667</c:v>
                </c:pt>
                <c:pt idx="5597">
                  <c:v>0.000659722</c:v>
                </c:pt>
                <c:pt idx="5598">
                  <c:v>0.008101852</c:v>
                </c:pt>
                <c:pt idx="5599">
                  <c:v>0.006956019</c:v>
                </c:pt>
                <c:pt idx="5600">
                  <c:v>0.002673611</c:v>
                </c:pt>
                <c:pt idx="5601">
                  <c:v>0.0015625</c:v>
                </c:pt>
                <c:pt idx="5602">
                  <c:v>0.00099537</c:v>
                </c:pt>
                <c:pt idx="5603">
                  <c:v>0.002962963</c:v>
                </c:pt>
                <c:pt idx="5604">
                  <c:v>0.00181713</c:v>
                </c:pt>
                <c:pt idx="5605">
                  <c:v>0.000636574</c:v>
                </c:pt>
                <c:pt idx="5606">
                  <c:v>0.004803241</c:v>
                </c:pt>
                <c:pt idx="5607">
                  <c:v>0.003391204</c:v>
                </c:pt>
                <c:pt idx="5608">
                  <c:v>0.009444444</c:v>
                </c:pt>
                <c:pt idx="5609">
                  <c:v>0.001157407</c:v>
                </c:pt>
                <c:pt idx="5610">
                  <c:v>0.0034375</c:v>
                </c:pt>
                <c:pt idx="5611">
                  <c:v>0.002210648</c:v>
                </c:pt>
                <c:pt idx="5612">
                  <c:v>0.000671296</c:v>
                </c:pt>
                <c:pt idx="5613">
                  <c:v>0.001759259</c:v>
                </c:pt>
                <c:pt idx="5614">
                  <c:v>0.001134259</c:v>
                </c:pt>
                <c:pt idx="5615">
                  <c:v>0.006168981</c:v>
                </c:pt>
                <c:pt idx="5616">
                  <c:v>0.000324074</c:v>
                </c:pt>
                <c:pt idx="5617">
                  <c:v>0.000729167</c:v>
                </c:pt>
                <c:pt idx="5618">
                  <c:v>0.0015625</c:v>
                </c:pt>
                <c:pt idx="5619">
                  <c:v>0.002337963</c:v>
                </c:pt>
                <c:pt idx="5620">
                  <c:v>0.002094907</c:v>
                </c:pt>
                <c:pt idx="5621">
                  <c:v>0.002777778</c:v>
                </c:pt>
                <c:pt idx="5622">
                  <c:v>0.004097222</c:v>
                </c:pt>
                <c:pt idx="5623">
                  <c:v>0.003391204</c:v>
                </c:pt>
                <c:pt idx="5624">
                  <c:v>0.00125</c:v>
                </c:pt>
                <c:pt idx="5625">
                  <c:v>0.00318287</c:v>
                </c:pt>
                <c:pt idx="5626">
                  <c:v>0.000266204</c:v>
                </c:pt>
                <c:pt idx="5627">
                  <c:v>0.003043981</c:v>
                </c:pt>
                <c:pt idx="5628">
                  <c:v>0.000983796</c:v>
                </c:pt>
                <c:pt idx="5629">
                  <c:v>0.00369213</c:v>
                </c:pt>
                <c:pt idx="5630">
                  <c:v>0.002800926</c:v>
                </c:pt>
                <c:pt idx="5631">
                  <c:v>0.002731481</c:v>
                </c:pt>
                <c:pt idx="5632">
                  <c:v>0.002847222</c:v>
                </c:pt>
                <c:pt idx="5633">
                  <c:v>0.000960648</c:v>
                </c:pt>
                <c:pt idx="5634">
                  <c:v>0.004525463</c:v>
                </c:pt>
                <c:pt idx="5635">
                  <c:v>0.002662037</c:v>
                </c:pt>
                <c:pt idx="5636">
                  <c:v>0.00150463</c:v>
                </c:pt>
                <c:pt idx="5637">
                  <c:v>0.003391204</c:v>
                </c:pt>
                <c:pt idx="5638">
                  <c:v>0.002835648</c:v>
                </c:pt>
                <c:pt idx="5639">
                  <c:v>0.010694444</c:v>
                </c:pt>
                <c:pt idx="5640">
                  <c:v>0.003668981</c:v>
                </c:pt>
                <c:pt idx="5641">
                  <c:v>0.001550926</c:v>
                </c:pt>
                <c:pt idx="5642">
                  <c:v>0.001273148</c:v>
                </c:pt>
                <c:pt idx="5643">
                  <c:v>0.000428241</c:v>
                </c:pt>
                <c:pt idx="5644">
                  <c:v>0.002175926</c:v>
                </c:pt>
                <c:pt idx="5645">
                  <c:v>0.010543981</c:v>
                </c:pt>
                <c:pt idx="5646">
                  <c:v>0.002384259</c:v>
                </c:pt>
                <c:pt idx="5647">
                  <c:v>0.001851852</c:v>
                </c:pt>
                <c:pt idx="5648">
                  <c:v>0.001805556</c:v>
                </c:pt>
                <c:pt idx="5649">
                  <c:v>0.003634259</c:v>
                </c:pt>
                <c:pt idx="5650">
                  <c:v>0.003101852</c:v>
                </c:pt>
                <c:pt idx="5651">
                  <c:v>0.000902778</c:v>
                </c:pt>
                <c:pt idx="5652">
                  <c:v>0.001331019</c:v>
                </c:pt>
                <c:pt idx="5653">
                  <c:v>0.001145833</c:v>
                </c:pt>
                <c:pt idx="5654">
                  <c:v>0.002002315</c:v>
                </c:pt>
                <c:pt idx="5655">
                  <c:v>0.001099537</c:v>
                </c:pt>
                <c:pt idx="5656">
                  <c:v>0.000162037</c:v>
                </c:pt>
                <c:pt idx="5657">
                  <c:v>0.002662037</c:v>
                </c:pt>
                <c:pt idx="5658">
                  <c:v>0.005069444</c:v>
                </c:pt>
                <c:pt idx="5659">
                  <c:v>0.000405093</c:v>
                </c:pt>
                <c:pt idx="5660">
                  <c:v>0.001284722</c:v>
                </c:pt>
                <c:pt idx="5661">
                  <c:v>0.005358796</c:v>
                </c:pt>
                <c:pt idx="5662">
                  <c:v>0.002916667</c:v>
                </c:pt>
                <c:pt idx="5663">
                  <c:v>0.010196759</c:v>
                </c:pt>
                <c:pt idx="5664">
                  <c:v>0.000763889</c:v>
                </c:pt>
                <c:pt idx="5665">
                  <c:v>0.002708333</c:v>
                </c:pt>
                <c:pt idx="5666">
                  <c:v>0.007997685</c:v>
                </c:pt>
                <c:pt idx="5667">
                  <c:v>0.0009375</c:v>
                </c:pt>
                <c:pt idx="5668">
                  <c:v>0.003125</c:v>
                </c:pt>
                <c:pt idx="5669">
                  <c:v>0.001770833</c:v>
                </c:pt>
                <c:pt idx="5670">
                  <c:v>0.000752315</c:v>
                </c:pt>
                <c:pt idx="5671">
                  <c:v>0.004513889</c:v>
                </c:pt>
                <c:pt idx="5672">
                  <c:v>0.002881944</c:v>
                </c:pt>
                <c:pt idx="5673">
                  <c:v>0.000358796</c:v>
                </c:pt>
                <c:pt idx="5674">
                  <c:v>0.001863426</c:v>
                </c:pt>
                <c:pt idx="5675">
                  <c:v>0.004594907</c:v>
                </c:pt>
                <c:pt idx="5676">
                  <c:v>0.002627315</c:v>
                </c:pt>
                <c:pt idx="5677">
                  <c:v>8.10185E-05</c:v>
                </c:pt>
                <c:pt idx="5678">
                  <c:v>0.005381944</c:v>
                </c:pt>
                <c:pt idx="5679">
                  <c:v>0.001134259</c:v>
                </c:pt>
                <c:pt idx="5680">
                  <c:v>0.007696759</c:v>
                </c:pt>
                <c:pt idx="5681">
                  <c:v>0.000925926</c:v>
                </c:pt>
                <c:pt idx="5682">
                  <c:v>0.001898148</c:v>
                </c:pt>
                <c:pt idx="5683">
                  <c:v>0.001678241</c:v>
                </c:pt>
                <c:pt idx="5684">
                  <c:v>0.000289352</c:v>
                </c:pt>
                <c:pt idx="5685">
                  <c:v>0.00087963</c:v>
                </c:pt>
                <c:pt idx="5686">
                  <c:v>0.001886574</c:v>
                </c:pt>
                <c:pt idx="5687">
                  <c:v>0.001759259</c:v>
                </c:pt>
                <c:pt idx="5688">
                  <c:v>0.0003125</c:v>
                </c:pt>
                <c:pt idx="5689">
                  <c:v>0.003252315</c:v>
                </c:pt>
                <c:pt idx="5690">
                  <c:v>0.003287037</c:v>
                </c:pt>
                <c:pt idx="5691">
                  <c:v>0.004375</c:v>
                </c:pt>
                <c:pt idx="5692">
                  <c:v>0.004085648</c:v>
                </c:pt>
                <c:pt idx="5693">
                  <c:v>0.000960648</c:v>
                </c:pt>
                <c:pt idx="5694">
                  <c:v>0.000578704</c:v>
                </c:pt>
                <c:pt idx="5695">
                  <c:v>0.005740741</c:v>
                </c:pt>
                <c:pt idx="5696">
                  <c:v>0.001631944</c:v>
                </c:pt>
                <c:pt idx="5697">
                  <c:v>0.001608796</c:v>
                </c:pt>
                <c:pt idx="5698">
                  <c:v>0.001412037</c:v>
                </c:pt>
                <c:pt idx="5699">
                  <c:v>0.00068287</c:v>
                </c:pt>
                <c:pt idx="5700">
                  <c:v>0.002986111</c:v>
                </c:pt>
                <c:pt idx="5701">
                  <c:v>0.001273148</c:v>
                </c:pt>
                <c:pt idx="5702">
                  <c:v>0.005393519</c:v>
                </c:pt>
                <c:pt idx="5703">
                  <c:v>0.002939815</c:v>
                </c:pt>
                <c:pt idx="5704">
                  <c:v>0.002893519</c:v>
                </c:pt>
                <c:pt idx="5705">
                  <c:v>0.000914352</c:v>
                </c:pt>
                <c:pt idx="5706">
                  <c:v>0.003009259</c:v>
                </c:pt>
                <c:pt idx="5707">
                  <c:v>0.002893519</c:v>
                </c:pt>
                <c:pt idx="5708">
                  <c:v>0.006516204</c:v>
                </c:pt>
                <c:pt idx="5709">
                  <c:v>0.001701389</c:v>
                </c:pt>
                <c:pt idx="5710">
                  <c:v>0.001446759</c:v>
                </c:pt>
                <c:pt idx="5711">
                  <c:v>0.000821759</c:v>
                </c:pt>
                <c:pt idx="5712">
                  <c:v>0.006435185</c:v>
                </c:pt>
                <c:pt idx="5713">
                  <c:v>0.005277778</c:v>
                </c:pt>
                <c:pt idx="5714">
                  <c:v>0.003101852</c:v>
                </c:pt>
                <c:pt idx="5715">
                  <c:v>0.001840278</c:v>
                </c:pt>
                <c:pt idx="5716">
                  <c:v>0.001712963</c:v>
                </c:pt>
                <c:pt idx="5717">
                  <c:v>0.005185185</c:v>
                </c:pt>
                <c:pt idx="5718">
                  <c:v>0.002881944</c:v>
                </c:pt>
                <c:pt idx="5719">
                  <c:v>0.001851852</c:v>
                </c:pt>
                <c:pt idx="5720">
                  <c:v>0.001331019</c:v>
                </c:pt>
                <c:pt idx="5721">
                  <c:v>0.003356481</c:v>
                </c:pt>
                <c:pt idx="5722">
                  <c:v>0.00162037</c:v>
                </c:pt>
                <c:pt idx="5723">
                  <c:v>0.000659722</c:v>
                </c:pt>
                <c:pt idx="5724">
                  <c:v>0.009386574</c:v>
                </c:pt>
                <c:pt idx="5725">
                  <c:v>0.00125</c:v>
                </c:pt>
                <c:pt idx="5726">
                  <c:v>0.003333333</c:v>
                </c:pt>
                <c:pt idx="5727">
                  <c:v>0.011608796</c:v>
                </c:pt>
                <c:pt idx="5728">
                  <c:v>0.006273148</c:v>
                </c:pt>
                <c:pt idx="5729">
                  <c:v>0.006261574</c:v>
                </c:pt>
                <c:pt idx="5730">
                  <c:v>0.002291667</c:v>
                </c:pt>
                <c:pt idx="5731">
                  <c:v>0.00349537</c:v>
                </c:pt>
                <c:pt idx="5732">
                  <c:v>0.003101852</c:v>
                </c:pt>
                <c:pt idx="5733">
                  <c:v>0.001782407</c:v>
                </c:pt>
                <c:pt idx="5734">
                  <c:v>0.0025</c:v>
                </c:pt>
                <c:pt idx="5735">
                  <c:v>0.002384259</c:v>
                </c:pt>
                <c:pt idx="5736">
                  <c:v>0.000324074</c:v>
                </c:pt>
                <c:pt idx="5737">
                  <c:v>0.002430556</c:v>
                </c:pt>
                <c:pt idx="5738">
                  <c:v>0.002152778</c:v>
                </c:pt>
                <c:pt idx="5739">
                  <c:v>0.005462963</c:v>
                </c:pt>
                <c:pt idx="5740">
                  <c:v>0.0021875</c:v>
                </c:pt>
                <c:pt idx="5741">
                  <c:v>0.002488426</c:v>
                </c:pt>
                <c:pt idx="5742">
                  <c:v>0.0025</c:v>
                </c:pt>
                <c:pt idx="5743">
                  <c:v>0.002013889</c:v>
                </c:pt>
                <c:pt idx="5744">
                  <c:v>0.010717593</c:v>
                </c:pt>
                <c:pt idx="5745">
                  <c:v>0.002719907</c:v>
                </c:pt>
                <c:pt idx="5746">
                  <c:v>0.001342593</c:v>
                </c:pt>
                <c:pt idx="5747">
                  <c:v>0.002638889</c:v>
                </c:pt>
                <c:pt idx="5748">
                  <c:v>0.001736111</c:v>
                </c:pt>
                <c:pt idx="5749">
                  <c:v>0.004756944</c:v>
                </c:pt>
                <c:pt idx="5750">
                  <c:v>0.00349537</c:v>
                </c:pt>
                <c:pt idx="5751">
                  <c:v>0.002928241</c:v>
                </c:pt>
                <c:pt idx="5752">
                  <c:v>0.001597222</c:v>
                </c:pt>
                <c:pt idx="5753">
                  <c:v>0.009537037</c:v>
                </c:pt>
                <c:pt idx="5754">
                  <c:v>0.005706019</c:v>
                </c:pt>
                <c:pt idx="5755">
                  <c:v>0.003993056</c:v>
                </c:pt>
                <c:pt idx="5756">
                  <c:v>0.001701389</c:v>
                </c:pt>
                <c:pt idx="5757">
                  <c:v>0.008946759</c:v>
                </c:pt>
                <c:pt idx="5758">
                  <c:v>0.006643519</c:v>
                </c:pt>
                <c:pt idx="5759">
                  <c:v>0.001412037</c:v>
                </c:pt>
                <c:pt idx="5760">
                  <c:v>0.002233796</c:v>
                </c:pt>
                <c:pt idx="5761">
                  <c:v>0.003969907</c:v>
                </c:pt>
                <c:pt idx="5762">
                  <c:v>0.001284722</c:v>
                </c:pt>
                <c:pt idx="5763">
                  <c:v>0.001921296</c:v>
                </c:pt>
                <c:pt idx="5764">
                  <c:v>0.005428241</c:v>
                </c:pt>
                <c:pt idx="5765">
                  <c:v>0.0021875</c:v>
                </c:pt>
                <c:pt idx="5766">
                  <c:v>0.001226852</c:v>
                </c:pt>
                <c:pt idx="5767">
                  <c:v>0.011921296</c:v>
                </c:pt>
                <c:pt idx="5768">
                  <c:v>0.002060185</c:v>
                </c:pt>
                <c:pt idx="5769">
                  <c:v>0.004212963</c:v>
                </c:pt>
                <c:pt idx="5770">
                  <c:v>0.001168981</c:v>
                </c:pt>
                <c:pt idx="5771">
                  <c:v>0.002592593</c:v>
                </c:pt>
                <c:pt idx="5772">
                  <c:v>0.002164352</c:v>
                </c:pt>
                <c:pt idx="5773">
                  <c:v>0.005219907</c:v>
                </c:pt>
                <c:pt idx="5774">
                  <c:v>0.002615741</c:v>
                </c:pt>
                <c:pt idx="5775">
                  <c:v>0.003483796</c:v>
                </c:pt>
                <c:pt idx="5776">
                  <c:v>0.001122685</c:v>
                </c:pt>
                <c:pt idx="5777">
                  <c:v>0.000277778</c:v>
                </c:pt>
                <c:pt idx="5778">
                  <c:v>0.010671296</c:v>
                </c:pt>
                <c:pt idx="5779">
                  <c:v>0.002685185</c:v>
                </c:pt>
                <c:pt idx="5780">
                  <c:v>0.010335648</c:v>
                </c:pt>
                <c:pt idx="5781">
                  <c:v>0.002326389</c:v>
                </c:pt>
                <c:pt idx="5782">
                  <c:v>0.000960648</c:v>
                </c:pt>
                <c:pt idx="5783">
                  <c:v>0.000150463</c:v>
                </c:pt>
                <c:pt idx="5784">
                  <c:v>0.000625</c:v>
                </c:pt>
                <c:pt idx="5785">
                  <c:v>0.002800926</c:v>
                </c:pt>
                <c:pt idx="5786">
                  <c:v>0.000636574</c:v>
                </c:pt>
                <c:pt idx="5787">
                  <c:v>0.002650463</c:v>
                </c:pt>
                <c:pt idx="5788">
                  <c:v>0.002407407</c:v>
                </c:pt>
                <c:pt idx="5789">
                  <c:v>0.002430556</c:v>
                </c:pt>
                <c:pt idx="5790">
                  <c:v>0.004895833</c:v>
                </c:pt>
                <c:pt idx="5791">
                  <c:v>0.001261574</c:v>
                </c:pt>
                <c:pt idx="5792">
                  <c:v>0.002696759</c:v>
                </c:pt>
                <c:pt idx="5793">
                  <c:v>0.002418981</c:v>
                </c:pt>
                <c:pt idx="5794">
                  <c:v>0.001319444</c:v>
                </c:pt>
                <c:pt idx="5795">
                  <c:v>0.006805556</c:v>
                </c:pt>
                <c:pt idx="5796">
                  <c:v>0.003171296</c:v>
                </c:pt>
                <c:pt idx="5797">
                  <c:v>0.004085648</c:v>
                </c:pt>
                <c:pt idx="5798">
                  <c:v>0.000960648</c:v>
                </c:pt>
                <c:pt idx="5799">
                  <c:v>0.006238426</c:v>
                </c:pt>
                <c:pt idx="5800">
                  <c:v>0.001423611</c:v>
                </c:pt>
                <c:pt idx="5801">
                  <c:v>0.003784722</c:v>
                </c:pt>
                <c:pt idx="5802">
                  <c:v>0.00193287</c:v>
                </c:pt>
                <c:pt idx="5803">
                  <c:v>0.000231481</c:v>
                </c:pt>
                <c:pt idx="5804">
                  <c:v>0.002407407</c:v>
                </c:pt>
                <c:pt idx="5805">
                  <c:v>0.001354167</c:v>
                </c:pt>
                <c:pt idx="5806">
                  <c:v>0.003518519</c:v>
                </c:pt>
                <c:pt idx="5807">
                  <c:v>0.000949074</c:v>
                </c:pt>
                <c:pt idx="5808">
                  <c:v>0.001516204</c:v>
                </c:pt>
                <c:pt idx="5809">
                  <c:v>0.000289352</c:v>
                </c:pt>
                <c:pt idx="5810">
                  <c:v>0.00087963</c:v>
                </c:pt>
                <c:pt idx="5811">
                  <c:v>0.008993056</c:v>
                </c:pt>
                <c:pt idx="5812">
                  <c:v>0.002060185</c:v>
                </c:pt>
                <c:pt idx="5813">
                  <c:v>0.000335648</c:v>
                </c:pt>
                <c:pt idx="5814">
                  <c:v>0.002303241</c:v>
                </c:pt>
                <c:pt idx="5815">
                  <c:v>0.005648148</c:v>
                </c:pt>
                <c:pt idx="5816">
                  <c:v>0.002002315</c:v>
                </c:pt>
                <c:pt idx="5817">
                  <c:v>0.00181713</c:v>
                </c:pt>
                <c:pt idx="5818">
                  <c:v>0.008101852</c:v>
                </c:pt>
                <c:pt idx="5819">
                  <c:v>0.003252315</c:v>
                </c:pt>
                <c:pt idx="5820">
                  <c:v>0.001527778</c:v>
                </c:pt>
                <c:pt idx="5821">
                  <c:v>0.003796296</c:v>
                </c:pt>
                <c:pt idx="5822">
                  <c:v>0.003923611</c:v>
                </c:pt>
                <c:pt idx="5823">
                  <c:v>0.00244213</c:v>
                </c:pt>
                <c:pt idx="5824">
                  <c:v>0.001851852</c:v>
                </c:pt>
                <c:pt idx="5825">
                  <c:v>0.001597222</c:v>
                </c:pt>
                <c:pt idx="5826">
                  <c:v>0.001481481</c:v>
                </c:pt>
                <c:pt idx="5827">
                  <c:v>0.006400463</c:v>
                </c:pt>
                <c:pt idx="5828">
                  <c:v>0.002858796</c:v>
                </c:pt>
                <c:pt idx="5829">
                  <c:v>0.000578704</c:v>
                </c:pt>
                <c:pt idx="5830">
                  <c:v>0.001956019</c:v>
                </c:pt>
                <c:pt idx="5831">
                  <c:v>0.002928241</c:v>
                </c:pt>
                <c:pt idx="5832">
                  <c:v>0.001770833</c:v>
                </c:pt>
                <c:pt idx="5833">
                  <c:v>0.00431713</c:v>
                </c:pt>
                <c:pt idx="5834">
                  <c:v>0.002789352</c:v>
                </c:pt>
                <c:pt idx="5835">
                  <c:v>0.00244213</c:v>
                </c:pt>
                <c:pt idx="5836">
                  <c:v>0.003657407</c:v>
                </c:pt>
                <c:pt idx="5837">
                  <c:v>0.005706019</c:v>
                </c:pt>
                <c:pt idx="5838">
                  <c:v>0.006909722</c:v>
                </c:pt>
                <c:pt idx="5839">
                  <c:v>0.001238426</c:v>
                </c:pt>
                <c:pt idx="5840">
                  <c:v>0.001898148</c:v>
                </c:pt>
                <c:pt idx="5841">
                  <c:v>0.016643519</c:v>
                </c:pt>
                <c:pt idx="5842">
                  <c:v>0.011747685</c:v>
                </c:pt>
                <c:pt idx="5843">
                  <c:v>0.001840278</c:v>
                </c:pt>
                <c:pt idx="5844">
                  <c:v>0.001990741</c:v>
                </c:pt>
                <c:pt idx="5845">
                  <c:v>0.003831019</c:v>
                </c:pt>
                <c:pt idx="5846">
                  <c:v>0.000335648</c:v>
                </c:pt>
                <c:pt idx="5847">
                  <c:v>0.00087963</c:v>
                </c:pt>
                <c:pt idx="5848">
                  <c:v>0.010844907</c:v>
                </c:pt>
                <c:pt idx="5849">
                  <c:v>0.001782407</c:v>
                </c:pt>
                <c:pt idx="5850">
                  <c:v>0.002141204</c:v>
                </c:pt>
                <c:pt idx="5851">
                  <c:v>0.006585648</c:v>
                </c:pt>
                <c:pt idx="5852">
                  <c:v>0.003854167</c:v>
                </c:pt>
                <c:pt idx="5853">
                  <c:v>0.000810185</c:v>
                </c:pt>
                <c:pt idx="5854">
                  <c:v>0.001099537</c:v>
                </c:pt>
                <c:pt idx="5855">
                  <c:v>0.001851852</c:v>
                </c:pt>
                <c:pt idx="5856">
                  <c:v>0.002418981</c:v>
                </c:pt>
                <c:pt idx="5857">
                  <c:v>0.004305556</c:v>
                </c:pt>
                <c:pt idx="5858">
                  <c:v>0.001064815</c:v>
                </c:pt>
                <c:pt idx="5859">
                  <c:v>0.003206019</c:v>
                </c:pt>
                <c:pt idx="5860">
                  <c:v>0.002060185</c:v>
                </c:pt>
                <c:pt idx="5861">
                  <c:v>0.001099537</c:v>
                </c:pt>
                <c:pt idx="5862">
                  <c:v>0.001597222</c:v>
                </c:pt>
                <c:pt idx="5863">
                  <c:v>0.000729167</c:v>
                </c:pt>
                <c:pt idx="5864">
                  <c:v>0.000775463</c:v>
                </c:pt>
                <c:pt idx="5865">
                  <c:v>0.000891204</c:v>
                </c:pt>
                <c:pt idx="5866">
                  <c:v>0.001215278</c:v>
                </c:pt>
                <c:pt idx="5867">
                  <c:v>0.00337963</c:v>
                </c:pt>
                <c:pt idx="5868">
                  <c:v>0.000659722</c:v>
                </c:pt>
                <c:pt idx="5869">
                  <c:v>0.001747685</c:v>
                </c:pt>
                <c:pt idx="5870">
                  <c:v>0.003831019</c:v>
                </c:pt>
                <c:pt idx="5871">
                  <c:v>0.016111111</c:v>
                </c:pt>
                <c:pt idx="5872">
                  <c:v>0.00068287</c:v>
                </c:pt>
                <c:pt idx="5873">
                  <c:v>0.001134259</c:v>
                </c:pt>
                <c:pt idx="5874">
                  <c:v>0.001157407</c:v>
                </c:pt>
                <c:pt idx="5875">
                  <c:v>0.004143519</c:v>
                </c:pt>
                <c:pt idx="5876">
                  <c:v>0.002094907</c:v>
                </c:pt>
                <c:pt idx="5877">
                  <c:v>0.002175926</c:v>
                </c:pt>
                <c:pt idx="5878">
                  <c:v>0.004259259</c:v>
                </c:pt>
                <c:pt idx="5879">
                  <c:v>0.002349537</c:v>
                </c:pt>
                <c:pt idx="5880">
                  <c:v>0.001689815</c:v>
                </c:pt>
                <c:pt idx="5881">
                  <c:v>0.000706019</c:v>
                </c:pt>
                <c:pt idx="5882">
                  <c:v>0.001493056</c:v>
                </c:pt>
                <c:pt idx="5883">
                  <c:v>0.002858796</c:v>
                </c:pt>
                <c:pt idx="5884">
                  <c:v>0.003078704</c:v>
                </c:pt>
                <c:pt idx="5885">
                  <c:v>0.006469907</c:v>
                </c:pt>
                <c:pt idx="5886">
                  <c:v>0.001875</c:v>
                </c:pt>
                <c:pt idx="5887">
                  <c:v>0.000868056</c:v>
                </c:pt>
                <c:pt idx="5888">
                  <c:v>0.002361111</c:v>
                </c:pt>
                <c:pt idx="5889">
                  <c:v>0.000972222</c:v>
                </c:pt>
                <c:pt idx="5890">
                  <c:v>0.00287037</c:v>
                </c:pt>
                <c:pt idx="5891">
                  <c:v>0.000949074</c:v>
                </c:pt>
                <c:pt idx="5892">
                  <c:v>0.002997685</c:v>
                </c:pt>
                <c:pt idx="5893">
                  <c:v>0.001689815</c:v>
                </c:pt>
                <c:pt idx="5894">
                  <c:v>0.008136574</c:v>
                </c:pt>
                <c:pt idx="5895">
                  <c:v>0.001157407</c:v>
                </c:pt>
                <c:pt idx="5896">
                  <c:v>0.004027778</c:v>
                </c:pt>
                <c:pt idx="5897">
                  <c:v>0.001689815</c:v>
                </c:pt>
                <c:pt idx="5898">
                  <c:v>0.000393519</c:v>
                </c:pt>
                <c:pt idx="5899">
                  <c:v>0.0034375</c:v>
                </c:pt>
                <c:pt idx="5900">
                  <c:v>0.00025463</c:v>
                </c:pt>
                <c:pt idx="5901">
                  <c:v>0.001226852</c:v>
                </c:pt>
                <c:pt idx="5902">
                  <c:v>0.002928241</c:v>
                </c:pt>
                <c:pt idx="5903">
                  <c:v>0.005381944</c:v>
                </c:pt>
                <c:pt idx="5904">
                  <c:v>0.001886574</c:v>
                </c:pt>
                <c:pt idx="5905">
                  <c:v>0.001203704</c:v>
                </c:pt>
                <c:pt idx="5906">
                  <c:v>0.002465278</c:v>
                </c:pt>
                <c:pt idx="5907">
                  <c:v>0.000856481</c:v>
                </c:pt>
                <c:pt idx="5908">
                  <c:v>0.002835648</c:v>
                </c:pt>
                <c:pt idx="5909">
                  <c:v>0.002916667</c:v>
                </c:pt>
                <c:pt idx="5910">
                  <c:v>0.001365741</c:v>
                </c:pt>
                <c:pt idx="5911">
                  <c:v>0.001689815</c:v>
                </c:pt>
                <c:pt idx="5912">
                  <c:v>0.003668981</c:v>
                </c:pt>
                <c:pt idx="5913">
                  <c:v>0.001076389</c:v>
                </c:pt>
                <c:pt idx="5914">
                  <c:v>0.001342593</c:v>
                </c:pt>
                <c:pt idx="5915">
                  <c:v>0.004467593</c:v>
                </c:pt>
                <c:pt idx="5916">
                  <c:v>0.003275463</c:v>
                </c:pt>
                <c:pt idx="5917">
                  <c:v>0.001689815</c:v>
                </c:pt>
                <c:pt idx="5918">
                  <c:v>0.002488426</c:v>
                </c:pt>
                <c:pt idx="5919">
                  <c:v>0.001041667</c:v>
                </c:pt>
                <c:pt idx="5920">
                  <c:v>0.003009259</c:v>
                </c:pt>
                <c:pt idx="5921">
                  <c:v>0.00494213</c:v>
                </c:pt>
                <c:pt idx="5922">
                  <c:v>0.001898148</c:v>
                </c:pt>
                <c:pt idx="5923">
                  <c:v>0.014143519</c:v>
                </c:pt>
                <c:pt idx="5924">
                  <c:v>0.004930556</c:v>
                </c:pt>
                <c:pt idx="5925">
                  <c:v>0.005277778</c:v>
                </c:pt>
                <c:pt idx="5926">
                  <c:v>0.000462963</c:v>
                </c:pt>
                <c:pt idx="5927">
                  <c:v>0.001134259</c:v>
                </c:pt>
                <c:pt idx="5928">
                  <c:v>0.0003125</c:v>
                </c:pt>
                <c:pt idx="5929">
                  <c:v>0.001157407</c:v>
                </c:pt>
                <c:pt idx="5930">
                  <c:v>0.011967593</c:v>
                </c:pt>
                <c:pt idx="5931">
                  <c:v>0.012337963</c:v>
                </c:pt>
                <c:pt idx="5932">
                  <c:v>0.001840278</c:v>
                </c:pt>
                <c:pt idx="5933">
                  <c:v>0.004085648</c:v>
                </c:pt>
                <c:pt idx="5934">
                  <c:v>0.003831019</c:v>
                </c:pt>
                <c:pt idx="5935">
                  <c:v>0.001840278</c:v>
                </c:pt>
                <c:pt idx="5936">
                  <c:v>0.000601852</c:v>
                </c:pt>
                <c:pt idx="5937">
                  <c:v>0.000810185</c:v>
                </c:pt>
                <c:pt idx="5938">
                  <c:v>0.001840278</c:v>
                </c:pt>
                <c:pt idx="5939">
                  <c:v>0.001354167</c:v>
                </c:pt>
                <c:pt idx="5940">
                  <c:v>0.001689815</c:v>
                </c:pt>
                <c:pt idx="5941">
                  <c:v>0.00056713</c:v>
                </c:pt>
                <c:pt idx="5942">
                  <c:v>0.003009259</c:v>
                </c:pt>
                <c:pt idx="5943">
                  <c:v>0.000694444</c:v>
                </c:pt>
                <c:pt idx="5944">
                  <c:v>0.002233796</c:v>
                </c:pt>
                <c:pt idx="5945">
                  <c:v>0.00431713</c:v>
                </c:pt>
                <c:pt idx="5946">
                  <c:v>0.003888889</c:v>
                </c:pt>
                <c:pt idx="5947">
                  <c:v>0.002314815</c:v>
                </c:pt>
                <c:pt idx="5948">
                  <c:v>0.000914352</c:v>
                </c:pt>
                <c:pt idx="5949">
                  <c:v>0.005798611</c:v>
                </c:pt>
                <c:pt idx="5950">
                  <c:v>0.002384259</c:v>
                </c:pt>
                <c:pt idx="5951">
                  <c:v>0.000925926</c:v>
                </c:pt>
                <c:pt idx="5952">
                  <c:v>0.003460648</c:v>
                </c:pt>
                <c:pt idx="5953">
                  <c:v>0.002141204</c:v>
                </c:pt>
                <c:pt idx="5954">
                  <c:v>0.002395833</c:v>
                </c:pt>
                <c:pt idx="5955">
                  <c:v>0.001203704</c:v>
                </c:pt>
                <c:pt idx="5956">
                  <c:v>0.002141204</c:v>
                </c:pt>
                <c:pt idx="5957">
                  <c:v>0.002592593</c:v>
                </c:pt>
                <c:pt idx="5958">
                  <c:v>0.000729167</c:v>
                </c:pt>
                <c:pt idx="5959">
                  <c:v>0.010381944</c:v>
                </c:pt>
                <c:pt idx="5960">
                  <c:v>0.003726852</c:v>
                </c:pt>
                <c:pt idx="5961">
                  <c:v>0.002835648</c:v>
                </c:pt>
                <c:pt idx="5962">
                  <c:v>0.003668981</c:v>
                </c:pt>
                <c:pt idx="5963">
                  <c:v>0.005914352</c:v>
                </c:pt>
                <c:pt idx="5964">
                  <c:v>0.001793981</c:v>
                </c:pt>
                <c:pt idx="5965">
                  <c:v>0.004791667</c:v>
                </c:pt>
                <c:pt idx="5966">
                  <c:v>0.004259259</c:v>
                </c:pt>
                <c:pt idx="5967">
                  <c:v>0.002986111</c:v>
                </c:pt>
                <c:pt idx="5968">
                  <c:v>0.002858796</c:v>
                </c:pt>
                <c:pt idx="5969">
                  <c:v>0.00162037</c:v>
                </c:pt>
                <c:pt idx="5970">
                  <c:v>0.000358796</c:v>
                </c:pt>
                <c:pt idx="5971">
                  <c:v>0.001365741</c:v>
                </c:pt>
                <c:pt idx="5972">
                  <c:v>0.001643519</c:v>
                </c:pt>
                <c:pt idx="5973">
                  <c:v>0.001493056</c:v>
                </c:pt>
                <c:pt idx="5974">
                  <c:v>0.001574074</c:v>
                </c:pt>
                <c:pt idx="5975">
                  <c:v>0.000949074</c:v>
                </c:pt>
                <c:pt idx="5976">
                  <c:v>0.001412037</c:v>
                </c:pt>
                <c:pt idx="5977">
                  <c:v>0.001388889</c:v>
                </c:pt>
                <c:pt idx="5978">
                  <c:v>0.002083333</c:v>
                </c:pt>
                <c:pt idx="5979">
                  <c:v>0.002361111</c:v>
                </c:pt>
                <c:pt idx="5980">
                  <c:v>0.001388889</c:v>
                </c:pt>
                <c:pt idx="5981">
                  <c:v>0.002094907</c:v>
                </c:pt>
                <c:pt idx="5982">
                  <c:v>0.000219907</c:v>
                </c:pt>
                <c:pt idx="5983">
                  <c:v>0.005324074</c:v>
                </c:pt>
                <c:pt idx="5984">
                  <c:v>0.00505787</c:v>
                </c:pt>
                <c:pt idx="5985">
                  <c:v>0.00087963</c:v>
                </c:pt>
                <c:pt idx="5986">
                  <c:v>0.001099537</c:v>
                </c:pt>
                <c:pt idx="5987">
                  <c:v>0.000347222</c:v>
                </c:pt>
                <c:pt idx="5988">
                  <c:v>0.004884259</c:v>
                </c:pt>
                <c:pt idx="5989">
                  <c:v>0.001261574</c:v>
                </c:pt>
                <c:pt idx="5990">
                  <c:v>0.000578704</c:v>
                </c:pt>
                <c:pt idx="5991">
                  <c:v>0.000474537</c:v>
                </c:pt>
                <c:pt idx="5992">
                  <c:v>0.006724537</c:v>
                </c:pt>
                <c:pt idx="5993">
                  <c:v>0.001516204</c:v>
                </c:pt>
                <c:pt idx="5994">
                  <c:v>0.002627315</c:v>
                </c:pt>
                <c:pt idx="5995">
                  <c:v>0.001909722</c:v>
                </c:pt>
                <c:pt idx="5996">
                  <c:v>0.000925926</c:v>
                </c:pt>
                <c:pt idx="5997">
                  <c:v>0.005439815</c:v>
                </c:pt>
                <c:pt idx="5998">
                  <c:v>0.003252315</c:v>
                </c:pt>
                <c:pt idx="5999">
                  <c:v>0.001631944</c:v>
                </c:pt>
                <c:pt idx="6000">
                  <c:v>0.000277778</c:v>
                </c:pt>
                <c:pt idx="6001">
                  <c:v>0.00912037</c:v>
                </c:pt>
                <c:pt idx="6002">
                  <c:v>0.002430556</c:v>
                </c:pt>
                <c:pt idx="6003">
                  <c:v>0.004247685</c:v>
                </c:pt>
                <c:pt idx="6004">
                  <c:v>0.003078704</c:v>
                </c:pt>
                <c:pt idx="6005">
                  <c:v>0.002638889</c:v>
                </c:pt>
                <c:pt idx="6006">
                  <c:v>0.0015625</c:v>
                </c:pt>
                <c:pt idx="6007">
                  <c:v>0.000983796</c:v>
                </c:pt>
                <c:pt idx="6008">
                  <c:v>0.003356481</c:v>
                </c:pt>
                <c:pt idx="6009">
                  <c:v>0.001770833</c:v>
                </c:pt>
                <c:pt idx="6010">
                  <c:v>0.00087963</c:v>
                </c:pt>
                <c:pt idx="6011">
                  <c:v>0.001284722</c:v>
                </c:pt>
                <c:pt idx="6012">
                  <c:v>0.001944444</c:v>
                </c:pt>
                <c:pt idx="6013">
                  <c:v>0.001261574</c:v>
                </c:pt>
                <c:pt idx="6014">
                  <c:v>0.012719907</c:v>
                </c:pt>
                <c:pt idx="6015">
                  <c:v>0.002534722</c:v>
                </c:pt>
                <c:pt idx="6016">
                  <c:v>0.002337963</c:v>
                </c:pt>
                <c:pt idx="6017">
                  <c:v>0.000162037</c:v>
                </c:pt>
                <c:pt idx="6018">
                  <c:v>0.003298611</c:v>
                </c:pt>
                <c:pt idx="6019">
                  <c:v>0.003032407</c:v>
                </c:pt>
                <c:pt idx="6020">
                  <c:v>0.001111111</c:v>
                </c:pt>
                <c:pt idx="6021">
                  <c:v>0.001944444</c:v>
                </c:pt>
                <c:pt idx="6022">
                  <c:v>0.002407407</c:v>
                </c:pt>
                <c:pt idx="6023">
                  <c:v>0.005590278</c:v>
                </c:pt>
                <c:pt idx="6024">
                  <c:v>0.001493056</c:v>
                </c:pt>
                <c:pt idx="6025">
                  <c:v>0.00150463</c:v>
                </c:pt>
                <c:pt idx="6026">
                  <c:v>0.008726852</c:v>
                </c:pt>
                <c:pt idx="6027">
                  <c:v>0.004212963</c:v>
                </c:pt>
                <c:pt idx="6028">
                  <c:v>0.002986111</c:v>
                </c:pt>
                <c:pt idx="6029">
                  <c:v>0.002627315</c:v>
                </c:pt>
                <c:pt idx="6030">
                  <c:v>0.003078704</c:v>
                </c:pt>
                <c:pt idx="6031">
                  <c:v>0.002685185</c:v>
                </c:pt>
                <c:pt idx="6032">
                  <c:v>0.001990741</c:v>
                </c:pt>
                <c:pt idx="6033">
                  <c:v>0.001898148</c:v>
                </c:pt>
                <c:pt idx="6034">
                  <c:v>0.002569444</c:v>
                </c:pt>
                <c:pt idx="6035">
                  <c:v>0.00193287</c:v>
                </c:pt>
                <c:pt idx="6036">
                  <c:v>0.00119213</c:v>
                </c:pt>
                <c:pt idx="6037">
                  <c:v>0.007893519</c:v>
                </c:pt>
                <c:pt idx="6038">
                  <c:v>0.001944444</c:v>
                </c:pt>
                <c:pt idx="6039">
                  <c:v>0.0034375</c:v>
                </c:pt>
                <c:pt idx="6040">
                  <c:v>0.000717593</c:v>
                </c:pt>
                <c:pt idx="6041">
                  <c:v>0.001643519</c:v>
                </c:pt>
                <c:pt idx="6042">
                  <c:v>0.000729167</c:v>
                </c:pt>
                <c:pt idx="6043">
                  <c:v>0.002453704</c:v>
                </c:pt>
                <c:pt idx="6044">
                  <c:v>0.001724537</c:v>
                </c:pt>
                <c:pt idx="6045">
                  <c:v>0.001863426</c:v>
                </c:pt>
                <c:pt idx="6046">
                  <c:v>0.001909722</c:v>
                </c:pt>
                <c:pt idx="6047">
                  <c:v>0.004270833</c:v>
                </c:pt>
                <c:pt idx="6048">
                  <c:v>0.011273148</c:v>
                </c:pt>
                <c:pt idx="6049">
                  <c:v>0.00193287</c:v>
                </c:pt>
                <c:pt idx="6050">
                  <c:v>0.000856481</c:v>
                </c:pt>
                <c:pt idx="6051">
                  <c:v>0.002581019</c:v>
                </c:pt>
                <c:pt idx="6052">
                  <c:v>0.00162037</c:v>
                </c:pt>
                <c:pt idx="6053">
                  <c:v>0.004583333</c:v>
                </c:pt>
                <c:pt idx="6054">
                  <c:v>0.000706019</c:v>
                </c:pt>
                <c:pt idx="6055">
                  <c:v>0.002916667</c:v>
                </c:pt>
                <c:pt idx="6056">
                  <c:v>0.004386574</c:v>
                </c:pt>
                <c:pt idx="6057">
                  <c:v>0.004328704</c:v>
                </c:pt>
                <c:pt idx="6058">
                  <c:v>0.003634259</c:v>
                </c:pt>
                <c:pt idx="6059">
                  <c:v>0.003946759</c:v>
                </c:pt>
                <c:pt idx="6060">
                  <c:v>0.002384259</c:v>
                </c:pt>
                <c:pt idx="6061">
                  <c:v>0.001921296</c:v>
                </c:pt>
                <c:pt idx="6062">
                  <c:v>0.000706019</c:v>
                </c:pt>
                <c:pt idx="6063">
                  <c:v>0.001643519</c:v>
                </c:pt>
                <c:pt idx="6064">
                  <c:v>0.006284722</c:v>
                </c:pt>
                <c:pt idx="6065">
                  <c:v>0.001539352</c:v>
                </c:pt>
                <c:pt idx="6066">
                  <c:v>0.000601852</c:v>
                </c:pt>
                <c:pt idx="6067">
                  <c:v>0.000891204</c:v>
                </c:pt>
                <c:pt idx="6068">
                  <c:v>0.002314815</c:v>
                </c:pt>
                <c:pt idx="6069">
                  <c:v>0.00599537</c:v>
                </c:pt>
                <c:pt idx="6070">
                  <c:v>0.003425926</c:v>
                </c:pt>
                <c:pt idx="6071">
                  <c:v>0.001666667</c:v>
                </c:pt>
                <c:pt idx="6072">
                  <c:v>0.005474537</c:v>
                </c:pt>
                <c:pt idx="6073">
                  <c:v>0.002303241</c:v>
                </c:pt>
                <c:pt idx="6074">
                  <c:v>0.001041667</c:v>
                </c:pt>
                <c:pt idx="6075">
                  <c:v>0.005439815</c:v>
                </c:pt>
                <c:pt idx="6076">
                  <c:v>0.0009375</c:v>
                </c:pt>
                <c:pt idx="6077">
                  <c:v>0.002337963</c:v>
                </c:pt>
                <c:pt idx="6078">
                  <c:v>0.000787037</c:v>
                </c:pt>
                <c:pt idx="6079">
                  <c:v>0.008622685</c:v>
                </c:pt>
                <c:pt idx="6080">
                  <c:v>0.002858796</c:v>
                </c:pt>
                <c:pt idx="6081">
                  <c:v>0.002893519</c:v>
                </c:pt>
                <c:pt idx="6082">
                  <c:v>0.000185185</c:v>
                </c:pt>
                <c:pt idx="6083">
                  <c:v>0.001724537</c:v>
                </c:pt>
                <c:pt idx="6084">
                  <c:v>0.009988426</c:v>
                </c:pt>
                <c:pt idx="6085">
                  <c:v>0.00162037</c:v>
                </c:pt>
                <c:pt idx="6086">
                  <c:v>0.001516204</c:v>
                </c:pt>
                <c:pt idx="6087">
                  <c:v>0.00306713</c:v>
                </c:pt>
                <c:pt idx="6088">
                  <c:v>0.000462963</c:v>
                </c:pt>
                <c:pt idx="6089">
                  <c:v>0.001203704</c:v>
                </c:pt>
                <c:pt idx="6090">
                  <c:v>0.000925926</c:v>
                </c:pt>
                <c:pt idx="6091">
                  <c:v>0.001041667</c:v>
                </c:pt>
                <c:pt idx="6092">
                  <c:v>0.002696759</c:v>
                </c:pt>
                <c:pt idx="6093">
                  <c:v>0.006851852</c:v>
                </c:pt>
                <c:pt idx="6094">
                  <c:v>0.000983796</c:v>
                </c:pt>
                <c:pt idx="6095">
                  <c:v>0.003159722</c:v>
                </c:pt>
                <c:pt idx="6096">
                  <c:v>0.002395833</c:v>
                </c:pt>
                <c:pt idx="6097">
                  <c:v>0.005092593</c:v>
                </c:pt>
                <c:pt idx="6098">
                  <c:v>0.001469907</c:v>
                </c:pt>
                <c:pt idx="6099">
                  <c:v>0.007858796</c:v>
                </c:pt>
                <c:pt idx="6100">
                  <c:v>0.002361111</c:v>
                </c:pt>
                <c:pt idx="6101">
                  <c:v>0.002175926</c:v>
                </c:pt>
                <c:pt idx="6102">
                  <c:v>0.003113426</c:v>
                </c:pt>
                <c:pt idx="6103">
                  <c:v>0.001759259</c:v>
                </c:pt>
                <c:pt idx="6104">
                  <c:v>0.002199074</c:v>
                </c:pt>
                <c:pt idx="6105">
                  <c:v>0.001666667</c:v>
                </c:pt>
                <c:pt idx="6106">
                  <c:v>0.001747685</c:v>
                </c:pt>
                <c:pt idx="6107">
                  <c:v>0.001296296</c:v>
                </c:pt>
                <c:pt idx="6108">
                  <c:v>0.00193287</c:v>
                </c:pt>
                <c:pt idx="6109">
                  <c:v>0.00150463</c:v>
                </c:pt>
                <c:pt idx="6110">
                  <c:v>0.002638889</c:v>
                </c:pt>
                <c:pt idx="6111">
                  <c:v>0.003634259</c:v>
                </c:pt>
                <c:pt idx="6112">
                  <c:v>0.002233796</c:v>
                </c:pt>
                <c:pt idx="6113">
                  <c:v>0.001770833</c:v>
                </c:pt>
                <c:pt idx="6114">
                  <c:v>0.001574074</c:v>
                </c:pt>
                <c:pt idx="6115">
                  <c:v>0.003391204</c:v>
                </c:pt>
                <c:pt idx="6116">
                  <c:v>0.001122685</c:v>
                </c:pt>
                <c:pt idx="6117">
                  <c:v>0.001678241</c:v>
                </c:pt>
                <c:pt idx="6118">
                  <c:v>0.001875</c:v>
                </c:pt>
                <c:pt idx="6119">
                  <c:v>0.001469907</c:v>
                </c:pt>
                <c:pt idx="6120">
                  <c:v>0.001215278</c:v>
                </c:pt>
                <c:pt idx="6121">
                  <c:v>0.001354167</c:v>
                </c:pt>
                <c:pt idx="6122">
                  <c:v>0.006898148</c:v>
                </c:pt>
                <c:pt idx="6123">
                  <c:v>0.001550926</c:v>
                </c:pt>
                <c:pt idx="6124">
                  <c:v>0.003275463</c:v>
                </c:pt>
                <c:pt idx="6125">
                  <c:v>0.001863426</c:v>
                </c:pt>
                <c:pt idx="6126">
                  <c:v>0.007685185</c:v>
                </c:pt>
                <c:pt idx="6127">
                  <c:v>0.002175926</c:v>
                </c:pt>
                <c:pt idx="6128">
                  <c:v>0.003611111</c:v>
                </c:pt>
                <c:pt idx="6129">
                  <c:v>0.002743056</c:v>
                </c:pt>
                <c:pt idx="6130">
                  <c:v>0.00150463</c:v>
                </c:pt>
                <c:pt idx="6131">
                  <c:v>0.002025463</c:v>
                </c:pt>
                <c:pt idx="6132">
                  <c:v>0.001655093</c:v>
                </c:pt>
                <c:pt idx="6133">
                  <c:v>0.001006944</c:v>
                </c:pt>
                <c:pt idx="6134">
                  <c:v>0.001423611</c:v>
                </c:pt>
                <c:pt idx="6135">
                  <c:v>0.00181713</c:v>
                </c:pt>
                <c:pt idx="6136">
                  <c:v>0.002361111</c:v>
                </c:pt>
                <c:pt idx="6137">
                  <c:v>0.001736111</c:v>
                </c:pt>
                <c:pt idx="6138">
                  <c:v>0.002777778</c:v>
                </c:pt>
                <c:pt idx="6139">
                  <c:v>0.001261574</c:v>
                </c:pt>
                <c:pt idx="6140">
                  <c:v>0.0028125</c:v>
                </c:pt>
                <c:pt idx="6141">
                  <c:v>0.006203704</c:v>
                </c:pt>
                <c:pt idx="6142">
                  <c:v>0.018055556</c:v>
                </c:pt>
                <c:pt idx="6143">
                  <c:v>0.002106481</c:v>
                </c:pt>
                <c:pt idx="6144">
                  <c:v>0.001388889</c:v>
                </c:pt>
                <c:pt idx="6145">
                  <c:v>0.000520833</c:v>
                </c:pt>
                <c:pt idx="6146">
                  <c:v>0.000810185</c:v>
                </c:pt>
                <c:pt idx="6147">
                  <c:v>0.003240741</c:v>
                </c:pt>
                <c:pt idx="6148">
                  <c:v>0.010185185</c:v>
                </c:pt>
                <c:pt idx="6149">
                  <c:v>0.001701389</c:v>
                </c:pt>
                <c:pt idx="6150">
                  <c:v>0.002569444</c:v>
                </c:pt>
                <c:pt idx="6151">
                  <c:v>0.004675926</c:v>
                </c:pt>
                <c:pt idx="6152">
                  <c:v>0.014282407</c:v>
                </c:pt>
                <c:pt idx="6153">
                  <c:v>0.003541667</c:v>
                </c:pt>
                <c:pt idx="6154">
                  <c:v>0.005856481</c:v>
                </c:pt>
                <c:pt idx="6155">
                  <c:v>0.002951389</c:v>
                </c:pt>
                <c:pt idx="6156">
                  <c:v>0.002916667</c:v>
                </c:pt>
                <c:pt idx="6157">
                  <c:v>0.002106481</c:v>
                </c:pt>
                <c:pt idx="6158">
                  <c:v>0.001469907</c:v>
                </c:pt>
                <c:pt idx="6159">
                  <c:v>0.001030093</c:v>
                </c:pt>
                <c:pt idx="6160">
                  <c:v>0.00162037</c:v>
                </c:pt>
                <c:pt idx="6161">
                  <c:v>0.002314815</c:v>
                </c:pt>
                <c:pt idx="6162">
                  <c:v>0.007430556</c:v>
                </c:pt>
                <c:pt idx="6163">
                  <c:v>0.002094907</c:v>
                </c:pt>
                <c:pt idx="6164">
                  <c:v>0.001469907</c:v>
                </c:pt>
                <c:pt idx="6165">
                  <c:v>0.001979167</c:v>
                </c:pt>
                <c:pt idx="6166">
                  <c:v>0.010601852</c:v>
                </c:pt>
                <c:pt idx="6167">
                  <c:v>0.007280093</c:v>
                </c:pt>
                <c:pt idx="6168">
                  <c:v>0.001793981</c:v>
                </c:pt>
                <c:pt idx="6169">
                  <c:v>0.003356481</c:v>
                </c:pt>
                <c:pt idx="6170">
                  <c:v>0.001840278</c:v>
                </c:pt>
                <c:pt idx="6171">
                  <c:v>0.001284722</c:v>
                </c:pt>
                <c:pt idx="6172">
                  <c:v>0.0084375</c:v>
                </c:pt>
                <c:pt idx="6173">
                  <c:v>0.005023148</c:v>
                </c:pt>
                <c:pt idx="6174">
                  <c:v>0.001238426</c:v>
                </c:pt>
                <c:pt idx="6175">
                  <c:v>0.003148148</c:v>
                </c:pt>
                <c:pt idx="6176">
                  <c:v>0.006643519</c:v>
                </c:pt>
                <c:pt idx="6177">
                  <c:v>0.001030093</c:v>
                </c:pt>
                <c:pt idx="6178">
                  <c:v>0.001539352</c:v>
                </c:pt>
                <c:pt idx="6179">
                  <c:v>0.001053241</c:v>
                </c:pt>
                <c:pt idx="6180">
                  <c:v>0.001319444</c:v>
                </c:pt>
                <c:pt idx="6181">
                  <c:v>0.002025463</c:v>
                </c:pt>
                <c:pt idx="6182">
                  <c:v>0.002974537</c:v>
                </c:pt>
                <c:pt idx="6183">
                  <c:v>0.002407407</c:v>
                </c:pt>
                <c:pt idx="6184">
                  <c:v>0.010358796</c:v>
                </c:pt>
                <c:pt idx="6185">
                  <c:v>0.002604167</c:v>
                </c:pt>
                <c:pt idx="6186">
                  <c:v>0.003784722</c:v>
                </c:pt>
                <c:pt idx="6187">
                  <c:v>0.001145833</c:v>
                </c:pt>
                <c:pt idx="6188">
                  <c:v>0.003391204</c:v>
                </c:pt>
                <c:pt idx="6189">
                  <c:v>0.000787037</c:v>
                </c:pt>
                <c:pt idx="6190">
                  <c:v>0.001736111</c:v>
                </c:pt>
                <c:pt idx="6191">
                  <c:v>0.005833333</c:v>
                </c:pt>
                <c:pt idx="6192">
                  <c:v>0.002025463</c:v>
                </c:pt>
                <c:pt idx="6193">
                  <c:v>0.003344907</c:v>
                </c:pt>
                <c:pt idx="6194">
                  <c:v>0.000185185</c:v>
                </c:pt>
                <c:pt idx="6195">
                  <c:v>0.003715278</c:v>
                </c:pt>
                <c:pt idx="6196">
                  <c:v>0.002766204</c:v>
                </c:pt>
                <c:pt idx="6197">
                  <c:v>0.007106481</c:v>
                </c:pt>
                <c:pt idx="6198">
                  <c:v>0.00287037</c:v>
                </c:pt>
                <c:pt idx="6199">
                  <c:v>0.001076389</c:v>
                </c:pt>
                <c:pt idx="6200">
                  <c:v>0.002835648</c:v>
                </c:pt>
                <c:pt idx="6201">
                  <c:v>0.001400463</c:v>
                </c:pt>
                <c:pt idx="6202">
                  <c:v>0.002222222</c:v>
                </c:pt>
                <c:pt idx="6203">
                  <c:v>0.001273148</c:v>
                </c:pt>
                <c:pt idx="6204">
                  <c:v>0.001851852</c:v>
                </c:pt>
                <c:pt idx="6205">
                  <c:v>0.002881944</c:v>
                </c:pt>
                <c:pt idx="6206">
                  <c:v>0.003125</c:v>
                </c:pt>
                <c:pt idx="6207">
                  <c:v>0.00162037</c:v>
                </c:pt>
                <c:pt idx="6208">
                  <c:v>0.001701389</c:v>
                </c:pt>
                <c:pt idx="6209">
                  <c:v>0.000185185</c:v>
                </c:pt>
                <c:pt idx="6210">
                  <c:v>0.002777778</c:v>
                </c:pt>
                <c:pt idx="6211">
                  <c:v>0.001516204</c:v>
                </c:pt>
                <c:pt idx="6212">
                  <c:v>0.001331019</c:v>
                </c:pt>
                <c:pt idx="6213">
                  <c:v>0.004039352</c:v>
                </c:pt>
                <c:pt idx="6214">
                  <c:v>0.005150463</c:v>
                </c:pt>
                <c:pt idx="6215">
                  <c:v>0.004861111</c:v>
                </c:pt>
                <c:pt idx="6216">
                  <c:v>0.001666667</c:v>
                </c:pt>
                <c:pt idx="6217">
                  <c:v>0.009212963</c:v>
                </c:pt>
                <c:pt idx="6218">
                  <c:v>0.001458333</c:v>
                </c:pt>
                <c:pt idx="6219">
                  <c:v>0.001759259</c:v>
                </c:pt>
                <c:pt idx="6220">
                  <c:v>0.001168981</c:v>
                </c:pt>
                <c:pt idx="6221">
                  <c:v>0.001053241</c:v>
                </c:pt>
                <c:pt idx="6222">
                  <c:v>0.000601852</c:v>
                </c:pt>
                <c:pt idx="6223">
                  <c:v>0.001990741</c:v>
                </c:pt>
                <c:pt idx="6224">
                  <c:v>0.005451389</c:v>
                </c:pt>
                <c:pt idx="6225">
                  <c:v>0.00837963</c:v>
                </c:pt>
                <c:pt idx="6226">
                  <c:v>0.001145833</c:v>
                </c:pt>
                <c:pt idx="6227">
                  <c:v>0.003391204</c:v>
                </c:pt>
                <c:pt idx="6228">
                  <c:v>0.004988426</c:v>
                </c:pt>
                <c:pt idx="6229">
                  <c:v>0.006053241</c:v>
                </c:pt>
                <c:pt idx="6230">
                  <c:v>0.001701389</c:v>
                </c:pt>
                <c:pt idx="6231">
                  <c:v>0.005439815</c:v>
                </c:pt>
                <c:pt idx="6232">
                  <c:v>0.001099537</c:v>
                </c:pt>
                <c:pt idx="6233">
                  <c:v>0.008043981</c:v>
                </c:pt>
                <c:pt idx="6234">
                  <c:v>0.008576389</c:v>
                </c:pt>
                <c:pt idx="6235">
                  <c:v>0.001747685</c:v>
                </c:pt>
                <c:pt idx="6236">
                  <c:v>0.0015625</c:v>
                </c:pt>
                <c:pt idx="6237">
                  <c:v>0.000810185</c:v>
                </c:pt>
                <c:pt idx="6238">
                  <c:v>0.005462963</c:v>
                </c:pt>
                <c:pt idx="6239">
                  <c:v>0.00130787</c:v>
                </c:pt>
                <c:pt idx="6240">
                  <c:v>0.004305556</c:v>
                </c:pt>
                <c:pt idx="6241">
                  <c:v>0.004166667</c:v>
                </c:pt>
                <c:pt idx="6242">
                  <c:v>0.006979167</c:v>
                </c:pt>
                <c:pt idx="6243">
                  <c:v>0.00087963</c:v>
                </c:pt>
                <c:pt idx="6244">
                  <c:v>0.004618056</c:v>
                </c:pt>
                <c:pt idx="6245">
                  <c:v>0.004652778</c:v>
                </c:pt>
                <c:pt idx="6246">
                  <c:v>0.001493056</c:v>
                </c:pt>
                <c:pt idx="6247">
                  <c:v>0.00619213</c:v>
                </c:pt>
                <c:pt idx="6248">
                  <c:v>0.002094907</c:v>
                </c:pt>
                <c:pt idx="6249">
                  <c:v>0.000555556</c:v>
                </c:pt>
                <c:pt idx="6250">
                  <c:v>0.010555556</c:v>
                </c:pt>
                <c:pt idx="6251">
                  <c:v>0.001319444</c:v>
                </c:pt>
                <c:pt idx="6252">
                  <c:v>0.002523148</c:v>
                </c:pt>
                <c:pt idx="6253">
                  <c:v>0.001886574</c:v>
                </c:pt>
                <c:pt idx="6254">
                  <c:v>0.001956019</c:v>
                </c:pt>
                <c:pt idx="6255">
                  <c:v>0.014722222</c:v>
                </c:pt>
                <c:pt idx="6256">
                  <c:v>0.001342593</c:v>
                </c:pt>
                <c:pt idx="6257">
                  <c:v>0.001157407</c:v>
                </c:pt>
                <c:pt idx="6258">
                  <c:v>0.003136574</c:v>
                </c:pt>
                <c:pt idx="6259">
                  <c:v>0.003518519</c:v>
                </c:pt>
                <c:pt idx="6260">
                  <c:v>0.001319444</c:v>
                </c:pt>
                <c:pt idx="6261">
                  <c:v>0.001180556</c:v>
                </c:pt>
                <c:pt idx="6262">
                  <c:v>0.001296296</c:v>
                </c:pt>
                <c:pt idx="6263">
                  <c:v>0.000983796</c:v>
                </c:pt>
                <c:pt idx="6264">
                  <c:v>0.002280093</c:v>
                </c:pt>
                <c:pt idx="6265">
                  <c:v>0.001365741</c:v>
                </c:pt>
                <c:pt idx="6266">
                  <c:v>0.00119213</c:v>
                </c:pt>
                <c:pt idx="6267">
                  <c:v>0.003935185</c:v>
                </c:pt>
                <c:pt idx="6268">
                  <c:v>0.000520833</c:v>
                </c:pt>
                <c:pt idx="6269">
                  <c:v>0.016736111</c:v>
                </c:pt>
                <c:pt idx="6270">
                  <c:v>0.001446759</c:v>
                </c:pt>
                <c:pt idx="6271">
                  <c:v>0.001319444</c:v>
                </c:pt>
                <c:pt idx="6272">
                  <c:v>0.004791667</c:v>
                </c:pt>
                <c:pt idx="6273">
                  <c:v>0.00400463</c:v>
                </c:pt>
                <c:pt idx="6274">
                  <c:v>0.00099537</c:v>
                </c:pt>
                <c:pt idx="6275">
                  <c:v>0.001851852</c:v>
                </c:pt>
                <c:pt idx="6276">
                  <c:v>0.00181713</c:v>
                </c:pt>
                <c:pt idx="6277">
                  <c:v>0.001134259</c:v>
                </c:pt>
                <c:pt idx="6278">
                  <c:v>0.00306713</c:v>
                </c:pt>
                <c:pt idx="6279">
                  <c:v>0.000393519</c:v>
                </c:pt>
                <c:pt idx="6280">
                  <c:v>0.000914352</c:v>
                </c:pt>
                <c:pt idx="6281">
                  <c:v>0.001261574</c:v>
                </c:pt>
                <c:pt idx="6282">
                  <c:v>0.00525463</c:v>
                </c:pt>
                <c:pt idx="6283">
                  <c:v>0.00275463</c:v>
                </c:pt>
                <c:pt idx="6284">
                  <c:v>0.001921296</c:v>
                </c:pt>
                <c:pt idx="6285">
                  <c:v>0.009444444</c:v>
                </c:pt>
                <c:pt idx="6286">
                  <c:v>0.001006944</c:v>
                </c:pt>
                <c:pt idx="6287">
                  <c:v>0.0009375</c:v>
                </c:pt>
                <c:pt idx="6288">
                  <c:v>0.001261574</c:v>
                </c:pt>
                <c:pt idx="6289">
                  <c:v>0.004340278</c:v>
                </c:pt>
                <c:pt idx="6290">
                  <c:v>0.000590278</c:v>
                </c:pt>
                <c:pt idx="6291">
                  <c:v>0.001365741</c:v>
                </c:pt>
                <c:pt idx="6292">
                  <c:v>0.002060185</c:v>
                </c:pt>
                <c:pt idx="6293">
                  <c:v>0.001909722</c:v>
                </c:pt>
                <c:pt idx="6294">
                  <c:v>0.001793981</c:v>
                </c:pt>
                <c:pt idx="6295">
                  <c:v>0.003518519</c:v>
                </c:pt>
                <c:pt idx="6296">
                  <c:v>0.001597222</c:v>
                </c:pt>
                <c:pt idx="6297">
                  <c:v>0.002893519</c:v>
                </c:pt>
                <c:pt idx="6298">
                  <c:v>0.00119213</c:v>
                </c:pt>
                <c:pt idx="6299">
                  <c:v>0.002581019</c:v>
                </c:pt>
                <c:pt idx="6300">
                  <c:v>0.000162037</c:v>
                </c:pt>
                <c:pt idx="6301">
                  <c:v>0.008657407</c:v>
                </c:pt>
                <c:pt idx="6302">
                  <c:v>0.01037037</c:v>
                </c:pt>
                <c:pt idx="6303">
                  <c:v>0.00255787</c:v>
                </c:pt>
                <c:pt idx="6304">
                  <c:v>0.000960648</c:v>
                </c:pt>
                <c:pt idx="6305">
                  <c:v>0.002222222</c:v>
                </c:pt>
                <c:pt idx="6306">
                  <c:v>0.006284722</c:v>
                </c:pt>
                <c:pt idx="6307">
                  <c:v>0.004606481</c:v>
                </c:pt>
                <c:pt idx="6308">
                  <c:v>0.001828704</c:v>
                </c:pt>
                <c:pt idx="6309">
                  <c:v>0.00068287</c:v>
                </c:pt>
                <c:pt idx="6310">
                  <c:v>0.003518519</c:v>
                </c:pt>
                <c:pt idx="6311">
                  <c:v>0.002141204</c:v>
                </c:pt>
                <c:pt idx="6312">
                  <c:v>0.001365741</c:v>
                </c:pt>
                <c:pt idx="6313">
                  <c:v>0.005428241</c:v>
                </c:pt>
                <c:pt idx="6314">
                  <c:v>0.004918981</c:v>
                </c:pt>
                <c:pt idx="6315">
                  <c:v>0.005648148</c:v>
                </c:pt>
                <c:pt idx="6316">
                  <c:v>0.002685185</c:v>
                </c:pt>
                <c:pt idx="6317">
                  <c:v>0.008842593</c:v>
                </c:pt>
                <c:pt idx="6318">
                  <c:v>0.001724537</c:v>
                </c:pt>
                <c:pt idx="6319">
                  <c:v>0.000729167</c:v>
                </c:pt>
                <c:pt idx="6320">
                  <c:v>0.001446759</c:v>
                </c:pt>
                <c:pt idx="6321">
                  <c:v>0.002395833</c:v>
                </c:pt>
                <c:pt idx="6322">
                  <c:v>0.000335648</c:v>
                </c:pt>
                <c:pt idx="6323">
                  <c:v>0.001875</c:v>
                </c:pt>
                <c:pt idx="6324">
                  <c:v>0.001840278</c:v>
                </c:pt>
                <c:pt idx="6325">
                  <c:v>0.000266204</c:v>
                </c:pt>
                <c:pt idx="6326">
                  <c:v>0.002013889</c:v>
                </c:pt>
                <c:pt idx="6327">
                  <c:v>0.001701389</c:v>
                </c:pt>
                <c:pt idx="6328">
                  <c:v>0.001041667</c:v>
                </c:pt>
                <c:pt idx="6329">
                  <c:v>0.004733796</c:v>
                </c:pt>
                <c:pt idx="6330">
                  <c:v>0.001365741</c:v>
                </c:pt>
                <c:pt idx="6331">
                  <c:v>0.002534722</c:v>
                </c:pt>
                <c:pt idx="6332">
                  <c:v>0.001111111</c:v>
                </c:pt>
                <c:pt idx="6333">
                  <c:v>0.00087963</c:v>
                </c:pt>
                <c:pt idx="6334">
                  <c:v>0.001203704</c:v>
                </c:pt>
                <c:pt idx="6335">
                  <c:v>0.001990741</c:v>
                </c:pt>
                <c:pt idx="6336">
                  <c:v>0.000763889</c:v>
                </c:pt>
                <c:pt idx="6337">
                  <c:v>0.00130787</c:v>
                </c:pt>
                <c:pt idx="6338">
                  <c:v>0.001493056</c:v>
                </c:pt>
                <c:pt idx="6339">
                  <c:v>0.0046875</c:v>
                </c:pt>
                <c:pt idx="6340">
                  <c:v>0.002905093</c:v>
                </c:pt>
                <c:pt idx="6341">
                  <c:v>0.001481481</c:v>
                </c:pt>
                <c:pt idx="6342">
                  <c:v>0.002835648</c:v>
                </c:pt>
                <c:pt idx="6343">
                  <c:v>0.002928241</c:v>
                </c:pt>
                <c:pt idx="6344">
                  <c:v>0.002175926</c:v>
                </c:pt>
                <c:pt idx="6345">
                  <c:v>0.001365741</c:v>
                </c:pt>
                <c:pt idx="6346">
                  <c:v>0.00162037</c:v>
                </c:pt>
                <c:pt idx="6347">
                  <c:v>0.001180556</c:v>
                </c:pt>
                <c:pt idx="6348">
                  <c:v>0.005034722</c:v>
                </c:pt>
                <c:pt idx="6349">
                  <c:v>0.008831019</c:v>
                </c:pt>
                <c:pt idx="6350">
                  <c:v>0.001122685</c:v>
                </c:pt>
                <c:pt idx="6351">
                  <c:v>0.00380787</c:v>
                </c:pt>
                <c:pt idx="6352">
                  <c:v>0.000590278</c:v>
                </c:pt>
                <c:pt idx="6353">
                  <c:v>0.000983796</c:v>
                </c:pt>
                <c:pt idx="6354">
                  <c:v>0.00150463</c:v>
                </c:pt>
                <c:pt idx="6355">
                  <c:v>0.003263889</c:v>
                </c:pt>
                <c:pt idx="6356">
                  <c:v>0.008993056</c:v>
                </c:pt>
                <c:pt idx="6357">
                  <c:v>0.002881944</c:v>
                </c:pt>
                <c:pt idx="6358">
                  <c:v>0.003229167</c:v>
                </c:pt>
                <c:pt idx="6359">
                  <c:v>0.002789352</c:v>
                </c:pt>
                <c:pt idx="6360">
                  <c:v>0.003564815</c:v>
                </c:pt>
                <c:pt idx="6361">
                  <c:v>0.001365741</c:v>
                </c:pt>
                <c:pt idx="6362">
                  <c:v>0.000162037</c:v>
                </c:pt>
                <c:pt idx="6363">
                  <c:v>0.001446759</c:v>
                </c:pt>
                <c:pt idx="6364">
                  <c:v>0.002233796</c:v>
                </c:pt>
                <c:pt idx="6365">
                  <c:v>0.002314815</c:v>
                </c:pt>
                <c:pt idx="6366">
                  <c:v>0.004039352</c:v>
                </c:pt>
                <c:pt idx="6367">
                  <c:v>0.003888889</c:v>
                </c:pt>
                <c:pt idx="6368">
                  <c:v>0.003263889</c:v>
                </c:pt>
                <c:pt idx="6369">
                  <c:v>0.007326389</c:v>
                </c:pt>
                <c:pt idx="6370">
                  <c:v>0.001180556</c:v>
                </c:pt>
                <c:pt idx="6371">
                  <c:v>0.006481481</c:v>
                </c:pt>
                <c:pt idx="6372">
                  <c:v>0.001319444</c:v>
                </c:pt>
                <c:pt idx="6373">
                  <c:v>0.001990741</c:v>
                </c:pt>
                <c:pt idx="6374">
                  <c:v>0.000983796</c:v>
                </c:pt>
                <c:pt idx="6375">
                  <c:v>0.00337963</c:v>
                </c:pt>
                <c:pt idx="6376">
                  <c:v>0.003113426</c:v>
                </c:pt>
                <c:pt idx="6377">
                  <c:v>0.002546296</c:v>
                </c:pt>
                <c:pt idx="6378">
                  <c:v>0.000844907</c:v>
                </c:pt>
                <c:pt idx="6379">
                  <c:v>0.001400463</c:v>
                </c:pt>
                <c:pt idx="6380">
                  <c:v>0.00068287</c:v>
                </c:pt>
                <c:pt idx="6381">
                  <c:v>0.001747685</c:v>
                </c:pt>
                <c:pt idx="6382">
                  <c:v>0.001921296</c:v>
                </c:pt>
                <c:pt idx="6383">
                  <c:v>0.000740741</c:v>
                </c:pt>
                <c:pt idx="6384">
                  <c:v>0.004085648</c:v>
                </c:pt>
                <c:pt idx="6385">
                  <c:v>0.003726852</c:v>
                </c:pt>
                <c:pt idx="6386">
                  <c:v>0.000775463</c:v>
                </c:pt>
                <c:pt idx="6387">
                  <c:v>0.001886574</c:v>
                </c:pt>
                <c:pt idx="6388">
                  <c:v>0.0003125</c:v>
                </c:pt>
                <c:pt idx="6389">
                  <c:v>0.001377315</c:v>
                </c:pt>
                <c:pt idx="6390">
                  <c:v>0.001712963</c:v>
                </c:pt>
                <c:pt idx="6391">
                  <c:v>0.002569444</c:v>
                </c:pt>
                <c:pt idx="6392">
                  <c:v>0.00306713</c:v>
                </c:pt>
                <c:pt idx="6393">
                  <c:v>0.002476852</c:v>
                </c:pt>
                <c:pt idx="6394">
                  <c:v>0.000868056</c:v>
                </c:pt>
                <c:pt idx="6395">
                  <c:v>0.000717593</c:v>
                </c:pt>
                <c:pt idx="6396">
                  <c:v>0.001296296</c:v>
                </c:pt>
                <c:pt idx="6397">
                  <c:v>0.001678241</c:v>
                </c:pt>
                <c:pt idx="6398">
                  <c:v>0.002546296</c:v>
                </c:pt>
                <c:pt idx="6399">
                  <c:v>0.002361111</c:v>
                </c:pt>
                <c:pt idx="6400">
                  <c:v>0.003796296</c:v>
                </c:pt>
                <c:pt idx="6401">
                  <c:v>0.001851852</c:v>
                </c:pt>
                <c:pt idx="6402">
                  <c:v>0.002696759</c:v>
                </c:pt>
                <c:pt idx="6403">
                  <c:v>0.001493056</c:v>
                </c:pt>
                <c:pt idx="6404">
                  <c:v>0.006689815</c:v>
                </c:pt>
                <c:pt idx="6405">
                  <c:v>0.000381944</c:v>
                </c:pt>
                <c:pt idx="6406">
                  <c:v>0.002118056</c:v>
                </c:pt>
                <c:pt idx="6407">
                  <c:v>0.006539352</c:v>
                </c:pt>
                <c:pt idx="6408">
                  <c:v>0.012303241</c:v>
                </c:pt>
                <c:pt idx="6409">
                  <c:v>0.001446759</c:v>
                </c:pt>
                <c:pt idx="6410">
                  <c:v>0.002233796</c:v>
                </c:pt>
                <c:pt idx="6411">
                  <c:v>0.001851852</c:v>
                </c:pt>
                <c:pt idx="6412">
                  <c:v>0.003321759</c:v>
                </c:pt>
                <c:pt idx="6413">
                  <c:v>0.003206019</c:v>
                </c:pt>
                <c:pt idx="6414">
                  <c:v>0.000972222</c:v>
                </c:pt>
                <c:pt idx="6415">
                  <c:v>0.000543981</c:v>
                </c:pt>
                <c:pt idx="6416">
                  <c:v>0.003298611</c:v>
                </c:pt>
                <c:pt idx="6417">
                  <c:v>0.00150463</c:v>
                </c:pt>
                <c:pt idx="6418">
                  <c:v>0.001689815</c:v>
                </c:pt>
                <c:pt idx="6419">
                  <c:v>0.000277778</c:v>
                </c:pt>
                <c:pt idx="6420">
                  <c:v>0.011053241</c:v>
                </c:pt>
                <c:pt idx="6421">
                  <c:v>0.002731481</c:v>
                </c:pt>
                <c:pt idx="6422">
                  <c:v>0.003888889</c:v>
                </c:pt>
                <c:pt idx="6423">
                  <c:v>0.001736111</c:v>
                </c:pt>
                <c:pt idx="6424">
                  <c:v>0.002083333</c:v>
                </c:pt>
                <c:pt idx="6425">
                  <c:v>0.001886574</c:v>
                </c:pt>
                <c:pt idx="6426">
                  <c:v>0.002280093</c:v>
                </c:pt>
                <c:pt idx="6427">
                  <c:v>0.002523148</c:v>
                </c:pt>
                <c:pt idx="6428">
                  <c:v>0.004467593</c:v>
                </c:pt>
                <c:pt idx="6429">
                  <c:v>0.001782407</c:v>
                </c:pt>
                <c:pt idx="6430">
                  <c:v>0.001840278</c:v>
                </c:pt>
                <c:pt idx="6431">
                  <c:v>0.00181713</c:v>
                </c:pt>
                <c:pt idx="6432">
                  <c:v>0.002627315</c:v>
                </c:pt>
                <c:pt idx="6433">
                  <c:v>0.001342593</c:v>
                </c:pt>
                <c:pt idx="6434">
                  <c:v>0.015011574</c:v>
                </c:pt>
                <c:pt idx="6435">
                  <c:v>0.000659722</c:v>
                </c:pt>
                <c:pt idx="6436">
                  <c:v>0.002372685</c:v>
                </c:pt>
                <c:pt idx="6437">
                  <c:v>0.013946759</c:v>
                </c:pt>
                <c:pt idx="6438">
                  <c:v>0.001539352</c:v>
                </c:pt>
                <c:pt idx="6439">
                  <c:v>0.00068287</c:v>
                </c:pt>
                <c:pt idx="6440">
                  <c:v>0.002650463</c:v>
                </c:pt>
                <c:pt idx="6441">
                  <c:v>0.001701389</c:v>
                </c:pt>
                <c:pt idx="6442">
                  <c:v>0.001701389</c:v>
                </c:pt>
                <c:pt idx="6443">
                  <c:v>0.000902778</c:v>
                </c:pt>
                <c:pt idx="6444">
                  <c:v>0.002141204</c:v>
                </c:pt>
                <c:pt idx="6445">
                  <c:v>0.00494213</c:v>
                </c:pt>
                <c:pt idx="6446">
                  <c:v>0.002743056</c:v>
                </c:pt>
                <c:pt idx="6447">
                  <c:v>0.002638889</c:v>
                </c:pt>
                <c:pt idx="6448">
                  <c:v>0.003113426</c:v>
                </c:pt>
                <c:pt idx="6449">
                  <c:v>0.001805556</c:v>
                </c:pt>
                <c:pt idx="6450">
                  <c:v>0.001655093</c:v>
                </c:pt>
                <c:pt idx="6451">
                  <c:v>0.001875</c:v>
                </c:pt>
                <c:pt idx="6452">
                  <c:v>0.00150463</c:v>
                </c:pt>
                <c:pt idx="6453">
                  <c:v>0.007800926</c:v>
                </c:pt>
                <c:pt idx="6454">
                  <c:v>0.001423611</c:v>
                </c:pt>
                <c:pt idx="6455">
                  <c:v>0.00318287</c:v>
                </c:pt>
                <c:pt idx="6456">
                  <c:v>0.002685185</c:v>
                </c:pt>
                <c:pt idx="6457">
                  <c:v>0.001331019</c:v>
                </c:pt>
                <c:pt idx="6458">
                  <c:v>0.012164352</c:v>
                </c:pt>
                <c:pt idx="6459">
                  <c:v>0.001643519</c:v>
                </c:pt>
                <c:pt idx="6460">
                  <c:v>0.001145833</c:v>
                </c:pt>
                <c:pt idx="6461">
                  <c:v>0.003935185</c:v>
                </c:pt>
                <c:pt idx="6462">
                  <c:v>0.000543981</c:v>
                </c:pt>
                <c:pt idx="6463">
                  <c:v>0.001597222</c:v>
                </c:pt>
                <c:pt idx="6464">
                  <c:v>0.002106481</c:v>
                </c:pt>
                <c:pt idx="6465">
                  <c:v>0.003009259</c:v>
                </c:pt>
                <c:pt idx="6466">
                  <c:v>0.001400463</c:v>
                </c:pt>
                <c:pt idx="6467">
                  <c:v>0.001655093</c:v>
                </c:pt>
                <c:pt idx="6468">
                  <c:v>0.005462963</c:v>
                </c:pt>
                <c:pt idx="6469">
                  <c:v>0.002395833</c:v>
                </c:pt>
                <c:pt idx="6470">
                  <c:v>0.006909722</c:v>
                </c:pt>
                <c:pt idx="6471">
                  <c:v>0.00306713</c:v>
                </c:pt>
                <c:pt idx="6472">
                  <c:v>0.003171296</c:v>
                </c:pt>
                <c:pt idx="6473">
                  <c:v>0.004861111</c:v>
                </c:pt>
                <c:pt idx="6474">
                  <c:v>0.006157407</c:v>
                </c:pt>
                <c:pt idx="6475">
                  <c:v>0.001481481</c:v>
                </c:pt>
                <c:pt idx="6476">
                  <c:v>0.000717593</c:v>
                </c:pt>
                <c:pt idx="6477">
                  <c:v>0.002141204</c:v>
                </c:pt>
                <c:pt idx="6478">
                  <c:v>0.00318287</c:v>
                </c:pt>
                <c:pt idx="6479">
                  <c:v>0.001284722</c:v>
                </c:pt>
                <c:pt idx="6480">
                  <c:v>0.008564815</c:v>
                </c:pt>
                <c:pt idx="6481">
                  <c:v>0.003136574</c:v>
                </c:pt>
                <c:pt idx="6482">
                  <c:v>0.008981481</c:v>
                </c:pt>
                <c:pt idx="6483">
                  <c:v>0.001041667</c:v>
                </c:pt>
                <c:pt idx="6484">
                  <c:v>0.000902778</c:v>
                </c:pt>
                <c:pt idx="6485">
                  <c:v>0.003819444</c:v>
                </c:pt>
                <c:pt idx="6486">
                  <c:v>0.00599537</c:v>
                </c:pt>
                <c:pt idx="6487">
                  <c:v>0.0028125</c:v>
                </c:pt>
                <c:pt idx="6488">
                  <c:v>0.005462963</c:v>
                </c:pt>
                <c:pt idx="6489">
                  <c:v>0.001712963</c:v>
                </c:pt>
                <c:pt idx="6490">
                  <c:v>0.005949074</c:v>
                </c:pt>
                <c:pt idx="6491">
                  <c:v>0.004490741</c:v>
                </c:pt>
                <c:pt idx="6492">
                  <c:v>0.002592593</c:v>
                </c:pt>
                <c:pt idx="6493">
                  <c:v>0.001365741</c:v>
                </c:pt>
                <c:pt idx="6494">
                  <c:v>0.002951389</c:v>
                </c:pt>
                <c:pt idx="6495">
                  <c:v>0.000810185</c:v>
                </c:pt>
                <c:pt idx="6496">
                  <c:v>0.003425926</c:v>
                </c:pt>
                <c:pt idx="6497">
                  <c:v>0.002974537</c:v>
                </c:pt>
                <c:pt idx="6498">
                  <c:v>0.0028125</c:v>
                </c:pt>
                <c:pt idx="6499">
                  <c:v>0.000891204</c:v>
                </c:pt>
                <c:pt idx="6500">
                  <c:v>0.001319444</c:v>
                </c:pt>
                <c:pt idx="6501">
                  <c:v>0.000844907</c:v>
                </c:pt>
                <c:pt idx="6502">
                  <c:v>0.003356481</c:v>
                </c:pt>
                <c:pt idx="6503">
                  <c:v>0.00099537</c:v>
                </c:pt>
                <c:pt idx="6504">
                  <c:v>0.001944444</c:v>
                </c:pt>
                <c:pt idx="6505">
                  <c:v>0.002175926</c:v>
                </c:pt>
                <c:pt idx="6506">
                  <c:v>0.001226852</c:v>
                </c:pt>
                <c:pt idx="6507">
                  <c:v>0.000520833</c:v>
                </c:pt>
                <c:pt idx="6508">
                  <c:v>0.000289352</c:v>
                </c:pt>
                <c:pt idx="6509">
                  <c:v>0.000243056</c:v>
                </c:pt>
                <c:pt idx="6510">
                  <c:v>0.002592593</c:v>
                </c:pt>
                <c:pt idx="6511">
                  <c:v>0.001319444</c:v>
                </c:pt>
                <c:pt idx="6512">
                  <c:v>0.000949074</c:v>
                </c:pt>
                <c:pt idx="6513">
                  <c:v>0.000381944</c:v>
                </c:pt>
                <c:pt idx="6514">
                  <c:v>0.003726852</c:v>
                </c:pt>
                <c:pt idx="6515">
                  <c:v>0.005162037</c:v>
                </c:pt>
                <c:pt idx="6516">
                  <c:v>0.001400463</c:v>
                </c:pt>
                <c:pt idx="6517">
                  <c:v>0.001145833</c:v>
                </c:pt>
                <c:pt idx="6518">
                  <c:v>0.000902778</c:v>
                </c:pt>
                <c:pt idx="6519">
                  <c:v>0.000810185</c:v>
                </c:pt>
                <c:pt idx="6520">
                  <c:v>0.002465278</c:v>
                </c:pt>
                <c:pt idx="6521">
                  <c:v>0.001331019</c:v>
                </c:pt>
                <c:pt idx="6522">
                  <c:v>0.003530093</c:v>
                </c:pt>
                <c:pt idx="6523">
                  <c:v>0.003541667</c:v>
                </c:pt>
                <c:pt idx="6524">
                  <c:v>0.00744213</c:v>
                </c:pt>
                <c:pt idx="6525">
                  <c:v>0.004293981</c:v>
                </c:pt>
                <c:pt idx="6526">
                  <c:v>0.004201389</c:v>
                </c:pt>
                <c:pt idx="6527">
                  <c:v>0.002071759</c:v>
                </c:pt>
                <c:pt idx="6528">
                  <c:v>0.005694444</c:v>
                </c:pt>
                <c:pt idx="6529">
                  <c:v>0.002569444</c:v>
                </c:pt>
                <c:pt idx="6530">
                  <c:v>0.001666667</c:v>
                </c:pt>
                <c:pt idx="6531">
                  <c:v>0.004930556</c:v>
                </c:pt>
                <c:pt idx="6532">
                  <c:v>0.002789352</c:v>
                </c:pt>
                <c:pt idx="6533">
                  <c:v>0.002094907</c:v>
                </c:pt>
                <c:pt idx="6534">
                  <c:v>0.000451389</c:v>
                </c:pt>
                <c:pt idx="6535">
                  <c:v>0.003391204</c:v>
                </c:pt>
                <c:pt idx="6536">
                  <c:v>0.003657407</c:v>
                </c:pt>
                <c:pt idx="6537">
                  <c:v>0.001747685</c:v>
                </c:pt>
                <c:pt idx="6538">
                  <c:v>0.001527778</c:v>
                </c:pt>
                <c:pt idx="6539">
                  <c:v>0.001493056</c:v>
                </c:pt>
                <c:pt idx="6540">
                  <c:v>0.001226852</c:v>
                </c:pt>
                <c:pt idx="6541">
                  <c:v>0.000787037</c:v>
                </c:pt>
                <c:pt idx="6542">
                  <c:v>0.002002315</c:v>
                </c:pt>
                <c:pt idx="6543">
                  <c:v>0.001863426</c:v>
                </c:pt>
                <c:pt idx="6544">
                  <c:v>0.001793981</c:v>
                </c:pt>
                <c:pt idx="6545">
                  <c:v>0.001261574</c:v>
                </c:pt>
                <c:pt idx="6546">
                  <c:v>0.000416667</c:v>
                </c:pt>
                <c:pt idx="6547">
                  <c:v>0.000717593</c:v>
                </c:pt>
                <c:pt idx="6548">
                  <c:v>0.001585648</c:v>
                </c:pt>
                <c:pt idx="6549">
                  <c:v>0.003587963</c:v>
                </c:pt>
                <c:pt idx="6550">
                  <c:v>0.002256944</c:v>
                </c:pt>
                <c:pt idx="6551">
                  <c:v>0.001608796</c:v>
                </c:pt>
                <c:pt idx="6552">
                  <c:v>0.005439815</c:v>
                </c:pt>
                <c:pt idx="6553">
                  <c:v>0.001956019</c:v>
                </c:pt>
                <c:pt idx="6554">
                  <c:v>0.002581019</c:v>
                </c:pt>
                <c:pt idx="6555">
                  <c:v>0.001203704</c:v>
                </c:pt>
                <c:pt idx="6556">
                  <c:v>0.002326389</c:v>
                </c:pt>
                <c:pt idx="6557">
                  <c:v>0.006898148</c:v>
                </c:pt>
                <c:pt idx="6558">
                  <c:v>0.001041667</c:v>
                </c:pt>
                <c:pt idx="6559">
                  <c:v>0.00181713</c:v>
                </c:pt>
                <c:pt idx="6560">
                  <c:v>0.002928241</c:v>
                </c:pt>
                <c:pt idx="6561">
                  <c:v>0.001018519</c:v>
                </c:pt>
                <c:pt idx="6562">
                  <c:v>0.006944444</c:v>
                </c:pt>
                <c:pt idx="6563">
                  <c:v>0.001539352</c:v>
                </c:pt>
                <c:pt idx="6564">
                  <c:v>0.001597222</c:v>
                </c:pt>
                <c:pt idx="6565">
                  <c:v>0.000497685</c:v>
                </c:pt>
                <c:pt idx="6566">
                  <c:v>0.008460648</c:v>
                </c:pt>
                <c:pt idx="6567">
                  <c:v>0.007627315</c:v>
                </c:pt>
                <c:pt idx="6568">
                  <c:v>0.001296296</c:v>
                </c:pt>
                <c:pt idx="6569">
                  <c:v>0.001435185</c:v>
                </c:pt>
                <c:pt idx="6570">
                  <c:v>0.002511574</c:v>
                </c:pt>
                <c:pt idx="6571">
                  <c:v>0.00068287</c:v>
                </c:pt>
                <c:pt idx="6572">
                  <c:v>0.001400463</c:v>
                </c:pt>
                <c:pt idx="6573">
                  <c:v>0.001296296</c:v>
                </c:pt>
                <c:pt idx="6574">
                  <c:v>0.001134259</c:v>
                </c:pt>
                <c:pt idx="6575">
                  <c:v>0.001446759</c:v>
                </c:pt>
                <c:pt idx="6576">
                  <c:v>0.002025463</c:v>
                </c:pt>
                <c:pt idx="6577">
                  <c:v>0.002337963</c:v>
                </c:pt>
                <c:pt idx="6578">
                  <c:v>0.002141204</c:v>
                </c:pt>
                <c:pt idx="6579">
                  <c:v>0.001967593</c:v>
                </c:pt>
                <c:pt idx="6580">
                  <c:v>0.001134259</c:v>
                </c:pt>
                <c:pt idx="6581">
                  <c:v>0.00212963</c:v>
                </c:pt>
                <c:pt idx="6582">
                  <c:v>0.003020833</c:v>
                </c:pt>
                <c:pt idx="6583">
                  <c:v>0.00119213</c:v>
                </c:pt>
                <c:pt idx="6584">
                  <c:v>0.002199074</c:v>
                </c:pt>
                <c:pt idx="6585">
                  <c:v>0.000532407</c:v>
                </c:pt>
                <c:pt idx="6586">
                  <c:v>0.002291667</c:v>
                </c:pt>
                <c:pt idx="6587">
                  <c:v>0.001967593</c:v>
                </c:pt>
                <c:pt idx="6588">
                  <c:v>0.002719907</c:v>
                </c:pt>
                <c:pt idx="6589">
                  <c:v>0.001956019</c:v>
                </c:pt>
                <c:pt idx="6590">
                  <c:v>0.001446759</c:v>
                </c:pt>
                <c:pt idx="6591">
                  <c:v>0.003148148</c:v>
                </c:pt>
                <c:pt idx="6592">
                  <c:v>0.00306713</c:v>
                </c:pt>
                <c:pt idx="6593">
                  <c:v>0.002696759</c:v>
                </c:pt>
                <c:pt idx="6594">
                  <c:v>0.003553241</c:v>
                </c:pt>
                <c:pt idx="6595">
                  <c:v>0.002847222</c:v>
                </c:pt>
                <c:pt idx="6596">
                  <c:v>0.003356481</c:v>
                </c:pt>
                <c:pt idx="6597">
                  <c:v>0.000648148</c:v>
                </c:pt>
                <c:pt idx="6598">
                  <c:v>0.002997685</c:v>
                </c:pt>
                <c:pt idx="6599">
                  <c:v>0.004340278</c:v>
                </c:pt>
                <c:pt idx="6600">
                  <c:v>0.000856481</c:v>
                </c:pt>
                <c:pt idx="6601">
                  <c:v>0.003356481</c:v>
                </c:pt>
                <c:pt idx="6602">
                  <c:v>0.001712963</c:v>
                </c:pt>
                <c:pt idx="6603">
                  <c:v>0.002013889</c:v>
                </c:pt>
                <c:pt idx="6604">
                  <c:v>0.00037037</c:v>
                </c:pt>
                <c:pt idx="6605">
                  <c:v>0.003657407</c:v>
                </c:pt>
                <c:pt idx="6606">
                  <c:v>0.003842593</c:v>
                </c:pt>
                <c:pt idx="6607">
                  <c:v>0.000405093</c:v>
                </c:pt>
                <c:pt idx="6608">
                  <c:v>0.010821759</c:v>
                </c:pt>
                <c:pt idx="6609">
                  <c:v>0.002002315</c:v>
                </c:pt>
                <c:pt idx="6610">
                  <c:v>0.001666667</c:v>
                </c:pt>
                <c:pt idx="6611">
                  <c:v>0.005486111</c:v>
                </c:pt>
                <c:pt idx="6612">
                  <c:v>0.003622685</c:v>
                </c:pt>
                <c:pt idx="6613">
                  <c:v>0.001701389</c:v>
                </c:pt>
                <c:pt idx="6614">
                  <c:v>0.001423611</c:v>
                </c:pt>
                <c:pt idx="6615">
                  <c:v>0.004571759</c:v>
                </c:pt>
                <c:pt idx="6616">
                  <c:v>0.001076389</c:v>
                </c:pt>
                <c:pt idx="6617">
                  <c:v>0.004872685</c:v>
                </c:pt>
                <c:pt idx="6618">
                  <c:v>0.001921296</c:v>
                </c:pt>
                <c:pt idx="6619">
                  <c:v>0.00474537</c:v>
                </c:pt>
                <c:pt idx="6620">
                  <c:v>0.001030093</c:v>
                </c:pt>
                <c:pt idx="6621">
                  <c:v>0.008738426</c:v>
                </c:pt>
                <c:pt idx="6622">
                  <c:v>0.001608796</c:v>
                </c:pt>
                <c:pt idx="6623">
                  <c:v>0.001678241</c:v>
                </c:pt>
                <c:pt idx="6624">
                  <c:v>0.001099537</c:v>
                </c:pt>
                <c:pt idx="6625">
                  <c:v>0.002210648</c:v>
                </c:pt>
                <c:pt idx="6626">
                  <c:v>0.00244213</c:v>
                </c:pt>
                <c:pt idx="6627">
                  <c:v>0.002233796</c:v>
                </c:pt>
                <c:pt idx="6628">
                  <c:v>0.002546296</c:v>
                </c:pt>
                <c:pt idx="6629">
                  <c:v>0.001018519</c:v>
                </c:pt>
                <c:pt idx="6630">
                  <c:v>0.001388889</c:v>
                </c:pt>
                <c:pt idx="6631">
                  <c:v>0.003680556</c:v>
                </c:pt>
                <c:pt idx="6632">
                  <c:v>0.0046875</c:v>
                </c:pt>
                <c:pt idx="6633">
                  <c:v>0.00869213</c:v>
                </c:pt>
                <c:pt idx="6634">
                  <c:v>0.002395833</c:v>
                </c:pt>
                <c:pt idx="6635">
                  <c:v>0.001099537</c:v>
                </c:pt>
                <c:pt idx="6636">
                  <c:v>0.00369213</c:v>
                </c:pt>
                <c:pt idx="6637">
                  <c:v>0.003148148</c:v>
                </c:pt>
                <c:pt idx="6638">
                  <c:v>0.001643519</c:v>
                </c:pt>
                <c:pt idx="6639">
                  <c:v>0.002696759</c:v>
                </c:pt>
                <c:pt idx="6640">
                  <c:v>0.005763889</c:v>
                </c:pt>
                <c:pt idx="6641">
                  <c:v>0.0003125</c:v>
                </c:pt>
                <c:pt idx="6642">
                  <c:v>0.001469907</c:v>
                </c:pt>
                <c:pt idx="6643">
                  <c:v>0.002743056</c:v>
                </c:pt>
                <c:pt idx="6644">
                  <c:v>0.002233796</c:v>
                </c:pt>
                <c:pt idx="6645">
                  <c:v>0.001493056</c:v>
                </c:pt>
                <c:pt idx="6646">
                  <c:v>0.001342593</c:v>
                </c:pt>
                <c:pt idx="6647">
                  <c:v>0.001145833</c:v>
                </c:pt>
                <c:pt idx="6648">
                  <c:v>0.003993056</c:v>
                </c:pt>
                <c:pt idx="6649">
                  <c:v>0.001747685</c:v>
                </c:pt>
                <c:pt idx="6650">
                  <c:v>0.004351852</c:v>
                </c:pt>
                <c:pt idx="6651">
                  <c:v>0.001145833</c:v>
                </c:pt>
                <c:pt idx="6652">
                  <c:v>0.002430556</c:v>
                </c:pt>
                <c:pt idx="6653">
                  <c:v>0.003206019</c:v>
                </c:pt>
                <c:pt idx="6654">
                  <c:v>0.003773148</c:v>
                </c:pt>
                <c:pt idx="6655">
                  <c:v>0.003530093</c:v>
                </c:pt>
                <c:pt idx="6656">
                  <c:v>0.003703704</c:v>
                </c:pt>
                <c:pt idx="6657">
                  <c:v>0.003449074</c:v>
                </c:pt>
                <c:pt idx="6658">
                  <c:v>0.002534722</c:v>
                </c:pt>
                <c:pt idx="6659">
                  <c:v>0.002569444</c:v>
                </c:pt>
                <c:pt idx="6660">
                  <c:v>0.0059375</c:v>
                </c:pt>
                <c:pt idx="6661">
                  <c:v>0.003993056</c:v>
                </c:pt>
                <c:pt idx="6662">
                  <c:v>0.003715278</c:v>
                </c:pt>
                <c:pt idx="6663">
                  <c:v>0.004108796</c:v>
                </c:pt>
                <c:pt idx="6664">
                  <c:v>0.002777778</c:v>
                </c:pt>
                <c:pt idx="6665">
                  <c:v>0.00443287</c:v>
                </c:pt>
                <c:pt idx="6666">
                  <c:v>0.003483796</c:v>
                </c:pt>
                <c:pt idx="6667">
                  <c:v>0.002071759</c:v>
                </c:pt>
                <c:pt idx="6668">
                  <c:v>0.001851852</c:v>
                </c:pt>
                <c:pt idx="6669">
                  <c:v>0.002731481</c:v>
                </c:pt>
                <c:pt idx="6670">
                  <c:v>0.001030093</c:v>
                </c:pt>
                <c:pt idx="6671">
                  <c:v>0.002094907</c:v>
                </c:pt>
                <c:pt idx="6672">
                  <c:v>0.004363426</c:v>
                </c:pt>
                <c:pt idx="6673">
                  <c:v>0.002777778</c:v>
                </c:pt>
                <c:pt idx="6674">
                  <c:v>0.002013889</c:v>
                </c:pt>
                <c:pt idx="6675">
                  <c:v>0.001446759</c:v>
                </c:pt>
                <c:pt idx="6676">
                  <c:v>0.005162037</c:v>
                </c:pt>
                <c:pt idx="6677">
                  <c:v>0.00599537</c:v>
                </c:pt>
                <c:pt idx="6678">
                  <c:v>0.003240741</c:v>
                </c:pt>
                <c:pt idx="6679">
                  <c:v>0.003113426</c:v>
                </c:pt>
                <c:pt idx="6680">
                  <c:v>0.004560185</c:v>
                </c:pt>
                <c:pt idx="6681">
                  <c:v>0.003240741</c:v>
                </c:pt>
                <c:pt idx="6682">
                  <c:v>0.002638889</c:v>
                </c:pt>
                <c:pt idx="6683">
                  <c:v>0.002858796</c:v>
                </c:pt>
                <c:pt idx="6684">
                  <c:v>0.000763889</c:v>
                </c:pt>
                <c:pt idx="6685">
                  <c:v>0.001018519</c:v>
                </c:pt>
                <c:pt idx="6686">
                  <c:v>0.003611111</c:v>
                </c:pt>
                <c:pt idx="6687">
                  <c:v>0.008206019</c:v>
                </c:pt>
                <c:pt idx="6688">
                  <c:v>0.000381944</c:v>
                </c:pt>
                <c:pt idx="6689">
                  <c:v>0.002453704</c:v>
                </c:pt>
                <c:pt idx="6690">
                  <c:v>0.001238426</c:v>
                </c:pt>
                <c:pt idx="6691">
                  <c:v>0.00162037</c:v>
                </c:pt>
                <c:pt idx="6692">
                  <c:v>0.003460648</c:v>
                </c:pt>
                <c:pt idx="6693">
                  <c:v>0.000717593</c:v>
                </c:pt>
                <c:pt idx="6694">
                  <c:v>0.006342593</c:v>
                </c:pt>
                <c:pt idx="6695">
                  <c:v>0.006643519</c:v>
                </c:pt>
                <c:pt idx="6696">
                  <c:v>0.002106481</c:v>
                </c:pt>
                <c:pt idx="6697">
                  <c:v>0.003680556</c:v>
                </c:pt>
                <c:pt idx="6698">
                  <c:v>0.000787037</c:v>
                </c:pt>
                <c:pt idx="6699">
                  <c:v>0.002511574</c:v>
                </c:pt>
                <c:pt idx="6700">
                  <c:v>0.00244213</c:v>
                </c:pt>
                <c:pt idx="6701">
                  <c:v>0.002835648</c:v>
                </c:pt>
                <c:pt idx="6702">
                  <c:v>0.004201389</c:v>
                </c:pt>
                <c:pt idx="6703">
                  <c:v>0.004016204</c:v>
                </c:pt>
                <c:pt idx="6704">
                  <c:v>0.001585648</c:v>
                </c:pt>
                <c:pt idx="6705">
                  <c:v>0.008668981</c:v>
                </c:pt>
                <c:pt idx="6706">
                  <c:v>0.005763889</c:v>
                </c:pt>
                <c:pt idx="6707">
                  <c:v>0.001643519</c:v>
                </c:pt>
                <c:pt idx="6708">
                  <c:v>0.006597222</c:v>
                </c:pt>
                <c:pt idx="6709">
                  <c:v>0.001990741</c:v>
                </c:pt>
                <c:pt idx="6710">
                  <c:v>0.000740741</c:v>
                </c:pt>
                <c:pt idx="6711">
                  <c:v>0.005694444</c:v>
                </c:pt>
                <c:pt idx="6712">
                  <c:v>0.002291667</c:v>
                </c:pt>
                <c:pt idx="6713">
                  <c:v>0.004502315</c:v>
                </c:pt>
                <c:pt idx="6714">
                  <c:v>0.001388889</c:v>
                </c:pt>
                <c:pt idx="6715">
                  <c:v>0.004502315</c:v>
                </c:pt>
                <c:pt idx="6716">
                  <c:v>0.001064815</c:v>
                </c:pt>
                <c:pt idx="6717">
                  <c:v>0.005046296</c:v>
                </c:pt>
                <c:pt idx="6718">
                  <c:v>0.00068287</c:v>
                </c:pt>
                <c:pt idx="6719">
                  <c:v>0.001157407</c:v>
                </c:pt>
                <c:pt idx="6720">
                  <c:v>0</c:v>
                </c:pt>
                <c:pt idx="6721">
                  <c:v>0.001076389</c:v>
                </c:pt>
                <c:pt idx="6722">
                  <c:v>0.004212963</c:v>
                </c:pt>
                <c:pt idx="6723">
                  <c:v>0.001284722</c:v>
                </c:pt>
                <c:pt idx="6724">
                  <c:v>0.001979167</c:v>
                </c:pt>
                <c:pt idx="6725">
                  <c:v>0.005393519</c:v>
                </c:pt>
                <c:pt idx="6726">
                  <c:v>0.003993056</c:v>
                </c:pt>
                <c:pt idx="6727">
                  <c:v>0.002789352</c:v>
                </c:pt>
                <c:pt idx="6728">
                  <c:v>0.002696759</c:v>
                </c:pt>
                <c:pt idx="6729">
                  <c:v>0.001724537</c:v>
                </c:pt>
                <c:pt idx="6730">
                  <c:v>0.003518519</c:v>
                </c:pt>
                <c:pt idx="6731">
                  <c:v>0.001550926</c:v>
                </c:pt>
                <c:pt idx="6732">
                  <c:v>0.004108796</c:v>
                </c:pt>
                <c:pt idx="6733">
                  <c:v>0.011030093</c:v>
                </c:pt>
                <c:pt idx="6734">
                  <c:v>0.001157407</c:v>
                </c:pt>
                <c:pt idx="6735">
                  <c:v>0.001400463</c:v>
                </c:pt>
                <c:pt idx="6736">
                  <c:v>0.00025463</c:v>
                </c:pt>
                <c:pt idx="6737">
                  <c:v>0.000347222</c:v>
                </c:pt>
                <c:pt idx="6738">
                  <c:v>0.001851852</c:v>
                </c:pt>
                <c:pt idx="6739">
                  <c:v>0.008368056</c:v>
                </c:pt>
                <c:pt idx="6740">
                  <c:v>0.001574074</c:v>
                </c:pt>
                <c:pt idx="6741">
                  <c:v>0.003530093</c:v>
                </c:pt>
                <c:pt idx="6742">
                  <c:v>0.00119213</c:v>
                </c:pt>
                <c:pt idx="6743">
                  <c:v>0.001423611</c:v>
                </c:pt>
                <c:pt idx="6744">
                  <c:v>9.25926E-05</c:v>
                </c:pt>
                <c:pt idx="6745">
                  <c:v>0.003090278</c:v>
                </c:pt>
                <c:pt idx="6746">
                  <c:v>0.003645833</c:v>
                </c:pt>
                <c:pt idx="6747">
                  <c:v>0.035810185</c:v>
                </c:pt>
                <c:pt idx="6748">
                  <c:v>0.000243056</c:v>
                </c:pt>
                <c:pt idx="6749">
                  <c:v>0.003113426</c:v>
                </c:pt>
                <c:pt idx="6750">
                  <c:v>0.001840278</c:v>
                </c:pt>
                <c:pt idx="6751">
                  <c:v>0.002106481</c:v>
                </c:pt>
                <c:pt idx="6752">
                  <c:v>0.002141204</c:v>
                </c:pt>
                <c:pt idx="6753">
                  <c:v>0.004155093</c:v>
                </c:pt>
                <c:pt idx="6754">
                  <c:v>0.002546296</c:v>
                </c:pt>
                <c:pt idx="6755">
                  <c:v>0.002071759</c:v>
                </c:pt>
                <c:pt idx="6756">
                  <c:v>0.000763889</c:v>
                </c:pt>
                <c:pt idx="6757">
                  <c:v>0.0015625</c:v>
                </c:pt>
                <c:pt idx="6758">
                  <c:v>0.001921296</c:v>
                </c:pt>
                <c:pt idx="6759">
                  <c:v>0.001759259</c:v>
                </c:pt>
                <c:pt idx="6760">
                  <c:v>0.002962963</c:v>
                </c:pt>
                <c:pt idx="6761">
                  <c:v>0.001631944</c:v>
                </c:pt>
                <c:pt idx="6762">
                  <c:v>0.00306713</c:v>
                </c:pt>
                <c:pt idx="6763">
                  <c:v>0.001006944</c:v>
                </c:pt>
                <c:pt idx="6764">
                  <c:v>0.005231481</c:v>
                </c:pt>
                <c:pt idx="6765">
                  <c:v>0.000717593</c:v>
                </c:pt>
                <c:pt idx="6766">
                  <c:v>0.004027778</c:v>
                </c:pt>
                <c:pt idx="6767">
                  <c:v>0.001770833</c:v>
                </c:pt>
                <c:pt idx="6768">
                  <c:v>0.001030093</c:v>
                </c:pt>
                <c:pt idx="6769">
                  <c:v>0.001527778</c:v>
                </c:pt>
                <c:pt idx="6770">
                  <c:v>0.006712963</c:v>
                </c:pt>
                <c:pt idx="6771">
                  <c:v>0.000393519</c:v>
                </c:pt>
                <c:pt idx="6772">
                  <c:v>0.000833333</c:v>
                </c:pt>
                <c:pt idx="6773">
                  <c:v>0.002025463</c:v>
                </c:pt>
                <c:pt idx="6774">
                  <c:v>0.001145833</c:v>
                </c:pt>
                <c:pt idx="6775">
                  <c:v>0.006840278</c:v>
                </c:pt>
                <c:pt idx="6776">
                  <c:v>0.003356481</c:v>
                </c:pt>
                <c:pt idx="6777">
                  <c:v>0.003888889</c:v>
                </c:pt>
                <c:pt idx="6778">
                  <c:v>0.000335648</c:v>
                </c:pt>
                <c:pt idx="6779">
                  <c:v>0.003078704</c:v>
                </c:pt>
                <c:pt idx="6780">
                  <c:v>0.000543981</c:v>
                </c:pt>
                <c:pt idx="6781">
                  <c:v>0.003449074</c:v>
                </c:pt>
                <c:pt idx="6782">
                  <c:v>0.003263889</c:v>
                </c:pt>
                <c:pt idx="6783">
                  <c:v>0.002418981</c:v>
                </c:pt>
                <c:pt idx="6784">
                  <c:v>0.000775463</c:v>
                </c:pt>
                <c:pt idx="6785">
                  <c:v>0.001226852</c:v>
                </c:pt>
                <c:pt idx="6786">
                  <c:v>0.001284722</c:v>
                </c:pt>
                <c:pt idx="6787">
                  <c:v>0.00181713</c:v>
                </c:pt>
                <c:pt idx="6788">
                  <c:v>0.002280093</c:v>
                </c:pt>
                <c:pt idx="6789">
                  <c:v>0.002974537</c:v>
                </c:pt>
                <c:pt idx="6790">
                  <c:v>0.000486111</c:v>
                </c:pt>
                <c:pt idx="6791">
                  <c:v>0.005694444</c:v>
                </c:pt>
                <c:pt idx="6792">
                  <c:v>0.00369213</c:v>
                </c:pt>
                <c:pt idx="6793">
                  <c:v>0.004293981</c:v>
                </c:pt>
                <c:pt idx="6794">
                  <c:v>0.00443287</c:v>
                </c:pt>
                <c:pt idx="6795">
                  <c:v>0.001273148</c:v>
                </c:pt>
                <c:pt idx="6796">
                  <c:v>0.001018519</c:v>
                </c:pt>
                <c:pt idx="6797">
                  <c:v>3.47222E-05</c:v>
                </c:pt>
                <c:pt idx="6798">
                  <c:v>0.001122685</c:v>
                </c:pt>
                <c:pt idx="6799">
                  <c:v>0.003877315</c:v>
                </c:pt>
                <c:pt idx="6800">
                  <c:v>0.000173611</c:v>
                </c:pt>
                <c:pt idx="6801">
                  <c:v>4.62963E-05</c:v>
                </c:pt>
                <c:pt idx="6802">
                  <c:v>5.78704E-05</c:v>
                </c:pt>
                <c:pt idx="6803">
                  <c:v>0.003287037</c:v>
                </c:pt>
                <c:pt idx="6804">
                  <c:v>0.003055556</c:v>
                </c:pt>
                <c:pt idx="6805">
                  <c:v>0.002766204</c:v>
                </c:pt>
                <c:pt idx="6806">
                  <c:v>0.000243056</c:v>
                </c:pt>
                <c:pt idx="6807">
                  <c:v>0.000173611</c:v>
                </c:pt>
                <c:pt idx="6808">
                  <c:v>0.004050926</c:v>
                </c:pt>
                <c:pt idx="6809">
                  <c:v>0.002326389</c:v>
                </c:pt>
                <c:pt idx="6810">
                  <c:v>0.001296296</c:v>
                </c:pt>
                <c:pt idx="6811">
                  <c:v>0.004050926</c:v>
                </c:pt>
                <c:pt idx="6812">
                  <c:v>0.002777778</c:v>
                </c:pt>
                <c:pt idx="6813">
                  <c:v>0.001469907</c:v>
                </c:pt>
                <c:pt idx="6814">
                  <c:v>0.00181713</c:v>
                </c:pt>
                <c:pt idx="6815">
                  <c:v>0.003900463</c:v>
                </c:pt>
                <c:pt idx="6816">
                  <c:v>0.007662037</c:v>
                </c:pt>
                <c:pt idx="6817">
                  <c:v>0.001435185</c:v>
                </c:pt>
                <c:pt idx="6818">
                  <c:v>0.001909722</c:v>
                </c:pt>
                <c:pt idx="6819">
                  <c:v>0.000729167</c:v>
                </c:pt>
                <c:pt idx="6820">
                  <c:v>0.001168981</c:v>
                </c:pt>
                <c:pt idx="6821">
                  <c:v>0.001539352</c:v>
                </c:pt>
                <c:pt idx="6822">
                  <c:v>0.001678241</c:v>
                </c:pt>
                <c:pt idx="6823">
                  <c:v>0.004328704</c:v>
                </c:pt>
                <c:pt idx="6824">
                  <c:v>0.006365741</c:v>
                </c:pt>
                <c:pt idx="6825">
                  <c:v>0.004050926</c:v>
                </c:pt>
                <c:pt idx="6826">
                  <c:v>0.004039352</c:v>
                </c:pt>
                <c:pt idx="6827">
                  <c:v>0.004293981</c:v>
                </c:pt>
                <c:pt idx="6828">
                  <c:v>0.007824074</c:v>
                </c:pt>
                <c:pt idx="6829">
                  <c:v>0.002372685</c:v>
                </c:pt>
                <c:pt idx="6830">
                  <c:v>0.001527778</c:v>
                </c:pt>
                <c:pt idx="6831">
                  <c:v>0.001909722</c:v>
                </c:pt>
                <c:pt idx="6832">
                  <c:v>0.002048611</c:v>
                </c:pt>
                <c:pt idx="6833">
                  <c:v>0.000717593</c:v>
                </c:pt>
                <c:pt idx="6834">
                  <c:v>0.004606481</c:v>
                </c:pt>
                <c:pt idx="6835">
                  <c:v>0.001064815</c:v>
                </c:pt>
                <c:pt idx="6836">
                  <c:v>0.003958333</c:v>
                </c:pt>
                <c:pt idx="6837">
                  <c:v>0.002291667</c:v>
                </c:pt>
                <c:pt idx="6838">
                  <c:v>0.000891204</c:v>
                </c:pt>
                <c:pt idx="6839">
                  <c:v>0.001296296</c:v>
                </c:pt>
                <c:pt idx="6840">
                  <c:v>0.00025463</c:v>
                </c:pt>
                <c:pt idx="6841">
                  <c:v>0.002384259</c:v>
                </c:pt>
                <c:pt idx="6842">
                  <c:v>0.001006944</c:v>
                </c:pt>
                <c:pt idx="6843">
                  <c:v>0.001655093</c:v>
                </c:pt>
                <c:pt idx="6844">
                  <c:v>0.001180556</c:v>
                </c:pt>
                <c:pt idx="6845">
                  <c:v>0.002592593</c:v>
                </c:pt>
                <c:pt idx="6846">
                  <c:v>0.000578704</c:v>
                </c:pt>
                <c:pt idx="6847">
                  <c:v>0.000844907</c:v>
                </c:pt>
                <c:pt idx="6848">
                  <c:v>0.000486111</c:v>
                </c:pt>
                <c:pt idx="6849">
                  <c:v>0.001666667</c:v>
                </c:pt>
                <c:pt idx="6850">
                  <c:v>0.014166667</c:v>
                </c:pt>
                <c:pt idx="6851">
                  <c:v>0.000578704</c:v>
                </c:pt>
                <c:pt idx="6852">
                  <c:v>0.003101852</c:v>
                </c:pt>
                <c:pt idx="6853">
                  <c:v>0.001527778</c:v>
                </c:pt>
                <c:pt idx="6854">
                  <c:v>0.00125</c:v>
                </c:pt>
                <c:pt idx="6855">
                  <c:v>0.00306713</c:v>
                </c:pt>
                <c:pt idx="6856">
                  <c:v>0.001238426</c:v>
                </c:pt>
                <c:pt idx="6857">
                  <c:v>0.00193287</c:v>
                </c:pt>
                <c:pt idx="6858">
                  <c:v>0.000231481</c:v>
                </c:pt>
                <c:pt idx="6859">
                  <c:v>0.001631944</c:v>
                </c:pt>
                <c:pt idx="6860">
                  <c:v>0.00400463</c:v>
                </c:pt>
                <c:pt idx="6861">
                  <c:v>0.013518519</c:v>
                </c:pt>
                <c:pt idx="6862">
                  <c:v>0.000196759</c:v>
                </c:pt>
                <c:pt idx="6863">
                  <c:v>0.001921296</c:v>
                </c:pt>
                <c:pt idx="6864">
                  <c:v>0.000856481</c:v>
                </c:pt>
                <c:pt idx="6865">
                  <c:v>0.000902778</c:v>
                </c:pt>
                <c:pt idx="6866">
                  <c:v>0.001770833</c:v>
                </c:pt>
                <c:pt idx="6867">
                  <c:v>0.000706019</c:v>
                </c:pt>
                <c:pt idx="6868">
                  <c:v>0.003680556</c:v>
                </c:pt>
                <c:pt idx="6869">
                  <c:v>0.002638889</c:v>
                </c:pt>
                <c:pt idx="6870">
                  <c:v>0.00068287</c:v>
                </c:pt>
                <c:pt idx="6871">
                  <c:v>0.0021875</c:v>
                </c:pt>
                <c:pt idx="6872">
                  <c:v>0.001400463</c:v>
                </c:pt>
                <c:pt idx="6873">
                  <c:v>0.001273148</c:v>
                </c:pt>
                <c:pt idx="6874">
                  <c:v>0.004594907</c:v>
                </c:pt>
                <c:pt idx="6875">
                  <c:v>0.001006944</c:v>
                </c:pt>
                <c:pt idx="6876">
                  <c:v>0.004305556</c:v>
                </c:pt>
                <c:pt idx="6877">
                  <c:v>0.002581019</c:v>
                </c:pt>
                <c:pt idx="6878">
                  <c:v>0.001354167</c:v>
                </c:pt>
                <c:pt idx="6879">
                  <c:v>0.002534722</c:v>
                </c:pt>
                <c:pt idx="6880">
                  <c:v>0.000740741</c:v>
                </c:pt>
                <c:pt idx="6881">
                  <c:v>0.001597222</c:v>
                </c:pt>
                <c:pt idx="6882">
                  <c:v>0.005868056</c:v>
                </c:pt>
                <c:pt idx="6883">
                  <c:v>0.001053241</c:v>
                </c:pt>
                <c:pt idx="6884">
                  <c:v>0.002662037</c:v>
                </c:pt>
                <c:pt idx="6885">
                  <c:v>0.002881944</c:v>
                </c:pt>
                <c:pt idx="6886">
                  <c:v>0.001759259</c:v>
                </c:pt>
                <c:pt idx="6887">
                  <c:v>0.001458333</c:v>
                </c:pt>
                <c:pt idx="6888">
                  <c:v>0.006377315</c:v>
                </c:pt>
                <c:pt idx="6889">
                  <c:v>0.000960648</c:v>
                </c:pt>
                <c:pt idx="6890">
                  <c:v>0.001747685</c:v>
                </c:pt>
                <c:pt idx="6891">
                  <c:v>0.002488426</c:v>
                </c:pt>
                <c:pt idx="6892">
                  <c:v>0.003842593</c:v>
                </c:pt>
                <c:pt idx="6893">
                  <c:v>0.002291667</c:v>
                </c:pt>
                <c:pt idx="6894">
                  <c:v>0.010856481</c:v>
                </c:pt>
                <c:pt idx="6895">
                  <c:v>0.004456019</c:v>
                </c:pt>
                <c:pt idx="6896">
                  <c:v>0.002233796</c:v>
                </c:pt>
                <c:pt idx="6897">
                  <c:v>0.002256944</c:v>
                </c:pt>
                <c:pt idx="6898">
                  <c:v>0.002939815</c:v>
                </c:pt>
                <c:pt idx="6899">
                  <c:v>0.002291667</c:v>
                </c:pt>
                <c:pt idx="6900">
                  <c:v>0.000914352</c:v>
                </c:pt>
                <c:pt idx="6901">
                  <c:v>0.00150463</c:v>
                </c:pt>
                <c:pt idx="6902">
                  <c:v>0.002199074</c:v>
                </c:pt>
                <c:pt idx="6903">
                  <c:v>0.00525463</c:v>
                </c:pt>
                <c:pt idx="6904">
                  <c:v>0.001180556</c:v>
                </c:pt>
                <c:pt idx="6905">
                  <c:v>0.002141204</c:v>
                </c:pt>
                <c:pt idx="6906">
                  <c:v>0.002673611</c:v>
                </c:pt>
                <c:pt idx="6907">
                  <c:v>0.002037037</c:v>
                </c:pt>
                <c:pt idx="6908">
                  <c:v>0.0021875</c:v>
                </c:pt>
                <c:pt idx="6909">
                  <c:v>0.001527778</c:v>
                </c:pt>
                <c:pt idx="6910">
                  <c:v>0.00119213</c:v>
                </c:pt>
                <c:pt idx="6911">
                  <c:v>0.001319444</c:v>
                </c:pt>
                <c:pt idx="6912">
                  <c:v>0.002037037</c:v>
                </c:pt>
                <c:pt idx="6913">
                  <c:v>0.008541667</c:v>
                </c:pt>
                <c:pt idx="6914">
                  <c:v>0.003275463</c:v>
                </c:pt>
                <c:pt idx="6915">
                  <c:v>0.000451389</c:v>
                </c:pt>
                <c:pt idx="6916">
                  <c:v>0.002592593</c:v>
                </c:pt>
                <c:pt idx="6917">
                  <c:v>0.006863426</c:v>
                </c:pt>
                <c:pt idx="6918">
                  <c:v>0.001481481</c:v>
                </c:pt>
                <c:pt idx="6919">
                  <c:v>0.005555556</c:v>
                </c:pt>
                <c:pt idx="6920">
                  <c:v>0.002048611</c:v>
                </c:pt>
                <c:pt idx="6921">
                  <c:v>0.001180556</c:v>
                </c:pt>
                <c:pt idx="6922">
                  <c:v>0.018055556</c:v>
                </c:pt>
                <c:pt idx="6923">
                  <c:v>0.00056713</c:v>
                </c:pt>
                <c:pt idx="6924">
                  <c:v>0.001435185</c:v>
                </c:pt>
                <c:pt idx="6925">
                  <c:v>0.000671296</c:v>
                </c:pt>
                <c:pt idx="6926">
                  <c:v>0.002303241</c:v>
                </c:pt>
                <c:pt idx="6927">
                  <c:v>0.006666667</c:v>
                </c:pt>
                <c:pt idx="6928">
                  <c:v>0.001944444</c:v>
                </c:pt>
                <c:pt idx="6929">
                  <c:v>0.003020833</c:v>
                </c:pt>
                <c:pt idx="6930">
                  <c:v>0.004976852</c:v>
                </c:pt>
                <c:pt idx="6931">
                  <c:v>0.007800926</c:v>
                </c:pt>
                <c:pt idx="6932">
                  <c:v>0.001296296</c:v>
                </c:pt>
                <c:pt idx="6933">
                  <c:v>0.00287037</c:v>
                </c:pt>
                <c:pt idx="6934">
                  <c:v>0.004050926</c:v>
                </c:pt>
                <c:pt idx="6935">
                  <c:v>0.002916667</c:v>
                </c:pt>
                <c:pt idx="6936">
                  <c:v>0.001701389</c:v>
                </c:pt>
                <c:pt idx="6937">
                  <c:v>0.002962963</c:v>
                </c:pt>
                <c:pt idx="6938">
                  <c:v>0.002951389</c:v>
                </c:pt>
                <c:pt idx="6939">
                  <c:v>0.001631944</c:v>
                </c:pt>
                <c:pt idx="6940">
                  <c:v>0.001886574</c:v>
                </c:pt>
                <c:pt idx="6941">
                  <c:v>0.001446759</c:v>
                </c:pt>
                <c:pt idx="6942">
                  <c:v>0.002256944</c:v>
                </c:pt>
                <c:pt idx="6943">
                  <c:v>0.000706019</c:v>
                </c:pt>
                <c:pt idx="6944">
                  <c:v>0.001099537</c:v>
                </c:pt>
                <c:pt idx="6945">
                  <c:v>0.001921296</c:v>
                </c:pt>
                <c:pt idx="6946">
                  <c:v>0.000451389</c:v>
                </c:pt>
                <c:pt idx="6947">
                  <c:v>0.009965278</c:v>
                </c:pt>
                <c:pt idx="6948">
                  <c:v>0.002858796</c:v>
                </c:pt>
                <c:pt idx="6949">
                  <c:v>0.002453704</c:v>
                </c:pt>
                <c:pt idx="6950">
                  <c:v>0.000636574</c:v>
                </c:pt>
                <c:pt idx="6951">
                  <c:v>0.002418981</c:v>
                </c:pt>
                <c:pt idx="6952">
                  <c:v>0.000787037</c:v>
                </c:pt>
                <c:pt idx="6953">
                  <c:v>0.002094907</c:v>
                </c:pt>
                <c:pt idx="6954">
                  <c:v>0.001574074</c:v>
                </c:pt>
                <c:pt idx="6955">
                  <c:v>0.004513889</c:v>
                </c:pt>
                <c:pt idx="6956">
                  <c:v>0.00431713</c:v>
                </c:pt>
                <c:pt idx="6957">
                  <c:v>0.000509259</c:v>
                </c:pt>
                <c:pt idx="6958">
                  <c:v>0.002303241</c:v>
                </c:pt>
                <c:pt idx="6959">
                  <c:v>0.006736111</c:v>
                </c:pt>
                <c:pt idx="6960">
                  <c:v>0.002430556</c:v>
                </c:pt>
                <c:pt idx="6961">
                  <c:v>0.002569444</c:v>
                </c:pt>
                <c:pt idx="6962">
                  <c:v>0.002511574</c:v>
                </c:pt>
                <c:pt idx="6963">
                  <c:v>0.0015625</c:v>
                </c:pt>
                <c:pt idx="6964">
                  <c:v>0.000983796</c:v>
                </c:pt>
                <c:pt idx="6965">
                  <c:v>0.004583333</c:v>
                </c:pt>
                <c:pt idx="6966">
                  <c:v>0.000671296</c:v>
                </c:pt>
                <c:pt idx="6967">
                  <c:v>0.001087963</c:v>
                </c:pt>
                <c:pt idx="6968">
                  <c:v>0.002430556</c:v>
                </c:pt>
                <c:pt idx="6969">
                  <c:v>0.000740741</c:v>
                </c:pt>
                <c:pt idx="6970">
                  <c:v>0.004837963</c:v>
                </c:pt>
                <c:pt idx="6971">
                  <c:v>0.00162037</c:v>
                </c:pt>
                <c:pt idx="6972">
                  <c:v>0.001979167</c:v>
                </c:pt>
                <c:pt idx="6973">
                  <c:v>0.002581019</c:v>
                </c:pt>
                <c:pt idx="6974">
                  <c:v>0.002361111</c:v>
                </c:pt>
                <c:pt idx="6975">
                  <c:v>0.002303241</c:v>
                </c:pt>
                <c:pt idx="6976">
                  <c:v>0.002256944</c:v>
                </c:pt>
                <c:pt idx="6977">
                  <c:v>0.001608796</c:v>
                </c:pt>
                <c:pt idx="6978">
                  <c:v>0.000729167</c:v>
                </c:pt>
                <c:pt idx="6979">
                  <c:v>0.006284722</c:v>
                </c:pt>
                <c:pt idx="6980">
                  <c:v>0.003356481</c:v>
                </c:pt>
                <c:pt idx="6981">
                  <c:v>0.001782407</c:v>
                </c:pt>
                <c:pt idx="6982">
                  <c:v>0.002615741</c:v>
                </c:pt>
                <c:pt idx="6983">
                  <c:v>0.001631944</c:v>
                </c:pt>
                <c:pt idx="6984">
                  <c:v>0.001909722</c:v>
                </c:pt>
                <c:pt idx="6985">
                  <c:v>0.001805556</c:v>
                </c:pt>
                <c:pt idx="6986">
                  <c:v>0.001145833</c:v>
                </c:pt>
                <c:pt idx="6987">
                  <c:v>0.0034375</c:v>
                </c:pt>
                <c:pt idx="6988">
                  <c:v>0.002013889</c:v>
                </c:pt>
                <c:pt idx="6989">
                  <c:v>0.000717593</c:v>
                </c:pt>
                <c:pt idx="6990">
                  <c:v>0.00255787</c:v>
                </c:pt>
                <c:pt idx="6991">
                  <c:v>0.001203704</c:v>
                </c:pt>
                <c:pt idx="6992">
                  <c:v>0.001574074</c:v>
                </c:pt>
                <c:pt idx="6993">
                  <c:v>0.000243056</c:v>
                </c:pt>
                <c:pt idx="6994">
                  <c:v>0.000833333</c:v>
                </c:pt>
                <c:pt idx="6995">
                  <c:v>0.001446759</c:v>
                </c:pt>
                <c:pt idx="6996">
                  <c:v>0.003553241</c:v>
                </c:pt>
                <c:pt idx="6997">
                  <c:v>0.001782407</c:v>
                </c:pt>
                <c:pt idx="6998">
                  <c:v>0.004131944</c:v>
                </c:pt>
                <c:pt idx="6999">
                  <c:v>0.002731481</c:v>
                </c:pt>
                <c:pt idx="7000">
                  <c:v>0.002337963</c:v>
                </c:pt>
                <c:pt idx="7001">
                  <c:v>0.002627315</c:v>
                </c:pt>
                <c:pt idx="7002">
                  <c:v>0.001921296</c:v>
                </c:pt>
                <c:pt idx="7003">
                  <c:v>0.001655093</c:v>
                </c:pt>
                <c:pt idx="7004">
                  <c:v>0.001377315</c:v>
                </c:pt>
                <c:pt idx="7005">
                  <c:v>0.001782407</c:v>
                </c:pt>
                <c:pt idx="7006">
                  <c:v>0.003101852</c:v>
                </c:pt>
                <c:pt idx="7007">
                  <c:v>0.005868056</c:v>
                </c:pt>
                <c:pt idx="7008">
                  <c:v>0.001458333</c:v>
                </c:pt>
                <c:pt idx="7009">
                  <c:v>0.001180556</c:v>
                </c:pt>
                <c:pt idx="7010">
                  <c:v>0.003101852</c:v>
                </c:pt>
                <c:pt idx="7011">
                  <c:v>0.004467593</c:v>
                </c:pt>
                <c:pt idx="7012">
                  <c:v>0.000729167</c:v>
                </c:pt>
                <c:pt idx="7013">
                  <c:v>0.003622685</c:v>
                </c:pt>
                <c:pt idx="7014">
                  <c:v>0.000868056</c:v>
                </c:pt>
                <c:pt idx="7015">
                  <c:v>0.001030093</c:v>
                </c:pt>
                <c:pt idx="7016">
                  <c:v>0.002418981</c:v>
                </c:pt>
                <c:pt idx="7017">
                  <c:v>0.002094907</c:v>
                </c:pt>
                <c:pt idx="7018">
                  <c:v>0.002002315</c:v>
                </c:pt>
                <c:pt idx="7019">
                  <c:v>0.005081019</c:v>
                </c:pt>
                <c:pt idx="7020">
                  <c:v>0.001377315</c:v>
                </c:pt>
                <c:pt idx="7021">
                  <c:v>0.008252315</c:v>
                </c:pt>
                <c:pt idx="7022">
                  <c:v>0.007847222</c:v>
                </c:pt>
                <c:pt idx="7023">
                  <c:v>0.002337963</c:v>
                </c:pt>
                <c:pt idx="7024">
                  <c:v>0.001111111</c:v>
                </c:pt>
                <c:pt idx="7025">
                  <c:v>0.000833333</c:v>
                </c:pt>
                <c:pt idx="7026">
                  <c:v>0.000902778</c:v>
                </c:pt>
                <c:pt idx="7027">
                  <c:v>0.000949074</c:v>
                </c:pt>
                <c:pt idx="7028">
                  <c:v>0.004537037</c:v>
                </c:pt>
                <c:pt idx="7029">
                  <c:v>0.002511574</c:v>
                </c:pt>
                <c:pt idx="7030">
                  <c:v>0.002175926</c:v>
                </c:pt>
                <c:pt idx="7031">
                  <c:v>0.00150463</c:v>
                </c:pt>
                <c:pt idx="7032">
                  <c:v>0.002673611</c:v>
                </c:pt>
                <c:pt idx="7033">
                  <c:v>0.001747685</c:v>
                </c:pt>
                <c:pt idx="7034">
                  <c:v>0.00244213</c:v>
                </c:pt>
                <c:pt idx="7035">
                  <c:v>0.002881944</c:v>
                </c:pt>
                <c:pt idx="7036">
                  <c:v>0.002361111</c:v>
                </c:pt>
                <c:pt idx="7037">
                  <c:v>0.01400463</c:v>
                </c:pt>
                <c:pt idx="7038">
                  <c:v>0.0003125</c:v>
                </c:pt>
                <c:pt idx="7039">
                  <c:v>0.00787037</c:v>
                </c:pt>
                <c:pt idx="7040">
                  <c:v>0.002384259</c:v>
                </c:pt>
                <c:pt idx="7041">
                  <c:v>0.002627315</c:v>
                </c:pt>
                <c:pt idx="7042">
                  <c:v>0.001435185</c:v>
                </c:pt>
                <c:pt idx="7043">
                  <c:v>0.000763889</c:v>
                </c:pt>
                <c:pt idx="7044">
                  <c:v>0.009502315</c:v>
                </c:pt>
                <c:pt idx="7045">
                  <c:v>0.006539352</c:v>
                </c:pt>
                <c:pt idx="7046">
                  <c:v>0.001458333</c:v>
                </c:pt>
                <c:pt idx="7047">
                  <c:v>0.007118056</c:v>
                </c:pt>
                <c:pt idx="7048">
                  <c:v>0.00193287</c:v>
                </c:pt>
                <c:pt idx="7049">
                  <c:v>0.00244213</c:v>
                </c:pt>
                <c:pt idx="7050">
                  <c:v>0.008587963</c:v>
                </c:pt>
                <c:pt idx="7051">
                  <c:v>0.001550926</c:v>
                </c:pt>
                <c:pt idx="7052">
                  <c:v>0.007118056</c:v>
                </c:pt>
                <c:pt idx="7053">
                  <c:v>0.005752315</c:v>
                </c:pt>
                <c:pt idx="7054">
                  <c:v>0.000798611</c:v>
                </c:pt>
                <c:pt idx="7055">
                  <c:v>0.001215278</c:v>
                </c:pt>
                <c:pt idx="7056">
                  <c:v>0.002465278</c:v>
                </c:pt>
                <c:pt idx="7057">
                  <c:v>0.001655093</c:v>
                </c:pt>
                <c:pt idx="7058">
                  <c:v>0.003402778</c:v>
                </c:pt>
                <c:pt idx="7059">
                  <c:v>0.003344907</c:v>
                </c:pt>
                <c:pt idx="7060">
                  <c:v>0.005335648</c:v>
                </c:pt>
                <c:pt idx="7061">
                  <c:v>0.001875</c:v>
                </c:pt>
                <c:pt idx="7062">
                  <c:v>0.002395833</c:v>
                </c:pt>
                <c:pt idx="7063">
                  <c:v>0.0025</c:v>
                </c:pt>
                <c:pt idx="7064">
                  <c:v>0.002141204</c:v>
                </c:pt>
                <c:pt idx="7065">
                  <c:v>0.004618056</c:v>
                </c:pt>
                <c:pt idx="7066">
                  <c:v>0.000775463</c:v>
                </c:pt>
                <c:pt idx="7067">
                  <c:v>0.000983796</c:v>
                </c:pt>
                <c:pt idx="7068">
                  <c:v>0.003668981</c:v>
                </c:pt>
                <c:pt idx="7069">
                  <c:v>0.005868056</c:v>
                </c:pt>
                <c:pt idx="7070">
                  <c:v>0.01369213</c:v>
                </c:pt>
                <c:pt idx="7071">
                  <c:v>0.00349537</c:v>
                </c:pt>
                <c:pt idx="7072">
                  <c:v>0.003981481</c:v>
                </c:pt>
                <c:pt idx="7073">
                  <c:v>0.003125</c:v>
                </c:pt>
                <c:pt idx="7074">
                  <c:v>9.25926E-05</c:v>
                </c:pt>
                <c:pt idx="7075">
                  <c:v>0.005659722</c:v>
                </c:pt>
                <c:pt idx="7076">
                  <c:v>0.003796296</c:v>
                </c:pt>
                <c:pt idx="7077">
                  <c:v>0.001319444</c:v>
                </c:pt>
                <c:pt idx="7078">
                  <c:v>0.001412037</c:v>
                </c:pt>
                <c:pt idx="7079">
                  <c:v>0.002326389</c:v>
                </c:pt>
                <c:pt idx="7080">
                  <c:v>0.001354167</c:v>
                </c:pt>
                <c:pt idx="7081">
                  <c:v>0.002615741</c:v>
                </c:pt>
                <c:pt idx="7082">
                  <c:v>0.001076389</c:v>
                </c:pt>
                <c:pt idx="7083">
                  <c:v>0.001122685</c:v>
                </c:pt>
                <c:pt idx="7084">
                  <c:v>0.005069444</c:v>
                </c:pt>
                <c:pt idx="7085">
                  <c:v>0.002013889</c:v>
                </c:pt>
                <c:pt idx="7086">
                  <c:v>0.0078125</c:v>
                </c:pt>
                <c:pt idx="7087">
                  <c:v>0.001423611</c:v>
                </c:pt>
                <c:pt idx="7088">
                  <c:v>0.003078704</c:v>
                </c:pt>
                <c:pt idx="7089">
                  <c:v>0.002256944</c:v>
                </c:pt>
                <c:pt idx="7090">
                  <c:v>0.001678241</c:v>
                </c:pt>
                <c:pt idx="7091">
                  <c:v>0.001736111</c:v>
                </c:pt>
                <c:pt idx="7092">
                  <c:v>0.002685185</c:v>
                </c:pt>
                <c:pt idx="7093">
                  <c:v>0.001053241</c:v>
                </c:pt>
                <c:pt idx="7094">
                  <c:v>0.000960648</c:v>
                </c:pt>
                <c:pt idx="7095">
                  <c:v>0.003634259</c:v>
                </c:pt>
                <c:pt idx="7096">
                  <c:v>0.008032407</c:v>
                </c:pt>
                <c:pt idx="7097">
                  <c:v>0.001724537</c:v>
                </c:pt>
                <c:pt idx="7098">
                  <c:v>0.001689815</c:v>
                </c:pt>
                <c:pt idx="7099">
                  <c:v>0.006840278</c:v>
                </c:pt>
                <c:pt idx="7100">
                  <c:v>0.001342593</c:v>
                </c:pt>
                <c:pt idx="7101">
                  <c:v>0.003333333</c:v>
                </c:pt>
                <c:pt idx="7102">
                  <c:v>0.000416667</c:v>
                </c:pt>
                <c:pt idx="7103">
                  <c:v>0.002210648</c:v>
                </c:pt>
                <c:pt idx="7104">
                  <c:v>0.001122685</c:v>
                </c:pt>
                <c:pt idx="7105">
                  <c:v>0.000821759</c:v>
                </c:pt>
                <c:pt idx="7106">
                  <c:v>0.00318287</c:v>
                </c:pt>
                <c:pt idx="7107">
                  <c:v>0.002164352</c:v>
                </c:pt>
                <c:pt idx="7108">
                  <c:v>0.001967593</c:v>
                </c:pt>
                <c:pt idx="7109">
                  <c:v>0.000277778</c:v>
                </c:pt>
                <c:pt idx="7110">
                  <c:v>0.002905093</c:v>
                </c:pt>
                <c:pt idx="7111">
                  <c:v>0.001759259</c:v>
                </c:pt>
                <c:pt idx="7112">
                  <c:v>0.005358796</c:v>
                </c:pt>
                <c:pt idx="7113">
                  <c:v>0.00181713</c:v>
                </c:pt>
                <c:pt idx="7114">
                  <c:v>0.004722222</c:v>
                </c:pt>
                <c:pt idx="7115">
                  <c:v>0.000856481</c:v>
                </c:pt>
                <c:pt idx="7116">
                  <c:v>0.000717593</c:v>
                </c:pt>
                <c:pt idx="7117">
                  <c:v>0.009328704</c:v>
                </c:pt>
                <c:pt idx="7118">
                  <c:v>0.002071759</c:v>
                </c:pt>
                <c:pt idx="7119">
                  <c:v>0.009212963</c:v>
                </c:pt>
                <c:pt idx="7120">
                  <c:v>0.001851852</c:v>
                </c:pt>
                <c:pt idx="7121">
                  <c:v>0.003148148</c:v>
                </c:pt>
                <c:pt idx="7122">
                  <c:v>0.001446759</c:v>
                </c:pt>
                <c:pt idx="7123">
                  <c:v>0.0009375</c:v>
                </c:pt>
                <c:pt idx="7124">
                  <c:v>0.003425926</c:v>
                </c:pt>
                <c:pt idx="7125">
                  <c:v>0.0021875</c:v>
                </c:pt>
                <c:pt idx="7126">
                  <c:v>0.006909722</c:v>
                </c:pt>
                <c:pt idx="7127">
                  <c:v>0.000706019</c:v>
                </c:pt>
                <c:pt idx="7128">
                  <c:v>0.001828704</c:v>
                </c:pt>
                <c:pt idx="7129">
                  <c:v>0.001840278</c:v>
                </c:pt>
                <c:pt idx="7130">
                  <c:v>0.000613426</c:v>
                </c:pt>
                <c:pt idx="7131">
                  <c:v>0.002291667</c:v>
                </c:pt>
                <c:pt idx="7132">
                  <c:v>0.000520833</c:v>
                </c:pt>
                <c:pt idx="7133">
                  <c:v>0.001527778</c:v>
                </c:pt>
                <c:pt idx="7134">
                  <c:v>0.007685185</c:v>
                </c:pt>
                <c:pt idx="7135">
                  <c:v>0.003356481</c:v>
                </c:pt>
                <c:pt idx="7136">
                  <c:v>0.00212963</c:v>
                </c:pt>
                <c:pt idx="7137">
                  <c:v>0.000590278</c:v>
                </c:pt>
                <c:pt idx="7138">
                  <c:v>0.000775463</c:v>
                </c:pt>
                <c:pt idx="7139">
                  <c:v>0.001377315</c:v>
                </c:pt>
                <c:pt idx="7140">
                  <c:v>0.003009259</c:v>
                </c:pt>
                <c:pt idx="7141">
                  <c:v>0.000787037</c:v>
                </c:pt>
                <c:pt idx="7142">
                  <c:v>0.001145833</c:v>
                </c:pt>
                <c:pt idx="7143">
                  <c:v>0.003298611</c:v>
                </c:pt>
                <c:pt idx="7144">
                  <c:v>0.0009375</c:v>
                </c:pt>
                <c:pt idx="7145">
                  <c:v>0.002824074</c:v>
                </c:pt>
                <c:pt idx="7146">
                  <c:v>0.002627315</c:v>
                </c:pt>
                <c:pt idx="7147">
                  <c:v>0.002118056</c:v>
                </c:pt>
                <c:pt idx="7148">
                  <c:v>0.001157407</c:v>
                </c:pt>
                <c:pt idx="7149">
                  <c:v>0.002638889</c:v>
                </c:pt>
                <c:pt idx="7150">
                  <c:v>0.0075</c:v>
                </c:pt>
                <c:pt idx="7151">
                  <c:v>0.002291667</c:v>
                </c:pt>
                <c:pt idx="7152">
                  <c:v>0.006203704</c:v>
                </c:pt>
                <c:pt idx="7153">
                  <c:v>0.002002315</c:v>
                </c:pt>
                <c:pt idx="7154">
                  <c:v>0.00212963</c:v>
                </c:pt>
                <c:pt idx="7155">
                  <c:v>0.003263889</c:v>
                </c:pt>
                <c:pt idx="7156">
                  <c:v>0.003113426</c:v>
                </c:pt>
                <c:pt idx="7157">
                  <c:v>0.003854167</c:v>
                </c:pt>
                <c:pt idx="7158">
                  <c:v>0.001400463</c:v>
                </c:pt>
                <c:pt idx="7159">
                  <c:v>0.0025</c:v>
                </c:pt>
                <c:pt idx="7160">
                  <c:v>0.004016204</c:v>
                </c:pt>
                <c:pt idx="7161">
                  <c:v>0.001018519</c:v>
                </c:pt>
                <c:pt idx="7162">
                  <c:v>0.003229167</c:v>
                </c:pt>
                <c:pt idx="7163">
                  <c:v>0.003402778</c:v>
                </c:pt>
                <c:pt idx="7164">
                  <c:v>0.002175926</c:v>
                </c:pt>
                <c:pt idx="7165">
                  <c:v>0.001342593</c:v>
                </c:pt>
                <c:pt idx="7166">
                  <c:v>0.000694444</c:v>
                </c:pt>
                <c:pt idx="7167">
                  <c:v>0.009953704</c:v>
                </c:pt>
                <c:pt idx="7168">
                  <c:v>0.002511574</c:v>
                </c:pt>
                <c:pt idx="7169">
                  <c:v>0.003449074</c:v>
                </c:pt>
                <c:pt idx="7170">
                  <c:v>0.01</c:v>
                </c:pt>
                <c:pt idx="7171">
                  <c:v>0.005428241</c:v>
                </c:pt>
                <c:pt idx="7172">
                  <c:v>0.001608796</c:v>
                </c:pt>
                <c:pt idx="7173">
                  <c:v>0.000925926</c:v>
                </c:pt>
                <c:pt idx="7174">
                  <c:v>0.001493056</c:v>
                </c:pt>
                <c:pt idx="7175">
                  <c:v>0.00400463</c:v>
                </c:pt>
                <c:pt idx="7176">
                  <c:v>0.00119213</c:v>
                </c:pt>
                <c:pt idx="7177">
                  <c:v>0.000543981</c:v>
                </c:pt>
                <c:pt idx="7178">
                  <c:v>0.002824074</c:v>
                </c:pt>
                <c:pt idx="7179">
                  <c:v>0.001574074</c:v>
                </c:pt>
                <c:pt idx="7180">
                  <c:v>0.001273148</c:v>
                </c:pt>
                <c:pt idx="7181">
                  <c:v>0.005011574</c:v>
                </c:pt>
                <c:pt idx="7182">
                  <c:v>0.000763889</c:v>
                </c:pt>
                <c:pt idx="7183">
                  <c:v>0.00162037</c:v>
                </c:pt>
                <c:pt idx="7184">
                  <c:v>0.003854167</c:v>
                </c:pt>
                <c:pt idx="7185">
                  <c:v>0.001030093</c:v>
                </c:pt>
                <c:pt idx="7186">
                  <c:v>0.000625</c:v>
                </c:pt>
                <c:pt idx="7187">
                  <c:v>0.002291667</c:v>
                </c:pt>
                <c:pt idx="7188">
                  <c:v>0.000833333</c:v>
                </c:pt>
                <c:pt idx="7189">
                  <c:v>0.001435185</c:v>
                </c:pt>
                <c:pt idx="7190">
                  <c:v>0.001365741</c:v>
                </c:pt>
                <c:pt idx="7191">
                  <c:v>0.001261574</c:v>
                </c:pt>
                <c:pt idx="7192">
                  <c:v>0.000277778</c:v>
                </c:pt>
                <c:pt idx="7193">
                  <c:v>0.00181713</c:v>
                </c:pt>
                <c:pt idx="7194">
                  <c:v>0.005659722</c:v>
                </c:pt>
                <c:pt idx="7195">
                  <c:v>0.000972222</c:v>
                </c:pt>
                <c:pt idx="7196">
                  <c:v>0.002766204</c:v>
                </c:pt>
                <c:pt idx="7197">
                  <c:v>0.004131944</c:v>
                </c:pt>
                <c:pt idx="7198">
                  <c:v>0.00443287</c:v>
                </c:pt>
                <c:pt idx="7199">
                  <c:v>0.001168981</c:v>
                </c:pt>
                <c:pt idx="7200">
                  <c:v>0.003981481</c:v>
                </c:pt>
                <c:pt idx="7201">
                  <c:v>0.004166667</c:v>
                </c:pt>
                <c:pt idx="7202">
                  <c:v>0.003587963</c:v>
                </c:pt>
                <c:pt idx="7203">
                  <c:v>0.003634259</c:v>
                </c:pt>
                <c:pt idx="7204">
                  <c:v>0.000914352</c:v>
                </c:pt>
                <c:pt idx="7205">
                  <c:v>0.003645833</c:v>
                </c:pt>
                <c:pt idx="7206">
                  <c:v>0.001354167</c:v>
                </c:pt>
                <c:pt idx="7207">
                  <c:v>0.002650463</c:v>
                </c:pt>
                <c:pt idx="7208">
                  <c:v>0.001087963</c:v>
                </c:pt>
                <c:pt idx="7209">
                  <c:v>0.007083333</c:v>
                </c:pt>
                <c:pt idx="7210">
                  <c:v>0.000960648</c:v>
                </c:pt>
                <c:pt idx="7211">
                  <c:v>0.003912037</c:v>
                </c:pt>
                <c:pt idx="7212">
                  <c:v>0.00568287</c:v>
                </c:pt>
                <c:pt idx="7213">
                  <c:v>0.010208333</c:v>
                </c:pt>
                <c:pt idx="7214">
                  <c:v>0.020023148</c:v>
                </c:pt>
                <c:pt idx="7215">
                  <c:v>0.000960648</c:v>
                </c:pt>
                <c:pt idx="7216">
                  <c:v>0.002233796</c:v>
                </c:pt>
                <c:pt idx="7217">
                  <c:v>0.002881944</c:v>
                </c:pt>
                <c:pt idx="7218">
                  <c:v>0.007280093</c:v>
                </c:pt>
                <c:pt idx="7219">
                  <c:v>0.003009259</c:v>
                </c:pt>
                <c:pt idx="7220">
                  <c:v>0.002337963</c:v>
                </c:pt>
                <c:pt idx="7221">
                  <c:v>0.002511574</c:v>
                </c:pt>
                <c:pt idx="7222">
                  <c:v>0.003472222</c:v>
                </c:pt>
                <c:pt idx="7223">
                  <c:v>0.001087963</c:v>
                </c:pt>
                <c:pt idx="7224">
                  <c:v>0.00181713</c:v>
                </c:pt>
                <c:pt idx="7225">
                  <c:v>0.00275463</c:v>
                </c:pt>
                <c:pt idx="7226">
                  <c:v>0.000578704</c:v>
                </c:pt>
                <c:pt idx="7227">
                  <c:v>0.001400463</c:v>
                </c:pt>
                <c:pt idx="7228">
                  <c:v>0.004502315</c:v>
                </c:pt>
                <c:pt idx="7229">
                  <c:v>0.007719907</c:v>
                </c:pt>
                <c:pt idx="7230">
                  <c:v>0.004351852</c:v>
                </c:pt>
                <c:pt idx="7231">
                  <c:v>0.000266204</c:v>
                </c:pt>
                <c:pt idx="7232">
                  <c:v>0.004675926</c:v>
                </c:pt>
                <c:pt idx="7233">
                  <c:v>0.0003125</c:v>
                </c:pt>
                <c:pt idx="7234">
                  <c:v>0.001435185</c:v>
                </c:pt>
                <c:pt idx="7235">
                  <c:v>0.001111111</c:v>
                </c:pt>
                <c:pt idx="7236">
                  <c:v>0.001006944</c:v>
                </c:pt>
                <c:pt idx="7237">
                  <c:v>0.001458333</c:v>
                </c:pt>
                <c:pt idx="7238">
                  <c:v>0.003819444</c:v>
                </c:pt>
                <c:pt idx="7239">
                  <c:v>0.002291667</c:v>
                </c:pt>
                <c:pt idx="7240">
                  <c:v>0.002997685</c:v>
                </c:pt>
                <c:pt idx="7241">
                  <c:v>0.004965278</c:v>
                </c:pt>
                <c:pt idx="7242">
                  <c:v>0.00630787</c:v>
                </c:pt>
                <c:pt idx="7243">
                  <c:v>0.000509259</c:v>
                </c:pt>
                <c:pt idx="7244">
                  <c:v>0.003229167</c:v>
                </c:pt>
                <c:pt idx="7245">
                  <c:v>0.001990741</c:v>
                </c:pt>
                <c:pt idx="7246">
                  <c:v>0.001574074</c:v>
                </c:pt>
                <c:pt idx="7247">
                  <c:v>0.000949074</c:v>
                </c:pt>
                <c:pt idx="7248">
                  <c:v>0.00375</c:v>
                </c:pt>
                <c:pt idx="7249">
                  <c:v>0.001238426</c:v>
                </c:pt>
                <c:pt idx="7250">
                  <c:v>0.000555556</c:v>
                </c:pt>
                <c:pt idx="7251">
                  <c:v>0.005196759</c:v>
                </c:pt>
                <c:pt idx="7252">
                  <c:v>0.004189815</c:v>
                </c:pt>
                <c:pt idx="7253">
                  <c:v>0.001145833</c:v>
                </c:pt>
                <c:pt idx="7254">
                  <c:v>0.002395833</c:v>
                </c:pt>
                <c:pt idx="7255">
                  <c:v>0.0034375</c:v>
                </c:pt>
                <c:pt idx="7256">
                  <c:v>0.001990741</c:v>
                </c:pt>
                <c:pt idx="7257">
                  <c:v>0.001828704</c:v>
                </c:pt>
                <c:pt idx="7258">
                  <c:v>0.002083333</c:v>
                </c:pt>
                <c:pt idx="7259">
                  <c:v>0.005243056</c:v>
                </c:pt>
                <c:pt idx="7260">
                  <c:v>0.00474537</c:v>
                </c:pt>
                <c:pt idx="7261">
                  <c:v>0.004907407</c:v>
                </c:pt>
                <c:pt idx="7262">
                  <c:v>0.000856481</c:v>
                </c:pt>
                <c:pt idx="7263">
                  <c:v>0.001111111</c:v>
                </c:pt>
                <c:pt idx="7264">
                  <c:v>0.001261574</c:v>
                </c:pt>
                <c:pt idx="7265">
                  <c:v>0.000601852</c:v>
                </c:pt>
                <c:pt idx="7266">
                  <c:v>0.000300926</c:v>
                </c:pt>
                <c:pt idx="7267">
                  <c:v>0.005856481</c:v>
                </c:pt>
                <c:pt idx="7268">
                  <c:v>0.002002315</c:v>
                </c:pt>
                <c:pt idx="7269">
                  <c:v>0.001226852</c:v>
                </c:pt>
                <c:pt idx="7270">
                  <c:v>0.000891204</c:v>
                </c:pt>
                <c:pt idx="7271">
                  <c:v>0.001099537</c:v>
                </c:pt>
                <c:pt idx="7272">
                  <c:v>0.005358796</c:v>
                </c:pt>
                <c:pt idx="7273">
                  <c:v>0.000289352</c:v>
                </c:pt>
                <c:pt idx="7274">
                  <c:v>0.001342593</c:v>
                </c:pt>
                <c:pt idx="7275">
                  <c:v>0.001203704</c:v>
                </c:pt>
                <c:pt idx="7276">
                  <c:v>0.003090278</c:v>
                </c:pt>
                <c:pt idx="7277">
                  <c:v>0.000740741</c:v>
                </c:pt>
                <c:pt idx="7278">
                  <c:v>0.003935185</c:v>
                </c:pt>
                <c:pt idx="7279">
                  <c:v>0.000381944</c:v>
                </c:pt>
                <c:pt idx="7280">
                  <c:v>0.003761574</c:v>
                </c:pt>
                <c:pt idx="7281">
                  <c:v>0.006111111</c:v>
                </c:pt>
                <c:pt idx="7282">
                  <c:v>0.014780093</c:v>
                </c:pt>
                <c:pt idx="7283">
                  <c:v>0.001770833</c:v>
                </c:pt>
                <c:pt idx="7284">
                  <c:v>0.004201389</c:v>
                </c:pt>
                <c:pt idx="7285">
                  <c:v>0.004756944</c:v>
                </c:pt>
                <c:pt idx="7286">
                  <c:v>0.002835648</c:v>
                </c:pt>
                <c:pt idx="7287">
                  <c:v>0.001851852</c:v>
                </c:pt>
                <c:pt idx="7288">
                  <c:v>0.00162037</c:v>
                </c:pt>
                <c:pt idx="7289">
                  <c:v>0.000289352</c:v>
                </c:pt>
                <c:pt idx="7290">
                  <c:v>0.002071759</c:v>
                </c:pt>
                <c:pt idx="7291">
                  <c:v>0.00181713</c:v>
                </c:pt>
                <c:pt idx="7292">
                  <c:v>0.004178241</c:v>
                </c:pt>
                <c:pt idx="7293">
                  <c:v>0.00181713</c:v>
                </c:pt>
                <c:pt idx="7294">
                  <c:v>0.000752315</c:v>
                </c:pt>
                <c:pt idx="7295">
                  <c:v>0.004467593</c:v>
                </c:pt>
                <c:pt idx="7296">
                  <c:v>0.006863426</c:v>
                </c:pt>
                <c:pt idx="7297">
                  <c:v>0.002037037</c:v>
                </c:pt>
                <c:pt idx="7298">
                  <c:v>0.0021875</c:v>
                </c:pt>
                <c:pt idx="7299">
                  <c:v>0.00349537</c:v>
                </c:pt>
                <c:pt idx="7300">
                  <c:v>0.000555556</c:v>
                </c:pt>
                <c:pt idx="7301">
                  <c:v>0.000590278</c:v>
                </c:pt>
                <c:pt idx="7302">
                  <c:v>0.005451389</c:v>
                </c:pt>
                <c:pt idx="7303">
                  <c:v>0.001145833</c:v>
                </c:pt>
                <c:pt idx="7304">
                  <c:v>0.005231481</c:v>
                </c:pt>
                <c:pt idx="7305">
                  <c:v>0.002164352</c:v>
                </c:pt>
                <c:pt idx="7306">
                  <c:v>0.00025463</c:v>
                </c:pt>
                <c:pt idx="7307">
                  <c:v>0.003877315</c:v>
                </c:pt>
                <c:pt idx="7308">
                  <c:v>0.001273148</c:v>
                </c:pt>
                <c:pt idx="7309">
                  <c:v>0.003460648</c:v>
                </c:pt>
                <c:pt idx="7310">
                  <c:v>0.000983796</c:v>
                </c:pt>
                <c:pt idx="7311">
                  <c:v>0.002708333</c:v>
                </c:pt>
                <c:pt idx="7312">
                  <c:v>0.003055556</c:v>
                </c:pt>
                <c:pt idx="7313">
                  <c:v>0.002696759</c:v>
                </c:pt>
                <c:pt idx="7314">
                  <c:v>0.002766204</c:v>
                </c:pt>
                <c:pt idx="7315">
                  <c:v>0.007071759</c:v>
                </c:pt>
                <c:pt idx="7316">
                  <c:v>0.006944444</c:v>
                </c:pt>
                <c:pt idx="7317">
                  <c:v>0.003078704</c:v>
                </c:pt>
                <c:pt idx="7318">
                  <c:v>0.005532407</c:v>
                </c:pt>
                <c:pt idx="7319">
                  <c:v>0.001064815</c:v>
                </c:pt>
                <c:pt idx="7320">
                  <c:v>0.001828704</c:v>
                </c:pt>
                <c:pt idx="7321">
                  <c:v>0.002291667</c:v>
                </c:pt>
                <c:pt idx="7322">
                  <c:v>0.005069444</c:v>
                </c:pt>
                <c:pt idx="7323">
                  <c:v>0.000868056</c:v>
                </c:pt>
                <c:pt idx="7324">
                  <c:v>0.002604167</c:v>
                </c:pt>
                <c:pt idx="7325">
                  <c:v>0.003958333</c:v>
                </c:pt>
                <c:pt idx="7326">
                  <c:v>0.001342593</c:v>
                </c:pt>
                <c:pt idx="7327">
                  <c:v>0.001018519</c:v>
                </c:pt>
                <c:pt idx="7328">
                  <c:v>0.001261574</c:v>
                </c:pt>
                <c:pt idx="7329">
                  <c:v>0.002916667</c:v>
                </c:pt>
                <c:pt idx="7330">
                  <c:v>0.005277778</c:v>
                </c:pt>
                <c:pt idx="7331">
                  <c:v>0.001064815</c:v>
                </c:pt>
                <c:pt idx="7332">
                  <c:v>0.002581019</c:v>
                </c:pt>
                <c:pt idx="7333">
                  <c:v>0.001712963</c:v>
                </c:pt>
                <c:pt idx="7334">
                  <c:v>0.002372685</c:v>
                </c:pt>
                <c:pt idx="7335">
                  <c:v>0.000925926</c:v>
                </c:pt>
                <c:pt idx="7336">
                  <c:v>0.001122685</c:v>
                </c:pt>
                <c:pt idx="7337">
                  <c:v>0.001099537</c:v>
                </c:pt>
                <c:pt idx="7338">
                  <c:v>0.004131944</c:v>
                </c:pt>
                <c:pt idx="7339">
                  <c:v>0.000266204</c:v>
                </c:pt>
                <c:pt idx="7340">
                  <c:v>0.0059375</c:v>
                </c:pt>
                <c:pt idx="7341">
                  <c:v>0.001979167</c:v>
                </c:pt>
                <c:pt idx="7342">
                  <c:v>0.001041667</c:v>
                </c:pt>
                <c:pt idx="7343">
                  <c:v>0.000590278</c:v>
                </c:pt>
                <c:pt idx="7344">
                  <c:v>0.006481481</c:v>
                </c:pt>
                <c:pt idx="7345">
                  <c:v>0.002835648</c:v>
                </c:pt>
                <c:pt idx="7346">
                  <c:v>0.003680556</c:v>
                </c:pt>
                <c:pt idx="7347">
                  <c:v>0.001215278</c:v>
                </c:pt>
                <c:pt idx="7348">
                  <c:v>0.003020833</c:v>
                </c:pt>
                <c:pt idx="7349">
                  <c:v>0.002314815</c:v>
                </c:pt>
                <c:pt idx="7350">
                  <c:v>0.003090278</c:v>
                </c:pt>
                <c:pt idx="7351">
                  <c:v>0.002210648</c:v>
                </c:pt>
                <c:pt idx="7352">
                  <c:v>0.003472222</c:v>
                </c:pt>
                <c:pt idx="7353">
                  <c:v>0.000949074</c:v>
                </c:pt>
                <c:pt idx="7354">
                  <c:v>0.001770833</c:v>
                </c:pt>
                <c:pt idx="7355">
                  <c:v>0.005833333</c:v>
                </c:pt>
                <c:pt idx="7356">
                  <c:v>0.001203704</c:v>
                </c:pt>
                <c:pt idx="7357">
                  <c:v>0.00224537</c:v>
                </c:pt>
                <c:pt idx="7358">
                  <c:v>0.002453704</c:v>
                </c:pt>
                <c:pt idx="7359">
                  <c:v>0.001412037</c:v>
                </c:pt>
                <c:pt idx="7360">
                  <c:v>0.002141204</c:v>
                </c:pt>
                <c:pt idx="7361">
                  <c:v>0.001006944</c:v>
                </c:pt>
                <c:pt idx="7362">
                  <c:v>0.001678241</c:v>
                </c:pt>
                <c:pt idx="7363">
                  <c:v>0.000347222</c:v>
                </c:pt>
                <c:pt idx="7364">
                  <c:v>0.006770833</c:v>
                </c:pt>
                <c:pt idx="7365">
                  <c:v>0.001574074</c:v>
                </c:pt>
                <c:pt idx="7366">
                  <c:v>0.001689815</c:v>
                </c:pt>
                <c:pt idx="7367">
                  <c:v>0.001041667</c:v>
                </c:pt>
                <c:pt idx="7368">
                  <c:v>0.002083333</c:v>
                </c:pt>
                <c:pt idx="7369">
                  <c:v>0.004351852</c:v>
                </c:pt>
                <c:pt idx="7370">
                  <c:v>0.001157407</c:v>
                </c:pt>
                <c:pt idx="7371">
                  <c:v>0.000358796</c:v>
                </c:pt>
                <c:pt idx="7372">
                  <c:v>0.001782407</c:v>
                </c:pt>
                <c:pt idx="7373">
                  <c:v>0.001076389</c:v>
                </c:pt>
                <c:pt idx="7374">
                  <c:v>0.003865741</c:v>
                </c:pt>
                <c:pt idx="7375">
                  <c:v>0.001064815</c:v>
                </c:pt>
                <c:pt idx="7376">
                  <c:v>0.008680556</c:v>
                </c:pt>
                <c:pt idx="7377">
                  <c:v>0.003842593</c:v>
                </c:pt>
                <c:pt idx="7378">
                  <c:v>0.003854167</c:v>
                </c:pt>
                <c:pt idx="7379">
                  <c:v>0.001365741</c:v>
                </c:pt>
                <c:pt idx="7380">
                  <c:v>0.007175926</c:v>
                </c:pt>
                <c:pt idx="7381">
                  <c:v>0.003194444</c:v>
                </c:pt>
                <c:pt idx="7382">
                  <c:v>0.002233796</c:v>
                </c:pt>
                <c:pt idx="7383">
                  <c:v>0.001597222</c:v>
                </c:pt>
                <c:pt idx="7384">
                  <c:v>0.002696759</c:v>
                </c:pt>
                <c:pt idx="7385">
                  <c:v>0.001666667</c:v>
                </c:pt>
                <c:pt idx="7386">
                  <c:v>0.006284722</c:v>
                </c:pt>
                <c:pt idx="7387">
                  <c:v>0.001793981</c:v>
                </c:pt>
                <c:pt idx="7388">
                  <c:v>0.00162037</c:v>
                </c:pt>
                <c:pt idx="7389">
                  <c:v>0.000486111</c:v>
                </c:pt>
                <c:pt idx="7390">
                  <c:v>0.001469907</c:v>
                </c:pt>
                <c:pt idx="7391">
                  <c:v>0.00119213</c:v>
                </c:pt>
                <c:pt idx="7392">
                  <c:v>0.002372685</c:v>
                </c:pt>
                <c:pt idx="7393">
                  <c:v>0.003310185</c:v>
                </c:pt>
                <c:pt idx="7394">
                  <c:v>0.000428241</c:v>
                </c:pt>
                <c:pt idx="7395">
                  <c:v>0.000625</c:v>
                </c:pt>
                <c:pt idx="7396">
                  <c:v>0.001527778</c:v>
                </c:pt>
                <c:pt idx="7397">
                  <c:v>0.001099537</c:v>
                </c:pt>
                <c:pt idx="7398">
                  <c:v>0.002048611</c:v>
                </c:pt>
                <c:pt idx="7399">
                  <c:v>0.002071759</c:v>
                </c:pt>
                <c:pt idx="7400">
                  <c:v>0.002800926</c:v>
                </c:pt>
                <c:pt idx="7401">
                  <c:v>0.001481481</c:v>
                </c:pt>
                <c:pt idx="7402">
                  <c:v>0.00212963</c:v>
                </c:pt>
                <c:pt idx="7403">
                  <c:v>0.003287037</c:v>
                </c:pt>
                <c:pt idx="7404">
                  <c:v>0.001712963</c:v>
                </c:pt>
                <c:pt idx="7405">
                  <c:v>0.002824074</c:v>
                </c:pt>
                <c:pt idx="7406">
                  <c:v>0.001238426</c:v>
                </c:pt>
                <c:pt idx="7407">
                  <c:v>0.004409722</c:v>
                </c:pt>
                <c:pt idx="7408">
                  <c:v>0.00162037</c:v>
                </c:pt>
                <c:pt idx="7409">
                  <c:v>0.002511574</c:v>
                </c:pt>
                <c:pt idx="7410">
                  <c:v>0.013842593</c:v>
                </c:pt>
                <c:pt idx="7411">
                  <c:v>0.001180556</c:v>
                </c:pt>
                <c:pt idx="7412">
                  <c:v>0.001493056</c:v>
                </c:pt>
                <c:pt idx="7413">
                  <c:v>0.000601852</c:v>
                </c:pt>
                <c:pt idx="7414">
                  <c:v>0.000474537</c:v>
                </c:pt>
                <c:pt idx="7415">
                  <c:v>0.003298611</c:v>
                </c:pt>
                <c:pt idx="7416">
                  <c:v>0.001550926</c:v>
                </c:pt>
                <c:pt idx="7417">
                  <c:v>0.000162037</c:v>
                </c:pt>
                <c:pt idx="7418">
                  <c:v>0.002106481</c:v>
                </c:pt>
                <c:pt idx="7419">
                  <c:v>0.006238426</c:v>
                </c:pt>
                <c:pt idx="7420">
                  <c:v>0.000428241</c:v>
                </c:pt>
                <c:pt idx="7421">
                  <c:v>0.001875</c:v>
                </c:pt>
                <c:pt idx="7422">
                  <c:v>0.00212963</c:v>
                </c:pt>
                <c:pt idx="7423">
                  <c:v>0.003298611</c:v>
                </c:pt>
                <c:pt idx="7424">
                  <c:v>0.005277778</c:v>
                </c:pt>
                <c:pt idx="7425">
                  <c:v>0.004178241</c:v>
                </c:pt>
                <c:pt idx="7426">
                  <c:v>0.000856481</c:v>
                </c:pt>
                <c:pt idx="7427">
                  <c:v>0.00150463</c:v>
                </c:pt>
                <c:pt idx="7428">
                  <c:v>0.002349537</c:v>
                </c:pt>
                <c:pt idx="7429">
                  <c:v>0.002152778</c:v>
                </c:pt>
                <c:pt idx="7430">
                  <c:v>0.000428241</c:v>
                </c:pt>
                <c:pt idx="7431">
                  <c:v>0.002384259</c:v>
                </c:pt>
                <c:pt idx="7432">
                  <c:v>0.002662037</c:v>
                </c:pt>
                <c:pt idx="7433">
                  <c:v>0.003275463</c:v>
                </c:pt>
                <c:pt idx="7434">
                  <c:v>0.000509259</c:v>
                </c:pt>
                <c:pt idx="7435">
                  <c:v>0.002372685</c:v>
                </c:pt>
                <c:pt idx="7436">
                  <c:v>0.003368056</c:v>
                </c:pt>
                <c:pt idx="7437">
                  <c:v>0.001840278</c:v>
                </c:pt>
                <c:pt idx="7438">
                  <c:v>0.001712963</c:v>
                </c:pt>
                <c:pt idx="7439">
                  <c:v>0.001736111</c:v>
                </c:pt>
                <c:pt idx="7440">
                  <c:v>0.000659722</c:v>
                </c:pt>
                <c:pt idx="7441">
                  <c:v>0.008483796</c:v>
                </c:pt>
                <c:pt idx="7442">
                  <c:v>0.002233796</c:v>
                </c:pt>
                <c:pt idx="7443">
                  <c:v>0.008159722</c:v>
                </c:pt>
                <c:pt idx="7444">
                  <c:v>0.000601852</c:v>
                </c:pt>
                <c:pt idx="7445">
                  <c:v>0.008611111</c:v>
                </c:pt>
                <c:pt idx="7446">
                  <c:v>0.000972222</c:v>
                </c:pt>
                <c:pt idx="7447">
                  <c:v>0.000266204</c:v>
                </c:pt>
                <c:pt idx="7448">
                  <c:v>0.006689815</c:v>
                </c:pt>
                <c:pt idx="7449">
                  <c:v>0.004143519</c:v>
                </c:pt>
                <c:pt idx="7450">
                  <c:v>0.001377315</c:v>
                </c:pt>
                <c:pt idx="7451">
                  <c:v>0.007164352</c:v>
                </c:pt>
                <c:pt idx="7452">
                  <c:v>0.004212963</c:v>
                </c:pt>
                <c:pt idx="7453">
                  <c:v>0.004837963</c:v>
                </c:pt>
                <c:pt idx="7454">
                  <c:v>0.001284722</c:v>
                </c:pt>
                <c:pt idx="7455">
                  <c:v>0.000648148</c:v>
                </c:pt>
                <c:pt idx="7456">
                  <c:v>0.005277778</c:v>
                </c:pt>
                <c:pt idx="7457">
                  <c:v>0.001261574</c:v>
                </c:pt>
                <c:pt idx="7458">
                  <c:v>0.004780093</c:v>
                </c:pt>
                <c:pt idx="7459">
                  <c:v>0.003217593</c:v>
                </c:pt>
                <c:pt idx="7460">
                  <c:v>0.009155093</c:v>
                </c:pt>
                <c:pt idx="7461">
                  <c:v>0.001689815</c:v>
                </c:pt>
                <c:pt idx="7462">
                  <c:v>0.002337963</c:v>
                </c:pt>
                <c:pt idx="7463">
                  <c:v>0.001782407</c:v>
                </c:pt>
                <c:pt idx="7464">
                  <c:v>0.002974537</c:v>
                </c:pt>
                <c:pt idx="7465">
                  <c:v>0.002407407</c:v>
                </c:pt>
                <c:pt idx="7466">
                  <c:v>0.004166667</c:v>
                </c:pt>
                <c:pt idx="7467">
                  <c:v>0.001516204</c:v>
                </c:pt>
                <c:pt idx="7468">
                  <c:v>0.001585648</c:v>
                </c:pt>
                <c:pt idx="7469">
                  <c:v>0.001793981</c:v>
                </c:pt>
                <c:pt idx="7470">
                  <c:v>0.000763889</c:v>
                </c:pt>
                <c:pt idx="7471">
                  <c:v>0.00119213</c:v>
                </c:pt>
                <c:pt idx="7472">
                  <c:v>0.007592593</c:v>
                </c:pt>
                <c:pt idx="7473">
                  <c:v>0.004143519</c:v>
                </c:pt>
                <c:pt idx="7474">
                  <c:v>0.005949074</c:v>
                </c:pt>
                <c:pt idx="7475">
                  <c:v>0.0003125</c:v>
                </c:pt>
                <c:pt idx="7476">
                  <c:v>0.006296296</c:v>
                </c:pt>
                <c:pt idx="7477">
                  <c:v>0.00400463</c:v>
                </c:pt>
                <c:pt idx="7478">
                  <c:v>0.000625</c:v>
                </c:pt>
                <c:pt idx="7479">
                  <c:v>0.001550926</c:v>
                </c:pt>
                <c:pt idx="7480">
                  <c:v>0.0015625</c:v>
                </c:pt>
                <c:pt idx="7481">
                  <c:v>0.007326389</c:v>
                </c:pt>
                <c:pt idx="7482">
                  <c:v>0.000555556</c:v>
                </c:pt>
                <c:pt idx="7483">
                  <c:v>0.004155093</c:v>
                </c:pt>
                <c:pt idx="7484">
                  <c:v>0.014305556</c:v>
                </c:pt>
                <c:pt idx="7485">
                  <c:v>0.006643519</c:v>
                </c:pt>
                <c:pt idx="7486">
                  <c:v>0.003726852</c:v>
                </c:pt>
                <c:pt idx="7487">
                  <c:v>0.008634259</c:v>
                </c:pt>
                <c:pt idx="7488">
                  <c:v>0.003645833</c:v>
                </c:pt>
                <c:pt idx="7489">
                  <c:v>0.001458333</c:v>
                </c:pt>
                <c:pt idx="7490">
                  <c:v>0.001412037</c:v>
                </c:pt>
                <c:pt idx="7491">
                  <c:v>0.001041667</c:v>
                </c:pt>
                <c:pt idx="7492">
                  <c:v>0.001446759</c:v>
                </c:pt>
                <c:pt idx="7493">
                  <c:v>0.001666667</c:v>
                </c:pt>
                <c:pt idx="7494">
                  <c:v>0.004641204</c:v>
                </c:pt>
                <c:pt idx="7495">
                  <c:v>0.000694444</c:v>
                </c:pt>
                <c:pt idx="7496">
                  <c:v>0.000752315</c:v>
                </c:pt>
                <c:pt idx="7497">
                  <c:v>0.00412037</c:v>
                </c:pt>
                <c:pt idx="7498">
                  <c:v>0.001481481</c:v>
                </c:pt>
                <c:pt idx="7499">
                  <c:v>0.001180556</c:v>
                </c:pt>
                <c:pt idx="7500">
                  <c:v>0.000532407</c:v>
                </c:pt>
                <c:pt idx="7501">
                  <c:v>0.002164352</c:v>
                </c:pt>
                <c:pt idx="7502">
                  <c:v>0.000914352</c:v>
                </c:pt>
                <c:pt idx="7503">
                  <c:v>0.004513889</c:v>
                </c:pt>
                <c:pt idx="7504">
                  <c:v>0.003541667</c:v>
                </c:pt>
                <c:pt idx="7505">
                  <c:v>0.001759259</c:v>
                </c:pt>
                <c:pt idx="7506">
                  <c:v>0.002581019</c:v>
                </c:pt>
                <c:pt idx="7507">
                  <c:v>0.002048611</c:v>
                </c:pt>
                <c:pt idx="7508">
                  <c:v>0.000891204</c:v>
                </c:pt>
                <c:pt idx="7509">
                  <c:v>0.001226852</c:v>
                </c:pt>
                <c:pt idx="7510">
                  <c:v>0.001689815</c:v>
                </c:pt>
                <c:pt idx="7511">
                  <c:v>0.001446759</c:v>
                </c:pt>
                <c:pt idx="7512">
                  <c:v>0.004675926</c:v>
                </c:pt>
                <c:pt idx="7513">
                  <c:v>0.002824074</c:v>
                </c:pt>
                <c:pt idx="7514">
                  <c:v>0.004780093</c:v>
                </c:pt>
                <c:pt idx="7515">
                  <c:v>0.002048611</c:v>
                </c:pt>
                <c:pt idx="7516">
                  <c:v>0.001365741</c:v>
                </c:pt>
                <c:pt idx="7517">
                  <c:v>0.002326389</c:v>
                </c:pt>
                <c:pt idx="7518">
                  <c:v>0.0015625</c:v>
                </c:pt>
                <c:pt idx="7519">
                  <c:v>0.007048611</c:v>
                </c:pt>
                <c:pt idx="7520">
                  <c:v>0.000405093</c:v>
                </c:pt>
                <c:pt idx="7521">
                  <c:v>0.005474537</c:v>
                </c:pt>
                <c:pt idx="7522">
                  <c:v>0.006898148</c:v>
                </c:pt>
                <c:pt idx="7523">
                  <c:v>0.004282407</c:v>
                </c:pt>
                <c:pt idx="7524">
                  <c:v>0.007997685</c:v>
                </c:pt>
                <c:pt idx="7525">
                  <c:v>0.000810185</c:v>
                </c:pt>
                <c:pt idx="7526">
                  <c:v>0.001446759</c:v>
                </c:pt>
                <c:pt idx="7527">
                  <c:v>0.002835648</c:v>
                </c:pt>
                <c:pt idx="7528">
                  <c:v>0.006296296</c:v>
                </c:pt>
                <c:pt idx="7529">
                  <c:v>0.00056713</c:v>
                </c:pt>
                <c:pt idx="7530">
                  <c:v>0.001354167</c:v>
                </c:pt>
                <c:pt idx="7531">
                  <c:v>0.00474537</c:v>
                </c:pt>
                <c:pt idx="7532">
                  <c:v>0.001736111</c:v>
                </c:pt>
                <c:pt idx="7533">
                  <c:v>0.0059375</c:v>
                </c:pt>
                <c:pt idx="7534">
                  <c:v>0.002071759</c:v>
                </c:pt>
                <c:pt idx="7535">
                  <c:v>0.001956019</c:v>
                </c:pt>
                <c:pt idx="7536">
                  <c:v>0.004224537</c:v>
                </c:pt>
                <c:pt idx="7537">
                  <c:v>0.001828704</c:v>
                </c:pt>
                <c:pt idx="7538">
                  <c:v>0.013969907</c:v>
                </c:pt>
                <c:pt idx="7539">
                  <c:v>0.001840278</c:v>
                </c:pt>
                <c:pt idx="7540">
                  <c:v>0.000949074</c:v>
                </c:pt>
                <c:pt idx="7541">
                  <c:v>0.000486111</c:v>
                </c:pt>
                <c:pt idx="7542">
                  <c:v>0.002384259</c:v>
                </c:pt>
                <c:pt idx="7543">
                  <c:v>0.001064815</c:v>
                </c:pt>
                <c:pt idx="7544">
                  <c:v>0.001875</c:v>
                </c:pt>
                <c:pt idx="7545">
                  <c:v>0.004016204</c:v>
                </c:pt>
                <c:pt idx="7546">
                  <c:v>0.000787037</c:v>
                </c:pt>
                <c:pt idx="7547">
                  <c:v>0.001354167</c:v>
                </c:pt>
                <c:pt idx="7548">
                  <c:v>0.010833333</c:v>
                </c:pt>
                <c:pt idx="7549">
                  <c:v>0.001875</c:v>
                </c:pt>
                <c:pt idx="7550">
                  <c:v>0.003298611</c:v>
                </c:pt>
                <c:pt idx="7551">
                  <c:v>0.000821759</c:v>
                </c:pt>
                <c:pt idx="7552">
                  <c:v>0.002060185</c:v>
                </c:pt>
                <c:pt idx="7553">
                  <c:v>0.001030093</c:v>
                </c:pt>
                <c:pt idx="7554">
                  <c:v>0.000601852</c:v>
                </c:pt>
                <c:pt idx="7555">
                  <c:v>0.004733796</c:v>
                </c:pt>
                <c:pt idx="7556">
                  <c:v>0.001006944</c:v>
                </c:pt>
                <c:pt idx="7557">
                  <c:v>0.002337963</c:v>
                </c:pt>
                <c:pt idx="7558">
                  <c:v>0.001354167</c:v>
                </c:pt>
                <c:pt idx="7559">
                  <c:v>0.005104167</c:v>
                </c:pt>
                <c:pt idx="7560">
                  <c:v>0.002025463</c:v>
                </c:pt>
                <c:pt idx="7561">
                  <c:v>0.001898148</c:v>
                </c:pt>
                <c:pt idx="7562">
                  <c:v>0.000925926</c:v>
                </c:pt>
                <c:pt idx="7563">
                  <c:v>0.001631944</c:v>
                </c:pt>
                <c:pt idx="7564">
                  <c:v>0.010787037</c:v>
                </c:pt>
                <c:pt idx="7565">
                  <c:v>0.000150463</c:v>
                </c:pt>
                <c:pt idx="7566">
                  <c:v>0.001608796</c:v>
                </c:pt>
                <c:pt idx="7567">
                  <c:v>0.010208333</c:v>
                </c:pt>
                <c:pt idx="7568">
                  <c:v>0.003043981</c:v>
                </c:pt>
                <c:pt idx="7569">
                  <c:v>0.005092593</c:v>
                </c:pt>
                <c:pt idx="7570">
                  <c:v>0.002013889</c:v>
                </c:pt>
                <c:pt idx="7571">
                  <c:v>0.00087963</c:v>
                </c:pt>
                <c:pt idx="7572">
                  <c:v>0.000300926</c:v>
                </c:pt>
                <c:pt idx="7573">
                  <c:v>0.005266204</c:v>
                </c:pt>
                <c:pt idx="7574">
                  <c:v>0.002083333</c:v>
                </c:pt>
                <c:pt idx="7575">
                  <c:v>0.002314815</c:v>
                </c:pt>
                <c:pt idx="7576">
                  <c:v>0.000590278</c:v>
                </c:pt>
                <c:pt idx="7577">
                  <c:v>0.00619213</c:v>
                </c:pt>
                <c:pt idx="7578">
                  <c:v>0.003622685</c:v>
                </c:pt>
                <c:pt idx="7579">
                  <c:v>0.001168981</c:v>
                </c:pt>
                <c:pt idx="7580">
                  <c:v>0.001446759</c:v>
                </c:pt>
                <c:pt idx="7581">
                  <c:v>0.004212963</c:v>
                </c:pt>
                <c:pt idx="7582">
                  <c:v>0.001770833</c:v>
                </c:pt>
                <c:pt idx="7583">
                  <c:v>0.001828704</c:v>
                </c:pt>
                <c:pt idx="7584">
                  <c:v>0.007141204</c:v>
                </c:pt>
                <c:pt idx="7585">
                  <c:v>0.001145833</c:v>
                </c:pt>
                <c:pt idx="7586">
                  <c:v>0.001909722</c:v>
                </c:pt>
                <c:pt idx="7587">
                  <c:v>0.001400463</c:v>
                </c:pt>
                <c:pt idx="7588">
                  <c:v>0.002511574</c:v>
                </c:pt>
                <c:pt idx="7589">
                  <c:v>0.001493056</c:v>
                </c:pt>
                <c:pt idx="7590">
                  <c:v>0.002314815</c:v>
                </c:pt>
                <c:pt idx="7591">
                  <c:v>0.004988426</c:v>
                </c:pt>
                <c:pt idx="7592">
                  <c:v>0.004826389</c:v>
                </c:pt>
                <c:pt idx="7593">
                  <c:v>0.005555556</c:v>
                </c:pt>
                <c:pt idx="7594">
                  <c:v>0.003831019</c:v>
                </c:pt>
                <c:pt idx="7595">
                  <c:v>0.004155093</c:v>
                </c:pt>
                <c:pt idx="7596">
                  <c:v>0.003842593</c:v>
                </c:pt>
                <c:pt idx="7597">
                  <c:v>0.00619213</c:v>
                </c:pt>
                <c:pt idx="7598">
                  <c:v>0.001701389</c:v>
                </c:pt>
                <c:pt idx="7599">
                  <c:v>0.000150463</c:v>
                </c:pt>
                <c:pt idx="7600">
                  <c:v>0.007974537</c:v>
                </c:pt>
                <c:pt idx="7601">
                  <c:v>0.002800926</c:v>
                </c:pt>
                <c:pt idx="7602">
                  <c:v>0.001412037</c:v>
                </c:pt>
                <c:pt idx="7603">
                  <c:v>0.007696759</c:v>
                </c:pt>
                <c:pt idx="7604">
                  <c:v>0.001122685</c:v>
                </c:pt>
                <c:pt idx="7605">
                  <c:v>0.003726852</c:v>
                </c:pt>
                <c:pt idx="7606">
                  <c:v>0.001666667</c:v>
                </c:pt>
                <c:pt idx="7607">
                  <c:v>0.004351852</c:v>
                </c:pt>
                <c:pt idx="7608">
                  <c:v>0.005555556</c:v>
                </c:pt>
                <c:pt idx="7609">
                  <c:v>0.001828704</c:v>
                </c:pt>
                <c:pt idx="7610">
                  <c:v>0.007048611</c:v>
                </c:pt>
                <c:pt idx="7611">
                  <c:v>0.001863426</c:v>
                </c:pt>
                <c:pt idx="7612">
                  <c:v>0.001342593</c:v>
                </c:pt>
                <c:pt idx="7613">
                  <c:v>0.00087963</c:v>
                </c:pt>
                <c:pt idx="7614">
                  <c:v>0.002511574</c:v>
                </c:pt>
                <c:pt idx="7615">
                  <c:v>0.001296296</c:v>
                </c:pt>
                <c:pt idx="7616">
                  <c:v>0.007025463</c:v>
                </c:pt>
                <c:pt idx="7617">
                  <c:v>0.008402778</c:v>
                </c:pt>
                <c:pt idx="7618">
                  <c:v>0.001712963</c:v>
                </c:pt>
                <c:pt idx="7619">
                  <c:v>0.0015625</c:v>
                </c:pt>
                <c:pt idx="7620">
                  <c:v>0.012256944</c:v>
                </c:pt>
                <c:pt idx="7621">
                  <c:v>0.00212963</c:v>
                </c:pt>
                <c:pt idx="7622">
                  <c:v>0.002835648</c:v>
                </c:pt>
                <c:pt idx="7623">
                  <c:v>0.002928241</c:v>
                </c:pt>
                <c:pt idx="7624">
                  <c:v>0.003391204</c:v>
                </c:pt>
                <c:pt idx="7625">
                  <c:v>0.002847222</c:v>
                </c:pt>
                <c:pt idx="7626">
                  <c:v>0.002256944</c:v>
                </c:pt>
                <c:pt idx="7627">
                  <c:v>0.00255787</c:v>
                </c:pt>
                <c:pt idx="7628">
                  <c:v>0.001921296</c:v>
                </c:pt>
                <c:pt idx="7629">
                  <c:v>0.004456019</c:v>
                </c:pt>
                <c:pt idx="7630">
                  <c:v>0.009131944</c:v>
                </c:pt>
                <c:pt idx="7631">
                  <c:v>0.000983796</c:v>
                </c:pt>
                <c:pt idx="7632">
                  <c:v>0.002002315</c:v>
                </c:pt>
                <c:pt idx="7633">
                  <c:v>0.000555556</c:v>
                </c:pt>
                <c:pt idx="7634">
                  <c:v>0.00474537</c:v>
                </c:pt>
                <c:pt idx="7635">
                  <c:v>0.003599537</c:v>
                </c:pt>
                <c:pt idx="7636">
                  <c:v>0.0009375</c:v>
                </c:pt>
                <c:pt idx="7637">
                  <c:v>0.006458333</c:v>
                </c:pt>
                <c:pt idx="7638">
                  <c:v>0.001261574</c:v>
                </c:pt>
                <c:pt idx="7639">
                  <c:v>0.000891204</c:v>
                </c:pt>
                <c:pt idx="7640">
                  <c:v>0.000810185</c:v>
                </c:pt>
                <c:pt idx="7641">
                  <c:v>0.002650463</c:v>
                </c:pt>
                <c:pt idx="7642">
                  <c:v>0.006539352</c:v>
                </c:pt>
                <c:pt idx="7643">
                  <c:v>0.001678241</c:v>
                </c:pt>
                <c:pt idx="7644">
                  <c:v>0.009166667</c:v>
                </c:pt>
                <c:pt idx="7645">
                  <c:v>0.002303241</c:v>
                </c:pt>
                <c:pt idx="7646">
                  <c:v>0.005648148</c:v>
                </c:pt>
                <c:pt idx="7647">
                  <c:v>0.002037037</c:v>
                </c:pt>
                <c:pt idx="7648">
                  <c:v>0.001423611</c:v>
                </c:pt>
                <c:pt idx="7649">
                  <c:v>0.001018519</c:v>
                </c:pt>
                <c:pt idx="7650">
                  <c:v>0.008888889</c:v>
                </c:pt>
                <c:pt idx="7651">
                  <c:v>0.001215278</c:v>
                </c:pt>
                <c:pt idx="7652">
                  <c:v>0.001168981</c:v>
                </c:pt>
                <c:pt idx="7653">
                  <c:v>0.000381944</c:v>
                </c:pt>
                <c:pt idx="7654">
                  <c:v>0.001412037</c:v>
                </c:pt>
                <c:pt idx="7655">
                  <c:v>0.000601852</c:v>
                </c:pt>
                <c:pt idx="7656">
                  <c:v>0.001736111</c:v>
                </c:pt>
                <c:pt idx="7657">
                  <c:v>0.004618056</c:v>
                </c:pt>
                <c:pt idx="7658">
                  <c:v>0.000671296</c:v>
                </c:pt>
                <c:pt idx="7659">
                  <c:v>0.002303241</c:v>
                </c:pt>
                <c:pt idx="7660">
                  <c:v>0.003009259</c:v>
                </c:pt>
                <c:pt idx="7661">
                  <c:v>0.002789352</c:v>
                </c:pt>
                <c:pt idx="7662">
                  <c:v>0.004618056</c:v>
                </c:pt>
                <c:pt idx="7663">
                  <c:v>0.000462963</c:v>
                </c:pt>
                <c:pt idx="7664">
                  <c:v>0.00193287</c:v>
                </c:pt>
                <c:pt idx="7665">
                  <c:v>0.007372685</c:v>
                </c:pt>
                <c:pt idx="7666">
                  <c:v>0.001238426</c:v>
                </c:pt>
                <c:pt idx="7667">
                  <c:v>0.000787037</c:v>
                </c:pt>
                <c:pt idx="7668">
                  <c:v>0.001585648</c:v>
                </c:pt>
                <c:pt idx="7669">
                  <c:v>0.002106481</c:v>
                </c:pt>
                <c:pt idx="7670">
                  <c:v>0.006400463</c:v>
                </c:pt>
                <c:pt idx="7671">
                  <c:v>0.003587963</c:v>
                </c:pt>
                <c:pt idx="7672">
                  <c:v>0.002384259</c:v>
                </c:pt>
                <c:pt idx="7673">
                  <c:v>0.001377315</c:v>
                </c:pt>
                <c:pt idx="7674">
                  <c:v>0.008842593</c:v>
                </c:pt>
                <c:pt idx="7675">
                  <c:v>0.009641204</c:v>
                </c:pt>
                <c:pt idx="7676">
                  <c:v>0.001458333</c:v>
                </c:pt>
                <c:pt idx="7677">
                  <c:v>0.001053241</c:v>
                </c:pt>
                <c:pt idx="7678">
                  <c:v>0.002905093</c:v>
                </c:pt>
                <c:pt idx="7679">
                  <c:v>0.001921296</c:v>
                </c:pt>
                <c:pt idx="7680">
                  <c:v>0.002175926</c:v>
                </c:pt>
                <c:pt idx="7681">
                  <c:v>0.000694444</c:v>
                </c:pt>
                <c:pt idx="7682">
                  <c:v>0.004259259</c:v>
                </c:pt>
                <c:pt idx="7683">
                  <c:v>0.004791667</c:v>
                </c:pt>
                <c:pt idx="7684">
                  <c:v>0.001481481</c:v>
                </c:pt>
                <c:pt idx="7685">
                  <c:v>0.007928241</c:v>
                </c:pt>
                <c:pt idx="7686">
                  <c:v>0.005925926</c:v>
                </c:pt>
                <c:pt idx="7687">
                  <c:v>0.001180556</c:v>
                </c:pt>
                <c:pt idx="7688">
                  <c:v>0.018645833</c:v>
                </c:pt>
                <c:pt idx="7689">
                  <c:v>0.000509259</c:v>
                </c:pt>
                <c:pt idx="7690">
                  <c:v>0.001875</c:v>
                </c:pt>
                <c:pt idx="7691">
                  <c:v>0.000856481</c:v>
                </c:pt>
                <c:pt idx="7692">
                  <c:v>0.001365741</c:v>
                </c:pt>
                <c:pt idx="7693">
                  <c:v>0.008391204</c:v>
                </c:pt>
                <c:pt idx="7694">
                  <c:v>0.001157407</c:v>
                </c:pt>
                <c:pt idx="7695">
                  <c:v>0.001435185</c:v>
                </c:pt>
                <c:pt idx="7696">
                  <c:v>0.008703704</c:v>
                </c:pt>
                <c:pt idx="7697">
                  <c:v>0.002696759</c:v>
                </c:pt>
                <c:pt idx="7698">
                  <c:v>0.002789352</c:v>
                </c:pt>
                <c:pt idx="7699">
                  <c:v>0.004976852</c:v>
                </c:pt>
                <c:pt idx="7700">
                  <c:v>0.002534722</c:v>
                </c:pt>
                <c:pt idx="7701">
                  <c:v>0.000775463</c:v>
                </c:pt>
                <c:pt idx="7702">
                  <c:v>0.003402778</c:v>
                </c:pt>
                <c:pt idx="7703">
                  <c:v>0.003680556</c:v>
                </c:pt>
                <c:pt idx="7704">
                  <c:v>0.004953704</c:v>
                </c:pt>
                <c:pt idx="7705">
                  <c:v>0.013715278</c:v>
                </c:pt>
                <c:pt idx="7706">
                  <c:v>0.001273148</c:v>
                </c:pt>
                <c:pt idx="7707">
                  <c:v>0.003738426</c:v>
                </c:pt>
                <c:pt idx="7708">
                  <c:v>0.000671296</c:v>
                </c:pt>
                <c:pt idx="7709">
                  <c:v>0.004467593</c:v>
                </c:pt>
                <c:pt idx="7710">
                  <c:v>0.002523148</c:v>
                </c:pt>
                <c:pt idx="7711">
                  <c:v>0.001770833</c:v>
                </c:pt>
                <c:pt idx="7712">
                  <c:v>0.000972222</c:v>
                </c:pt>
                <c:pt idx="7713">
                  <c:v>0.00150463</c:v>
                </c:pt>
                <c:pt idx="7714">
                  <c:v>0.00130787</c:v>
                </c:pt>
                <c:pt idx="7715">
                  <c:v>0.008611111</c:v>
                </c:pt>
                <c:pt idx="7716">
                  <c:v>0.00087963</c:v>
                </c:pt>
                <c:pt idx="7717">
                  <c:v>0.002164352</c:v>
                </c:pt>
                <c:pt idx="7718">
                  <c:v>0.006793981</c:v>
                </c:pt>
                <c:pt idx="7719">
                  <c:v>0.003888889</c:v>
                </c:pt>
                <c:pt idx="7720">
                  <c:v>0.00068287</c:v>
                </c:pt>
                <c:pt idx="7721">
                  <c:v>0.000833333</c:v>
                </c:pt>
                <c:pt idx="7722">
                  <c:v>0.0025</c:v>
                </c:pt>
                <c:pt idx="7723">
                  <c:v>0.003159722</c:v>
                </c:pt>
                <c:pt idx="7724">
                  <c:v>0.002291667</c:v>
                </c:pt>
                <c:pt idx="7725">
                  <c:v>0.004016204</c:v>
                </c:pt>
                <c:pt idx="7726">
                  <c:v>0.003310185</c:v>
                </c:pt>
                <c:pt idx="7727">
                  <c:v>0.007731481</c:v>
                </c:pt>
                <c:pt idx="7728">
                  <c:v>0.00244213</c:v>
                </c:pt>
                <c:pt idx="7729">
                  <c:v>0.002025463</c:v>
                </c:pt>
                <c:pt idx="7730">
                  <c:v>0.00375</c:v>
                </c:pt>
                <c:pt idx="7731">
                  <c:v>0.002638889</c:v>
                </c:pt>
                <c:pt idx="7732">
                  <c:v>0.000439815</c:v>
                </c:pt>
                <c:pt idx="7733">
                  <c:v>0.001481481</c:v>
                </c:pt>
                <c:pt idx="7734">
                  <c:v>0.001111111</c:v>
                </c:pt>
                <c:pt idx="7735">
                  <c:v>0.000208333</c:v>
                </c:pt>
                <c:pt idx="7736">
                  <c:v>0.001701389</c:v>
                </c:pt>
                <c:pt idx="7737">
                  <c:v>0.0015625</c:v>
                </c:pt>
                <c:pt idx="7738">
                  <c:v>0.000648148</c:v>
                </c:pt>
                <c:pt idx="7739">
                  <c:v>0.000451389</c:v>
                </c:pt>
                <c:pt idx="7740">
                  <c:v>0.001666667</c:v>
                </c:pt>
                <c:pt idx="7741">
                  <c:v>0.002881944</c:v>
                </c:pt>
                <c:pt idx="7742">
                  <c:v>0.003310185</c:v>
                </c:pt>
                <c:pt idx="7743">
                  <c:v>0.002662037</c:v>
                </c:pt>
                <c:pt idx="7744">
                  <c:v>0.002118056</c:v>
                </c:pt>
                <c:pt idx="7745">
                  <c:v>0.002777778</c:v>
                </c:pt>
                <c:pt idx="7746">
                  <c:v>0.00275463</c:v>
                </c:pt>
                <c:pt idx="7747">
                  <c:v>0.002604167</c:v>
                </c:pt>
                <c:pt idx="7748">
                  <c:v>0.001747685</c:v>
                </c:pt>
                <c:pt idx="7749">
                  <c:v>0.00224537</c:v>
                </c:pt>
                <c:pt idx="7750">
                  <c:v>0.003159722</c:v>
                </c:pt>
                <c:pt idx="7751">
                  <c:v>0.004988426</c:v>
                </c:pt>
                <c:pt idx="7752">
                  <c:v>0.000659722</c:v>
                </c:pt>
                <c:pt idx="7753">
                  <c:v>0.009421296</c:v>
                </c:pt>
                <c:pt idx="7754">
                  <c:v>0.00994213</c:v>
                </c:pt>
                <c:pt idx="7755">
                  <c:v>0.00212963</c:v>
                </c:pt>
                <c:pt idx="7756">
                  <c:v>0.015775463</c:v>
                </c:pt>
                <c:pt idx="7757">
                  <c:v>0.003622685</c:v>
                </c:pt>
                <c:pt idx="7758">
                  <c:v>0.001643519</c:v>
                </c:pt>
                <c:pt idx="7759">
                  <c:v>0.005115741</c:v>
                </c:pt>
                <c:pt idx="7760">
                  <c:v>0.00869213</c:v>
                </c:pt>
                <c:pt idx="7761">
                  <c:v>0.003009259</c:v>
                </c:pt>
                <c:pt idx="7762">
                  <c:v>0.001898148</c:v>
                </c:pt>
                <c:pt idx="7763">
                  <c:v>0.00275463</c:v>
                </c:pt>
                <c:pt idx="7764">
                  <c:v>0.000613426</c:v>
                </c:pt>
                <c:pt idx="7765">
                  <c:v>0.004212963</c:v>
                </c:pt>
                <c:pt idx="7766">
                  <c:v>0.000405093</c:v>
                </c:pt>
                <c:pt idx="7767">
                  <c:v>0.001226852</c:v>
                </c:pt>
                <c:pt idx="7768">
                  <c:v>0.004421296</c:v>
                </c:pt>
                <c:pt idx="7769">
                  <c:v>0.002210648</c:v>
                </c:pt>
                <c:pt idx="7770">
                  <c:v>0.005590278</c:v>
                </c:pt>
                <c:pt idx="7771">
                  <c:v>0.002928241</c:v>
                </c:pt>
                <c:pt idx="7772">
                  <c:v>0.003796296</c:v>
                </c:pt>
                <c:pt idx="7773">
                  <c:v>0.000949074</c:v>
                </c:pt>
                <c:pt idx="7774">
                  <c:v>0.004027778</c:v>
                </c:pt>
                <c:pt idx="7775">
                  <c:v>0.001793981</c:v>
                </c:pt>
                <c:pt idx="7776">
                  <c:v>0.012835648</c:v>
                </c:pt>
                <c:pt idx="7777">
                  <c:v>0.009583333</c:v>
                </c:pt>
                <c:pt idx="7778">
                  <c:v>0.001550926</c:v>
                </c:pt>
                <c:pt idx="7779">
                  <c:v>0.001111111</c:v>
                </c:pt>
                <c:pt idx="7780">
                  <c:v>0.002280093</c:v>
                </c:pt>
                <c:pt idx="7781">
                  <c:v>0.007465278</c:v>
                </c:pt>
                <c:pt idx="7782">
                  <c:v>0.002418981</c:v>
                </c:pt>
                <c:pt idx="7783">
                  <c:v>0.0009375</c:v>
                </c:pt>
                <c:pt idx="7784">
                  <c:v>0.002326389</c:v>
                </c:pt>
                <c:pt idx="7785">
                  <c:v>0.000798611</c:v>
                </c:pt>
                <c:pt idx="7786">
                  <c:v>0.000486111</c:v>
                </c:pt>
                <c:pt idx="7787">
                  <c:v>0.00287037</c:v>
                </c:pt>
                <c:pt idx="7788">
                  <c:v>0.026157407</c:v>
                </c:pt>
                <c:pt idx="7789">
                  <c:v>0.000625</c:v>
                </c:pt>
                <c:pt idx="7790">
                  <c:v>0.001053241</c:v>
                </c:pt>
                <c:pt idx="7791">
                  <c:v>0.007638889</c:v>
                </c:pt>
                <c:pt idx="7792">
                  <c:v>0.002106481</c:v>
                </c:pt>
                <c:pt idx="7793">
                  <c:v>0.000347222</c:v>
                </c:pt>
                <c:pt idx="7794">
                  <c:v>0.001168981</c:v>
                </c:pt>
                <c:pt idx="7795">
                  <c:v>0.000625</c:v>
                </c:pt>
                <c:pt idx="7796">
                  <c:v>0.004328704</c:v>
                </c:pt>
                <c:pt idx="7797">
                  <c:v>0.005173611</c:v>
                </c:pt>
                <c:pt idx="7798">
                  <c:v>0.0025</c:v>
                </c:pt>
                <c:pt idx="7799">
                  <c:v>0.00087963</c:v>
                </c:pt>
                <c:pt idx="7800">
                  <c:v>0.000717593</c:v>
                </c:pt>
                <c:pt idx="7801">
                  <c:v>0.00099537</c:v>
                </c:pt>
                <c:pt idx="7802">
                  <c:v>0.000266204</c:v>
                </c:pt>
                <c:pt idx="7803">
                  <c:v>0.005972222</c:v>
                </c:pt>
                <c:pt idx="7804">
                  <c:v>0.001747685</c:v>
                </c:pt>
                <c:pt idx="7805">
                  <c:v>0.000601852</c:v>
                </c:pt>
                <c:pt idx="7806">
                  <c:v>0.001099537</c:v>
                </c:pt>
                <c:pt idx="7807">
                  <c:v>0.000601852</c:v>
                </c:pt>
                <c:pt idx="7808">
                  <c:v>0.004872685</c:v>
                </c:pt>
                <c:pt idx="7809">
                  <c:v>0.000601852</c:v>
                </c:pt>
                <c:pt idx="7810">
                  <c:v>0.003935185</c:v>
                </c:pt>
                <c:pt idx="7811">
                  <c:v>0.001608796</c:v>
                </c:pt>
                <c:pt idx="7812">
                  <c:v>0.003333333</c:v>
                </c:pt>
                <c:pt idx="7813">
                  <c:v>0.002673611</c:v>
                </c:pt>
                <c:pt idx="7814">
                  <c:v>0.002349537</c:v>
                </c:pt>
                <c:pt idx="7815">
                  <c:v>0.001215278</c:v>
                </c:pt>
                <c:pt idx="7816">
                  <c:v>0.000775463</c:v>
                </c:pt>
                <c:pt idx="7817">
                  <c:v>0.000729167</c:v>
                </c:pt>
                <c:pt idx="7818">
                  <c:v>0.003599537</c:v>
                </c:pt>
                <c:pt idx="7819">
                  <c:v>0.000578704</c:v>
                </c:pt>
                <c:pt idx="7820">
                  <c:v>0.00099537</c:v>
                </c:pt>
                <c:pt idx="7821">
                  <c:v>0.001608796</c:v>
                </c:pt>
                <c:pt idx="7822">
                  <c:v>0.003321759</c:v>
                </c:pt>
                <c:pt idx="7823">
                  <c:v>0.004583333</c:v>
                </c:pt>
                <c:pt idx="7824">
                  <c:v>0.002719907</c:v>
                </c:pt>
                <c:pt idx="7825">
                  <c:v>0.000497685</c:v>
                </c:pt>
                <c:pt idx="7826">
                  <c:v>0.002696759</c:v>
                </c:pt>
                <c:pt idx="7827">
                  <c:v>0.002048611</c:v>
                </c:pt>
                <c:pt idx="7828">
                  <c:v>0.001724537</c:v>
                </c:pt>
                <c:pt idx="7829">
                  <c:v>0.004884259</c:v>
                </c:pt>
                <c:pt idx="7830">
                  <c:v>0.000960648</c:v>
                </c:pt>
                <c:pt idx="7831">
                  <c:v>0.00375</c:v>
                </c:pt>
                <c:pt idx="7832">
                  <c:v>0.003321759</c:v>
                </c:pt>
                <c:pt idx="7833">
                  <c:v>0.000671296</c:v>
                </c:pt>
                <c:pt idx="7834">
                  <c:v>0.002615741</c:v>
                </c:pt>
                <c:pt idx="7835">
                  <c:v>0.001770833</c:v>
                </c:pt>
                <c:pt idx="7836">
                  <c:v>0.001747685</c:v>
                </c:pt>
                <c:pt idx="7837">
                  <c:v>0.000358796</c:v>
                </c:pt>
                <c:pt idx="7838">
                  <c:v>0.001365741</c:v>
                </c:pt>
                <c:pt idx="7839">
                  <c:v>0.010613426</c:v>
                </c:pt>
                <c:pt idx="7840">
                  <c:v>0.001979167</c:v>
                </c:pt>
                <c:pt idx="7841">
                  <c:v>0.000717593</c:v>
                </c:pt>
                <c:pt idx="7842">
                  <c:v>0.001539352</c:v>
                </c:pt>
                <c:pt idx="7843">
                  <c:v>0.00212963</c:v>
                </c:pt>
                <c:pt idx="7844">
                  <c:v>0.001053241</c:v>
                </c:pt>
                <c:pt idx="7845">
                  <c:v>0.005763889</c:v>
                </c:pt>
                <c:pt idx="7846">
                  <c:v>0.000983796</c:v>
                </c:pt>
                <c:pt idx="7847">
                  <c:v>0.002592593</c:v>
                </c:pt>
                <c:pt idx="7848">
                  <c:v>0.002800926</c:v>
                </c:pt>
                <c:pt idx="7849">
                  <c:v>0.002222222</c:v>
                </c:pt>
                <c:pt idx="7850">
                  <c:v>0.002395833</c:v>
                </c:pt>
                <c:pt idx="7851">
                  <c:v>0.006400463</c:v>
                </c:pt>
                <c:pt idx="7852">
                  <c:v>0.008229167</c:v>
                </c:pt>
                <c:pt idx="7853">
                  <c:v>0.001701389</c:v>
                </c:pt>
                <c:pt idx="7854">
                  <c:v>0.001006944</c:v>
                </c:pt>
                <c:pt idx="7855">
                  <c:v>0.002303241</c:v>
                </c:pt>
                <c:pt idx="7856">
                  <c:v>0.000393519</c:v>
                </c:pt>
                <c:pt idx="7857">
                  <c:v>0.000752315</c:v>
                </c:pt>
                <c:pt idx="7858">
                  <c:v>0.001736111</c:v>
                </c:pt>
                <c:pt idx="7859">
                  <c:v>0.000659722</c:v>
                </c:pt>
                <c:pt idx="7860">
                  <c:v>0.002708333</c:v>
                </c:pt>
                <c:pt idx="7861">
                  <c:v>0.006030093</c:v>
                </c:pt>
                <c:pt idx="7862">
                  <c:v>0.006423611</c:v>
                </c:pt>
                <c:pt idx="7863">
                  <c:v>0.00099537</c:v>
                </c:pt>
                <c:pt idx="7864">
                  <c:v>0.002361111</c:v>
                </c:pt>
                <c:pt idx="7865">
                  <c:v>0.001875</c:v>
                </c:pt>
                <c:pt idx="7866">
                  <c:v>0.0075</c:v>
                </c:pt>
                <c:pt idx="7867">
                  <c:v>0.007627315</c:v>
                </c:pt>
                <c:pt idx="7868">
                  <c:v>0.010034722</c:v>
                </c:pt>
                <c:pt idx="7869">
                  <c:v>0.001111111</c:v>
                </c:pt>
                <c:pt idx="7870">
                  <c:v>0.001423611</c:v>
                </c:pt>
                <c:pt idx="7871">
                  <c:v>0.000648148</c:v>
                </c:pt>
                <c:pt idx="7872">
                  <c:v>0.000625</c:v>
                </c:pt>
                <c:pt idx="7873">
                  <c:v>0.001759259</c:v>
                </c:pt>
                <c:pt idx="7874">
                  <c:v>0.000289352</c:v>
                </c:pt>
                <c:pt idx="7875">
                  <c:v>0.001608796</c:v>
                </c:pt>
                <c:pt idx="7876">
                  <c:v>0.001388889</c:v>
                </c:pt>
                <c:pt idx="7877">
                  <c:v>0.00568287</c:v>
                </c:pt>
                <c:pt idx="7878">
                  <c:v>0.004386574</c:v>
                </c:pt>
                <c:pt idx="7879">
                  <c:v>0.003344907</c:v>
                </c:pt>
                <c:pt idx="7880">
                  <c:v>0.006643519</c:v>
                </c:pt>
                <c:pt idx="7881">
                  <c:v>0.003969907</c:v>
                </c:pt>
                <c:pt idx="7882">
                  <c:v>0.001134259</c:v>
                </c:pt>
                <c:pt idx="7883">
                  <c:v>0.001273148</c:v>
                </c:pt>
                <c:pt idx="7884">
                  <c:v>0.00369213</c:v>
                </c:pt>
                <c:pt idx="7885">
                  <c:v>0.00125</c:v>
                </c:pt>
                <c:pt idx="7886">
                  <c:v>0.008819444</c:v>
                </c:pt>
                <c:pt idx="7887">
                  <c:v>0.000925926</c:v>
                </c:pt>
                <c:pt idx="7888">
                  <c:v>0.005196759</c:v>
                </c:pt>
                <c:pt idx="7889">
                  <c:v>0.003541667</c:v>
                </c:pt>
                <c:pt idx="7890">
                  <c:v>0.002291667</c:v>
                </c:pt>
                <c:pt idx="7891">
                  <c:v>0.0015625</c:v>
                </c:pt>
                <c:pt idx="7892">
                  <c:v>0.000798611</c:v>
                </c:pt>
                <c:pt idx="7893">
                  <c:v>0.000636574</c:v>
                </c:pt>
                <c:pt idx="7894">
                  <c:v>0.001597222</c:v>
                </c:pt>
                <c:pt idx="7895">
                  <c:v>0.0015625</c:v>
                </c:pt>
                <c:pt idx="7896">
                  <c:v>0.000810185</c:v>
                </c:pt>
                <c:pt idx="7897">
                  <c:v>0.007546296</c:v>
                </c:pt>
                <c:pt idx="7898">
                  <c:v>0.003784722</c:v>
                </c:pt>
                <c:pt idx="7899">
                  <c:v>0.002847222</c:v>
                </c:pt>
                <c:pt idx="7900">
                  <c:v>0.003414352</c:v>
                </c:pt>
                <c:pt idx="7901">
                  <c:v>0.002951389</c:v>
                </c:pt>
                <c:pt idx="7902">
                  <c:v>0.006053241</c:v>
                </c:pt>
                <c:pt idx="7903">
                  <c:v>0.00150463</c:v>
                </c:pt>
                <c:pt idx="7904">
                  <c:v>0.00119213</c:v>
                </c:pt>
                <c:pt idx="7905">
                  <c:v>0.002372685</c:v>
                </c:pt>
                <c:pt idx="7906">
                  <c:v>0.001064815</c:v>
                </c:pt>
                <c:pt idx="7907">
                  <c:v>0.013113426</c:v>
                </c:pt>
                <c:pt idx="7908">
                  <c:v>0.001238426</c:v>
                </c:pt>
                <c:pt idx="7909">
                  <c:v>0.000752315</c:v>
                </c:pt>
                <c:pt idx="7910">
                  <c:v>0.006435185</c:v>
                </c:pt>
                <c:pt idx="7911">
                  <c:v>0.001331019</c:v>
                </c:pt>
                <c:pt idx="7912">
                  <c:v>0.002083333</c:v>
                </c:pt>
                <c:pt idx="7913">
                  <c:v>0.001006944</c:v>
                </c:pt>
                <c:pt idx="7914">
                  <c:v>0.000810185</c:v>
                </c:pt>
                <c:pt idx="7915">
                  <c:v>0.001527778</c:v>
                </c:pt>
                <c:pt idx="7916">
                  <c:v>0.003611111</c:v>
                </c:pt>
                <c:pt idx="7917">
                  <c:v>0.003275463</c:v>
                </c:pt>
                <c:pt idx="7918">
                  <c:v>0.002106481</c:v>
                </c:pt>
                <c:pt idx="7919">
                  <c:v>0.001469907</c:v>
                </c:pt>
                <c:pt idx="7920">
                  <c:v>0.001458333</c:v>
                </c:pt>
                <c:pt idx="7921">
                  <c:v>0.001053241</c:v>
                </c:pt>
                <c:pt idx="7922">
                  <c:v>0.000902778</c:v>
                </c:pt>
                <c:pt idx="7923">
                  <c:v>0.004826389</c:v>
                </c:pt>
                <c:pt idx="7924">
                  <c:v>0.004710648</c:v>
                </c:pt>
                <c:pt idx="7925">
                  <c:v>0.001851852</c:v>
                </c:pt>
                <c:pt idx="7926">
                  <c:v>0.001979167</c:v>
                </c:pt>
                <c:pt idx="7927">
                  <c:v>0.002430556</c:v>
                </c:pt>
                <c:pt idx="7928">
                  <c:v>0.007384259</c:v>
                </c:pt>
                <c:pt idx="7929">
                  <c:v>0.0015625</c:v>
                </c:pt>
                <c:pt idx="7930">
                  <c:v>0.005335648</c:v>
                </c:pt>
                <c:pt idx="7931">
                  <c:v>0.008831019</c:v>
                </c:pt>
                <c:pt idx="7932">
                  <c:v>0.001979167</c:v>
                </c:pt>
                <c:pt idx="7933">
                  <c:v>0.007893519</c:v>
                </c:pt>
                <c:pt idx="7934">
                  <c:v>0.000787037</c:v>
                </c:pt>
                <c:pt idx="7935">
                  <c:v>0.001388889</c:v>
                </c:pt>
                <c:pt idx="7936">
                  <c:v>0.000775463</c:v>
                </c:pt>
                <c:pt idx="7937">
                  <c:v>0.004409722</c:v>
                </c:pt>
                <c:pt idx="7938">
                  <c:v>0.003217593</c:v>
                </c:pt>
                <c:pt idx="7939">
                  <c:v>0.001458333</c:v>
                </c:pt>
                <c:pt idx="7940">
                  <c:v>0.001724537</c:v>
                </c:pt>
                <c:pt idx="7941">
                  <c:v>0.001099537</c:v>
                </c:pt>
                <c:pt idx="7942">
                  <c:v>0.002280093</c:v>
                </c:pt>
                <c:pt idx="7943">
                  <c:v>0.000439815</c:v>
                </c:pt>
                <c:pt idx="7944">
                  <c:v>0.000706019</c:v>
                </c:pt>
                <c:pt idx="7945">
                  <c:v>0.002037037</c:v>
                </c:pt>
                <c:pt idx="7946">
                  <c:v>0.00318287</c:v>
                </c:pt>
                <c:pt idx="7947">
                  <c:v>0.002326389</c:v>
                </c:pt>
                <c:pt idx="7948">
                  <c:v>0.00837963</c:v>
                </c:pt>
                <c:pt idx="7949">
                  <c:v>0.001655093</c:v>
                </c:pt>
                <c:pt idx="7950">
                  <c:v>0.002280093</c:v>
                </c:pt>
                <c:pt idx="7951">
                  <c:v>0.001655093</c:v>
                </c:pt>
                <c:pt idx="7952">
                  <c:v>0.002280093</c:v>
                </c:pt>
                <c:pt idx="7953">
                  <c:v>0.006203704</c:v>
                </c:pt>
                <c:pt idx="7954">
                  <c:v>0.001388889</c:v>
                </c:pt>
                <c:pt idx="7955">
                  <c:v>0.006990741</c:v>
                </c:pt>
                <c:pt idx="7956">
                  <c:v>0.002939815</c:v>
                </c:pt>
                <c:pt idx="7957">
                  <c:v>0.001400463</c:v>
                </c:pt>
                <c:pt idx="7958">
                  <c:v>0.001365741</c:v>
                </c:pt>
                <c:pt idx="7959">
                  <c:v>0.005173611</c:v>
                </c:pt>
                <c:pt idx="7960">
                  <c:v>0.001747685</c:v>
                </c:pt>
                <c:pt idx="7961">
                  <c:v>0.001319444</c:v>
                </c:pt>
                <c:pt idx="7962">
                  <c:v>0.009884259</c:v>
                </c:pt>
                <c:pt idx="7963">
                  <c:v>0.001331019</c:v>
                </c:pt>
                <c:pt idx="7964">
                  <c:v>0.009895833</c:v>
                </c:pt>
                <c:pt idx="7965">
                  <c:v>0.003171296</c:v>
                </c:pt>
                <c:pt idx="7966">
                  <c:v>0.000497685</c:v>
                </c:pt>
                <c:pt idx="7967">
                  <c:v>0.001770833</c:v>
                </c:pt>
                <c:pt idx="7968">
                  <c:v>0.003055556</c:v>
                </c:pt>
                <c:pt idx="7969">
                  <c:v>0.002905093</c:v>
                </c:pt>
                <c:pt idx="7970">
                  <c:v>0.0146875</c:v>
                </c:pt>
                <c:pt idx="7971">
                  <c:v>0.001377315</c:v>
                </c:pt>
                <c:pt idx="7972">
                  <c:v>0.001203704</c:v>
                </c:pt>
                <c:pt idx="7973">
                  <c:v>0.000752315</c:v>
                </c:pt>
                <c:pt idx="7974">
                  <c:v>0.000613426</c:v>
                </c:pt>
                <c:pt idx="7975">
                  <c:v>0.000729167</c:v>
                </c:pt>
                <c:pt idx="7976">
                  <c:v>0.002303241</c:v>
                </c:pt>
                <c:pt idx="7977">
                  <c:v>0.000868056</c:v>
                </c:pt>
                <c:pt idx="7978">
                  <c:v>0.00181713</c:v>
                </c:pt>
                <c:pt idx="7979">
                  <c:v>0.006539352</c:v>
                </c:pt>
                <c:pt idx="7980">
                  <c:v>0.001909722</c:v>
                </c:pt>
                <c:pt idx="7981">
                  <c:v>0.001736111</c:v>
                </c:pt>
                <c:pt idx="7982">
                  <c:v>0.001261574</c:v>
                </c:pt>
                <c:pt idx="7983">
                  <c:v>0.000694444</c:v>
                </c:pt>
                <c:pt idx="7984">
                  <c:v>0.004456019</c:v>
                </c:pt>
                <c:pt idx="7985">
                  <c:v>0.010046296</c:v>
                </c:pt>
                <c:pt idx="7986">
                  <c:v>0.001863426</c:v>
                </c:pt>
                <c:pt idx="7987">
                  <c:v>0.005185185</c:v>
                </c:pt>
                <c:pt idx="7988">
                  <c:v>0.001585648</c:v>
                </c:pt>
                <c:pt idx="7989">
                  <c:v>0.001793981</c:v>
                </c:pt>
                <c:pt idx="7990">
                  <c:v>0.007326389</c:v>
                </c:pt>
                <c:pt idx="7991">
                  <c:v>0.005902778</c:v>
                </c:pt>
                <c:pt idx="7992">
                  <c:v>0.003576389</c:v>
                </c:pt>
                <c:pt idx="7993">
                  <c:v>0.000671296</c:v>
                </c:pt>
                <c:pt idx="7994">
                  <c:v>0.001469907</c:v>
                </c:pt>
                <c:pt idx="7995">
                  <c:v>0.001967593</c:v>
                </c:pt>
                <c:pt idx="7996">
                  <c:v>0.002407407</c:v>
                </c:pt>
                <c:pt idx="7997">
                  <c:v>0.001493056</c:v>
                </c:pt>
                <c:pt idx="7998">
                  <c:v>0.001550926</c:v>
                </c:pt>
                <c:pt idx="7999">
                  <c:v>0.001493056</c:v>
                </c:pt>
                <c:pt idx="8000">
                  <c:v>0.00212963</c:v>
                </c:pt>
                <c:pt idx="8001">
                  <c:v>0.004293981</c:v>
                </c:pt>
                <c:pt idx="8002">
                  <c:v>0.001678241</c:v>
                </c:pt>
                <c:pt idx="8003">
                  <c:v>0.001574074</c:v>
                </c:pt>
                <c:pt idx="8004">
                  <c:v>0.000729167</c:v>
                </c:pt>
                <c:pt idx="8005">
                  <c:v>0.001655093</c:v>
                </c:pt>
                <c:pt idx="8006">
                  <c:v>0.001747685</c:v>
                </c:pt>
                <c:pt idx="8007">
                  <c:v>0.000648148</c:v>
                </c:pt>
                <c:pt idx="8008">
                  <c:v>0.000405093</c:v>
                </c:pt>
                <c:pt idx="8009">
                  <c:v>0.003449074</c:v>
                </c:pt>
                <c:pt idx="8010">
                  <c:v>0.001828704</c:v>
                </c:pt>
                <c:pt idx="8011">
                  <c:v>0.000543981</c:v>
                </c:pt>
                <c:pt idx="8012">
                  <c:v>0.009571759</c:v>
                </c:pt>
                <c:pt idx="8013">
                  <c:v>0.000960648</c:v>
                </c:pt>
                <c:pt idx="8014">
                  <c:v>0.006597222</c:v>
                </c:pt>
                <c:pt idx="8015">
                  <c:v>0.006446759</c:v>
                </c:pt>
                <c:pt idx="8016">
                  <c:v>0.00068287</c:v>
                </c:pt>
                <c:pt idx="8017">
                  <c:v>0.000439815</c:v>
                </c:pt>
                <c:pt idx="8018">
                  <c:v>0.001967593</c:v>
                </c:pt>
                <c:pt idx="8019">
                  <c:v>0.000520833</c:v>
                </c:pt>
                <c:pt idx="8020">
                  <c:v>0.004884259</c:v>
                </c:pt>
                <c:pt idx="8021">
                  <c:v>0.002662037</c:v>
                </c:pt>
                <c:pt idx="8022">
                  <c:v>0.001631944</c:v>
                </c:pt>
                <c:pt idx="8023">
                  <c:v>0.00087963</c:v>
                </c:pt>
                <c:pt idx="8024">
                  <c:v>0.007997685</c:v>
                </c:pt>
                <c:pt idx="8025">
                  <c:v>0.001631944</c:v>
                </c:pt>
                <c:pt idx="8026">
                  <c:v>0.002905093</c:v>
                </c:pt>
                <c:pt idx="8027">
                  <c:v>0.00275463</c:v>
                </c:pt>
                <c:pt idx="8028">
                  <c:v>0.012696759</c:v>
                </c:pt>
                <c:pt idx="8029">
                  <c:v>0.001284722</c:v>
                </c:pt>
                <c:pt idx="8030">
                  <c:v>0.000972222</c:v>
                </c:pt>
                <c:pt idx="8031">
                  <c:v>0.004293981</c:v>
                </c:pt>
                <c:pt idx="8032">
                  <c:v>0.002939815</c:v>
                </c:pt>
                <c:pt idx="8033">
                  <c:v>0.00119213</c:v>
                </c:pt>
                <c:pt idx="8034">
                  <c:v>0.002384259</c:v>
                </c:pt>
                <c:pt idx="8035">
                  <c:v>0.017361111</c:v>
                </c:pt>
                <c:pt idx="8036">
                  <c:v>0.00306713</c:v>
                </c:pt>
                <c:pt idx="8037">
                  <c:v>0.0065625</c:v>
                </c:pt>
                <c:pt idx="8038">
                  <c:v>0.002939815</c:v>
                </c:pt>
                <c:pt idx="8039">
                  <c:v>0.00537037</c:v>
                </c:pt>
                <c:pt idx="8040">
                  <c:v>0.014305556</c:v>
                </c:pt>
                <c:pt idx="8041">
                  <c:v>0.000381944</c:v>
                </c:pt>
                <c:pt idx="8042">
                  <c:v>0.007094907</c:v>
                </c:pt>
                <c:pt idx="8043">
                  <c:v>0.001805556</c:v>
                </c:pt>
                <c:pt idx="8044">
                  <c:v>0.014027778</c:v>
                </c:pt>
                <c:pt idx="8045">
                  <c:v>0.002314815</c:v>
                </c:pt>
                <c:pt idx="8046">
                  <c:v>0.001111111</c:v>
                </c:pt>
                <c:pt idx="8047">
                  <c:v>0.001979167</c:v>
                </c:pt>
                <c:pt idx="8048">
                  <c:v>0.002824074</c:v>
                </c:pt>
                <c:pt idx="8049">
                  <c:v>0.000613426</c:v>
                </c:pt>
                <c:pt idx="8050">
                  <c:v>0.001053241</c:v>
                </c:pt>
                <c:pt idx="8051">
                  <c:v>0.002141204</c:v>
                </c:pt>
                <c:pt idx="8052">
                  <c:v>0.001956019</c:v>
                </c:pt>
                <c:pt idx="8053">
                  <c:v>0.005960648</c:v>
                </c:pt>
                <c:pt idx="8054">
                  <c:v>0.004490741</c:v>
                </c:pt>
                <c:pt idx="8055">
                  <c:v>0.002222222</c:v>
                </c:pt>
                <c:pt idx="8056">
                  <c:v>0.002060185</c:v>
                </c:pt>
                <c:pt idx="8057">
                  <c:v>0.004884259</c:v>
                </c:pt>
                <c:pt idx="8058">
                  <c:v>0.00087963</c:v>
                </c:pt>
                <c:pt idx="8059">
                  <c:v>0.01025463</c:v>
                </c:pt>
                <c:pt idx="8060">
                  <c:v>0.003425926</c:v>
                </c:pt>
                <c:pt idx="8061">
                  <c:v>0.005347222</c:v>
                </c:pt>
                <c:pt idx="8062">
                  <c:v>0.004375</c:v>
                </c:pt>
                <c:pt idx="8063">
                  <c:v>0.015543981</c:v>
                </c:pt>
                <c:pt idx="8064">
                  <c:v>0.003333333</c:v>
                </c:pt>
                <c:pt idx="8065">
                  <c:v>0.001574074</c:v>
                </c:pt>
                <c:pt idx="8066">
                  <c:v>0.000671296</c:v>
                </c:pt>
                <c:pt idx="8067">
                  <c:v>0.000694444</c:v>
                </c:pt>
                <c:pt idx="8068">
                  <c:v>0.003935185</c:v>
                </c:pt>
                <c:pt idx="8069">
                  <c:v>0.007731481</c:v>
                </c:pt>
                <c:pt idx="8070">
                  <c:v>0.001840278</c:v>
                </c:pt>
                <c:pt idx="8071">
                  <c:v>0.00130787</c:v>
                </c:pt>
                <c:pt idx="8072">
                  <c:v>0.001423611</c:v>
                </c:pt>
                <c:pt idx="8073">
                  <c:v>0.003541667</c:v>
                </c:pt>
                <c:pt idx="8074">
                  <c:v>0.001712963</c:v>
                </c:pt>
                <c:pt idx="8075">
                  <c:v>0.003726852</c:v>
                </c:pt>
                <c:pt idx="8076">
                  <c:v>0.005497685</c:v>
                </c:pt>
                <c:pt idx="8077">
                  <c:v>0.00150463</c:v>
                </c:pt>
                <c:pt idx="8078">
                  <c:v>0.002118056</c:v>
                </c:pt>
                <c:pt idx="8079">
                  <c:v>0.002592593</c:v>
                </c:pt>
                <c:pt idx="8080">
                  <c:v>0.007372685</c:v>
                </c:pt>
                <c:pt idx="8081">
                  <c:v>0.001018519</c:v>
                </c:pt>
                <c:pt idx="8082">
                  <c:v>0.005891204</c:v>
                </c:pt>
                <c:pt idx="8083">
                  <c:v>0.001759259</c:v>
                </c:pt>
                <c:pt idx="8084">
                  <c:v>0.001701389</c:v>
                </c:pt>
                <c:pt idx="8085">
                  <c:v>0.001122685</c:v>
                </c:pt>
                <c:pt idx="8086">
                  <c:v>0.003900463</c:v>
                </c:pt>
                <c:pt idx="8087">
                  <c:v>0.00130787</c:v>
                </c:pt>
                <c:pt idx="8088">
                  <c:v>0.005381944</c:v>
                </c:pt>
                <c:pt idx="8089">
                  <c:v>0.003402778</c:v>
                </c:pt>
                <c:pt idx="8090">
                  <c:v>0.002592593</c:v>
                </c:pt>
                <c:pt idx="8091">
                  <c:v>0.009398148</c:v>
                </c:pt>
                <c:pt idx="8092">
                  <c:v>0.000671296</c:v>
                </c:pt>
                <c:pt idx="8093">
                  <c:v>0.001585648</c:v>
                </c:pt>
                <c:pt idx="8094">
                  <c:v>0.001458333</c:v>
                </c:pt>
                <c:pt idx="8095">
                  <c:v>0.001643519</c:v>
                </c:pt>
                <c:pt idx="8096">
                  <c:v>0.003611111</c:v>
                </c:pt>
                <c:pt idx="8097">
                  <c:v>0.000393519</c:v>
                </c:pt>
                <c:pt idx="8098">
                  <c:v>0.009548611</c:v>
                </c:pt>
                <c:pt idx="8099">
                  <c:v>0.002777778</c:v>
                </c:pt>
                <c:pt idx="8100">
                  <c:v>0.001342593</c:v>
                </c:pt>
                <c:pt idx="8101">
                  <c:v>0.00119213</c:v>
                </c:pt>
                <c:pt idx="8102">
                  <c:v>0.000358796</c:v>
                </c:pt>
                <c:pt idx="8103">
                  <c:v>0.000763889</c:v>
                </c:pt>
                <c:pt idx="8104">
                  <c:v>0.002476852</c:v>
                </c:pt>
                <c:pt idx="8105">
                  <c:v>0.000752315</c:v>
                </c:pt>
                <c:pt idx="8106">
                  <c:v>0.000925926</c:v>
                </c:pt>
                <c:pt idx="8107">
                  <c:v>0.022916667</c:v>
                </c:pt>
                <c:pt idx="8108">
                  <c:v>0.000972222</c:v>
                </c:pt>
                <c:pt idx="8109">
                  <c:v>0.004143519</c:v>
                </c:pt>
                <c:pt idx="8110">
                  <c:v>0.006030093</c:v>
                </c:pt>
                <c:pt idx="8111">
                  <c:v>0.002314815</c:v>
                </c:pt>
                <c:pt idx="8112">
                  <c:v>0.000717593</c:v>
                </c:pt>
                <c:pt idx="8113">
                  <c:v>0.00306713</c:v>
                </c:pt>
                <c:pt idx="8114">
                  <c:v>0.007152778</c:v>
                </c:pt>
                <c:pt idx="8115">
                  <c:v>0.002962963</c:v>
                </c:pt>
                <c:pt idx="8116">
                  <c:v>0.002303241</c:v>
                </c:pt>
                <c:pt idx="8117">
                  <c:v>0.008356481</c:v>
                </c:pt>
                <c:pt idx="8118">
                  <c:v>0.010277778</c:v>
                </c:pt>
                <c:pt idx="8119">
                  <c:v>0.005902778</c:v>
                </c:pt>
                <c:pt idx="8120">
                  <c:v>0.004108796</c:v>
                </c:pt>
                <c:pt idx="8121">
                  <c:v>0.001736111</c:v>
                </c:pt>
                <c:pt idx="8122">
                  <c:v>0.001967593</c:v>
                </c:pt>
                <c:pt idx="8123">
                  <c:v>0.002210648</c:v>
                </c:pt>
                <c:pt idx="8124">
                  <c:v>0.00662037</c:v>
                </c:pt>
                <c:pt idx="8125">
                  <c:v>0.0028125</c:v>
                </c:pt>
                <c:pt idx="8126">
                  <c:v>0.00162037</c:v>
                </c:pt>
                <c:pt idx="8127">
                  <c:v>0.003090278</c:v>
                </c:pt>
                <c:pt idx="8128">
                  <c:v>0.002534722</c:v>
                </c:pt>
                <c:pt idx="8129">
                  <c:v>0.0025</c:v>
                </c:pt>
                <c:pt idx="8130">
                  <c:v>0.000902778</c:v>
                </c:pt>
                <c:pt idx="8131">
                  <c:v>0.002569444</c:v>
                </c:pt>
                <c:pt idx="8132">
                  <c:v>0.0028125</c:v>
                </c:pt>
                <c:pt idx="8133">
                  <c:v>0.002453704</c:v>
                </c:pt>
                <c:pt idx="8134">
                  <c:v>0.004201389</c:v>
                </c:pt>
                <c:pt idx="8135">
                  <c:v>0.000775463</c:v>
                </c:pt>
                <c:pt idx="8136">
                  <c:v>0.001805556</c:v>
                </c:pt>
                <c:pt idx="8137">
                  <c:v>0.000474537</c:v>
                </c:pt>
                <c:pt idx="8138">
                  <c:v>0.00125</c:v>
                </c:pt>
                <c:pt idx="8139">
                  <c:v>0.004722222</c:v>
                </c:pt>
                <c:pt idx="8140">
                  <c:v>0.003148148</c:v>
                </c:pt>
                <c:pt idx="8141">
                  <c:v>0.003252315</c:v>
                </c:pt>
                <c:pt idx="8142">
                  <c:v>0.008587963</c:v>
                </c:pt>
                <c:pt idx="8143">
                  <c:v>0.001921296</c:v>
                </c:pt>
                <c:pt idx="8144">
                  <c:v>0.004351852</c:v>
                </c:pt>
                <c:pt idx="8145">
                  <c:v>0.001597222</c:v>
                </c:pt>
                <c:pt idx="8146">
                  <c:v>0.000185185</c:v>
                </c:pt>
                <c:pt idx="8147">
                  <c:v>0.011388889</c:v>
                </c:pt>
                <c:pt idx="8148">
                  <c:v>0.004201389</c:v>
                </c:pt>
                <c:pt idx="8149">
                  <c:v>0.001863426</c:v>
                </c:pt>
                <c:pt idx="8150">
                  <c:v>0.000324074</c:v>
                </c:pt>
                <c:pt idx="8151">
                  <c:v>0.00318287</c:v>
                </c:pt>
                <c:pt idx="8152">
                  <c:v>0.001967593</c:v>
                </c:pt>
                <c:pt idx="8153">
                  <c:v>0.000763889</c:v>
                </c:pt>
                <c:pt idx="8154">
                  <c:v>0.002303241</c:v>
                </c:pt>
                <c:pt idx="8155">
                  <c:v>0.003171296</c:v>
                </c:pt>
                <c:pt idx="8156">
                  <c:v>0.001574074</c:v>
                </c:pt>
                <c:pt idx="8157">
                  <c:v>0.000717593</c:v>
                </c:pt>
                <c:pt idx="8158">
                  <c:v>0.000671296</c:v>
                </c:pt>
                <c:pt idx="8159">
                  <c:v>0.0021875</c:v>
                </c:pt>
                <c:pt idx="8160">
                  <c:v>0.00369213</c:v>
                </c:pt>
                <c:pt idx="8161">
                  <c:v>0.004074074</c:v>
                </c:pt>
                <c:pt idx="8162">
                  <c:v>0.002638889</c:v>
                </c:pt>
                <c:pt idx="8163">
                  <c:v>0.002662037</c:v>
                </c:pt>
                <c:pt idx="8164">
                  <c:v>0.002060185</c:v>
                </c:pt>
                <c:pt idx="8165">
                  <c:v>0.000486111</c:v>
                </c:pt>
                <c:pt idx="8166">
                  <c:v>0.001435185</c:v>
                </c:pt>
                <c:pt idx="8167">
                  <c:v>0.001979167</c:v>
                </c:pt>
                <c:pt idx="8168">
                  <c:v>0.001377315</c:v>
                </c:pt>
                <c:pt idx="8169">
                  <c:v>0.000763889</c:v>
                </c:pt>
                <c:pt idx="8170">
                  <c:v>0.00150463</c:v>
                </c:pt>
                <c:pt idx="8171">
                  <c:v>0.004513889</c:v>
                </c:pt>
                <c:pt idx="8172">
                  <c:v>0.001168981</c:v>
                </c:pt>
                <c:pt idx="8173">
                  <c:v>0.001157407</c:v>
                </c:pt>
                <c:pt idx="8174">
                  <c:v>0.000902778</c:v>
                </c:pt>
                <c:pt idx="8175">
                  <c:v>0.002453704</c:v>
                </c:pt>
                <c:pt idx="8176">
                  <c:v>0.002094907</c:v>
                </c:pt>
                <c:pt idx="8177">
                  <c:v>0.000833333</c:v>
                </c:pt>
                <c:pt idx="8178">
                  <c:v>0.004513889</c:v>
                </c:pt>
                <c:pt idx="8179">
                  <c:v>0.00375</c:v>
                </c:pt>
                <c:pt idx="8180">
                  <c:v>0.001886574</c:v>
                </c:pt>
                <c:pt idx="8181">
                  <c:v>0.001273148</c:v>
                </c:pt>
                <c:pt idx="8182">
                  <c:v>0.000833333</c:v>
                </c:pt>
                <c:pt idx="8183">
                  <c:v>0.000983796</c:v>
                </c:pt>
                <c:pt idx="8184">
                  <c:v>0.000625</c:v>
                </c:pt>
                <c:pt idx="8185">
                  <c:v>0.002673611</c:v>
                </c:pt>
                <c:pt idx="8186">
                  <c:v>0.009641204</c:v>
                </c:pt>
                <c:pt idx="8187">
                  <c:v>0.001435185</c:v>
                </c:pt>
                <c:pt idx="8188">
                  <c:v>0.000659722</c:v>
                </c:pt>
                <c:pt idx="8189">
                  <c:v>0.001331019</c:v>
                </c:pt>
                <c:pt idx="8190">
                  <c:v>0.000497685</c:v>
                </c:pt>
                <c:pt idx="8191">
                  <c:v>0.002650463</c:v>
                </c:pt>
                <c:pt idx="8192">
                  <c:v>0.0009375</c:v>
                </c:pt>
                <c:pt idx="8193">
                  <c:v>0.003159722</c:v>
                </c:pt>
                <c:pt idx="8194">
                  <c:v>0.000347222</c:v>
                </c:pt>
                <c:pt idx="8195">
                  <c:v>0.003333333</c:v>
                </c:pt>
                <c:pt idx="8196">
                  <c:v>0.002858796</c:v>
                </c:pt>
                <c:pt idx="8197">
                  <c:v>0.000983796</c:v>
                </c:pt>
                <c:pt idx="8198">
                  <c:v>0.00087963</c:v>
                </c:pt>
                <c:pt idx="8199">
                  <c:v>0.001967593</c:v>
                </c:pt>
                <c:pt idx="8200">
                  <c:v>0.004953704</c:v>
                </c:pt>
                <c:pt idx="8201">
                  <c:v>0.004282407</c:v>
                </c:pt>
                <c:pt idx="8202">
                  <c:v>0.001585648</c:v>
                </c:pt>
                <c:pt idx="8203">
                  <c:v>0.003391204</c:v>
                </c:pt>
                <c:pt idx="8204">
                  <c:v>0.003252315</c:v>
                </c:pt>
                <c:pt idx="8205">
                  <c:v>0.000532407</c:v>
                </c:pt>
                <c:pt idx="8206">
                  <c:v>0.000300926</c:v>
                </c:pt>
                <c:pt idx="8207">
                  <c:v>0.001203704</c:v>
                </c:pt>
                <c:pt idx="8208">
                  <c:v>0.001898148</c:v>
                </c:pt>
                <c:pt idx="8209">
                  <c:v>0.002372685</c:v>
                </c:pt>
                <c:pt idx="8210">
                  <c:v>0.0103125</c:v>
                </c:pt>
                <c:pt idx="8211">
                  <c:v>0.000393519</c:v>
                </c:pt>
                <c:pt idx="8212">
                  <c:v>0.008622685</c:v>
                </c:pt>
                <c:pt idx="8213">
                  <c:v>0.0015625</c:v>
                </c:pt>
                <c:pt idx="8214">
                  <c:v>0.001145833</c:v>
                </c:pt>
                <c:pt idx="8215">
                  <c:v>0.001712963</c:v>
                </c:pt>
                <c:pt idx="8216">
                  <c:v>0.000972222</c:v>
                </c:pt>
                <c:pt idx="8217">
                  <c:v>0.005034722</c:v>
                </c:pt>
                <c:pt idx="8218">
                  <c:v>0.006238426</c:v>
                </c:pt>
                <c:pt idx="8219">
                  <c:v>0.000335648</c:v>
                </c:pt>
                <c:pt idx="8220">
                  <c:v>0.005902778</c:v>
                </c:pt>
                <c:pt idx="8221">
                  <c:v>0.00068287</c:v>
                </c:pt>
                <c:pt idx="8222">
                  <c:v>0.012083333</c:v>
                </c:pt>
                <c:pt idx="8223">
                  <c:v>0.001412037</c:v>
                </c:pt>
                <c:pt idx="8224">
                  <c:v>0.000972222</c:v>
                </c:pt>
                <c:pt idx="8225">
                  <c:v>0.000381944</c:v>
                </c:pt>
                <c:pt idx="8226">
                  <c:v>0.000497685</c:v>
                </c:pt>
                <c:pt idx="8227">
                  <c:v>0.003333333</c:v>
                </c:pt>
                <c:pt idx="8228">
                  <c:v>0.004456019</c:v>
                </c:pt>
                <c:pt idx="8229">
                  <c:v>0.003541667</c:v>
                </c:pt>
                <c:pt idx="8230">
                  <c:v>0.0009375</c:v>
                </c:pt>
                <c:pt idx="8231">
                  <c:v>0.000613426</c:v>
                </c:pt>
                <c:pt idx="8232">
                  <c:v>0.005046296</c:v>
                </c:pt>
                <c:pt idx="8233">
                  <c:v>0.000474537</c:v>
                </c:pt>
                <c:pt idx="8234">
                  <c:v>0.001701389</c:v>
                </c:pt>
                <c:pt idx="8235">
                  <c:v>0.002685185</c:v>
                </c:pt>
                <c:pt idx="8236">
                  <c:v>0.001122685</c:v>
                </c:pt>
                <c:pt idx="8237">
                  <c:v>0.000949074</c:v>
                </c:pt>
                <c:pt idx="8238">
                  <c:v>0.000694444</c:v>
                </c:pt>
                <c:pt idx="8239">
                  <c:v>0.001886574</c:v>
                </c:pt>
                <c:pt idx="8240">
                  <c:v>0.001631944</c:v>
                </c:pt>
                <c:pt idx="8241">
                  <c:v>0.00244213</c:v>
                </c:pt>
                <c:pt idx="8242">
                  <c:v>0.002384259</c:v>
                </c:pt>
                <c:pt idx="8243">
                  <c:v>0.001967593</c:v>
                </c:pt>
                <c:pt idx="8244">
                  <c:v>0.002905093</c:v>
                </c:pt>
                <c:pt idx="8245">
                  <c:v>0.000289352</c:v>
                </c:pt>
                <c:pt idx="8246">
                  <c:v>0.001388889</c:v>
                </c:pt>
                <c:pt idx="8247">
                  <c:v>0.001423611</c:v>
                </c:pt>
                <c:pt idx="8248">
                  <c:v>0.000324074</c:v>
                </c:pt>
                <c:pt idx="8249">
                  <c:v>0.01380787</c:v>
                </c:pt>
                <c:pt idx="8250">
                  <c:v>0.001342593</c:v>
                </c:pt>
                <c:pt idx="8251">
                  <c:v>0.001469907</c:v>
                </c:pt>
                <c:pt idx="8252">
                  <c:v>0.004571759</c:v>
                </c:pt>
                <c:pt idx="8253">
                  <c:v>0.001585648</c:v>
                </c:pt>
                <c:pt idx="8254">
                  <c:v>0.001076389</c:v>
                </c:pt>
                <c:pt idx="8255">
                  <c:v>0.000833333</c:v>
                </c:pt>
                <c:pt idx="8256">
                  <c:v>0.001377315</c:v>
                </c:pt>
                <c:pt idx="8257">
                  <c:v>0.001157407</c:v>
                </c:pt>
                <c:pt idx="8258">
                  <c:v>0.000925926</c:v>
                </c:pt>
                <c:pt idx="8259">
                  <c:v>0.001527778</c:v>
                </c:pt>
                <c:pt idx="8260">
                  <c:v>0.001701389</c:v>
                </c:pt>
                <c:pt idx="8261">
                  <c:v>0.00162037</c:v>
                </c:pt>
                <c:pt idx="8262">
                  <c:v>0.000659722</c:v>
                </c:pt>
                <c:pt idx="8263">
                  <c:v>0.00150463</c:v>
                </c:pt>
                <c:pt idx="8264">
                  <c:v>0.002905093</c:v>
                </c:pt>
                <c:pt idx="8265">
                  <c:v>0.000821759</c:v>
                </c:pt>
                <c:pt idx="8266">
                  <c:v>0.000601852</c:v>
                </c:pt>
                <c:pt idx="8267">
                  <c:v>0.0028125</c:v>
                </c:pt>
                <c:pt idx="8268">
                  <c:v>0.004131944</c:v>
                </c:pt>
                <c:pt idx="8269">
                  <c:v>0.0028125</c:v>
                </c:pt>
                <c:pt idx="8270">
                  <c:v>0.00125</c:v>
                </c:pt>
                <c:pt idx="8271">
                  <c:v>0.000787037</c:v>
                </c:pt>
                <c:pt idx="8272">
                  <c:v>0.001736111</c:v>
                </c:pt>
                <c:pt idx="8273">
                  <c:v>0.000289352</c:v>
                </c:pt>
                <c:pt idx="8274">
                  <c:v>0.001041667</c:v>
                </c:pt>
                <c:pt idx="8275">
                  <c:v>0.000590278</c:v>
                </c:pt>
                <c:pt idx="8276">
                  <c:v>0.000474537</c:v>
                </c:pt>
                <c:pt idx="8277">
                  <c:v>0.001018519</c:v>
                </c:pt>
                <c:pt idx="8278">
                  <c:v>0.004305556</c:v>
                </c:pt>
                <c:pt idx="8279">
                  <c:v>0.004166667</c:v>
                </c:pt>
                <c:pt idx="8280">
                  <c:v>0.000729167</c:v>
                </c:pt>
                <c:pt idx="8281">
                  <c:v>0.006365741</c:v>
                </c:pt>
                <c:pt idx="8282">
                  <c:v>0.001539352</c:v>
                </c:pt>
                <c:pt idx="8283">
                  <c:v>0.000787037</c:v>
                </c:pt>
                <c:pt idx="8284">
                  <c:v>0.002025463</c:v>
                </c:pt>
                <c:pt idx="8285">
                  <c:v>0.002337963</c:v>
                </c:pt>
                <c:pt idx="8286">
                  <c:v>0.002222222</c:v>
                </c:pt>
                <c:pt idx="8287">
                  <c:v>0.005601852</c:v>
                </c:pt>
                <c:pt idx="8288">
                  <c:v>0.001678241</c:v>
                </c:pt>
                <c:pt idx="8289">
                  <c:v>0.002662037</c:v>
                </c:pt>
                <c:pt idx="8290">
                  <c:v>0.003912037</c:v>
                </c:pt>
                <c:pt idx="8291">
                  <c:v>0.000752315</c:v>
                </c:pt>
                <c:pt idx="8292">
                  <c:v>0.002372685</c:v>
                </c:pt>
                <c:pt idx="8293">
                  <c:v>0.001064815</c:v>
                </c:pt>
                <c:pt idx="8294">
                  <c:v>0.003101852</c:v>
                </c:pt>
                <c:pt idx="8295">
                  <c:v>0.002141204</c:v>
                </c:pt>
                <c:pt idx="8296">
                  <c:v>0.000752315</c:v>
                </c:pt>
                <c:pt idx="8297">
                  <c:v>0.001886574</c:v>
                </c:pt>
                <c:pt idx="8298">
                  <c:v>0.004189815</c:v>
                </c:pt>
                <c:pt idx="8299">
                  <c:v>0.004247685</c:v>
                </c:pt>
                <c:pt idx="8300">
                  <c:v>0.002662037</c:v>
                </c:pt>
                <c:pt idx="8301">
                  <c:v>0.000300926</c:v>
                </c:pt>
                <c:pt idx="8302">
                  <c:v>0.000729167</c:v>
                </c:pt>
                <c:pt idx="8303">
                  <c:v>0.005706019</c:v>
                </c:pt>
                <c:pt idx="8304">
                  <c:v>0.00130787</c:v>
                </c:pt>
                <c:pt idx="8305">
                  <c:v>0.000243056</c:v>
                </c:pt>
                <c:pt idx="8306">
                  <c:v>0.002488426</c:v>
                </c:pt>
                <c:pt idx="8307">
                  <c:v>0.01244213</c:v>
                </c:pt>
                <c:pt idx="8308">
                  <c:v>0.000243056</c:v>
                </c:pt>
                <c:pt idx="8309">
                  <c:v>0.001979167</c:v>
                </c:pt>
                <c:pt idx="8310">
                  <c:v>0.006087963</c:v>
                </c:pt>
                <c:pt idx="8311">
                  <c:v>0.002835648</c:v>
                </c:pt>
                <c:pt idx="8312">
                  <c:v>0.001238426</c:v>
                </c:pt>
                <c:pt idx="8313">
                  <c:v>0.004560185</c:v>
                </c:pt>
                <c:pt idx="8314">
                  <c:v>0.001863426</c:v>
                </c:pt>
                <c:pt idx="8315">
                  <c:v>0.005983796</c:v>
                </c:pt>
                <c:pt idx="8316">
                  <c:v>0.002986111</c:v>
                </c:pt>
                <c:pt idx="8317">
                  <c:v>0.007627315</c:v>
                </c:pt>
                <c:pt idx="8318">
                  <c:v>0.000462963</c:v>
                </c:pt>
                <c:pt idx="8319">
                  <c:v>0.006099537</c:v>
                </c:pt>
                <c:pt idx="8320">
                  <c:v>0.007534722</c:v>
                </c:pt>
                <c:pt idx="8321">
                  <c:v>0.001493056</c:v>
                </c:pt>
                <c:pt idx="8322">
                  <c:v>0.004733796</c:v>
                </c:pt>
                <c:pt idx="8323">
                  <c:v>0.001666667</c:v>
                </c:pt>
                <c:pt idx="8324">
                  <c:v>0.001122685</c:v>
                </c:pt>
                <c:pt idx="8325">
                  <c:v>0.001168981</c:v>
                </c:pt>
                <c:pt idx="8326">
                  <c:v>0.000775463</c:v>
                </c:pt>
                <c:pt idx="8327">
                  <c:v>0.000740741</c:v>
                </c:pt>
                <c:pt idx="8328">
                  <c:v>0.001655093</c:v>
                </c:pt>
                <c:pt idx="8329">
                  <c:v>0.000810185</c:v>
                </c:pt>
                <c:pt idx="8330">
                  <c:v>0.011990741</c:v>
                </c:pt>
                <c:pt idx="8331">
                  <c:v>0.004444444</c:v>
                </c:pt>
                <c:pt idx="8332">
                  <c:v>0.001990741</c:v>
                </c:pt>
                <c:pt idx="8333">
                  <c:v>0.001215278</c:v>
                </c:pt>
                <c:pt idx="8334">
                  <c:v>0.000300926</c:v>
                </c:pt>
                <c:pt idx="8335">
                  <c:v>0.004212963</c:v>
                </c:pt>
                <c:pt idx="8336">
                  <c:v>0.002627315</c:v>
                </c:pt>
                <c:pt idx="8337">
                  <c:v>0.001747685</c:v>
                </c:pt>
                <c:pt idx="8338">
                  <c:v>0.00537037</c:v>
                </c:pt>
                <c:pt idx="8339">
                  <c:v>0.00369213</c:v>
                </c:pt>
                <c:pt idx="8340">
                  <c:v>0.000787037</c:v>
                </c:pt>
                <c:pt idx="8341">
                  <c:v>0.00537037</c:v>
                </c:pt>
                <c:pt idx="8342">
                  <c:v>0.004502315</c:v>
                </c:pt>
                <c:pt idx="8343">
                  <c:v>0.002141204</c:v>
                </c:pt>
                <c:pt idx="8344">
                  <c:v>0.001481481</c:v>
                </c:pt>
                <c:pt idx="8345">
                  <c:v>0.001018519</c:v>
                </c:pt>
                <c:pt idx="8346">
                  <c:v>0.001423611</c:v>
                </c:pt>
                <c:pt idx="8347">
                  <c:v>0.003078704</c:v>
                </c:pt>
                <c:pt idx="8348">
                  <c:v>0.005393519</c:v>
                </c:pt>
                <c:pt idx="8349">
                  <c:v>0.000925926</c:v>
                </c:pt>
                <c:pt idx="8350">
                  <c:v>0.005671296</c:v>
                </c:pt>
                <c:pt idx="8351">
                  <c:v>0.002685185</c:v>
                </c:pt>
                <c:pt idx="8352">
                  <c:v>0.000706019</c:v>
                </c:pt>
                <c:pt idx="8353">
                  <c:v>0.006215278</c:v>
                </c:pt>
                <c:pt idx="8354">
                  <c:v>0.002673611</c:v>
                </c:pt>
                <c:pt idx="8355">
                  <c:v>0.002280093</c:v>
                </c:pt>
                <c:pt idx="8356">
                  <c:v>0.00537037</c:v>
                </c:pt>
                <c:pt idx="8357">
                  <c:v>0.003252315</c:v>
                </c:pt>
                <c:pt idx="8358">
                  <c:v>0.005173611</c:v>
                </c:pt>
                <c:pt idx="8359">
                  <c:v>0.001898148</c:v>
                </c:pt>
                <c:pt idx="8360">
                  <c:v>0.00212963</c:v>
                </c:pt>
                <c:pt idx="8361">
                  <c:v>0.001469907</c:v>
                </c:pt>
                <c:pt idx="8362">
                  <c:v>0.000486111</c:v>
                </c:pt>
                <c:pt idx="8363">
                  <c:v>0.001527778</c:v>
                </c:pt>
                <c:pt idx="8364">
                  <c:v>0.006701389</c:v>
                </c:pt>
                <c:pt idx="8365">
                  <c:v>0.00619213</c:v>
                </c:pt>
                <c:pt idx="8366">
                  <c:v>0.002083333</c:v>
                </c:pt>
                <c:pt idx="8367">
                  <c:v>0.001840278</c:v>
                </c:pt>
                <c:pt idx="8368">
                  <c:v>0.000763889</c:v>
                </c:pt>
                <c:pt idx="8369">
                  <c:v>0.002766204</c:v>
                </c:pt>
                <c:pt idx="8370">
                  <c:v>0.001805556</c:v>
                </c:pt>
                <c:pt idx="8371">
                  <c:v>0.001030093</c:v>
                </c:pt>
                <c:pt idx="8372">
                  <c:v>0.000856481</c:v>
                </c:pt>
                <c:pt idx="8373">
                  <c:v>0.002013889</c:v>
                </c:pt>
                <c:pt idx="8374">
                  <c:v>0.001805556</c:v>
                </c:pt>
                <c:pt idx="8375">
                  <c:v>0.00068287</c:v>
                </c:pt>
                <c:pt idx="8376">
                  <c:v>0.002233796</c:v>
                </c:pt>
                <c:pt idx="8377">
                  <c:v>0.00943287</c:v>
                </c:pt>
                <c:pt idx="8378">
                  <c:v>0.002488426</c:v>
                </c:pt>
                <c:pt idx="8379">
                  <c:v>0.006516204</c:v>
                </c:pt>
                <c:pt idx="8380">
                  <c:v>0.003159722</c:v>
                </c:pt>
                <c:pt idx="8381">
                  <c:v>0.002986111</c:v>
                </c:pt>
                <c:pt idx="8382">
                  <c:v>0.00380787</c:v>
                </c:pt>
                <c:pt idx="8383">
                  <c:v>0.000393519</c:v>
                </c:pt>
                <c:pt idx="8384">
                  <c:v>0.002581019</c:v>
                </c:pt>
                <c:pt idx="8385">
                  <c:v>0.00087963</c:v>
                </c:pt>
                <c:pt idx="8386">
                  <c:v>0.010648148</c:v>
                </c:pt>
                <c:pt idx="8387">
                  <c:v>0.001759259</c:v>
                </c:pt>
                <c:pt idx="8388">
                  <c:v>0.00150463</c:v>
                </c:pt>
                <c:pt idx="8389">
                  <c:v>0.000243056</c:v>
                </c:pt>
                <c:pt idx="8390">
                  <c:v>0.001365741</c:v>
                </c:pt>
                <c:pt idx="8391">
                  <c:v>0.004270833</c:v>
                </c:pt>
                <c:pt idx="8392">
                  <c:v>0.001412037</c:v>
                </c:pt>
                <c:pt idx="8393">
                  <c:v>0.005150463</c:v>
                </c:pt>
                <c:pt idx="8394">
                  <c:v>0.004918981</c:v>
                </c:pt>
                <c:pt idx="8395">
                  <c:v>0.001643519</c:v>
                </c:pt>
                <c:pt idx="8396">
                  <c:v>0.003668981</c:v>
                </c:pt>
                <c:pt idx="8397">
                  <c:v>0.00212963</c:v>
                </c:pt>
                <c:pt idx="8398">
                  <c:v>0.004097222</c:v>
                </c:pt>
                <c:pt idx="8399">
                  <c:v>0.000949074</c:v>
                </c:pt>
                <c:pt idx="8400">
                  <c:v>0.001215278</c:v>
                </c:pt>
                <c:pt idx="8401">
                  <c:v>0.000960648</c:v>
                </c:pt>
                <c:pt idx="8402">
                  <c:v>0.002418981</c:v>
                </c:pt>
                <c:pt idx="8403">
                  <c:v>0.000613426</c:v>
                </c:pt>
                <c:pt idx="8404">
                  <c:v>0.004409722</c:v>
                </c:pt>
                <c:pt idx="8405">
                  <c:v>0.002430556</c:v>
                </c:pt>
                <c:pt idx="8406">
                  <c:v>0.003217593</c:v>
                </c:pt>
                <c:pt idx="8407">
                  <c:v>0.002233796</c:v>
                </c:pt>
                <c:pt idx="8408">
                  <c:v>0.002118056</c:v>
                </c:pt>
                <c:pt idx="8409">
                  <c:v>0.004502315</c:v>
                </c:pt>
                <c:pt idx="8410">
                  <c:v>0.000798611</c:v>
                </c:pt>
                <c:pt idx="8411">
                  <c:v>0.000277778</c:v>
                </c:pt>
                <c:pt idx="8412">
                  <c:v>0.001655093</c:v>
                </c:pt>
                <c:pt idx="8413">
                  <c:v>0.000787037</c:v>
                </c:pt>
                <c:pt idx="8414">
                  <c:v>0.002118056</c:v>
                </c:pt>
                <c:pt idx="8415">
                  <c:v>0.00056713</c:v>
                </c:pt>
                <c:pt idx="8416">
                  <c:v>0.001712963</c:v>
                </c:pt>
                <c:pt idx="8417">
                  <c:v>0.000625</c:v>
                </c:pt>
                <c:pt idx="8418">
                  <c:v>0.001134259</c:v>
                </c:pt>
                <c:pt idx="8419">
                  <c:v>0.000520833</c:v>
                </c:pt>
                <c:pt idx="8420">
                  <c:v>0.001400463</c:v>
                </c:pt>
                <c:pt idx="8421">
                  <c:v>0.004363426</c:v>
                </c:pt>
                <c:pt idx="8422">
                  <c:v>0.002083333</c:v>
                </c:pt>
                <c:pt idx="8423">
                  <c:v>0.003275463</c:v>
                </c:pt>
                <c:pt idx="8424">
                  <c:v>0.003611111</c:v>
                </c:pt>
                <c:pt idx="8425">
                  <c:v>0.001701389</c:v>
                </c:pt>
                <c:pt idx="8426">
                  <c:v>0.001956019</c:v>
                </c:pt>
                <c:pt idx="8427">
                  <c:v>0.001782407</c:v>
                </c:pt>
                <c:pt idx="8428">
                  <c:v>0.003773148</c:v>
                </c:pt>
                <c:pt idx="8429">
                  <c:v>0.004189815</c:v>
                </c:pt>
                <c:pt idx="8430">
                  <c:v>0.001875</c:v>
                </c:pt>
                <c:pt idx="8431">
                  <c:v>0.000833333</c:v>
                </c:pt>
                <c:pt idx="8432">
                  <c:v>0.001400463</c:v>
                </c:pt>
                <c:pt idx="8433">
                  <c:v>0.012361111</c:v>
                </c:pt>
                <c:pt idx="8434">
                  <c:v>0.00693287</c:v>
                </c:pt>
                <c:pt idx="8435">
                  <c:v>0.001168981</c:v>
                </c:pt>
                <c:pt idx="8436">
                  <c:v>0.001886574</c:v>
                </c:pt>
                <c:pt idx="8437">
                  <c:v>0.003541667</c:v>
                </c:pt>
                <c:pt idx="8438">
                  <c:v>0.003622685</c:v>
                </c:pt>
                <c:pt idx="8439">
                  <c:v>0.001053241</c:v>
                </c:pt>
                <c:pt idx="8440">
                  <c:v>0.001087963</c:v>
                </c:pt>
                <c:pt idx="8441">
                  <c:v>0.007615741</c:v>
                </c:pt>
                <c:pt idx="8442">
                  <c:v>0.002893519</c:v>
                </c:pt>
                <c:pt idx="8443">
                  <c:v>0.002233796</c:v>
                </c:pt>
                <c:pt idx="8444">
                  <c:v>0.005706019</c:v>
                </c:pt>
                <c:pt idx="8445">
                  <c:v>0.00650463</c:v>
                </c:pt>
                <c:pt idx="8446">
                  <c:v>0.005671296</c:v>
                </c:pt>
                <c:pt idx="8447">
                  <c:v>0.00162037</c:v>
                </c:pt>
                <c:pt idx="8448">
                  <c:v>0.00349537</c:v>
                </c:pt>
                <c:pt idx="8449">
                  <c:v>0.000532407</c:v>
                </c:pt>
                <c:pt idx="8450">
                  <c:v>0.001724537</c:v>
                </c:pt>
                <c:pt idx="8451">
                  <c:v>0.001018519</c:v>
                </c:pt>
                <c:pt idx="8452">
                  <c:v>0.001365741</c:v>
                </c:pt>
                <c:pt idx="8453">
                  <c:v>0.004930556</c:v>
                </c:pt>
                <c:pt idx="8454">
                  <c:v>0.002662037</c:v>
                </c:pt>
                <c:pt idx="8455">
                  <c:v>0.003206019</c:v>
                </c:pt>
                <c:pt idx="8456">
                  <c:v>0.001956019</c:v>
                </c:pt>
                <c:pt idx="8457">
                  <c:v>0.001423611</c:v>
                </c:pt>
                <c:pt idx="8458">
                  <c:v>0.001956019</c:v>
                </c:pt>
                <c:pt idx="8459">
                  <c:v>0.001180556</c:v>
                </c:pt>
                <c:pt idx="8460">
                  <c:v>0.002476852</c:v>
                </c:pt>
                <c:pt idx="8461">
                  <c:v>0.00662037</c:v>
                </c:pt>
                <c:pt idx="8462">
                  <c:v>0.001701389</c:v>
                </c:pt>
                <c:pt idx="8463">
                  <c:v>0.001435185</c:v>
                </c:pt>
                <c:pt idx="8464">
                  <c:v>0.001215278</c:v>
                </c:pt>
                <c:pt idx="8465">
                  <c:v>0.001979167</c:v>
                </c:pt>
                <c:pt idx="8466">
                  <c:v>0.000578704</c:v>
                </c:pt>
                <c:pt idx="8467">
                  <c:v>0.000358796</c:v>
                </c:pt>
                <c:pt idx="8468">
                  <c:v>0.003078704</c:v>
                </c:pt>
                <c:pt idx="8469">
                  <c:v>0.001886574</c:v>
                </c:pt>
                <c:pt idx="8470">
                  <c:v>0.003518519</c:v>
                </c:pt>
                <c:pt idx="8471">
                  <c:v>0.005428241</c:v>
                </c:pt>
                <c:pt idx="8472">
                  <c:v>0.000520833</c:v>
                </c:pt>
                <c:pt idx="8473">
                  <c:v>0.002881944</c:v>
                </c:pt>
                <c:pt idx="8474">
                  <c:v>0.000983796</c:v>
                </c:pt>
                <c:pt idx="8475">
                  <c:v>0.008773148</c:v>
                </c:pt>
                <c:pt idx="8476">
                  <c:v>0.005393519</c:v>
                </c:pt>
                <c:pt idx="8477">
                  <c:v>0.002314815</c:v>
                </c:pt>
                <c:pt idx="8478">
                  <c:v>0.011180556</c:v>
                </c:pt>
                <c:pt idx="8479">
                  <c:v>0.004976852</c:v>
                </c:pt>
                <c:pt idx="8480">
                  <c:v>0.008645833</c:v>
                </c:pt>
                <c:pt idx="8481">
                  <c:v>0.001701389</c:v>
                </c:pt>
                <c:pt idx="8482">
                  <c:v>0.001516204</c:v>
                </c:pt>
                <c:pt idx="8483">
                  <c:v>0.006261574</c:v>
                </c:pt>
                <c:pt idx="8484">
                  <c:v>0.003252315</c:v>
                </c:pt>
                <c:pt idx="8485">
                  <c:v>0.003923611</c:v>
                </c:pt>
                <c:pt idx="8486">
                  <c:v>0.001828704</c:v>
                </c:pt>
                <c:pt idx="8487">
                  <c:v>0.002326389</c:v>
                </c:pt>
                <c:pt idx="8488">
                  <c:v>0.000648148</c:v>
                </c:pt>
                <c:pt idx="8489">
                  <c:v>0.002673611</c:v>
                </c:pt>
                <c:pt idx="8490">
                  <c:v>0.001053241</c:v>
                </c:pt>
                <c:pt idx="8491">
                  <c:v>0.001689815</c:v>
                </c:pt>
                <c:pt idx="8492">
                  <c:v>0.002164352</c:v>
                </c:pt>
                <c:pt idx="8493">
                  <c:v>0.003113426</c:v>
                </c:pt>
                <c:pt idx="8494">
                  <c:v>0.001006944</c:v>
                </c:pt>
                <c:pt idx="8495">
                  <c:v>0.00255787</c:v>
                </c:pt>
                <c:pt idx="8496">
                  <c:v>0.004016204</c:v>
                </c:pt>
                <c:pt idx="8497">
                  <c:v>0.002951389</c:v>
                </c:pt>
                <c:pt idx="8498">
                  <c:v>0.000821759</c:v>
                </c:pt>
                <c:pt idx="8499">
                  <c:v>0.00212963</c:v>
                </c:pt>
                <c:pt idx="8500">
                  <c:v>0.003194444</c:v>
                </c:pt>
                <c:pt idx="8501">
                  <c:v>0.000474537</c:v>
                </c:pt>
                <c:pt idx="8502">
                  <c:v>0.001678241</c:v>
                </c:pt>
                <c:pt idx="8503">
                  <c:v>0.004907407</c:v>
                </c:pt>
                <c:pt idx="8504">
                  <c:v>0.007083333</c:v>
                </c:pt>
                <c:pt idx="8505">
                  <c:v>0.003263889</c:v>
                </c:pt>
                <c:pt idx="8506">
                  <c:v>0.001840278</c:v>
                </c:pt>
                <c:pt idx="8507">
                  <c:v>0.007766204</c:v>
                </c:pt>
                <c:pt idx="8508">
                  <c:v>0.00087963</c:v>
                </c:pt>
                <c:pt idx="8509">
                  <c:v>0.001354167</c:v>
                </c:pt>
                <c:pt idx="8510">
                  <c:v>0.000694444</c:v>
                </c:pt>
                <c:pt idx="8511">
                  <c:v>0.002916667</c:v>
                </c:pt>
                <c:pt idx="8512">
                  <c:v>0.006423611</c:v>
                </c:pt>
                <c:pt idx="8513">
                  <c:v>0.002314815</c:v>
                </c:pt>
                <c:pt idx="8514">
                  <c:v>0.004050926</c:v>
                </c:pt>
                <c:pt idx="8515">
                  <c:v>0.00181713</c:v>
                </c:pt>
                <c:pt idx="8516">
                  <c:v>0.001006944</c:v>
                </c:pt>
                <c:pt idx="8517">
                  <c:v>0.003611111</c:v>
                </c:pt>
                <c:pt idx="8518">
                  <c:v>0.002569444</c:v>
                </c:pt>
                <c:pt idx="8519">
                  <c:v>0.002523148</c:v>
                </c:pt>
                <c:pt idx="8520">
                  <c:v>0.006342593</c:v>
                </c:pt>
                <c:pt idx="8521">
                  <c:v>0.002037037</c:v>
                </c:pt>
                <c:pt idx="8522">
                  <c:v>0.003877315</c:v>
                </c:pt>
                <c:pt idx="8523">
                  <c:v>0.001643519</c:v>
                </c:pt>
                <c:pt idx="8524">
                  <c:v>0.003090278</c:v>
                </c:pt>
                <c:pt idx="8525">
                  <c:v>0.00099537</c:v>
                </c:pt>
                <c:pt idx="8526">
                  <c:v>0.001493056</c:v>
                </c:pt>
                <c:pt idx="8527">
                  <c:v>0.003726852</c:v>
                </c:pt>
                <c:pt idx="8528">
                  <c:v>0.001284722</c:v>
                </c:pt>
                <c:pt idx="8529">
                  <c:v>0.001574074</c:v>
                </c:pt>
                <c:pt idx="8530">
                  <c:v>0.00125</c:v>
                </c:pt>
                <c:pt idx="8531">
                  <c:v>0.000821759</c:v>
                </c:pt>
                <c:pt idx="8532">
                  <c:v>0.000335648</c:v>
                </c:pt>
                <c:pt idx="8533">
                  <c:v>0.001736111</c:v>
                </c:pt>
                <c:pt idx="8534">
                  <c:v>0.002916667</c:v>
                </c:pt>
                <c:pt idx="8535">
                  <c:v>0.00599537</c:v>
                </c:pt>
                <c:pt idx="8536">
                  <c:v>0.000486111</c:v>
                </c:pt>
                <c:pt idx="8537">
                  <c:v>0.00162037</c:v>
                </c:pt>
                <c:pt idx="8538">
                  <c:v>0.001666667</c:v>
                </c:pt>
                <c:pt idx="8539">
                  <c:v>0.003506944</c:v>
                </c:pt>
                <c:pt idx="8540">
                  <c:v>0.001979167</c:v>
                </c:pt>
                <c:pt idx="8541">
                  <c:v>0.001527778</c:v>
                </c:pt>
                <c:pt idx="8542">
                  <c:v>0.003333333</c:v>
                </c:pt>
                <c:pt idx="8543">
                  <c:v>0.000844907</c:v>
                </c:pt>
                <c:pt idx="8544">
                  <c:v>0.002662037</c:v>
                </c:pt>
                <c:pt idx="8545">
                  <c:v>0.000949074</c:v>
                </c:pt>
                <c:pt idx="8546">
                  <c:v>0.00724537</c:v>
                </c:pt>
                <c:pt idx="8547">
                  <c:v>0.003993056</c:v>
                </c:pt>
                <c:pt idx="8548">
                  <c:v>0.000868056</c:v>
                </c:pt>
                <c:pt idx="8549">
                  <c:v>0.002476852</c:v>
                </c:pt>
                <c:pt idx="8550">
                  <c:v>0.005543981</c:v>
                </c:pt>
                <c:pt idx="8551">
                  <c:v>0.001805556</c:v>
                </c:pt>
                <c:pt idx="8552">
                  <c:v>0.000925926</c:v>
                </c:pt>
                <c:pt idx="8553">
                  <c:v>0.002361111</c:v>
                </c:pt>
                <c:pt idx="8554">
                  <c:v>0.004166667</c:v>
                </c:pt>
                <c:pt idx="8555">
                  <c:v>0.001458333</c:v>
                </c:pt>
                <c:pt idx="8556">
                  <c:v>0.003090278</c:v>
                </c:pt>
                <c:pt idx="8557">
                  <c:v>0.003356481</c:v>
                </c:pt>
                <c:pt idx="8558">
                  <c:v>0.001574074</c:v>
                </c:pt>
                <c:pt idx="8559">
                  <c:v>0.000648148</c:v>
                </c:pt>
                <c:pt idx="8560">
                  <c:v>0.00037037</c:v>
                </c:pt>
                <c:pt idx="8561">
                  <c:v>0.008993056</c:v>
                </c:pt>
                <c:pt idx="8562">
                  <c:v>0.009560185</c:v>
                </c:pt>
                <c:pt idx="8563">
                  <c:v>0.001053241</c:v>
                </c:pt>
                <c:pt idx="8564">
                  <c:v>0.002291667</c:v>
                </c:pt>
                <c:pt idx="8565">
                  <c:v>0.001898148</c:v>
                </c:pt>
                <c:pt idx="8566">
                  <c:v>0.001134259</c:v>
                </c:pt>
                <c:pt idx="8567">
                  <c:v>0.000613426</c:v>
                </c:pt>
                <c:pt idx="8568">
                  <c:v>0.004039352</c:v>
                </c:pt>
                <c:pt idx="8569">
                  <c:v>0.002060185</c:v>
                </c:pt>
                <c:pt idx="8570">
                  <c:v>0.006157407</c:v>
                </c:pt>
                <c:pt idx="8571">
                  <c:v>0.001388889</c:v>
                </c:pt>
                <c:pt idx="8572">
                  <c:v>0.001898148</c:v>
                </c:pt>
                <c:pt idx="8573">
                  <c:v>0.004340278</c:v>
                </c:pt>
                <c:pt idx="8574">
                  <c:v>0.000231481</c:v>
                </c:pt>
                <c:pt idx="8575">
                  <c:v>0.004537037</c:v>
                </c:pt>
                <c:pt idx="8576">
                  <c:v>0.002465278</c:v>
                </c:pt>
                <c:pt idx="8577">
                  <c:v>0.000208333</c:v>
                </c:pt>
                <c:pt idx="8578">
                  <c:v>0.004548611</c:v>
                </c:pt>
                <c:pt idx="8579">
                  <c:v>0.008634259</c:v>
                </c:pt>
                <c:pt idx="8580">
                  <c:v>0.0040625</c:v>
                </c:pt>
                <c:pt idx="8581">
                  <c:v>0.001643519</c:v>
                </c:pt>
                <c:pt idx="8582">
                  <c:v>0.003657407</c:v>
                </c:pt>
                <c:pt idx="8583">
                  <c:v>0.002650463</c:v>
                </c:pt>
                <c:pt idx="8584">
                  <c:v>0.003020833</c:v>
                </c:pt>
                <c:pt idx="8585">
                  <c:v>0.003344907</c:v>
                </c:pt>
                <c:pt idx="8586">
                  <c:v>0.000856481</c:v>
                </c:pt>
                <c:pt idx="8587">
                  <c:v>0.002627315</c:v>
                </c:pt>
                <c:pt idx="8588">
                  <c:v>0.001331019</c:v>
                </c:pt>
                <c:pt idx="8589">
                  <c:v>0.002060185</c:v>
                </c:pt>
                <c:pt idx="8590">
                  <c:v>0.001782407</c:v>
                </c:pt>
                <c:pt idx="8591">
                  <c:v>0.001157407</c:v>
                </c:pt>
                <c:pt idx="8592">
                  <c:v>0.000706019</c:v>
                </c:pt>
                <c:pt idx="8593">
                  <c:v>0.008726852</c:v>
                </c:pt>
                <c:pt idx="8594">
                  <c:v>0.000636574</c:v>
                </c:pt>
                <c:pt idx="8595">
                  <c:v>0.00150463</c:v>
                </c:pt>
                <c:pt idx="8596">
                  <c:v>0.005891204</c:v>
                </c:pt>
                <c:pt idx="8597">
                  <c:v>0.002094907</c:v>
                </c:pt>
                <c:pt idx="8598">
                  <c:v>0.002766204</c:v>
                </c:pt>
                <c:pt idx="8599">
                  <c:v>0.005416667</c:v>
                </c:pt>
                <c:pt idx="8600">
                  <c:v>0.004143519</c:v>
                </c:pt>
                <c:pt idx="8601">
                  <c:v>0.005115741</c:v>
                </c:pt>
                <c:pt idx="8602">
                  <c:v>0.018240741</c:v>
                </c:pt>
                <c:pt idx="8603">
                  <c:v>0.000960648</c:v>
                </c:pt>
                <c:pt idx="8604">
                  <c:v>0.001550926</c:v>
                </c:pt>
                <c:pt idx="8605">
                  <c:v>0.000324074</c:v>
                </c:pt>
                <c:pt idx="8606">
                  <c:v>0.001064815</c:v>
                </c:pt>
                <c:pt idx="8607">
                  <c:v>0.000844907</c:v>
                </c:pt>
                <c:pt idx="8608">
                  <c:v>0.002511574</c:v>
                </c:pt>
                <c:pt idx="8609">
                  <c:v>0.001550926</c:v>
                </c:pt>
                <c:pt idx="8610">
                  <c:v>0.001284722</c:v>
                </c:pt>
                <c:pt idx="8611">
                  <c:v>0.002569444</c:v>
                </c:pt>
                <c:pt idx="8612">
                  <c:v>0.000868056</c:v>
                </c:pt>
                <c:pt idx="8613">
                  <c:v>0.002071759</c:v>
                </c:pt>
                <c:pt idx="8614">
                  <c:v>0.001273148</c:v>
                </c:pt>
                <c:pt idx="8615">
                  <c:v>0.000671296</c:v>
                </c:pt>
                <c:pt idx="8616">
                  <c:v>0.006342593</c:v>
                </c:pt>
                <c:pt idx="8617">
                  <c:v>0.000185185</c:v>
                </c:pt>
                <c:pt idx="8618">
                  <c:v>0.002465278</c:v>
                </c:pt>
                <c:pt idx="8619">
                  <c:v>0.004652778</c:v>
                </c:pt>
                <c:pt idx="8620">
                  <c:v>0.003611111</c:v>
                </c:pt>
                <c:pt idx="8621">
                  <c:v>0.003240741</c:v>
                </c:pt>
                <c:pt idx="8622">
                  <c:v>0.007974537</c:v>
                </c:pt>
                <c:pt idx="8623">
                  <c:v>0.002928241</c:v>
                </c:pt>
                <c:pt idx="8624">
                  <c:v>0.00212963</c:v>
                </c:pt>
                <c:pt idx="8625">
                  <c:v>0.003587963</c:v>
                </c:pt>
                <c:pt idx="8626">
                  <c:v>0.001041667</c:v>
                </c:pt>
                <c:pt idx="8627">
                  <c:v>0.00224537</c:v>
                </c:pt>
                <c:pt idx="8628">
                  <c:v>0.011388889</c:v>
                </c:pt>
                <c:pt idx="8629">
                  <c:v>0.000983796</c:v>
                </c:pt>
                <c:pt idx="8630">
                  <c:v>0.001770833</c:v>
                </c:pt>
                <c:pt idx="8631">
                  <c:v>0.00068287</c:v>
                </c:pt>
                <c:pt idx="8632">
                  <c:v>0.000231481</c:v>
                </c:pt>
                <c:pt idx="8633">
                  <c:v>0.007002315</c:v>
                </c:pt>
                <c:pt idx="8634">
                  <c:v>0.002083333</c:v>
                </c:pt>
                <c:pt idx="8635">
                  <c:v>0.001087963</c:v>
                </c:pt>
                <c:pt idx="8636">
                  <c:v>0.002685185</c:v>
                </c:pt>
                <c:pt idx="8637">
                  <c:v>0.00818287</c:v>
                </c:pt>
                <c:pt idx="8638">
                  <c:v>0.005</c:v>
                </c:pt>
                <c:pt idx="8639">
                  <c:v>0.001759259</c:v>
                </c:pt>
                <c:pt idx="8640">
                  <c:v>0.001203704</c:v>
                </c:pt>
                <c:pt idx="8641">
                  <c:v>0.001782407</c:v>
                </c:pt>
                <c:pt idx="8642">
                  <c:v>0.000810185</c:v>
                </c:pt>
                <c:pt idx="8643">
                  <c:v>0.000555556</c:v>
                </c:pt>
                <c:pt idx="8644">
                  <c:v>0.002106481</c:v>
                </c:pt>
                <c:pt idx="8645">
                  <c:v>0.001736111</c:v>
                </c:pt>
                <c:pt idx="8646">
                  <c:v>0.002418981</c:v>
                </c:pt>
                <c:pt idx="8647">
                  <c:v>0.00099537</c:v>
                </c:pt>
                <c:pt idx="8648">
                  <c:v>0.000775463</c:v>
                </c:pt>
                <c:pt idx="8649">
                  <c:v>0.002280093</c:v>
                </c:pt>
                <c:pt idx="8650">
                  <c:v>0.001006944</c:v>
                </c:pt>
                <c:pt idx="8651">
                  <c:v>0.000868056</c:v>
                </c:pt>
                <c:pt idx="8652">
                  <c:v>0.005208333</c:v>
                </c:pt>
                <c:pt idx="8653">
                  <c:v>0.0025</c:v>
                </c:pt>
                <c:pt idx="8654">
                  <c:v>0.002013889</c:v>
                </c:pt>
                <c:pt idx="8655">
                  <c:v>0.002083333</c:v>
                </c:pt>
                <c:pt idx="8656">
                  <c:v>0.000231481</c:v>
                </c:pt>
                <c:pt idx="8657">
                  <c:v>0.002071759</c:v>
                </c:pt>
                <c:pt idx="8658">
                  <c:v>0.000844907</c:v>
                </c:pt>
                <c:pt idx="8659">
                  <c:v>0.000636574</c:v>
                </c:pt>
                <c:pt idx="8660">
                  <c:v>0.002569444</c:v>
                </c:pt>
                <c:pt idx="8661">
                  <c:v>0.003090278</c:v>
                </c:pt>
                <c:pt idx="8662">
                  <c:v>0.000798611</c:v>
                </c:pt>
                <c:pt idx="8663">
                  <c:v>0.002152778</c:v>
                </c:pt>
                <c:pt idx="8664">
                  <c:v>0.000729167</c:v>
                </c:pt>
                <c:pt idx="8665">
                  <c:v>0.001921296</c:v>
                </c:pt>
                <c:pt idx="8666">
                  <c:v>0.003842593</c:v>
                </c:pt>
                <c:pt idx="8667">
                  <c:v>0.006273148</c:v>
                </c:pt>
                <c:pt idx="8668">
                  <c:v>0.003483796</c:v>
                </c:pt>
                <c:pt idx="8669">
                  <c:v>0.002395833</c:v>
                </c:pt>
                <c:pt idx="8670">
                  <c:v>0.001331019</c:v>
                </c:pt>
                <c:pt idx="8671">
                  <c:v>0.001840278</c:v>
                </c:pt>
                <c:pt idx="8672">
                  <c:v>0.001354167</c:v>
                </c:pt>
                <c:pt idx="8673">
                  <c:v>0.001840278</c:v>
                </c:pt>
                <c:pt idx="8674">
                  <c:v>0.00275463</c:v>
                </c:pt>
                <c:pt idx="8675">
                  <c:v>0.001863426</c:v>
                </c:pt>
                <c:pt idx="8676">
                  <c:v>0.013576389</c:v>
                </c:pt>
                <c:pt idx="8677">
                  <c:v>0.002384259</c:v>
                </c:pt>
                <c:pt idx="8678">
                  <c:v>0.005069444</c:v>
                </c:pt>
                <c:pt idx="8679">
                  <c:v>0.002893519</c:v>
                </c:pt>
                <c:pt idx="8680">
                  <c:v>0.000532407</c:v>
                </c:pt>
                <c:pt idx="8681">
                  <c:v>0.001701389</c:v>
                </c:pt>
                <c:pt idx="8682">
                  <c:v>0.00318287</c:v>
                </c:pt>
                <c:pt idx="8683">
                  <c:v>0.000300926</c:v>
                </c:pt>
                <c:pt idx="8684">
                  <c:v>0.002337963</c:v>
                </c:pt>
                <c:pt idx="8685">
                  <c:v>0.011145833</c:v>
                </c:pt>
                <c:pt idx="8686">
                  <c:v>0.000578704</c:v>
                </c:pt>
                <c:pt idx="8687">
                  <c:v>0.002731481</c:v>
                </c:pt>
                <c:pt idx="8688">
                  <c:v>0.003148148</c:v>
                </c:pt>
                <c:pt idx="8689">
                  <c:v>0.001296296</c:v>
                </c:pt>
                <c:pt idx="8690">
                  <c:v>0.004444444</c:v>
                </c:pt>
                <c:pt idx="8691">
                  <c:v>0.004178241</c:v>
                </c:pt>
                <c:pt idx="8692">
                  <c:v>0.00056713</c:v>
                </c:pt>
                <c:pt idx="8693">
                  <c:v>0.011030093</c:v>
                </c:pt>
                <c:pt idx="8694">
                  <c:v>0.001712963</c:v>
                </c:pt>
                <c:pt idx="8695">
                  <c:v>0.002696759</c:v>
                </c:pt>
                <c:pt idx="8696">
                  <c:v>0.004733796</c:v>
                </c:pt>
                <c:pt idx="8697">
                  <c:v>0.00224537</c:v>
                </c:pt>
                <c:pt idx="8698">
                  <c:v>0.006226852</c:v>
                </c:pt>
                <c:pt idx="8699">
                  <c:v>0.00119213</c:v>
                </c:pt>
                <c:pt idx="8700">
                  <c:v>0.006701389</c:v>
                </c:pt>
                <c:pt idx="8701">
                  <c:v>0.002118056</c:v>
                </c:pt>
                <c:pt idx="8702">
                  <c:v>0.001354167</c:v>
                </c:pt>
                <c:pt idx="8703">
                  <c:v>0.002430556</c:v>
                </c:pt>
                <c:pt idx="8704">
                  <c:v>0.002025463</c:v>
                </c:pt>
                <c:pt idx="8705">
                  <c:v>0.002152778</c:v>
                </c:pt>
                <c:pt idx="8706">
                  <c:v>0.000266204</c:v>
                </c:pt>
                <c:pt idx="8707">
                  <c:v>0.003101852</c:v>
                </c:pt>
                <c:pt idx="8708">
                  <c:v>0.000787037</c:v>
                </c:pt>
                <c:pt idx="8709">
                  <c:v>0.00181713</c:v>
                </c:pt>
                <c:pt idx="8710">
                  <c:v>0.001527778</c:v>
                </c:pt>
                <c:pt idx="8711">
                  <c:v>0.000497685</c:v>
                </c:pt>
                <c:pt idx="8712">
                  <c:v>0.004201389</c:v>
                </c:pt>
                <c:pt idx="8713">
                  <c:v>0.005983796</c:v>
                </c:pt>
                <c:pt idx="8714">
                  <c:v>0.003645833</c:v>
                </c:pt>
                <c:pt idx="8715">
                  <c:v>0.001655093</c:v>
                </c:pt>
                <c:pt idx="8716">
                  <c:v>0.000844907</c:v>
                </c:pt>
                <c:pt idx="8717">
                  <c:v>0.000520833</c:v>
                </c:pt>
                <c:pt idx="8718">
                  <c:v>0.005173611</c:v>
                </c:pt>
                <c:pt idx="8719">
                  <c:v>0.003958333</c:v>
                </c:pt>
                <c:pt idx="8720">
                  <c:v>0.001377315</c:v>
                </c:pt>
                <c:pt idx="8721">
                  <c:v>0.001736111</c:v>
                </c:pt>
                <c:pt idx="8722">
                  <c:v>0.001273148</c:v>
                </c:pt>
                <c:pt idx="8723">
                  <c:v>0.001921296</c:v>
                </c:pt>
                <c:pt idx="8724">
                  <c:v>0.000752315</c:v>
                </c:pt>
                <c:pt idx="8725">
                  <c:v>0.004675926</c:v>
                </c:pt>
                <c:pt idx="8726">
                  <c:v>0.003240741</c:v>
                </c:pt>
                <c:pt idx="8727">
                  <c:v>0.00181713</c:v>
                </c:pt>
                <c:pt idx="8728">
                  <c:v>0.001967593</c:v>
                </c:pt>
                <c:pt idx="8729">
                  <c:v>0.000925926</c:v>
                </c:pt>
                <c:pt idx="8730">
                  <c:v>0.000393519</c:v>
                </c:pt>
                <c:pt idx="8731">
                  <c:v>0.002986111</c:v>
                </c:pt>
                <c:pt idx="8732">
                  <c:v>0.003368056</c:v>
                </c:pt>
                <c:pt idx="8733">
                  <c:v>0.001458333</c:v>
                </c:pt>
                <c:pt idx="8734">
                  <c:v>0.001018519</c:v>
                </c:pt>
                <c:pt idx="8735">
                  <c:v>0.010891204</c:v>
                </c:pt>
                <c:pt idx="8736">
                  <c:v>0.004039352</c:v>
                </c:pt>
                <c:pt idx="8737">
                  <c:v>0.001967593</c:v>
                </c:pt>
                <c:pt idx="8738">
                  <c:v>0.001180556</c:v>
                </c:pt>
                <c:pt idx="8739">
                  <c:v>0.001516204</c:v>
                </c:pt>
                <c:pt idx="8740">
                  <c:v>0.004444444</c:v>
                </c:pt>
                <c:pt idx="8741">
                  <c:v>0.005092593</c:v>
                </c:pt>
                <c:pt idx="8742">
                  <c:v>0.001655093</c:v>
                </c:pt>
                <c:pt idx="8743">
                  <c:v>0.003287037</c:v>
                </c:pt>
                <c:pt idx="8744">
                  <c:v>0.003356481</c:v>
                </c:pt>
                <c:pt idx="8745">
                  <c:v>0.001863426</c:v>
                </c:pt>
                <c:pt idx="8746">
                  <c:v>0.002858796</c:v>
                </c:pt>
                <c:pt idx="8747">
                  <c:v>0.001423611</c:v>
                </c:pt>
                <c:pt idx="8748">
                  <c:v>0.008923611</c:v>
                </c:pt>
                <c:pt idx="8749">
                  <c:v>0.00119213</c:v>
                </c:pt>
                <c:pt idx="8750">
                  <c:v>0.001527778</c:v>
                </c:pt>
                <c:pt idx="8751">
                  <c:v>0.002719907</c:v>
                </c:pt>
                <c:pt idx="8752">
                  <c:v>0.000520833</c:v>
                </c:pt>
                <c:pt idx="8753">
                  <c:v>0.000243056</c:v>
                </c:pt>
                <c:pt idx="8754">
                  <c:v>0.0028125</c:v>
                </c:pt>
                <c:pt idx="8755">
                  <c:v>0.001516204</c:v>
                </c:pt>
                <c:pt idx="8756">
                  <c:v>0.003657407</c:v>
                </c:pt>
                <c:pt idx="8757">
                  <c:v>0.002222222</c:v>
                </c:pt>
                <c:pt idx="8758">
                  <c:v>0.001678241</c:v>
                </c:pt>
                <c:pt idx="8759">
                  <c:v>0.003333333</c:v>
                </c:pt>
                <c:pt idx="8760">
                  <c:v>0.000266204</c:v>
                </c:pt>
                <c:pt idx="8761">
                  <c:v>0.006585648</c:v>
                </c:pt>
                <c:pt idx="8762">
                  <c:v>0.000266204</c:v>
                </c:pt>
                <c:pt idx="8763">
                  <c:v>0.004386574</c:v>
                </c:pt>
                <c:pt idx="8764">
                  <c:v>0.004699074</c:v>
                </c:pt>
                <c:pt idx="8765">
                  <c:v>0.001226852</c:v>
                </c:pt>
                <c:pt idx="8766">
                  <c:v>0.004548611</c:v>
                </c:pt>
                <c:pt idx="8767">
                  <c:v>0.001342593</c:v>
                </c:pt>
                <c:pt idx="8768">
                  <c:v>0.000289352</c:v>
                </c:pt>
                <c:pt idx="8769">
                  <c:v>0.001365741</c:v>
                </c:pt>
                <c:pt idx="8770">
                  <c:v>0.000868056</c:v>
                </c:pt>
                <c:pt idx="8771">
                  <c:v>0.000625</c:v>
                </c:pt>
                <c:pt idx="8772">
                  <c:v>0.002719907</c:v>
                </c:pt>
                <c:pt idx="8773">
                  <c:v>0.004675926</c:v>
                </c:pt>
                <c:pt idx="8774">
                  <c:v>0.001458333</c:v>
                </c:pt>
                <c:pt idx="8775">
                  <c:v>0.001180556</c:v>
                </c:pt>
                <c:pt idx="8776">
                  <c:v>0.002627315</c:v>
                </c:pt>
                <c:pt idx="8777">
                  <c:v>0.001423611</c:v>
                </c:pt>
                <c:pt idx="8778">
                  <c:v>0.0015625</c:v>
                </c:pt>
                <c:pt idx="8779">
                  <c:v>0.001157407</c:v>
                </c:pt>
                <c:pt idx="8780">
                  <c:v>0.003506944</c:v>
                </c:pt>
                <c:pt idx="8781">
                  <c:v>0.008472222</c:v>
                </c:pt>
                <c:pt idx="8782">
                  <c:v>0.004236111</c:v>
                </c:pt>
                <c:pt idx="8783">
                  <c:v>0.002638889</c:v>
                </c:pt>
                <c:pt idx="8784">
                  <c:v>0.000162037</c:v>
                </c:pt>
                <c:pt idx="8785">
                  <c:v>0.002233796</c:v>
                </c:pt>
                <c:pt idx="8786">
                  <c:v>0.004733796</c:v>
                </c:pt>
                <c:pt idx="8787">
                  <c:v>0.002546296</c:v>
                </c:pt>
                <c:pt idx="8788">
                  <c:v>0.00037037</c:v>
                </c:pt>
                <c:pt idx="8789">
                  <c:v>0.002673611</c:v>
                </c:pt>
                <c:pt idx="8790">
                  <c:v>0.002800926</c:v>
                </c:pt>
                <c:pt idx="8791">
                  <c:v>0.003587963</c:v>
                </c:pt>
                <c:pt idx="8792">
                  <c:v>0.0025</c:v>
                </c:pt>
                <c:pt idx="8793">
                  <c:v>0.001377315</c:v>
                </c:pt>
                <c:pt idx="8794">
                  <c:v>0.005729167</c:v>
                </c:pt>
                <c:pt idx="8795">
                  <c:v>0.001481481</c:v>
                </c:pt>
                <c:pt idx="8796">
                  <c:v>0.002141204</c:v>
                </c:pt>
                <c:pt idx="8797">
                  <c:v>0.008356481</c:v>
                </c:pt>
                <c:pt idx="8798">
                  <c:v>0.002777778</c:v>
                </c:pt>
                <c:pt idx="8799">
                  <c:v>0.005266204</c:v>
                </c:pt>
                <c:pt idx="8800">
                  <c:v>0.001597222</c:v>
                </c:pt>
                <c:pt idx="8801">
                  <c:v>0.004178241</c:v>
                </c:pt>
                <c:pt idx="8802">
                  <c:v>0.004837963</c:v>
                </c:pt>
                <c:pt idx="8803">
                  <c:v>0.002407407</c:v>
                </c:pt>
                <c:pt idx="8804">
                  <c:v>0.002048611</c:v>
                </c:pt>
                <c:pt idx="8805">
                  <c:v>0.000972222</c:v>
                </c:pt>
                <c:pt idx="8806">
                  <c:v>0.005034722</c:v>
                </c:pt>
                <c:pt idx="8807">
                  <c:v>0.001388889</c:v>
                </c:pt>
                <c:pt idx="8808">
                  <c:v>0.009548611</c:v>
                </c:pt>
                <c:pt idx="8809">
                  <c:v>0.000590278</c:v>
                </c:pt>
                <c:pt idx="8810">
                  <c:v>0.00275463</c:v>
                </c:pt>
                <c:pt idx="8811">
                  <c:v>0.002997685</c:v>
                </c:pt>
                <c:pt idx="8812">
                  <c:v>0.002743056</c:v>
                </c:pt>
                <c:pt idx="8813">
                  <c:v>0.001273148</c:v>
                </c:pt>
                <c:pt idx="8814">
                  <c:v>0.012094907</c:v>
                </c:pt>
                <c:pt idx="8815">
                  <c:v>0.002175926</c:v>
                </c:pt>
                <c:pt idx="8816">
                  <c:v>0.002673611</c:v>
                </c:pt>
                <c:pt idx="8817">
                  <c:v>0.0003125</c:v>
                </c:pt>
                <c:pt idx="8818">
                  <c:v>0.001967593</c:v>
                </c:pt>
                <c:pt idx="8819">
                  <c:v>0.007118056</c:v>
                </c:pt>
                <c:pt idx="8820">
                  <c:v>0.007824074</c:v>
                </c:pt>
                <c:pt idx="8821">
                  <c:v>0.002222222</c:v>
                </c:pt>
                <c:pt idx="8822">
                  <c:v>0.002986111</c:v>
                </c:pt>
                <c:pt idx="8823">
                  <c:v>0.000983796</c:v>
                </c:pt>
                <c:pt idx="8824">
                  <c:v>0.009953704</c:v>
                </c:pt>
                <c:pt idx="8825">
                  <c:v>0.00787037</c:v>
                </c:pt>
                <c:pt idx="8826">
                  <c:v>0.001909722</c:v>
                </c:pt>
                <c:pt idx="8827">
                  <c:v>0.00412037</c:v>
                </c:pt>
                <c:pt idx="8828">
                  <c:v>0.002719907</c:v>
                </c:pt>
                <c:pt idx="8829">
                  <c:v>0.002002315</c:v>
                </c:pt>
                <c:pt idx="8830">
                  <c:v>0.003402778</c:v>
                </c:pt>
                <c:pt idx="8831">
                  <c:v>0.0025</c:v>
                </c:pt>
                <c:pt idx="8832">
                  <c:v>0.002048611</c:v>
                </c:pt>
                <c:pt idx="8833">
                  <c:v>0.002546296</c:v>
                </c:pt>
                <c:pt idx="8834">
                  <c:v>0.007418981</c:v>
                </c:pt>
                <c:pt idx="8835">
                  <c:v>0.000439815</c:v>
                </c:pt>
                <c:pt idx="8836">
                  <c:v>0.007326389</c:v>
                </c:pt>
                <c:pt idx="8837">
                  <c:v>0.001087963</c:v>
                </c:pt>
                <c:pt idx="8838">
                  <c:v>0.005532407</c:v>
                </c:pt>
                <c:pt idx="8839">
                  <c:v>0.000405093</c:v>
                </c:pt>
                <c:pt idx="8840">
                  <c:v>0.000532407</c:v>
                </c:pt>
                <c:pt idx="8841">
                  <c:v>0.001030093</c:v>
                </c:pt>
                <c:pt idx="8842">
                  <c:v>0.00150463</c:v>
                </c:pt>
                <c:pt idx="8843">
                  <c:v>0.000405093</c:v>
                </c:pt>
                <c:pt idx="8844">
                  <c:v>0.003043981</c:v>
                </c:pt>
                <c:pt idx="8845">
                  <c:v>0.001655093</c:v>
                </c:pt>
                <c:pt idx="8846">
                  <c:v>0.00125</c:v>
                </c:pt>
                <c:pt idx="8847">
                  <c:v>0.001898148</c:v>
                </c:pt>
                <c:pt idx="8848">
                  <c:v>0.002835648</c:v>
                </c:pt>
                <c:pt idx="8849">
                  <c:v>0.000497685</c:v>
                </c:pt>
                <c:pt idx="8850">
                  <c:v>0.001782407</c:v>
                </c:pt>
                <c:pt idx="8851">
                  <c:v>0.008888889</c:v>
                </c:pt>
                <c:pt idx="8852">
                  <c:v>0.003784722</c:v>
                </c:pt>
                <c:pt idx="8853">
                  <c:v>0.002488426</c:v>
                </c:pt>
                <c:pt idx="8854">
                  <c:v>0.002314815</c:v>
                </c:pt>
                <c:pt idx="8855">
                  <c:v>0.003703704</c:v>
                </c:pt>
                <c:pt idx="8856">
                  <c:v>0.009270833</c:v>
                </c:pt>
                <c:pt idx="8857">
                  <c:v>0.000358796</c:v>
                </c:pt>
                <c:pt idx="8858">
                  <c:v>0.001319444</c:v>
                </c:pt>
                <c:pt idx="8859">
                  <c:v>0.002731481</c:v>
                </c:pt>
                <c:pt idx="8860">
                  <c:v>0.002326389</c:v>
                </c:pt>
                <c:pt idx="8861">
                  <c:v>0.004270833</c:v>
                </c:pt>
                <c:pt idx="8862">
                  <c:v>0.005578704</c:v>
                </c:pt>
                <c:pt idx="8863">
                  <c:v>0.001979167</c:v>
                </c:pt>
                <c:pt idx="8864">
                  <c:v>0.028425926</c:v>
                </c:pt>
                <c:pt idx="8865">
                  <c:v>0.00380787</c:v>
                </c:pt>
                <c:pt idx="8866">
                  <c:v>0.001087963</c:v>
                </c:pt>
                <c:pt idx="8867">
                  <c:v>0.00068287</c:v>
                </c:pt>
                <c:pt idx="8868">
                  <c:v>0.001284722</c:v>
                </c:pt>
                <c:pt idx="8869">
                  <c:v>0.000833333</c:v>
                </c:pt>
                <c:pt idx="8870">
                  <c:v>0.002303241</c:v>
                </c:pt>
                <c:pt idx="8871">
                  <c:v>0.003136574</c:v>
                </c:pt>
                <c:pt idx="8872">
                  <c:v>0.00681713</c:v>
                </c:pt>
                <c:pt idx="8873">
                  <c:v>0.002303241</c:v>
                </c:pt>
                <c:pt idx="8874">
                  <c:v>0.00130787</c:v>
                </c:pt>
                <c:pt idx="8875">
                  <c:v>0.002071759</c:v>
                </c:pt>
                <c:pt idx="8876">
                  <c:v>0.002488426</c:v>
                </c:pt>
                <c:pt idx="8877">
                  <c:v>0.002800926</c:v>
                </c:pt>
                <c:pt idx="8878">
                  <c:v>0.001493056</c:v>
                </c:pt>
                <c:pt idx="8879">
                  <c:v>0.000578704</c:v>
                </c:pt>
                <c:pt idx="8880">
                  <c:v>0.002766204</c:v>
                </c:pt>
                <c:pt idx="8881">
                  <c:v>0.002060185</c:v>
                </c:pt>
                <c:pt idx="8882">
                  <c:v>0.0009375</c:v>
                </c:pt>
                <c:pt idx="8883">
                  <c:v>0.003784722</c:v>
                </c:pt>
                <c:pt idx="8884">
                  <c:v>0.006990741</c:v>
                </c:pt>
                <c:pt idx="8885">
                  <c:v>0.001585648</c:v>
                </c:pt>
                <c:pt idx="8886">
                  <c:v>0.000833333</c:v>
                </c:pt>
                <c:pt idx="8887">
                  <c:v>0.002303241</c:v>
                </c:pt>
                <c:pt idx="8888">
                  <c:v>0.004305556</c:v>
                </c:pt>
                <c:pt idx="8889">
                  <c:v>0.00193287</c:v>
                </c:pt>
                <c:pt idx="8890">
                  <c:v>0.00912037</c:v>
                </c:pt>
                <c:pt idx="8891">
                  <c:v>0.001527778</c:v>
                </c:pt>
                <c:pt idx="8892">
                  <c:v>0.000590278</c:v>
                </c:pt>
                <c:pt idx="8893">
                  <c:v>0.001863426</c:v>
                </c:pt>
                <c:pt idx="8894">
                  <c:v>0.000289352</c:v>
                </c:pt>
                <c:pt idx="8895">
                  <c:v>0.011099537</c:v>
                </c:pt>
                <c:pt idx="8896">
                  <c:v>0.000347222</c:v>
                </c:pt>
                <c:pt idx="8897">
                  <c:v>0.0021875</c:v>
                </c:pt>
                <c:pt idx="8898">
                  <c:v>0.003206019</c:v>
                </c:pt>
                <c:pt idx="8899">
                  <c:v>0.002488426</c:v>
                </c:pt>
                <c:pt idx="8900">
                  <c:v>0.001539352</c:v>
                </c:pt>
                <c:pt idx="8901">
                  <c:v>0.002118056</c:v>
                </c:pt>
                <c:pt idx="8902">
                  <c:v>0.001550926</c:v>
                </c:pt>
                <c:pt idx="8903">
                  <c:v>0.00244213</c:v>
                </c:pt>
                <c:pt idx="8904">
                  <c:v>0.000925926</c:v>
                </c:pt>
                <c:pt idx="8905">
                  <c:v>0.002546296</c:v>
                </c:pt>
                <c:pt idx="8906">
                  <c:v>0.005729167</c:v>
                </c:pt>
                <c:pt idx="8907">
                  <c:v>0.001712963</c:v>
                </c:pt>
                <c:pt idx="8908">
                  <c:v>0.00181713</c:v>
                </c:pt>
                <c:pt idx="8909">
                  <c:v>0.004027778</c:v>
                </c:pt>
                <c:pt idx="8910">
                  <c:v>0.0009375</c:v>
                </c:pt>
                <c:pt idx="8911">
                  <c:v>0.006469907</c:v>
                </c:pt>
                <c:pt idx="8912">
                  <c:v>0.005104167</c:v>
                </c:pt>
                <c:pt idx="8913">
                  <c:v>0.000162037</c:v>
                </c:pt>
                <c:pt idx="8914">
                  <c:v>0.007662037</c:v>
                </c:pt>
                <c:pt idx="8915">
                  <c:v>0.002662037</c:v>
                </c:pt>
                <c:pt idx="8916">
                  <c:v>0.001006944</c:v>
                </c:pt>
                <c:pt idx="8917">
                  <c:v>0.003738426</c:v>
                </c:pt>
                <c:pt idx="8918">
                  <c:v>0.002037037</c:v>
                </c:pt>
                <c:pt idx="8919">
                  <c:v>0.001354167</c:v>
                </c:pt>
                <c:pt idx="8920">
                  <c:v>0.014571759</c:v>
                </c:pt>
                <c:pt idx="8921">
                  <c:v>0.004398148</c:v>
                </c:pt>
                <c:pt idx="8922">
                  <c:v>0.002476852</c:v>
                </c:pt>
                <c:pt idx="8923">
                  <c:v>0.004050926</c:v>
                </c:pt>
                <c:pt idx="8924">
                  <c:v>0.001574074</c:v>
                </c:pt>
                <c:pt idx="8925">
                  <c:v>0.000648148</c:v>
                </c:pt>
                <c:pt idx="8926">
                  <c:v>0.000821759</c:v>
                </c:pt>
                <c:pt idx="8927">
                  <c:v>0.001585648</c:v>
                </c:pt>
                <c:pt idx="8928">
                  <c:v>0.005752315</c:v>
                </c:pt>
                <c:pt idx="8929">
                  <c:v>0.0009375</c:v>
                </c:pt>
                <c:pt idx="8930">
                  <c:v>0.003194444</c:v>
                </c:pt>
                <c:pt idx="8931">
                  <c:v>0.000787037</c:v>
                </c:pt>
                <c:pt idx="8932">
                  <c:v>0.00287037</c:v>
                </c:pt>
                <c:pt idx="8933">
                  <c:v>0.000127315</c:v>
                </c:pt>
                <c:pt idx="8934">
                  <c:v>0.003622685</c:v>
                </c:pt>
                <c:pt idx="8935">
                  <c:v>0.004594907</c:v>
                </c:pt>
                <c:pt idx="8936">
                  <c:v>0.000671296</c:v>
                </c:pt>
                <c:pt idx="8937">
                  <c:v>0.001898148</c:v>
                </c:pt>
                <c:pt idx="8938">
                  <c:v>0.015775463</c:v>
                </c:pt>
                <c:pt idx="8939">
                  <c:v>0.003425926</c:v>
                </c:pt>
                <c:pt idx="8940">
                  <c:v>0.009444444</c:v>
                </c:pt>
                <c:pt idx="8941">
                  <c:v>0.011921296</c:v>
                </c:pt>
                <c:pt idx="8942">
                  <c:v>0.003078704</c:v>
                </c:pt>
                <c:pt idx="8943">
                  <c:v>0.002083333</c:v>
                </c:pt>
                <c:pt idx="8944">
                  <c:v>0.000648148</c:v>
                </c:pt>
                <c:pt idx="8945">
                  <c:v>0.001655093</c:v>
                </c:pt>
                <c:pt idx="8946">
                  <c:v>0.002650463</c:v>
                </c:pt>
                <c:pt idx="8947">
                  <c:v>0.003958333</c:v>
                </c:pt>
                <c:pt idx="8948">
                  <c:v>0.003935185</c:v>
                </c:pt>
                <c:pt idx="8949">
                  <c:v>0.00068287</c:v>
                </c:pt>
                <c:pt idx="8950">
                  <c:v>0.000833333</c:v>
                </c:pt>
                <c:pt idx="8951">
                  <c:v>0.00693287</c:v>
                </c:pt>
                <c:pt idx="8952">
                  <c:v>0.004097222</c:v>
                </c:pt>
                <c:pt idx="8953">
                  <c:v>0.000891204</c:v>
                </c:pt>
                <c:pt idx="8954">
                  <c:v>0.00181713</c:v>
                </c:pt>
                <c:pt idx="8955">
                  <c:v>0.001261574</c:v>
                </c:pt>
                <c:pt idx="8956">
                  <c:v>0.002164352</c:v>
                </c:pt>
                <c:pt idx="8957">
                  <c:v>0.002766204</c:v>
                </c:pt>
                <c:pt idx="8958">
                  <c:v>0.002847222</c:v>
                </c:pt>
                <c:pt idx="8959">
                  <c:v>0.001365741</c:v>
                </c:pt>
                <c:pt idx="8960">
                  <c:v>0.002939815</c:v>
                </c:pt>
                <c:pt idx="8961">
                  <c:v>0.003252315</c:v>
                </c:pt>
                <c:pt idx="8962">
                  <c:v>0.001087963</c:v>
                </c:pt>
                <c:pt idx="8963">
                  <c:v>0.002349537</c:v>
                </c:pt>
                <c:pt idx="8964">
                  <c:v>0.00162037</c:v>
                </c:pt>
                <c:pt idx="8965">
                  <c:v>0.001712963</c:v>
                </c:pt>
                <c:pt idx="8966">
                  <c:v>0.006747685</c:v>
                </c:pt>
                <c:pt idx="8967">
                  <c:v>0.003796296</c:v>
                </c:pt>
                <c:pt idx="8968">
                  <c:v>0.001990741</c:v>
                </c:pt>
                <c:pt idx="8969">
                  <c:v>0.001006944</c:v>
                </c:pt>
                <c:pt idx="8970">
                  <c:v>0.007708333</c:v>
                </c:pt>
                <c:pt idx="8971">
                  <c:v>0.000844907</c:v>
                </c:pt>
                <c:pt idx="8972">
                  <c:v>0.000810185</c:v>
                </c:pt>
                <c:pt idx="8973">
                  <c:v>0.000787037</c:v>
                </c:pt>
                <c:pt idx="8974">
                  <c:v>0.003090278</c:v>
                </c:pt>
                <c:pt idx="8975">
                  <c:v>0.002233796</c:v>
                </c:pt>
                <c:pt idx="8976">
                  <c:v>0.001018519</c:v>
                </c:pt>
                <c:pt idx="8977">
                  <c:v>0.000219907</c:v>
                </c:pt>
                <c:pt idx="8978">
                  <c:v>0.006990741</c:v>
                </c:pt>
                <c:pt idx="8979">
                  <c:v>0.003356481</c:v>
                </c:pt>
                <c:pt idx="8980">
                  <c:v>0.000775463</c:v>
                </c:pt>
                <c:pt idx="8981">
                  <c:v>0.001018519</c:v>
                </c:pt>
                <c:pt idx="8982">
                  <c:v>0.00130787</c:v>
                </c:pt>
                <c:pt idx="8983">
                  <c:v>0.006365741</c:v>
                </c:pt>
                <c:pt idx="8984">
                  <c:v>0.000601852</c:v>
                </c:pt>
                <c:pt idx="8985">
                  <c:v>0.002280093</c:v>
                </c:pt>
                <c:pt idx="8986">
                  <c:v>0.002719907</c:v>
                </c:pt>
                <c:pt idx="8987">
                  <c:v>0.001388889</c:v>
                </c:pt>
                <c:pt idx="8988">
                  <c:v>0.017546296</c:v>
                </c:pt>
                <c:pt idx="8989">
                  <c:v>0.000324074</c:v>
                </c:pt>
                <c:pt idx="8990">
                  <c:v>0.001006944</c:v>
                </c:pt>
                <c:pt idx="8991">
                  <c:v>0.000289352</c:v>
                </c:pt>
                <c:pt idx="8992">
                  <c:v>0.001747685</c:v>
                </c:pt>
                <c:pt idx="8993">
                  <c:v>0.002615741</c:v>
                </c:pt>
                <c:pt idx="8994">
                  <c:v>0.00130787</c:v>
                </c:pt>
                <c:pt idx="8995">
                  <c:v>0.002268519</c:v>
                </c:pt>
                <c:pt idx="8996">
                  <c:v>0.003148148</c:v>
                </c:pt>
                <c:pt idx="8997">
                  <c:v>0.003252315</c:v>
                </c:pt>
                <c:pt idx="8998">
                  <c:v>0.015462963</c:v>
                </c:pt>
                <c:pt idx="8999">
                  <c:v>0.002002315</c:v>
                </c:pt>
                <c:pt idx="9000">
                  <c:v>0.008506944</c:v>
                </c:pt>
                <c:pt idx="9001">
                  <c:v>0.005289352</c:v>
                </c:pt>
                <c:pt idx="9002">
                  <c:v>0.000289352</c:v>
                </c:pt>
                <c:pt idx="9003">
                  <c:v>0.001678241</c:v>
                </c:pt>
                <c:pt idx="9004">
                  <c:v>0.007199074</c:v>
                </c:pt>
                <c:pt idx="9005">
                  <c:v>0.001030093</c:v>
                </c:pt>
                <c:pt idx="9006">
                  <c:v>0.001145833</c:v>
                </c:pt>
                <c:pt idx="9007">
                  <c:v>0.000821759</c:v>
                </c:pt>
                <c:pt idx="9008">
                  <c:v>0.004710648</c:v>
                </c:pt>
                <c:pt idx="9009">
                  <c:v>0.002893519</c:v>
                </c:pt>
                <c:pt idx="9010">
                  <c:v>0.007326389</c:v>
                </c:pt>
                <c:pt idx="9011">
                  <c:v>0.005347222</c:v>
                </c:pt>
                <c:pt idx="9012">
                  <c:v>0.000324074</c:v>
                </c:pt>
                <c:pt idx="9013">
                  <c:v>0.013171296</c:v>
                </c:pt>
                <c:pt idx="9014">
                  <c:v>0.001238426</c:v>
                </c:pt>
                <c:pt idx="9015">
                  <c:v>0.002800926</c:v>
                </c:pt>
                <c:pt idx="9016">
                  <c:v>0.0015625</c:v>
                </c:pt>
                <c:pt idx="9017">
                  <c:v>0.001111111</c:v>
                </c:pt>
                <c:pt idx="9018">
                  <c:v>0.000763889</c:v>
                </c:pt>
                <c:pt idx="9019">
                  <c:v>0.001516204</c:v>
                </c:pt>
                <c:pt idx="9020">
                  <c:v>0.000532407</c:v>
                </c:pt>
                <c:pt idx="9021">
                  <c:v>0.003090278</c:v>
                </c:pt>
                <c:pt idx="9022">
                  <c:v>0.002465278</c:v>
                </c:pt>
                <c:pt idx="9023">
                  <c:v>0.014375</c:v>
                </c:pt>
                <c:pt idx="9024">
                  <c:v>0.001261574</c:v>
                </c:pt>
                <c:pt idx="9025">
                  <c:v>0.000868056</c:v>
                </c:pt>
                <c:pt idx="9026">
                  <c:v>0.001493056</c:v>
                </c:pt>
                <c:pt idx="9027">
                  <c:v>0.001030093</c:v>
                </c:pt>
                <c:pt idx="9028">
                  <c:v>0.00119213</c:v>
                </c:pt>
                <c:pt idx="9029">
                  <c:v>0.000821759</c:v>
                </c:pt>
                <c:pt idx="9030">
                  <c:v>0.004699074</c:v>
                </c:pt>
                <c:pt idx="9031">
                  <c:v>0.000763889</c:v>
                </c:pt>
                <c:pt idx="9032">
                  <c:v>0.000439815</c:v>
                </c:pt>
                <c:pt idx="9033">
                  <c:v>0.001921296</c:v>
                </c:pt>
                <c:pt idx="9034">
                  <c:v>0.000775463</c:v>
                </c:pt>
                <c:pt idx="9035">
                  <c:v>0.001400463</c:v>
                </c:pt>
                <c:pt idx="9036">
                  <c:v>0.006064815</c:v>
                </c:pt>
                <c:pt idx="9037">
                  <c:v>0.013206019</c:v>
                </c:pt>
                <c:pt idx="9038">
                  <c:v>0.001446759</c:v>
                </c:pt>
                <c:pt idx="9039">
                  <c:v>0.003622685</c:v>
                </c:pt>
                <c:pt idx="9040">
                  <c:v>0.000208333</c:v>
                </c:pt>
                <c:pt idx="9041">
                  <c:v>0.004108796</c:v>
                </c:pt>
                <c:pt idx="9042">
                  <c:v>0.002743056</c:v>
                </c:pt>
                <c:pt idx="9043">
                  <c:v>0.00306713</c:v>
                </c:pt>
                <c:pt idx="9044">
                  <c:v>0.000972222</c:v>
                </c:pt>
                <c:pt idx="9045">
                  <c:v>0.003460648</c:v>
                </c:pt>
                <c:pt idx="9046">
                  <c:v>0.001261574</c:v>
                </c:pt>
                <c:pt idx="9047">
                  <c:v>0.006689815</c:v>
                </c:pt>
                <c:pt idx="9048">
                  <c:v>0.001643519</c:v>
                </c:pt>
                <c:pt idx="9049">
                  <c:v>0.008668981</c:v>
                </c:pt>
                <c:pt idx="9050">
                  <c:v>0.001180556</c:v>
                </c:pt>
                <c:pt idx="9051">
                  <c:v>0.002696759</c:v>
                </c:pt>
                <c:pt idx="9052">
                  <c:v>0.011388889</c:v>
                </c:pt>
                <c:pt idx="9053">
                  <c:v>0.000185185</c:v>
                </c:pt>
                <c:pt idx="9054">
                  <c:v>0.002488426</c:v>
                </c:pt>
                <c:pt idx="9055">
                  <c:v>0.002233796</c:v>
                </c:pt>
                <c:pt idx="9056">
                  <c:v>0.001712963</c:v>
                </c:pt>
                <c:pt idx="9057">
                  <c:v>0.004467593</c:v>
                </c:pt>
                <c:pt idx="9058">
                  <c:v>0.00224537</c:v>
                </c:pt>
                <c:pt idx="9059">
                  <c:v>0.001053241</c:v>
                </c:pt>
                <c:pt idx="9060">
                  <c:v>0.001134259</c:v>
                </c:pt>
                <c:pt idx="9061">
                  <c:v>0.002233796</c:v>
                </c:pt>
                <c:pt idx="9062">
                  <c:v>0.001527778</c:v>
                </c:pt>
                <c:pt idx="9063">
                  <c:v>0.003229167</c:v>
                </c:pt>
                <c:pt idx="9064">
                  <c:v>0.004016204</c:v>
                </c:pt>
                <c:pt idx="9065">
                  <c:v>0.012094907</c:v>
                </c:pt>
                <c:pt idx="9066">
                  <c:v>0.017581019</c:v>
                </c:pt>
                <c:pt idx="9067">
                  <c:v>0.004178241</c:v>
                </c:pt>
                <c:pt idx="9068">
                  <c:v>0.002361111</c:v>
                </c:pt>
                <c:pt idx="9069">
                  <c:v>0.000960648</c:v>
                </c:pt>
                <c:pt idx="9070">
                  <c:v>0.001215278</c:v>
                </c:pt>
                <c:pt idx="9071">
                  <c:v>0.000891204</c:v>
                </c:pt>
                <c:pt idx="9072">
                  <c:v>0.000335648</c:v>
                </c:pt>
                <c:pt idx="9073">
                  <c:v>0.004108796</c:v>
                </c:pt>
                <c:pt idx="9074">
                  <c:v>0.001770833</c:v>
                </c:pt>
                <c:pt idx="9075">
                  <c:v>0.001006944</c:v>
                </c:pt>
                <c:pt idx="9076">
                  <c:v>0.002060185</c:v>
                </c:pt>
                <c:pt idx="9077">
                  <c:v>0.002013889</c:v>
                </c:pt>
                <c:pt idx="9078">
                  <c:v>0.007002315</c:v>
                </c:pt>
                <c:pt idx="9079">
                  <c:v>0.007384259</c:v>
                </c:pt>
                <c:pt idx="9080">
                  <c:v>0.001030093</c:v>
                </c:pt>
                <c:pt idx="9081">
                  <c:v>0.001400463</c:v>
                </c:pt>
                <c:pt idx="9082">
                  <c:v>0.0025</c:v>
                </c:pt>
                <c:pt idx="9083">
                  <c:v>0.000960648</c:v>
                </c:pt>
                <c:pt idx="9084">
                  <c:v>0.000798611</c:v>
                </c:pt>
                <c:pt idx="9085">
                  <c:v>0.00212963</c:v>
                </c:pt>
                <c:pt idx="9086">
                  <c:v>0.001863426</c:v>
                </c:pt>
                <c:pt idx="9087">
                  <c:v>0.003483796</c:v>
                </c:pt>
                <c:pt idx="9088">
                  <c:v>0.002731481</c:v>
                </c:pt>
                <c:pt idx="9089">
                  <c:v>0.003194444</c:v>
                </c:pt>
                <c:pt idx="9090">
                  <c:v>0.002106481</c:v>
                </c:pt>
                <c:pt idx="9091">
                  <c:v>0.001006944</c:v>
                </c:pt>
                <c:pt idx="9092">
                  <c:v>0.001608796</c:v>
                </c:pt>
                <c:pt idx="9093">
                  <c:v>0.000555556</c:v>
                </c:pt>
                <c:pt idx="9094">
                  <c:v>0.004363426</c:v>
                </c:pt>
                <c:pt idx="9095">
                  <c:v>0.004131944</c:v>
                </c:pt>
                <c:pt idx="9096">
                  <c:v>0.001377315</c:v>
                </c:pt>
                <c:pt idx="9097">
                  <c:v>0.003055556</c:v>
                </c:pt>
                <c:pt idx="9098">
                  <c:v>0.001400463</c:v>
                </c:pt>
                <c:pt idx="9099">
                  <c:v>0.002719907</c:v>
                </c:pt>
                <c:pt idx="9100">
                  <c:v>0.001041667</c:v>
                </c:pt>
                <c:pt idx="9101">
                  <c:v>0.005138889</c:v>
                </c:pt>
                <c:pt idx="9102">
                  <c:v>0.003275463</c:v>
                </c:pt>
                <c:pt idx="9103">
                  <c:v>0.008877315</c:v>
                </c:pt>
                <c:pt idx="9104">
                  <c:v>0.001423611</c:v>
                </c:pt>
                <c:pt idx="9105">
                  <c:v>0.002731481</c:v>
                </c:pt>
                <c:pt idx="9106">
                  <c:v>0.000983796</c:v>
                </c:pt>
                <c:pt idx="9107">
                  <c:v>0.001203704</c:v>
                </c:pt>
                <c:pt idx="9108">
                  <c:v>0.00375</c:v>
                </c:pt>
                <c:pt idx="9109">
                  <c:v>0.006076389</c:v>
                </c:pt>
                <c:pt idx="9110">
                  <c:v>0.006076389</c:v>
                </c:pt>
                <c:pt idx="9111">
                  <c:v>0.00275463</c:v>
                </c:pt>
                <c:pt idx="9112">
                  <c:v>0.002511574</c:v>
                </c:pt>
                <c:pt idx="9113">
                  <c:v>0.006516204</c:v>
                </c:pt>
                <c:pt idx="9114">
                  <c:v>0.005011574</c:v>
                </c:pt>
                <c:pt idx="9115">
                  <c:v>0.000601852</c:v>
                </c:pt>
                <c:pt idx="9116">
                  <c:v>0.002719907</c:v>
                </c:pt>
                <c:pt idx="9117">
                  <c:v>0.001724537</c:v>
                </c:pt>
                <c:pt idx="9118">
                  <c:v>0.004131944</c:v>
                </c:pt>
                <c:pt idx="9119">
                  <c:v>0.00162037</c:v>
                </c:pt>
                <c:pt idx="9120">
                  <c:v>0.001134259</c:v>
                </c:pt>
                <c:pt idx="9121">
                  <c:v>0.001979167</c:v>
                </c:pt>
                <c:pt idx="9122">
                  <c:v>0.002534722</c:v>
                </c:pt>
                <c:pt idx="9123">
                  <c:v>0.016770833</c:v>
                </c:pt>
                <c:pt idx="9124">
                  <c:v>0.002974537</c:v>
                </c:pt>
                <c:pt idx="9125">
                  <c:v>0.010648148</c:v>
                </c:pt>
                <c:pt idx="9126">
                  <c:v>0.000914352</c:v>
                </c:pt>
                <c:pt idx="9127">
                  <c:v>0.00119213</c:v>
                </c:pt>
                <c:pt idx="9128">
                  <c:v>0.009641204</c:v>
                </c:pt>
                <c:pt idx="9129">
                  <c:v>0.001122685</c:v>
                </c:pt>
                <c:pt idx="9130">
                  <c:v>0.000520833</c:v>
                </c:pt>
                <c:pt idx="9131">
                  <c:v>0.002372685</c:v>
                </c:pt>
                <c:pt idx="9132">
                  <c:v>0.003981481</c:v>
                </c:pt>
                <c:pt idx="9133">
                  <c:v>0.003148148</c:v>
                </c:pt>
                <c:pt idx="9134">
                  <c:v>0.002361111</c:v>
                </c:pt>
                <c:pt idx="9135">
                  <c:v>0.001805556</c:v>
                </c:pt>
                <c:pt idx="9136">
                  <c:v>0.002465278</c:v>
                </c:pt>
                <c:pt idx="9137">
                  <c:v>0.001840278</c:v>
                </c:pt>
                <c:pt idx="9138">
                  <c:v>0.001770833</c:v>
                </c:pt>
                <c:pt idx="9139">
                  <c:v>0.000335648</c:v>
                </c:pt>
                <c:pt idx="9140">
                  <c:v>0.000173611</c:v>
                </c:pt>
                <c:pt idx="9141">
                  <c:v>0.000439815</c:v>
                </c:pt>
                <c:pt idx="9142">
                  <c:v>0.007569444</c:v>
                </c:pt>
                <c:pt idx="9143">
                  <c:v>0.001608796</c:v>
                </c:pt>
                <c:pt idx="9144">
                  <c:v>0.0009375</c:v>
                </c:pt>
                <c:pt idx="9145">
                  <c:v>0.006909722</c:v>
                </c:pt>
                <c:pt idx="9146">
                  <c:v>0.002013889</c:v>
                </c:pt>
                <c:pt idx="9147">
                  <c:v>0.001643519</c:v>
                </c:pt>
                <c:pt idx="9148">
                  <c:v>0.004548611</c:v>
                </c:pt>
                <c:pt idx="9149">
                  <c:v>0.008831019</c:v>
                </c:pt>
                <c:pt idx="9150">
                  <c:v>0.000706019</c:v>
                </c:pt>
                <c:pt idx="9151">
                  <c:v>0.001145833</c:v>
                </c:pt>
                <c:pt idx="9152">
                  <c:v>0.000983796</c:v>
                </c:pt>
                <c:pt idx="9153">
                  <c:v>0.002164352</c:v>
                </c:pt>
                <c:pt idx="9154">
                  <c:v>0.002175926</c:v>
                </c:pt>
                <c:pt idx="9155">
                  <c:v>0.003449074</c:v>
                </c:pt>
                <c:pt idx="9156">
                  <c:v>0.00130787</c:v>
                </c:pt>
                <c:pt idx="9157">
                  <c:v>0.002326389</c:v>
                </c:pt>
                <c:pt idx="9158">
                  <c:v>0.003055556</c:v>
                </c:pt>
                <c:pt idx="9159">
                  <c:v>0.000266204</c:v>
                </c:pt>
                <c:pt idx="9160">
                  <c:v>0.002083333</c:v>
                </c:pt>
                <c:pt idx="9161">
                  <c:v>0.001099537</c:v>
                </c:pt>
                <c:pt idx="9162">
                  <c:v>0.000798611</c:v>
                </c:pt>
                <c:pt idx="9163">
                  <c:v>0.000972222</c:v>
                </c:pt>
                <c:pt idx="9164">
                  <c:v>0.00375</c:v>
                </c:pt>
                <c:pt idx="9165">
                  <c:v>0.002569444</c:v>
                </c:pt>
                <c:pt idx="9166">
                  <c:v>0.007037037</c:v>
                </c:pt>
                <c:pt idx="9167">
                  <c:v>0.001666667</c:v>
                </c:pt>
                <c:pt idx="9168">
                  <c:v>0.003449074</c:v>
                </c:pt>
                <c:pt idx="9169">
                  <c:v>0.014166667</c:v>
                </c:pt>
                <c:pt idx="9170">
                  <c:v>0.002002315</c:v>
                </c:pt>
                <c:pt idx="9171">
                  <c:v>0.001550926</c:v>
                </c:pt>
                <c:pt idx="9172">
                  <c:v>0.002835648</c:v>
                </c:pt>
                <c:pt idx="9173">
                  <c:v>0.001400463</c:v>
                </c:pt>
                <c:pt idx="9174">
                  <c:v>0.00056713</c:v>
                </c:pt>
                <c:pt idx="9175">
                  <c:v>0.013668981</c:v>
                </c:pt>
                <c:pt idx="9176">
                  <c:v>0.007013889</c:v>
                </c:pt>
                <c:pt idx="9177">
                  <c:v>0.00212963</c:v>
                </c:pt>
                <c:pt idx="9178">
                  <c:v>0.001226852</c:v>
                </c:pt>
                <c:pt idx="9179">
                  <c:v>0.002881944</c:v>
                </c:pt>
                <c:pt idx="9180">
                  <c:v>0.010509259</c:v>
                </c:pt>
                <c:pt idx="9181">
                  <c:v>0.001064815</c:v>
                </c:pt>
                <c:pt idx="9182">
                  <c:v>0.004675926</c:v>
                </c:pt>
                <c:pt idx="9183">
                  <c:v>0.002395833</c:v>
                </c:pt>
                <c:pt idx="9184">
                  <c:v>0.0015625</c:v>
                </c:pt>
                <c:pt idx="9185">
                  <c:v>0.000428241</c:v>
                </c:pt>
                <c:pt idx="9186">
                  <c:v>0.001631944</c:v>
                </c:pt>
                <c:pt idx="9187">
                  <c:v>0.001354167</c:v>
                </c:pt>
                <c:pt idx="9188">
                  <c:v>0.000162037</c:v>
                </c:pt>
                <c:pt idx="9189">
                  <c:v>0.002013889</c:v>
                </c:pt>
                <c:pt idx="9190">
                  <c:v>0.000694444</c:v>
                </c:pt>
                <c:pt idx="9191">
                  <c:v>0.002719907</c:v>
                </c:pt>
                <c:pt idx="9192">
                  <c:v>0.003298611</c:v>
                </c:pt>
                <c:pt idx="9193">
                  <c:v>0.001296296</c:v>
                </c:pt>
                <c:pt idx="9194">
                  <c:v>0.001145833</c:v>
                </c:pt>
                <c:pt idx="9195">
                  <c:v>0.002407407</c:v>
                </c:pt>
                <c:pt idx="9196">
                  <c:v>0.001527778</c:v>
                </c:pt>
                <c:pt idx="9197">
                  <c:v>0.001747685</c:v>
                </c:pt>
                <c:pt idx="9198">
                  <c:v>0.001886574</c:v>
                </c:pt>
                <c:pt idx="9199">
                  <c:v>0.0015625</c:v>
                </c:pt>
                <c:pt idx="9200">
                  <c:v>0.002071759</c:v>
                </c:pt>
                <c:pt idx="9201">
                  <c:v>0.00380787</c:v>
                </c:pt>
                <c:pt idx="9202">
                  <c:v>0.001458333</c:v>
                </c:pt>
                <c:pt idx="9203">
                  <c:v>0.001458333</c:v>
                </c:pt>
                <c:pt idx="9204">
                  <c:v>0.001377315</c:v>
                </c:pt>
                <c:pt idx="9205">
                  <c:v>0.002418981</c:v>
                </c:pt>
                <c:pt idx="9206">
                  <c:v>0.002222222</c:v>
                </c:pt>
                <c:pt idx="9207">
                  <c:v>0.003946759</c:v>
                </c:pt>
                <c:pt idx="9208">
                  <c:v>0.000196759</c:v>
                </c:pt>
                <c:pt idx="9209">
                  <c:v>0.00193287</c:v>
                </c:pt>
                <c:pt idx="9210">
                  <c:v>0.001759259</c:v>
                </c:pt>
                <c:pt idx="9211">
                  <c:v>0.000972222</c:v>
                </c:pt>
                <c:pt idx="9212">
                  <c:v>0.003946759</c:v>
                </c:pt>
                <c:pt idx="9213">
                  <c:v>0.002824074</c:v>
                </c:pt>
                <c:pt idx="9214">
                  <c:v>0.004895833</c:v>
                </c:pt>
                <c:pt idx="9215">
                  <c:v>0.001284722</c:v>
                </c:pt>
                <c:pt idx="9216">
                  <c:v>0.001967593</c:v>
                </c:pt>
                <c:pt idx="9217">
                  <c:v>0.001006944</c:v>
                </c:pt>
                <c:pt idx="9218">
                  <c:v>0.002627315</c:v>
                </c:pt>
                <c:pt idx="9219">
                  <c:v>0.000393519</c:v>
                </c:pt>
                <c:pt idx="9220">
                  <c:v>0.00150463</c:v>
                </c:pt>
                <c:pt idx="9221">
                  <c:v>0.001956019</c:v>
                </c:pt>
                <c:pt idx="9222">
                  <c:v>0.004537037</c:v>
                </c:pt>
                <c:pt idx="9223">
                  <c:v>0.000532407</c:v>
                </c:pt>
                <c:pt idx="9224">
                  <c:v>0.000451389</c:v>
                </c:pt>
                <c:pt idx="9225">
                  <c:v>0.003263889</c:v>
                </c:pt>
                <c:pt idx="9226">
                  <c:v>0.001296296</c:v>
                </c:pt>
                <c:pt idx="9227">
                  <c:v>0.000416667</c:v>
                </c:pt>
                <c:pt idx="9228">
                  <c:v>0.000798611</c:v>
                </c:pt>
                <c:pt idx="9229">
                  <c:v>0.003460648</c:v>
                </c:pt>
                <c:pt idx="9230">
                  <c:v>0.000925926</c:v>
                </c:pt>
                <c:pt idx="9231">
                  <c:v>0.0084375</c:v>
                </c:pt>
                <c:pt idx="9232">
                  <c:v>0.004502315</c:v>
                </c:pt>
                <c:pt idx="9233">
                  <c:v>0.002650463</c:v>
                </c:pt>
                <c:pt idx="9234">
                  <c:v>0.007222222</c:v>
                </c:pt>
                <c:pt idx="9235">
                  <c:v>0.001909722</c:v>
                </c:pt>
                <c:pt idx="9236">
                  <c:v>0.0025</c:v>
                </c:pt>
                <c:pt idx="9237">
                  <c:v>0.001412037</c:v>
                </c:pt>
                <c:pt idx="9238">
                  <c:v>0.001990741</c:v>
                </c:pt>
                <c:pt idx="9239">
                  <c:v>0.000914352</c:v>
                </c:pt>
                <c:pt idx="9240">
                  <c:v>0.008125</c:v>
                </c:pt>
                <c:pt idx="9241">
                  <c:v>0.000752315</c:v>
                </c:pt>
                <c:pt idx="9242">
                  <c:v>0.004178241</c:v>
                </c:pt>
                <c:pt idx="9243">
                  <c:v>0.00162037</c:v>
                </c:pt>
                <c:pt idx="9244">
                  <c:v>0.004421296</c:v>
                </c:pt>
                <c:pt idx="9245">
                  <c:v>0.001481481</c:v>
                </c:pt>
                <c:pt idx="9246">
                  <c:v>0.002025463</c:v>
                </c:pt>
                <c:pt idx="9247">
                  <c:v>0.001701389</c:v>
                </c:pt>
                <c:pt idx="9248">
                  <c:v>0.00337963</c:v>
                </c:pt>
                <c:pt idx="9249">
                  <c:v>0.002719907</c:v>
                </c:pt>
                <c:pt idx="9250">
                  <c:v>0.001805556</c:v>
                </c:pt>
                <c:pt idx="9251">
                  <c:v>0.006597222</c:v>
                </c:pt>
                <c:pt idx="9252">
                  <c:v>0.004618056</c:v>
                </c:pt>
                <c:pt idx="9253">
                  <c:v>0.002569444</c:v>
                </c:pt>
                <c:pt idx="9254">
                  <c:v>0.0028125</c:v>
                </c:pt>
                <c:pt idx="9255">
                  <c:v>0.0028125</c:v>
                </c:pt>
                <c:pt idx="9256">
                  <c:v>0.000439815</c:v>
                </c:pt>
                <c:pt idx="9257">
                  <c:v>0.004386574</c:v>
                </c:pt>
                <c:pt idx="9258">
                  <c:v>0.003553241</c:v>
                </c:pt>
                <c:pt idx="9259">
                  <c:v>0.002060185</c:v>
                </c:pt>
                <c:pt idx="9260">
                  <c:v>0.003564815</c:v>
                </c:pt>
                <c:pt idx="9261">
                  <c:v>0.0003125</c:v>
                </c:pt>
                <c:pt idx="9262">
                  <c:v>0.000925926</c:v>
                </c:pt>
                <c:pt idx="9263">
                  <c:v>0.000868056</c:v>
                </c:pt>
                <c:pt idx="9264">
                  <c:v>0.001944444</c:v>
                </c:pt>
                <c:pt idx="9265">
                  <c:v>0.001851852</c:v>
                </c:pt>
                <c:pt idx="9266">
                  <c:v>0.002071759</c:v>
                </c:pt>
                <c:pt idx="9267">
                  <c:v>0.005833333</c:v>
                </c:pt>
                <c:pt idx="9268">
                  <c:v>0.000289352</c:v>
                </c:pt>
                <c:pt idx="9269">
                  <c:v>0.00056713</c:v>
                </c:pt>
                <c:pt idx="9270">
                  <c:v>0.001701389</c:v>
                </c:pt>
                <c:pt idx="9271">
                  <c:v>0.000960648</c:v>
                </c:pt>
                <c:pt idx="9272">
                  <c:v>0.008946759</c:v>
                </c:pt>
                <c:pt idx="9273">
                  <c:v>0.0015625</c:v>
                </c:pt>
                <c:pt idx="9274">
                  <c:v>0.001956019</c:v>
                </c:pt>
                <c:pt idx="9275">
                  <c:v>0.001203704</c:v>
                </c:pt>
                <c:pt idx="9276">
                  <c:v>0.00462963</c:v>
                </c:pt>
                <c:pt idx="9277">
                  <c:v>0.009571759</c:v>
                </c:pt>
                <c:pt idx="9278">
                  <c:v>0.001296296</c:v>
                </c:pt>
                <c:pt idx="9279">
                  <c:v>0.001435185</c:v>
                </c:pt>
                <c:pt idx="9280">
                  <c:v>0.000648148</c:v>
                </c:pt>
                <c:pt idx="9281">
                  <c:v>0.001435185</c:v>
                </c:pt>
                <c:pt idx="9282">
                  <c:v>0.002592593</c:v>
                </c:pt>
                <c:pt idx="9283">
                  <c:v>0.001990741</c:v>
                </c:pt>
                <c:pt idx="9284">
                  <c:v>0.007361111</c:v>
                </c:pt>
                <c:pt idx="9285">
                  <c:v>0.000462963</c:v>
                </c:pt>
                <c:pt idx="9286">
                  <c:v>0.000729167</c:v>
                </c:pt>
                <c:pt idx="9287">
                  <c:v>0.004583333</c:v>
                </c:pt>
                <c:pt idx="9288">
                  <c:v>0.005636574</c:v>
                </c:pt>
                <c:pt idx="9289">
                  <c:v>0.00255787</c:v>
                </c:pt>
                <c:pt idx="9290">
                  <c:v>0.002569444</c:v>
                </c:pt>
                <c:pt idx="9291">
                  <c:v>0.000902778</c:v>
                </c:pt>
                <c:pt idx="9292">
                  <c:v>0.001064815</c:v>
                </c:pt>
                <c:pt idx="9293">
                  <c:v>0.000555556</c:v>
                </c:pt>
                <c:pt idx="9294">
                  <c:v>0.000798611</c:v>
                </c:pt>
                <c:pt idx="9295">
                  <c:v>0.003854167</c:v>
                </c:pt>
                <c:pt idx="9296">
                  <c:v>0.000902778</c:v>
                </c:pt>
                <c:pt idx="9297">
                  <c:v>0.001516204</c:v>
                </c:pt>
                <c:pt idx="9298">
                  <c:v>0.001967593</c:v>
                </c:pt>
                <c:pt idx="9299">
                  <c:v>0.004594907</c:v>
                </c:pt>
                <c:pt idx="9300">
                  <c:v>0.000474537</c:v>
                </c:pt>
                <c:pt idx="9301">
                  <c:v>0.001076389</c:v>
                </c:pt>
                <c:pt idx="9302">
                  <c:v>0.002407407</c:v>
                </c:pt>
                <c:pt idx="9303">
                  <c:v>0.001539352</c:v>
                </c:pt>
                <c:pt idx="9304">
                  <c:v>0.001539352</c:v>
                </c:pt>
                <c:pt idx="9305">
                  <c:v>0.000659722</c:v>
                </c:pt>
                <c:pt idx="9306">
                  <c:v>0.000243056</c:v>
                </c:pt>
                <c:pt idx="9307">
                  <c:v>0.000543981</c:v>
                </c:pt>
                <c:pt idx="9308">
                  <c:v>0.001030093</c:v>
                </c:pt>
                <c:pt idx="9309">
                  <c:v>0.001886574</c:v>
                </c:pt>
                <c:pt idx="9310">
                  <c:v>0.00099537</c:v>
                </c:pt>
                <c:pt idx="9311">
                  <c:v>0.001643519</c:v>
                </c:pt>
                <c:pt idx="9312">
                  <c:v>0.005694444</c:v>
                </c:pt>
                <c:pt idx="9313">
                  <c:v>0.003784722</c:v>
                </c:pt>
                <c:pt idx="9314">
                  <c:v>0.003738426</c:v>
                </c:pt>
                <c:pt idx="9315">
                  <c:v>0.0021875</c:v>
                </c:pt>
                <c:pt idx="9316">
                  <c:v>0.009398148</c:v>
                </c:pt>
                <c:pt idx="9317">
                  <c:v>0.001145833</c:v>
                </c:pt>
                <c:pt idx="9318">
                  <c:v>0.0015625</c:v>
                </c:pt>
                <c:pt idx="9319">
                  <c:v>0.004953704</c:v>
                </c:pt>
                <c:pt idx="9320">
                  <c:v>0.001956019</c:v>
                </c:pt>
                <c:pt idx="9321">
                  <c:v>0.002337963</c:v>
                </c:pt>
                <c:pt idx="9322">
                  <c:v>0.003136574</c:v>
                </c:pt>
                <c:pt idx="9323">
                  <c:v>0.002685185</c:v>
                </c:pt>
                <c:pt idx="9324">
                  <c:v>0.000648148</c:v>
                </c:pt>
                <c:pt idx="9325">
                  <c:v>0.002025463</c:v>
                </c:pt>
                <c:pt idx="9326">
                  <c:v>0.000775463</c:v>
                </c:pt>
                <c:pt idx="9327">
                  <c:v>0.0009375</c:v>
                </c:pt>
                <c:pt idx="9328">
                  <c:v>0.013506944</c:v>
                </c:pt>
                <c:pt idx="9329">
                  <c:v>0.007488426</c:v>
                </c:pt>
                <c:pt idx="9330">
                  <c:v>0.000856481</c:v>
                </c:pt>
                <c:pt idx="9331">
                  <c:v>0.010532407</c:v>
                </c:pt>
                <c:pt idx="9332">
                  <c:v>0.000752315</c:v>
                </c:pt>
                <c:pt idx="9333">
                  <c:v>0.000243056</c:v>
                </c:pt>
                <c:pt idx="9334">
                  <c:v>0.00337963</c:v>
                </c:pt>
                <c:pt idx="9335">
                  <c:v>0.016736111</c:v>
                </c:pt>
                <c:pt idx="9336">
                  <c:v>0.000983796</c:v>
                </c:pt>
                <c:pt idx="9337">
                  <c:v>0.000694444</c:v>
                </c:pt>
                <c:pt idx="9338">
                  <c:v>0.001527778</c:v>
                </c:pt>
                <c:pt idx="9339">
                  <c:v>0.000694444</c:v>
                </c:pt>
                <c:pt idx="9340">
                  <c:v>0.013298611</c:v>
                </c:pt>
                <c:pt idx="9341">
                  <c:v>0.002071759</c:v>
                </c:pt>
                <c:pt idx="9342">
                  <c:v>0.000775463</c:v>
                </c:pt>
                <c:pt idx="9343">
                  <c:v>0.001921296</c:v>
                </c:pt>
                <c:pt idx="9344">
                  <c:v>0.001539352</c:v>
                </c:pt>
                <c:pt idx="9345">
                  <c:v>0.001435185</c:v>
                </c:pt>
                <c:pt idx="9346">
                  <c:v>0.003831019</c:v>
                </c:pt>
                <c:pt idx="9347">
                  <c:v>0.002013889</c:v>
                </c:pt>
                <c:pt idx="9348">
                  <c:v>0.002199074</c:v>
                </c:pt>
                <c:pt idx="9349">
                  <c:v>0.004733796</c:v>
                </c:pt>
                <c:pt idx="9350">
                  <c:v>0.001678241</c:v>
                </c:pt>
                <c:pt idx="9351">
                  <c:v>0.001608796</c:v>
                </c:pt>
                <c:pt idx="9352">
                  <c:v>0.004861111</c:v>
                </c:pt>
                <c:pt idx="9353">
                  <c:v>0.002858796</c:v>
                </c:pt>
                <c:pt idx="9354">
                  <c:v>0.001041667</c:v>
                </c:pt>
                <c:pt idx="9355">
                  <c:v>0.001967593</c:v>
                </c:pt>
                <c:pt idx="9356">
                  <c:v>0.000810185</c:v>
                </c:pt>
                <c:pt idx="9357">
                  <c:v>0.001030093</c:v>
                </c:pt>
                <c:pt idx="9358">
                  <c:v>0.001053241</c:v>
                </c:pt>
                <c:pt idx="9359">
                  <c:v>0.012997685</c:v>
                </c:pt>
                <c:pt idx="9360">
                  <c:v>0.000451389</c:v>
                </c:pt>
                <c:pt idx="9361">
                  <c:v>0.002604167</c:v>
                </c:pt>
                <c:pt idx="9362">
                  <c:v>0.000416667</c:v>
                </c:pt>
                <c:pt idx="9363">
                  <c:v>0.003321759</c:v>
                </c:pt>
                <c:pt idx="9364">
                  <c:v>0.001365741</c:v>
                </c:pt>
                <c:pt idx="9365">
                  <c:v>0.007256944</c:v>
                </c:pt>
                <c:pt idx="9366">
                  <c:v>0.004953704</c:v>
                </c:pt>
                <c:pt idx="9367">
                  <c:v>0.001203704</c:v>
                </c:pt>
                <c:pt idx="9368">
                  <c:v>0.001921296</c:v>
                </c:pt>
                <c:pt idx="9369">
                  <c:v>0.003055556</c:v>
                </c:pt>
                <c:pt idx="9370">
                  <c:v>0.000486111</c:v>
                </c:pt>
                <c:pt idx="9371">
                  <c:v>0.005231481</c:v>
                </c:pt>
                <c:pt idx="9372">
                  <c:v>0.00025463</c:v>
                </c:pt>
                <c:pt idx="9373">
                  <c:v>0.003148148</c:v>
                </c:pt>
                <c:pt idx="9374">
                  <c:v>0.001759259</c:v>
                </c:pt>
                <c:pt idx="9375">
                  <c:v>0.000983796</c:v>
                </c:pt>
                <c:pt idx="9376">
                  <c:v>0.002858796</c:v>
                </c:pt>
                <c:pt idx="9377">
                  <c:v>0.00587963</c:v>
                </c:pt>
                <c:pt idx="9378">
                  <c:v>0.003645833</c:v>
                </c:pt>
                <c:pt idx="9379">
                  <c:v>0.001261574</c:v>
                </c:pt>
                <c:pt idx="9380">
                  <c:v>0.004791667</c:v>
                </c:pt>
                <c:pt idx="9381">
                  <c:v>0.002337963</c:v>
                </c:pt>
                <c:pt idx="9382">
                  <c:v>0.001238426</c:v>
                </c:pt>
                <c:pt idx="9383">
                  <c:v>0.003298611</c:v>
                </c:pt>
                <c:pt idx="9384">
                  <c:v>0.003356481</c:v>
                </c:pt>
                <c:pt idx="9385">
                  <c:v>0.002974537</c:v>
                </c:pt>
                <c:pt idx="9386">
                  <c:v>0.001041667</c:v>
                </c:pt>
                <c:pt idx="9387">
                  <c:v>0.001736111</c:v>
                </c:pt>
                <c:pt idx="9388">
                  <c:v>0.00099537</c:v>
                </c:pt>
                <c:pt idx="9389">
                  <c:v>0.000243056</c:v>
                </c:pt>
                <c:pt idx="9390">
                  <c:v>0.00125</c:v>
                </c:pt>
                <c:pt idx="9391">
                  <c:v>0.006481481</c:v>
                </c:pt>
                <c:pt idx="9392">
                  <c:v>0.001770833</c:v>
                </c:pt>
                <c:pt idx="9393">
                  <c:v>0.002337963</c:v>
                </c:pt>
                <c:pt idx="9394">
                  <c:v>0.008518519</c:v>
                </c:pt>
                <c:pt idx="9395">
                  <c:v>0.001469907</c:v>
                </c:pt>
                <c:pt idx="9396">
                  <c:v>0.00306713</c:v>
                </c:pt>
                <c:pt idx="9397">
                  <c:v>0.006828704</c:v>
                </c:pt>
                <c:pt idx="9398">
                  <c:v>0.001458333</c:v>
                </c:pt>
                <c:pt idx="9399">
                  <c:v>0.000856481</c:v>
                </c:pt>
                <c:pt idx="9400">
                  <c:v>0.000555556</c:v>
                </c:pt>
                <c:pt idx="9401">
                  <c:v>0.000613426</c:v>
                </c:pt>
                <c:pt idx="9402">
                  <c:v>0.004282407</c:v>
                </c:pt>
                <c:pt idx="9403">
                  <c:v>0.004849537</c:v>
                </c:pt>
                <c:pt idx="9404">
                  <c:v>0.004108796</c:v>
                </c:pt>
                <c:pt idx="9405">
                  <c:v>0.003240741</c:v>
                </c:pt>
                <c:pt idx="9406">
                  <c:v>0.000925926</c:v>
                </c:pt>
                <c:pt idx="9407">
                  <c:v>0.002569444</c:v>
                </c:pt>
                <c:pt idx="9408">
                  <c:v>0.002905093</c:v>
                </c:pt>
                <c:pt idx="9409">
                  <c:v>0.001354167</c:v>
                </c:pt>
                <c:pt idx="9410">
                  <c:v>0.002743056</c:v>
                </c:pt>
                <c:pt idx="9411">
                  <c:v>0.011678241</c:v>
                </c:pt>
                <c:pt idx="9412">
                  <c:v>0.001712963</c:v>
                </c:pt>
                <c:pt idx="9413">
                  <c:v>0.007361111</c:v>
                </c:pt>
                <c:pt idx="9414">
                  <c:v>0.0009375</c:v>
                </c:pt>
                <c:pt idx="9415">
                  <c:v>0.000960648</c:v>
                </c:pt>
                <c:pt idx="9416">
                  <c:v>0.001898148</c:v>
                </c:pt>
                <c:pt idx="9417">
                  <c:v>0.00119213</c:v>
                </c:pt>
                <c:pt idx="9418">
                  <c:v>0.003240741</c:v>
                </c:pt>
                <c:pt idx="9419">
                  <c:v>0.00025463</c:v>
                </c:pt>
                <c:pt idx="9420">
                  <c:v>0.001365741</c:v>
                </c:pt>
                <c:pt idx="9421">
                  <c:v>0.001469907</c:v>
                </c:pt>
                <c:pt idx="9422">
                  <c:v>0.004930556</c:v>
                </c:pt>
                <c:pt idx="9423">
                  <c:v>0.001759259</c:v>
                </c:pt>
                <c:pt idx="9424">
                  <c:v>0.008113426</c:v>
                </c:pt>
                <c:pt idx="9425">
                  <c:v>0.000659722</c:v>
                </c:pt>
                <c:pt idx="9426">
                  <c:v>0.002627315</c:v>
                </c:pt>
                <c:pt idx="9427">
                  <c:v>0.001331019</c:v>
                </c:pt>
                <c:pt idx="9428">
                  <c:v>0.003553241</c:v>
                </c:pt>
                <c:pt idx="9429">
                  <c:v>0.003090278</c:v>
                </c:pt>
                <c:pt idx="9430">
                  <c:v>0.001793981</c:v>
                </c:pt>
                <c:pt idx="9431">
                  <c:v>0.002835648</c:v>
                </c:pt>
                <c:pt idx="9432">
                  <c:v>0.005659722</c:v>
                </c:pt>
                <c:pt idx="9433">
                  <c:v>0.00880787</c:v>
                </c:pt>
                <c:pt idx="9434">
                  <c:v>0.018032407</c:v>
                </c:pt>
                <c:pt idx="9435">
                  <c:v>0.0121875</c:v>
                </c:pt>
                <c:pt idx="9436">
                  <c:v>0.000763889</c:v>
                </c:pt>
                <c:pt idx="9437">
                  <c:v>0.005451389</c:v>
                </c:pt>
                <c:pt idx="9438">
                  <c:v>0.00650463</c:v>
                </c:pt>
                <c:pt idx="9439">
                  <c:v>0.001238426</c:v>
                </c:pt>
                <c:pt idx="9440">
                  <c:v>0.00130787</c:v>
                </c:pt>
                <c:pt idx="9441">
                  <c:v>0.005173611</c:v>
                </c:pt>
                <c:pt idx="9442">
                  <c:v>0.002488426</c:v>
                </c:pt>
                <c:pt idx="9443">
                  <c:v>0.002141204</c:v>
                </c:pt>
                <c:pt idx="9444">
                  <c:v>0.001956019</c:v>
                </c:pt>
                <c:pt idx="9445">
                  <c:v>0.007175926</c:v>
                </c:pt>
                <c:pt idx="9446">
                  <c:v>0.001608796</c:v>
                </c:pt>
                <c:pt idx="9447">
                  <c:v>0.000208333</c:v>
                </c:pt>
                <c:pt idx="9448">
                  <c:v>0.000266204</c:v>
                </c:pt>
                <c:pt idx="9449">
                  <c:v>0.0003125</c:v>
                </c:pt>
                <c:pt idx="9450">
                  <c:v>0.004027778</c:v>
                </c:pt>
                <c:pt idx="9451">
                  <c:v>0.000740741</c:v>
                </c:pt>
                <c:pt idx="9452">
                  <c:v>0.000659722</c:v>
                </c:pt>
                <c:pt idx="9453">
                  <c:v>0.000821759</c:v>
                </c:pt>
                <c:pt idx="9454">
                  <c:v>0.001111111</c:v>
                </c:pt>
                <c:pt idx="9455">
                  <c:v>0.001944444</c:v>
                </c:pt>
                <c:pt idx="9456">
                  <c:v>0.00400463</c:v>
                </c:pt>
                <c:pt idx="9457">
                  <c:v>0.001145833</c:v>
                </c:pt>
                <c:pt idx="9458">
                  <c:v>0.002743056</c:v>
                </c:pt>
                <c:pt idx="9459">
                  <c:v>0.000601852</c:v>
                </c:pt>
                <c:pt idx="9460">
                  <c:v>0.003576389</c:v>
                </c:pt>
                <c:pt idx="9461">
                  <c:v>0.003090278</c:v>
                </c:pt>
                <c:pt idx="9462">
                  <c:v>0.0003125</c:v>
                </c:pt>
                <c:pt idx="9463">
                  <c:v>0.005914352</c:v>
                </c:pt>
                <c:pt idx="9464">
                  <c:v>0.002326389</c:v>
                </c:pt>
                <c:pt idx="9465">
                  <c:v>0.001967593</c:v>
                </c:pt>
                <c:pt idx="9466">
                  <c:v>0.000706019</c:v>
                </c:pt>
                <c:pt idx="9467">
                  <c:v>0.002962963</c:v>
                </c:pt>
                <c:pt idx="9468">
                  <c:v>0.001006944</c:v>
                </c:pt>
                <c:pt idx="9469">
                  <c:v>0.002835648</c:v>
                </c:pt>
                <c:pt idx="9470">
                  <c:v>0.011631944</c:v>
                </c:pt>
                <c:pt idx="9471">
                  <c:v>0.000231481</c:v>
                </c:pt>
                <c:pt idx="9472">
                  <c:v>0.003935185</c:v>
                </c:pt>
                <c:pt idx="9473">
                  <c:v>0.004479167</c:v>
                </c:pt>
                <c:pt idx="9474">
                  <c:v>0.007986111</c:v>
                </c:pt>
                <c:pt idx="9475">
                  <c:v>0.012546296</c:v>
                </c:pt>
                <c:pt idx="9476">
                  <c:v>0.00162037</c:v>
                </c:pt>
                <c:pt idx="9477">
                  <c:v>0.002199074</c:v>
                </c:pt>
                <c:pt idx="9478">
                  <c:v>0.00462963</c:v>
                </c:pt>
                <c:pt idx="9479">
                  <c:v>0.000949074</c:v>
                </c:pt>
                <c:pt idx="9480">
                  <c:v>0.000393519</c:v>
                </c:pt>
                <c:pt idx="9481">
                  <c:v>0.001087963</c:v>
                </c:pt>
                <c:pt idx="9482">
                  <c:v>0.00255787</c:v>
                </c:pt>
                <c:pt idx="9483">
                  <c:v>0.006516204</c:v>
                </c:pt>
                <c:pt idx="9484">
                  <c:v>0.008576389</c:v>
                </c:pt>
                <c:pt idx="9485">
                  <c:v>0.000462963</c:v>
                </c:pt>
                <c:pt idx="9486">
                  <c:v>0.000983796</c:v>
                </c:pt>
                <c:pt idx="9487">
                  <c:v>0.001481481</c:v>
                </c:pt>
                <c:pt idx="9488">
                  <c:v>0.001886574</c:v>
                </c:pt>
                <c:pt idx="9489">
                  <c:v>0.000243056</c:v>
                </c:pt>
                <c:pt idx="9490">
                  <c:v>0.000196759</c:v>
                </c:pt>
                <c:pt idx="9491">
                  <c:v>0.00068287</c:v>
                </c:pt>
                <c:pt idx="9492">
                  <c:v>0.00056713</c:v>
                </c:pt>
                <c:pt idx="9493">
                  <c:v>0.001597222</c:v>
                </c:pt>
                <c:pt idx="9494">
                  <c:v>0.002280093</c:v>
                </c:pt>
                <c:pt idx="9495">
                  <c:v>0.021585648</c:v>
                </c:pt>
                <c:pt idx="9496">
                  <c:v>0.007199074</c:v>
                </c:pt>
                <c:pt idx="9497">
                  <c:v>0.001053241</c:v>
                </c:pt>
                <c:pt idx="9498">
                  <c:v>0.002025463</c:v>
                </c:pt>
                <c:pt idx="9499">
                  <c:v>0.009456019</c:v>
                </c:pt>
                <c:pt idx="9500">
                  <c:v>0.002071759</c:v>
                </c:pt>
                <c:pt idx="9501">
                  <c:v>0.002094907</c:v>
                </c:pt>
                <c:pt idx="9502">
                  <c:v>0.002094907</c:v>
                </c:pt>
                <c:pt idx="9503">
                  <c:v>0.000891204</c:v>
                </c:pt>
                <c:pt idx="9504">
                  <c:v>0.003680556</c:v>
                </c:pt>
                <c:pt idx="9505">
                  <c:v>0.002638889</c:v>
                </c:pt>
                <c:pt idx="9506">
                  <c:v>0.001828704</c:v>
                </c:pt>
                <c:pt idx="9507">
                  <c:v>0.002858796</c:v>
                </c:pt>
                <c:pt idx="9508">
                  <c:v>0.015069444</c:v>
                </c:pt>
                <c:pt idx="9509">
                  <c:v>0.0021875</c:v>
                </c:pt>
                <c:pt idx="9510">
                  <c:v>0.001469907</c:v>
                </c:pt>
                <c:pt idx="9511">
                  <c:v>0.000729167</c:v>
                </c:pt>
                <c:pt idx="9512">
                  <c:v>0.005983796</c:v>
                </c:pt>
                <c:pt idx="9513">
                  <c:v>0.00099537</c:v>
                </c:pt>
                <c:pt idx="9514">
                  <c:v>0.004861111</c:v>
                </c:pt>
                <c:pt idx="9515">
                  <c:v>0.003854167</c:v>
                </c:pt>
                <c:pt idx="9516">
                  <c:v>0.000300926</c:v>
                </c:pt>
                <c:pt idx="9517">
                  <c:v>0.000659722</c:v>
                </c:pt>
                <c:pt idx="9518">
                  <c:v>0.003148148</c:v>
                </c:pt>
                <c:pt idx="9519">
                  <c:v>0.001215278</c:v>
                </c:pt>
                <c:pt idx="9520">
                  <c:v>0.001168981</c:v>
                </c:pt>
                <c:pt idx="9521">
                  <c:v>0.001759259</c:v>
                </c:pt>
                <c:pt idx="9522">
                  <c:v>0.001122685</c:v>
                </c:pt>
                <c:pt idx="9523">
                  <c:v>0.000706019</c:v>
                </c:pt>
                <c:pt idx="9524">
                  <c:v>0.001064815</c:v>
                </c:pt>
                <c:pt idx="9525">
                  <c:v>0.00025463</c:v>
                </c:pt>
                <c:pt idx="9526">
                  <c:v>0.005717593</c:v>
                </c:pt>
                <c:pt idx="9527">
                  <c:v>0.001597222</c:v>
                </c:pt>
                <c:pt idx="9528">
                  <c:v>0.003900463</c:v>
                </c:pt>
                <c:pt idx="9529">
                  <c:v>0.004768519</c:v>
                </c:pt>
                <c:pt idx="9530">
                  <c:v>0.011053241</c:v>
                </c:pt>
                <c:pt idx="9531">
                  <c:v>0.011782407</c:v>
                </c:pt>
                <c:pt idx="9532">
                  <c:v>0.001041667</c:v>
                </c:pt>
                <c:pt idx="9533">
                  <c:v>0.0084375</c:v>
                </c:pt>
                <c:pt idx="9534">
                  <c:v>0.001840278</c:v>
                </c:pt>
                <c:pt idx="9535">
                  <c:v>0.001087963</c:v>
                </c:pt>
                <c:pt idx="9536">
                  <c:v>0.003634259</c:v>
                </c:pt>
                <c:pt idx="9537">
                  <c:v>0.000856481</c:v>
                </c:pt>
                <c:pt idx="9538">
                  <c:v>0.001770833</c:v>
                </c:pt>
                <c:pt idx="9539">
                  <c:v>0.002233796</c:v>
                </c:pt>
                <c:pt idx="9540">
                  <c:v>0.000613426</c:v>
                </c:pt>
                <c:pt idx="9541">
                  <c:v>0.002673611</c:v>
                </c:pt>
                <c:pt idx="9542">
                  <c:v>0.004085648</c:v>
                </c:pt>
                <c:pt idx="9543">
                  <c:v>0.00931713</c:v>
                </c:pt>
                <c:pt idx="9544">
                  <c:v>0.000219907</c:v>
                </c:pt>
                <c:pt idx="9545">
                  <c:v>0.001516204</c:v>
                </c:pt>
                <c:pt idx="9546">
                  <c:v>0.001180556</c:v>
                </c:pt>
                <c:pt idx="9547">
                  <c:v>0.001736111</c:v>
                </c:pt>
                <c:pt idx="9548">
                  <c:v>0.000752315</c:v>
                </c:pt>
                <c:pt idx="9549">
                  <c:v>0.001053241</c:v>
                </c:pt>
                <c:pt idx="9550">
                  <c:v>0.01005787</c:v>
                </c:pt>
                <c:pt idx="9551">
                  <c:v>0.001666667</c:v>
                </c:pt>
                <c:pt idx="9552">
                  <c:v>0.001331019</c:v>
                </c:pt>
                <c:pt idx="9553">
                  <c:v>0.001076389</c:v>
                </c:pt>
                <c:pt idx="9554">
                  <c:v>0.010231481</c:v>
                </c:pt>
                <c:pt idx="9555">
                  <c:v>0.002418981</c:v>
                </c:pt>
                <c:pt idx="9556">
                  <c:v>0.000983796</c:v>
                </c:pt>
                <c:pt idx="9557">
                  <c:v>0.003414352</c:v>
                </c:pt>
                <c:pt idx="9558">
                  <c:v>0.00369213</c:v>
                </c:pt>
                <c:pt idx="9559">
                  <c:v>0.003738426</c:v>
                </c:pt>
                <c:pt idx="9560">
                  <c:v>0.0075</c:v>
                </c:pt>
                <c:pt idx="9561">
                  <c:v>0.000243056</c:v>
                </c:pt>
                <c:pt idx="9562">
                  <c:v>0.003611111</c:v>
                </c:pt>
                <c:pt idx="9563">
                  <c:v>0.001875</c:v>
                </c:pt>
                <c:pt idx="9564">
                  <c:v>0.000775463</c:v>
                </c:pt>
                <c:pt idx="9565">
                  <c:v>0.000208333</c:v>
                </c:pt>
                <c:pt idx="9566">
                  <c:v>0.006261574</c:v>
                </c:pt>
                <c:pt idx="9567">
                  <c:v>0.00255787</c:v>
                </c:pt>
                <c:pt idx="9568">
                  <c:v>0.001597222</c:v>
                </c:pt>
                <c:pt idx="9569">
                  <c:v>0.002673611</c:v>
                </c:pt>
                <c:pt idx="9570">
                  <c:v>0.000949074</c:v>
                </c:pt>
                <c:pt idx="9571">
                  <c:v>0.000196759</c:v>
                </c:pt>
                <c:pt idx="9572">
                  <c:v>0.002476852</c:v>
                </c:pt>
                <c:pt idx="9573">
                  <c:v>0.007523148</c:v>
                </c:pt>
                <c:pt idx="9574">
                  <c:v>0.000868056</c:v>
                </c:pt>
                <c:pt idx="9575">
                  <c:v>0.003912037</c:v>
                </c:pt>
                <c:pt idx="9576">
                  <c:v>0.000671296</c:v>
                </c:pt>
                <c:pt idx="9577">
                  <c:v>0.008310185</c:v>
                </c:pt>
                <c:pt idx="9578">
                  <c:v>0.004560185</c:v>
                </c:pt>
                <c:pt idx="9579">
                  <c:v>0.001851852</c:v>
                </c:pt>
                <c:pt idx="9580">
                  <c:v>0.002777778</c:v>
                </c:pt>
                <c:pt idx="9581">
                  <c:v>0.000625</c:v>
                </c:pt>
                <c:pt idx="9582">
                  <c:v>0.003333333</c:v>
                </c:pt>
                <c:pt idx="9583">
                  <c:v>0.000289352</c:v>
                </c:pt>
                <c:pt idx="9584">
                  <c:v>0.001516204</c:v>
                </c:pt>
                <c:pt idx="9585">
                  <c:v>0.000208333</c:v>
                </c:pt>
                <c:pt idx="9586">
                  <c:v>0.000358796</c:v>
                </c:pt>
                <c:pt idx="9587">
                  <c:v>0.001377315</c:v>
                </c:pt>
                <c:pt idx="9588">
                  <c:v>0.005486111</c:v>
                </c:pt>
                <c:pt idx="9589">
                  <c:v>0.002002315</c:v>
                </c:pt>
                <c:pt idx="9590">
                  <c:v>0.001006944</c:v>
                </c:pt>
                <c:pt idx="9591">
                  <c:v>0.000775463</c:v>
                </c:pt>
                <c:pt idx="9592">
                  <c:v>0.001481481</c:v>
                </c:pt>
                <c:pt idx="9593">
                  <c:v>0.003298611</c:v>
                </c:pt>
                <c:pt idx="9594">
                  <c:v>0.001770833</c:v>
                </c:pt>
                <c:pt idx="9595">
                  <c:v>0.001990741</c:v>
                </c:pt>
                <c:pt idx="9596">
                  <c:v>0.005219907</c:v>
                </c:pt>
                <c:pt idx="9597">
                  <c:v>0.001111111</c:v>
                </c:pt>
                <c:pt idx="9598">
                  <c:v>0.012974537</c:v>
                </c:pt>
                <c:pt idx="9599">
                  <c:v>0.002210648</c:v>
                </c:pt>
                <c:pt idx="9600">
                  <c:v>0.010868056</c:v>
                </c:pt>
                <c:pt idx="9601">
                  <c:v>0.005625</c:v>
                </c:pt>
                <c:pt idx="9602">
                  <c:v>0.002708333</c:v>
                </c:pt>
                <c:pt idx="9603">
                  <c:v>0.002777778</c:v>
                </c:pt>
                <c:pt idx="9604">
                  <c:v>0.002430556</c:v>
                </c:pt>
                <c:pt idx="9605">
                  <c:v>0.002025463</c:v>
                </c:pt>
                <c:pt idx="9606">
                  <c:v>0.001435185</c:v>
                </c:pt>
                <c:pt idx="9607">
                  <c:v>0.004305556</c:v>
                </c:pt>
                <c:pt idx="9608">
                  <c:v>0.004699074</c:v>
                </c:pt>
                <c:pt idx="9609">
                  <c:v>0.002071759</c:v>
                </c:pt>
                <c:pt idx="9610">
                  <c:v>0.005358796</c:v>
                </c:pt>
                <c:pt idx="9611">
                  <c:v>0.001469907</c:v>
                </c:pt>
                <c:pt idx="9612">
                  <c:v>0.001215278</c:v>
                </c:pt>
                <c:pt idx="9613">
                  <c:v>0.00162037</c:v>
                </c:pt>
                <c:pt idx="9614">
                  <c:v>0.00150463</c:v>
                </c:pt>
                <c:pt idx="9615">
                  <c:v>0.000613426</c:v>
                </c:pt>
                <c:pt idx="9616">
                  <c:v>0.002060185</c:v>
                </c:pt>
                <c:pt idx="9617">
                  <c:v>0.000949074</c:v>
                </c:pt>
                <c:pt idx="9618">
                  <c:v>0.001342593</c:v>
                </c:pt>
                <c:pt idx="9619">
                  <c:v>0.001666667</c:v>
                </c:pt>
                <c:pt idx="9620">
                  <c:v>0.000462963</c:v>
                </c:pt>
                <c:pt idx="9621">
                  <c:v>0.001041667</c:v>
                </c:pt>
                <c:pt idx="9622">
                  <c:v>0.001898148</c:v>
                </c:pt>
                <c:pt idx="9623">
                  <c:v>0.002199074</c:v>
                </c:pt>
                <c:pt idx="9624">
                  <c:v>0.006736111</c:v>
                </c:pt>
                <c:pt idx="9625">
                  <c:v>0.001342593</c:v>
                </c:pt>
                <c:pt idx="9626">
                  <c:v>0.000902778</c:v>
                </c:pt>
                <c:pt idx="9627">
                  <c:v>0.002175926</c:v>
                </c:pt>
                <c:pt idx="9628">
                  <c:v>0.005</c:v>
                </c:pt>
                <c:pt idx="9629">
                  <c:v>0.006412037</c:v>
                </c:pt>
                <c:pt idx="9630">
                  <c:v>0.001365741</c:v>
                </c:pt>
                <c:pt idx="9631">
                  <c:v>0.000729167</c:v>
                </c:pt>
                <c:pt idx="9632">
                  <c:v>0.002847222</c:v>
                </c:pt>
                <c:pt idx="9633">
                  <c:v>0.001655093</c:v>
                </c:pt>
                <c:pt idx="9634">
                  <c:v>0.004178241</c:v>
                </c:pt>
                <c:pt idx="9635">
                  <c:v>0.001087963</c:v>
                </c:pt>
                <c:pt idx="9636">
                  <c:v>0.002534722</c:v>
                </c:pt>
                <c:pt idx="9637">
                  <c:v>0.000925926</c:v>
                </c:pt>
                <c:pt idx="9638">
                  <c:v>0.001631944</c:v>
                </c:pt>
                <c:pt idx="9639">
                  <c:v>0.001458333</c:v>
                </c:pt>
                <c:pt idx="9640">
                  <c:v>0.005173611</c:v>
                </c:pt>
                <c:pt idx="9641">
                  <c:v>0.003923611</c:v>
                </c:pt>
                <c:pt idx="9642">
                  <c:v>0.002546296</c:v>
                </c:pt>
                <c:pt idx="9643">
                  <c:v>0.00431713</c:v>
                </c:pt>
                <c:pt idx="9644">
                  <c:v>0.000914352</c:v>
                </c:pt>
                <c:pt idx="9645">
                  <c:v>0.003923611</c:v>
                </c:pt>
                <c:pt idx="9646">
                  <c:v>0.000208333</c:v>
                </c:pt>
                <c:pt idx="9647">
                  <c:v>0.001053241</c:v>
                </c:pt>
                <c:pt idx="9648">
                  <c:v>0.001053241</c:v>
                </c:pt>
                <c:pt idx="9649">
                  <c:v>0.002060185</c:v>
                </c:pt>
                <c:pt idx="9650">
                  <c:v>0.0059375</c:v>
                </c:pt>
                <c:pt idx="9651">
                  <c:v>0.000972222</c:v>
                </c:pt>
                <c:pt idx="9652">
                  <c:v>0.0040625</c:v>
                </c:pt>
                <c:pt idx="9653">
                  <c:v>0.004618056</c:v>
                </c:pt>
                <c:pt idx="9654">
                  <c:v>0.000219907</c:v>
                </c:pt>
                <c:pt idx="9655">
                  <c:v>0.003865741</c:v>
                </c:pt>
                <c:pt idx="9656">
                  <c:v>0.00056713</c:v>
                </c:pt>
                <c:pt idx="9657">
                  <c:v>0.000578704</c:v>
                </c:pt>
                <c:pt idx="9658">
                  <c:v>0.001226852</c:v>
                </c:pt>
                <c:pt idx="9659">
                  <c:v>0.0015625</c:v>
                </c:pt>
                <c:pt idx="9660">
                  <c:v>0.001168981</c:v>
                </c:pt>
                <c:pt idx="9661">
                  <c:v>0.001319444</c:v>
                </c:pt>
                <c:pt idx="9662">
                  <c:v>0.004791667</c:v>
                </c:pt>
                <c:pt idx="9663">
                  <c:v>0.003078704</c:v>
                </c:pt>
                <c:pt idx="9664">
                  <c:v>0.004201389</c:v>
                </c:pt>
                <c:pt idx="9665">
                  <c:v>0.004988426</c:v>
                </c:pt>
                <c:pt idx="9666">
                  <c:v>0.001273148</c:v>
                </c:pt>
                <c:pt idx="9667">
                  <c:v>0.00130787</c:v>
                </c:pt>
                <c:pt idx="9668">
                  <c:v>0.002743056</c:v>
                </c:pt>
                <c:pt idx="9669">
                  <c:v>0.008206019</c:v>
                </c:pt>
                <c:pt idx="9670">
                  <c:v>0.014768519</c:v>
                </c:pt>
                <c:pt idx="9671">
                  <c:v>0.001863426</c:v>
                </c:pt>
                <c:pt idx="9672">
                  <c:v>0.0021875</c:v>
                </c:pt>
                <c:pt idx="9673">
                  <c:v>0.000335648</c:v>
                </c:pt>
                <c:pt idx="9674">
                  <c:v>0.004861111</c:v>
                </c:pt>
                <c:pt idx="9675">
                  <c:v>0.007777778</c:v>
                </c:pt>
                <c:pt idx="9676">
                  <c:v>0.00287037</c:v>
                </c:pt>
                <c:pt idx="9677">
                  <c:v>0.000775463</c:v>
                </c:pt>
                <c:pt idx="9678">
                  <c:v>0.004409722</c:v>
                </c:pt>
                <c:pt idx="9679">
                  <c:v>0.000925926</c:v>
                </c:pt>
                <c:pt idx="9680">
                  <c:v>0.00224537</c:v>
                </c:pt>
                <c:pt idx="9681">
                  <c:v>0.023078704</c:v>
                </c:pt>
                <c:pt idx="9682">
                  <c:v>0.001770833</c:v>
                </c:pt>
                <c:pt idx="9683">
                  <c:v>0.002118056</c:v>
                </c:pt>
                <c:pt idx="9684">
                  <c:v>0.002893519</c:v>
                </c:pt>
                <c:pt idx="9685">
                  <c:v>0.0009375</c:v>
                </c:pt>
                <c:pt idx="9686">
                  <c:v>0.002581019</c:v>
                </c:pt>
                <c:pt idx="9687">
                  <c:v>0.001990741</c:v>
                </c:pt>
                <c:pt idx="9688">
                  <c:v>0.001157407</c:v>
                </c:pt>
                <c:pt idx="9689">
                  <c:v>0.002175926</c:v>
                </c:pt>
                <c:pt idx="9690">
                  <c:v>0.003703704</c:v>
                </c:pt>
                <c:pt idx="9691">
                  <c:v>0.000740741</c:v>
                </c:pt>
                <c:pt idx="9692">
                  <c:v>0.001550926</c:v>
                </c:pt>
                <c:pt idx="9693">
                  <c:v>0.001412037</c:v>
                </c:pt>
                <c:pt idx="9694">
                  <c:v>0.000960648</c:v>
                </c:pt>
                <c:pt idx="9695">
                  <c:v>0.000590278</c:v>
                </c:pt>
                <c:pt idx="9696">
                  <c:v>0.003819444</c:v>
                </c:pt>
                <c:pt idx="9697">
                  <c:v>0.001898148</c:v>
                </c:pt>
                <c:pt idx="9698">
                  <c:v>0.003148148</c:v>
                </c:pt>
                <c:pt idx="9699">
                  <c:v>0.002106481</c:v>
                </c:pt>
                <c:pt idx="9700">
                  <c:v>0.0009375</c:v>
                </c:pt>
                <c:pt idx="9701">
                  <c:v>0.001840278</c:v>
                </c:pt>
                <c:pt idx="9702">
                  <c:v>0.000486111</c:v>
                </c:pt>
                <c:pt idx="9703">
                  <c:v>0.004178241</c:v>
                </c:pt>
                <c:pt idx="9704">
                  <c:v>0.003553241</c:v>
                </c:pt>
                <c:pt idx="9705">
                  <c:v>0.004363426</c:v>
                </c:pt>
                <c:pt idx="9706">
                  <c:v>0.003645833</c:v>
                </c:pt>
                <c:pt idx="9707">
                  <c:v>0.000277778</c:v>
                </c:pt>
                <c:pt idx="9708">
                  <c:v>0.004467593</c:v>
                </c:pt>
                <c:pt idx="9709">
                  <c:v>0.000914352</c:v>
                </c:pt>
                <c:pt idx="9710">
                  <c:v>0.002048611</c:v>
                </c:pt>
                <c:pt idx="9711">
                  <c:v>0.000347222</c:v>
                </c:pt>
                <c:pt idx="9712">
                  <c:v>0.002106481</c:v>
                </c:pt>
                <c:pt idx="9713">
                  <c:v>0.004143519</c:v>
                </c:pt>
                <c:pt idx="9714">
                  <c:v>0.000486111</c:v>
                </c:pt>
                <c:pt idx="9715">
                  <c:v>0.002627315</c:v>
                </c:pt>
                <c:pt idx="9716">
                  <c:v>0.000335648</c:v>
                </c:pt>
                <c:pt idx="9717">
                  <c:v>0.000601852</c:v>
                </c:pt>
                <c:pt idx="9718">
                  <c:v>0.004166667</c:v>
                </c:pt>
                <c:pt idx="9719">
                  <c:v>0.001574074</c:v>
                </c:pt>
                <c:pt idx="9720">
                  <c:v>0.001226852</c:v>
                </c:pt>
                <c:pt idx="9721">
                  <c:v>0.001631944</c:v>
                </c:pt>
                <c:pt idx="9722">
                  <c:v>0.000324074</c:v>
                </c:pt>
                <c:pt idx="9723">
                  <c:v>0.009976852</c:v>
                </c:pt>
                <c:pt idx="9724">
                  <c:v>0.00037037</c:v>
                </c:pt>
                <c:pt idx="9725">
                  <c:v>0.001122685</c:v>
                </c:pt>
                <c:pt idx="9726">
                  <c:v>0.001238426</c:v>
                </c:pt>
                <c:pt idx="9727">
                  <c:v>0.001087963</c:v>
                </c:pt>
                <c:pt idx="9728">
                  <c:v>0.001944444</c:v>
                </c:pt>
                <c:pt idx="9729">
                  <c:v>0.000509259</c:v>
                </c:pt>
                <c:pt idx="9730">
                  <c:v>0.005324074</c:v>
                </c:pt>
                <c:pt idx="9731">
                  <c:v>0.008240741</c:v>
                </c:pt>
                <c:pt idx="9732">
                  <c:v>0.000902778</c:v>
                </c:pt>
                <c:pt idx="9733">
                  <c:v>0.003032407</c:v>
                </c:pt>
                <c:pt idx="9734">
                  <c:v>0.000972222</c:v>
                </c:pt>
                <c:pt idx="9735">
                  <c:v>0.002002315</c:v>
                </c:pt>
                <c:pt idx="9736">
                  <c:v>0.002025463</c:v>
                </c:pt>
                <c:pt idx="9737">
                  <c:v>0.000335648</c:v>
                </c:pt>
                <c:pt idx="9738">
                  <c:v>0.011203704</c:v>
                </c:pt>
                <c:pt idx="9739">
                  <c:v>0.002534722</c:v>
                </c:pt>
                <c:pt idx="9740">
                  <c:v>0.002546296</c:v>
                </c:pt>
                <c:pt idx="9741">
                  <c:v>0.000821759</c:v>
                </c:pt>
                <c:pt idx="9742">
                  <c:v>0.007430556</c:v>
                </c:pt>
                <c:pt idx="9743">
                  <c:v>0.00275463</c:v>
                </c:pt>
                <c:pt idx="9744">
                  <c:v>0.007523148</c:v>
                </c:pt>
                <c:pt idx="9745">
                  <c:v>0.001840278</c:v>
                </c:pt>
                <c:pt idx="9746">
                  <c:v>0.000694444</c:v>
                </c:pt>
                <c:pt idx="9747">
                  <c:v>0.001909722</c:v>
                </c:pt>
                <c:pt idx="9748">
                  <c:v>0.000949074</c:v>
                </c:pt>
                <c:pt idx="9749">
                  <c:v>0.001539352</c:v>
                </c:pt>
                <c:pt idx="9750">
                  <c:v>0.001574074</c:v>
                </c:pt>
                <c:pt idx="9751">
                  <c:v>0.001574074</c:v>
                </c:pt>
                <c:pt idx="9752">
                  <c:v>0.000462963</c:v>
                </c:pt>
                <c:pt idx="9753">
                  <c:v>0.00443287</c:v>
                </c:pt>
                <c:pt idx="9754">
                  <c:v>0.00537037</c:v>
                </c:pt>
                <c:pt idx="9755">
                  <c:v>0.000428241</c:v>
                </c:pt>
                <c:pt idx="9756">
                  <c:v>0.0021875</c:v>
                </c:pt>
                <c:pt idx="9757">
                  <c:v>0.002037037</c:v>
                </c:pt>
                <c:pt idx="9758">
                  <c:v>0.002094907</c:v>
                </c:pt>
                <c:pt idx="9759">
                  <c:v>0.001365741</c:v>
                </c:pt>
                <c:pt idx="9760">
                  <c:v>0.002511574</c:v>
                </c:pt>
                <c:pt idx="9761">
                  <c:v>0.00099537</c:v>
                </c:pt>
                <c:pt idx="9762">
                  <c:v>0.000601852</c:v>
                </c:pt>
                <c:pt idx="9763">
                  <c:v>0.002141204</c:v>
                </c:pt>
                <c:pt idx="9764">
                  <c:v>0.005115741</c:v>
                </c:pt>
                <c:pt idx="9765">
                  <c:v>0.006412037</c:v>
                </c:pt>
                <c:pt idx="9766">
                  <c:v>0.002858796</c:v>
                </c:pt>
                <c:pt idx="9767">
                  <c:v>0.009259259</c:v>
                </c:pt>
                <c:pt idx="9768">
                  <c:v>0.0025</c:v>
                </c:pt>
                <c:pt idx="9769">
                  <c:v>0.000659722</c:v>
                </c:pt>
                <c:pt idx="9770">
                  <c:v>0.002893519</c:v>
                </c:pt>
                <c:pt idx="9771">
                  <c:v>0.002662037</c:v>
                </c:pt>
                <c:pt idx="9772">
                  <c:v>0.003472222</c:v>
                </c:pt>
                <c:pt idx="9773">
                  <c:v>0.004594907</c:v>
                </c:pt>
                <c:pt idx="9774">
                  <c:v>0.001770833</c:v>
                </c:pt>
                <c:pt idx="9775">
                  <c:v>0.000902778</c:v>
                </c:pt>
                <c:pt idx="9776">
                  <c:v>0.012048611</c:v>
                </c:pt>
                <c:pt idx="9777">
                  <c:v>0.006099537</c:v>
                </c:pt>
                <c:pt idx="9778">
                  <c:v>0.001157407</c:v>
                </c:pt>
                <c:pt idx="9779">
                  <c:v>0.003564815</c:v>
                </c:pt>
                <c:pt idx="9780">
                  <c:v>0.003946759</c:v>
                </c:pt>
                <c:pt idx="9781">
                  <c:v>0.005405093</c:v>
                </c:pt>
                <c:pt idx="9782">
                  <c:v>0.002060185</c:v>
                </c:pt>
                <c:pt idx="9783">
                  <c:v>0.014907407</c:v>
                </c:pt>
                <c:pt idx="9784">
                  <c:v>0.001886574</c:v>
                </c:pt>
                <c:pt idx="9785">
                  <c:v>0.001990741</c:v>
                </c:pt>
                <c:pt idx="9786">
                  <c:v>0.003483796</c:v>
                </c:pt>
                <c:pt idx="9787">
                  <c:v>0.004710648</c:v>
                </c:pt>
                <c:pt idx="9788">
                  <c:v>0.0075</c:v>
                </c:pt>
                <c:pt idx="9789">
                  <c:v>0.003599537</c:v>
                </c:pt>
                <c:pt idx="9790">
                  <c:v>0.004803241</c:v>
                </c:pt>
                <c:pt idx="9791">
                  <c:v>0.002453704</c:v>
                </c:pt>
                <c:pt idx="9792">
                  <c:v>0.003055556</c:v>
                </c:pt>
                <c:pt idx="9793">
                  <c:v>0.003773148</c:v>
                </c:pt>
                <c:pt idx="9794">
                  <c:v>0.00369213</c:v>
                </c:pt>
                <c:pt idx="9795">
                  <c:v>0.002152778</c:v>
                </c:pt>
                <c:pt idx="9796">
                  <c:v>0.000173611</c:v>
                </c:pt>
                <c:pt idx="9797">
                  <c:v>0.005474537</c:v>
                </c:pt>
                <c:pt idx="9798">
                  <c:v>0.003171296</c:v>
                </c:pt>
                <c:pt idx="9799">
                  <c:v>0.001215278</c:v>
                </c:pt>
                <c:pt idx="9800">
                  <c:v>0.001759259</c:v>
                </c:pt>
                <c:pt idx="9801">
                  <c:v>0.000208333</c:v>
                </c:pt>
                <c:pt idx="9802">
                  <c:v>0.000150463</c:v>
                </c:pt>
                <c:pt idx="9803">
                  <c:v>0.007395833</c:v>
                </c:pt>
                <c:pt idx="9804">
                  <c:v>0.030706019</c:v>
                </c:pt>
                <c:pt idx="9805">
                  <c:v>0.001851852</c:v>
                </c:pt>
                <c:pt idx="9806">
                  <c:v>0.001493056</c:v>
                </c:pt>
                <c:pt idx="9807">
                  <c:v>0.004930556</c:v>
                </c:pt>
                <c:pt idx="9808">
                  <c:v>0.005324074</c:v>
                </c:pt>
                <c:pt idx="9809">
                  <c:v>0.001782407</c:v>
                </c:pt>
                <c:pt idx="9810">
                  <c:v>0.001712963</c:v>
                </c:pt>
                <c:pt idx="9811">
                  <c:v>0.002916667</c:v>
                </c:pt>
                <c:pt idx="9812">
                  <c:v>0.00337963</c:v>
                </c:pt>
                <c:pt idx="9813">
                  <c:v>0.000509259</c:v>
                </c:pt>
                <c:pt idx="9814">
                  <c:v>0.004444444</c:v>
                </c:pt>
                <c:pt idx="9815">
                  <c:v>0.001087963</c:v>
                </c:pt>
                <c:pt idx="9816">
                  <c:v>0.000833333</c:v>
                </c:pt>
                <c:pt idx="9817">
                  <c:v>0.000416667</c:v>
                </c:pt>
                <c:pt idx="9818">
                  <c:v>0.003657407</c:v>
                </c:pt>
                <c:pt idx="9819">
                  <c:v>0.002511574</c:v>
                </c:pt>
                <c:pt idx="9820">
                  <c:v>0.002083333</c:v>
                </c:pt>
                <c:pt idx="9821">
                  <c:v>0.001574074</c:v>
                </c:pt>
                <c:pt idx="9822">
                  <c:v>0.00650463</c:v>
                </c:pt>
                <c:pt idx="9823">
                  <c:v>0.004884259</c:v>
                </c:pt>
                <c:pt idx="9824">
                  <c:v>0.003148148</c:v>
                </c:pt>
                <c:pt idx="9825">
                  <c:v>0.002291667</c:v>
                </c:pt>
                <c:pt idx="9826">
                  <c:v>0.000196759</c:v>
                </c:pt>
                <c:pt idx="9827">
                  <c:v>0.002013889</c:v>
                </c:pt>
                <c:pt idx="9828">
                  <c:v>0.002893519</c:v>
                </c:pt>
                <c:pt idx="9829">
                  <c:v>0.001099537</c:v>
                </c:pt>
                <c:pt idx="9830">
                  <c:v>0.003020833</c:v>
                </c:pt>
                <c:pt idx="9831">
                  <c:v>0.001666667</c:v>
                </c:pt>
                <c:pt idx="9832">
                  <c:v>0.00068287</c:v>
                </c:pt>
                <c:pt idx="9833">
                  <c:v>0.003865741</c:v>
                </c:pt>
                <c:pt idx="9834">
                  <c:v>0.00056713</c:v>
                </c:pt>
                <c:pt idx="9835">
                  <c:v>0.001909722</c:v>
                </c:pt>
                <c:pt idx="9836">
                  <c:v>0.00119213</c:v>
                </c:pt>
                <c:pt idx="9837">
                  <c:v>0.002199074</c:v>
                </c:pt>
                <c:pt idx="9838">
                  <c:v>0.003310185</c:v>
                </c:pt>
                <c:pt idx="9839">
                  <c:v>0.00193287</c:v>
                </c:pt>
                <c:pt idx="9840">
                  <c:v>0.000601852</c:v>
                </c:pt>
                <c:pt idx="9841">
                  <c:v>0.002280093</c:v>
                </c:pt>
                <c:pt idx="9842">
                  <c:v>0.003032407</c:v>
                </c:pt>
                <c:pt idx="9843">
                  <c:v>0.000381944</c:v>
                </c:pt>
                <c:pt idx="9844">
                  <c:v>0.001585648</c:v>
                </c:pt>
                <c:pt idx="9845">
                  <c:v>0.004976852</c:v>
                </c:pt>
                <c:pt idx="9846">
                  <c:v>0.001157407</c:v>
                </c:pt>
                <c:pt idx="9847">
                  <c:v>0.000555556</c:v>
                </c:pt>
                <c:pt idx="9848">
                  <c:v>0.004050926</c:v>
                </c:pt>
                <c:pt idx="9849">
                  <c:v>0.000347222</c:v>
                </c:pt>
                <c:pt idx="9850">
                  <c:v>0.002465278</c:v>
                </c:pt>
                <c:pt idx="9851">
                  <c:v>0.00125</c:v>
                </c:pt>
                <c:pt idx="9852">
                  <c:v>0.004293981</c:v>
                </c:pt>
                <c:pt idx="9853">
                  <c:v>0.002395833</c:v>
                </c:pt>
                <c:pt idx="9854">
                  <c:v>0.000277778</c:v>
                </c:pt>
                <c:pt idx="9855">
                  <c:v>0.000416667</c:v>
                </c:pt>
                <c:pt idx="9856">
                  <c:v>0.002962963</c:v>
                </c:pt>
                <c:pt idx="9857">
                  <c:v>0.001608796</c:v>
                </c:pt>
                <c:pt idx="9858">
                  <c:v>0.001064815</c:v>
                </c:pt>
                <c:pt idx="9859">
                  <c:v>0.003726852</c:v>
                </c:pt>
                <c:pt idx="9860">
                  <c:v>0.001064815</c:v>
                </c:pt>
                <c:pt idx="9861">
                  <c:v>0.004861111</c:v>
                </c:pt>
                <c:pt idx="9862">
                  <c:v>0.00212963</c:v>
                </c:pt>
                <c:pt idx="9863">
                  <c:v>0.000671296</c:v>
                </c:pt>
                <c:pt idx="9864">
                  <c:v>0.00630787</c:v>
                </c:pt>
                <c:pt idx="9865">
                  <c:v>0.002199074</c:v>
                </c:pt>
                <c:pt idx="9866">
                  <c:v>0.000983796</c:v>
                </c:pt>
                <c:pt idx="9867">
                  <c:v>0.01255787</c:v>
                </c:pt>
                <c:pt idx="9868">
                  <c:v>0.005949074</c:v>
                </c:pt>
                <c:pt idx="9869">
                  <c:v>0.005451389</c:v>
                </c:pt>
                <c:pt idx="9870">
                  <c:v>0.001087963</c:v>
                </c:pt>
                <c:pt idx="9871">
                  <c:v>0.000439815</c:v>
                </c:pt>
                <c:pt idx="9872">
                  <c:v>0.002291667</c:v>
                </c:pt>
                <c:pt idx="9873">
                  <c:v>0.002210648</c:v>
                </c:pt>
                <c:pt idx="9874">
                  <c:v>0.000798611</c:v>
                </c:pt>
                <c:pt idx="9875">
                  <c:v>0.015393519</c:v>
                </c:pt>
                <c:pt idx="9876">
                  <c:v>0.000555556</c:v>
                </c:pt>
                <c:pt idx="9877">
                  <c:v>0.002731481</c:v>
                </c:pt>
                <c:pt idx="9878">
                  <c:v>0.00125</c:v>
                </c:pt>
                <c:pt idx="9879">
                  <c:v>0.000543981</c:v>
                </c:pt>
                <c:pt idx="9880">
                  <c:v>0.000763889</c:v>
                </c:pt>
                <c:pt idx="9881">
                  <c:v>0.000486111</c:v>
                </c:pt>
                <c:pt idx="9882">
                  <c:v>0.00287037</c:v>
                </c:pt>
                <c:pt idx="9883">
                  <c:v>0.000949074</c:v>
                </c:pt>
                <c:pt idx="9884">
                  <c:v>0.005335648</c:v>
                </c:pt>
                <c:pt idx="9885">
                  <c:v>0.001863426</c:v>
                </c:pt>
                <c:pt idx="9886">
                  <c:v>0.00099537</c:v>
                </c:pt>
                <c:pt idx="9887">
                  <c:v>0.002280093</c:v>
                </c:pt>
                <c:pt idx="9888">
                  <c:v>0.000925926</c:v>
                </c:pt>
                <c:pt idx="9889">
                  <c:v>0.00130787</c:v>
                </c:pt>
                <c:pt idx="9890">
                  <c:v>0.007094907</c:v>
                </c:pt>
                <c:pt idx="9891">
                  <c:v>0.002326389</c:v>
                </c:pt>
                <c:pt idx="9892">
                  <c:v>0.001793981</c:v>
                </c:pt>
                <c:pt idx="9893">
                  <c:v>0.005844907</c:v>
                </c:pt>
                <c:pt idx="9894">
                  <c:v>0.005393519</c:v>
                </c:pt>
                <c:pt idx="9895">
                  <c:v>0.003449074</c:v>
                </c:pt>
                <c:pt idx="9896">
                  <c:v>0.001377315</c:v>
                </c:pt>
                <c:pt idx="9897">
                  <c:v>0.001319444</c:v>
                </c:pt>
                <c:pt idx="9898">
                  <c:v>0.001921296</c:v>
                </c:pt>
                <c:pt idx="9899">
                  <c:v>0.000983796</c:v>
                </c:pt>
                <c:pt idx="9900">
                  <c:v>0.000844907</c:v>
                </c:pt>
                <c:pt idx="9901">
                  <c:v>0.00880787</c:v>
                </c:pt>
                <c:pt idx="9902">
                  <c:v>0.00056713</c:v>
                </c:pt>
                <c:pt idx="9903">
                  <c:v>0.001122685</c:v>
                </c:pt>
                <c:pt idx="9904">
                  <c:v>0.002858796</c:v>
                </c:pt>
                <c:pt idx="9905">
                  <c:v>0.003449074</c:v>
                </c:pt>
                <c:pt idx="9906">
                  <c:v>0.002893519</c:v>
                </c:pt>
                <c:pt idx="9907">
                  <c:v>0.001064815</c:v>
                </c:pt>
                <c:pt idx="9908">
                  <c:v>0.001655093</c:v>
                </c:pt>
                <c:pt idx="9909">
                  <c:v>0.001724537</c:v>
                </c:pt>
                <c:pt idx="9910">
                  <c:v>0.001747685</c:v>
                </c:pt>
                <c:pt idx="9911">
                  <c:v>0.004097222</c:v>
                </c:pt>
                <c:pt idx="9912">
                  <c:v>0.000729167</c:v>
                </c:pt>
                <c:pt idx="9913">
                  <c:v>0.001863426</c:v>
                </c:pt>
                <c:pt idx="9914">
                  <c:v>0.00130787</c:v>
                </c:pt>
                <c:pt idx="9915">
                  <c:v>0.004097222</c:v>
                </c:pt>
                <c:pt idx="9916">
                  <c:v>0.002037037</c:v>
                </c:pt>
                <c:pt idx="9917">
                  <c:v>0.001736111</c:v>
                </c:pt>
                <c:pt idx="9918">
                  <c:v>0.004988426</c:v>
                </c:pt>
                <c:pt idx="9919">
                  <c:v>0.000729167</c:v>
                </c:pt>
                <c:pt idx="9920">
                  <c:v>0.0009375</c:v>
                </c:pt>
                <c:pt idx="9921">
                  <c:v>0.001574074</c:v>
                </c:pt>
                <c:pt idx="9922">
                  <c:v>0.001828704</c:v>
                </c:pt>
                <c:pt idx="9923">
                  <c:v>0.007534722</c:v>
                </c:pt>
                <c:pt idx="9924">
                  <c:v>0.000648148</c:v>
                </c:pt>
                <c:pt idx="9925">
                  <c:v>0.001365741</c:v>
                </c:pt>
                <c:pt idx="9926">
                  <c:v>0.003240741</c:v>
                </c:pt>
                <c:pt idx="9927">
                  <c:v>0.008958333</c:v>
                </c:pt>
                <c:pt idx="9928">
                  <c:v>0.000451389</c:v>
                </c:pt>
                <c:pt idx="9929">
                  <c:v>0.001296296</c:v>
                </c:pt>
                <c:pt idx="9930">
                  <c:v>0.000949074</c:v>
                </c:pt>
                <c:pt idx="9931">
                  <c:v>0.004108796</c:v>
                </c:pt>
                <c:pt idx="9932">
                  <c:v>0.001747685</c:v>
                </c:pt>
                <c:pt idx="9933">
                  <c:v>0.00068287</c:v>
                </c:pt>
                <c:pt idx="9934">
                  <c:v>0.000393519</c:v>
                </c:pt>
                <c:pt idx="9935">
                  <c:v>0.001435185</c:v>
                </c:pt>
                <c:pt idx="9936">
                  <c:v>0.004270833</c:v>
                </c:pt>
                <c:pt idx="9937">
                  <c:v>0.003958333</c:v>
                </c:pt>
                <c:pt idx="9938">
                  <c:v>0.000833333</c:v>
                </c:pt>
                <c:pt idx="9939">
                  <c:v>0.001493056</c:v>
                </c:pt>
                <c:pt idx="9940">
                  <c:v>0.003518519</c:v>
                </c:pt>
                <c:pt idx="9941">
                  <c:v>0.000486111</c:v>
                </c:pt>
                <c:pt idx="9942">
                  <c:v>0.004583333</c:v>
                </c:pt>
                <c:pt idx="9943">
                  <c:v>0.002175926</c:v>
                </c:pt>
                <c:pt idx="9944">
                  <c:v>0.001076389</c:v>
                </c:pt>
                <c:pt idx="9945">
                  <c:v>0.006018519</c:v>
                </c:pt>
                <c:pt idx="9946">
                  <c:v>0.000810185</c:v>
                </c:pt>
                <c:pt idx="9947">
                  <c:v>0.001099537</c:v>
                </c:pt>
                <c:pt idx="9948">
                  <c:v>0.004537037</c:v>
                </c:pt>
                <c:pt idx="9949">
                  <c:v>0.000289352</c:v>
                </c:pt>
                <c:pt idx="9950">
                  <c:v>0.002847222</c:v>
                </c:pt>
                <c:pt idx="9951">
                  <c:v>0.001087963</c:v>
                </c:pt>
                <c:pt idx="9952">
                  <c:v>0.002280093</c:v>
                </c:pt>
                <c:pt idx="9953">
                  <c:v>0.000358796</c:v>
                </c:pt>
                <c:pt idx="9954">
                  <c:v>0.005162037</c:v>
                </c:pt>
                <c:pt idx="9955">
                  <c:v>0.001678241</c:v>
                </c:pt>
                <c:pt idx="9956">
                  <c:v>0.001157407</c:v>
                </c:pt>
                <c:pt idx="9957">
                  <c:v>0.002916667</c:v>
                </c:pt>
                <c:pt idx="9958">
                  <c:v>0.002696759</c:v>
                </c:pt>
                <c:pt idx="9959">
                  <c:v>0.001157407</c:v>
                </c:pt>
                <c:pt idx="9960">
                  <c:v>0.017002315</c:v>
                </c:pt>
                <c:pt idx="9961">
                  <c:v>0.000428241</c:v>
                </c:pt>
                <c:pt idx="9962">
                  <c:v>0.00287037</c:v>
                </c:pt>
                <c:pt idx="9963">
                  <c:v>0.001296296</c:v>
                </c:pt>
                <c:pt idx="9964">
                  <c:v>0.002719907</c:v>
                </c:pt>
                <c:pt idx="9965">
                  <c:v>0.001458333</c:v>
                </c:pt>
                <c:pt idx="9966">
                  <c:v>0.000219907</c:v>
                </c:pt>
                <c:pt idx="9967">
                  <c:v>0.000324074</c:v>
                </c:pt>
                <c:pt idx="9968">
                  <c:v>0.000775463</c:v>
                </c:pt>
                <c:pt idx="9969">
                  <c:v>0.001203704</c:v>
                </c:pt>
                <c:pt idx="9970">
                  <c:v>0.000613426</c:v>
                </c:pt>
                <c:pt idx="9971">
                  <c:v>0.000706019</c:v>
                </c:pt>
                <c:pt idx="9972">
                  <c:v>0.000949074</c:v>
                </c:pt>
                <c:pt idx="9973">
                  <c:v>0.000706019</c:v>
                </c:pt>
                <c:pt idx="9974">
                  <c:v>0.001759259</c:v>
                </c:pt>
                <c:pt idx="9975">
                  <c:v>0.007013889</c:v>
                </c:pt>
                <c:pt idx="9976">
                  <c:v>0.003333333</c:v>
                </c:pt>
                <c:pt idx="9977">
                  <c:v>0.0015625</c:v>
                </c:pt>
                <c:pt idx="9978">
                  <c:v>0.001701389</c:v>
                </c:pt>
                <c:pt idx="9979">
                  <c:v>0.000578704</c:v>
                </c:pt>
                <c:pt idx="9980">
                  <c:v>0.007928241</c:v>
                </c:pt>
                <c:pt idx="9981">
                  <c:v>0.001377315</c:v>
                </c:pt>
                <c:pt idx="9982">
                  <c:v>0.001851852</c:v>
                </c:pt>
                <c:pt idx="9983">
                  <c:v>0.000266204</c:v>
                </c:pt>
                <c:pt idx="9984">
                  <c:v>0.001145833</c:v>
                </c:pt>
                <c:pt idx="9985">
                  <c:v>0.001377315</c:v>
                </c:pt>
                <c:pt idx="9986">
                  <c:v>0.001412037</c:v>
                </c:pt>
                <c:pt idx="9987">
                  <c:v>0.002418981</c:v>
                </c:pt>
                <c:pt idx="9988">
                  <c:v>0.002569444</c:v>
                </c:pt>
                <c:pt idx="9989">
                  <c:v>0.000868056</c:v>
                </c:pt>
                <c:pt idx="9990">
                  <c:v>0.00119213</c:v>
                </c:pt>
                <c:pt idx="9991">
                  <c:v>0.00443287</c:v>
                </c:pt>
                <c:pt idx="9992">
                  <c:v>0.001284722</c:v>
                </c:pt>
                <c:pt idx="9993">
                  <c:v>0.000300926</c:v>
                </c:pt>
                <c:pt idx="9994">
                  <c:v>0.002118056</c:v>
                </c:pt>
                <c:pt idx="9995">
                  <c:v>0.000706019</c:v>
                </c:pt>
                <c:pt idx="9996">
                  <c:v>0.000381944</c:v>
                </c:pt>
                <c:pt idx="9997">
                  <c:v>0.001354167</c:v>
                </c:pt>
                <c:pt idx="9998">
                  <c:v>0.000740741</c:v>
                </c:pt>
                <c:pt idx="9999">
                  <c:v>0.000358796</c:v>
                </c:pt>
                <c:pt idx="10000">
                  <c:v>0.001261574</c:v>
                </c:pt>
                <c:pt idx="10001">
                  <c:v>0.000219907</c:v>
                </c:pt>
                <c:pt idx="10002">
                  <c:v>0.000949074</c:v>
                </c:pt>
                <c:pt idx="10003">
                  <c:v>0.0028125</c:v>
                </c:pt>
                <c:pt idx="10004">
                  <c:v>0.002326389</c:v>
                </c:pt>
                <c:pt idx="10005">
                  <c:v>0.001469907</c:v>
                </c:pt>
                <c:pt idx="10006">
                  <c:v>0.01494213</c:v>
                </c:pt>
                <c:pt idx="10007">
                  <c:v>0.00255787</c:v>
                </c:pt>
                <c:pt idx="10008">
                  <c:v>0.001875</c:v>
                </c:pt>
                <c:pt idx="10009">
                  <c:v>0.002476852</c:v>
                </c:pt>
                <c:pt idx="10010">
                  <c:v>0.001956019</c:v>
                </c:pt>
                <c:pt idx="10011">
                  <c:v>0.001423611</c:v>
                </c:pt>
                <c:pt idx="10012">
                  <c:v>0.000856481</c:v>
                </c:pt>
                <c:pt idx="10013">
                  <c:v>0.000949074</c:v>
                </c:pt>
                <c:pt idx="10014">
                  <c:v>0.001898148</c:v>
                </c:pt>
                <c:pt idx="10015">
                  <c:v>0.00099537</c:v>
                </c:pt>
                <c:pt idx="10016">
                  <c:v>0.004039352</c:v>
                </c:pt>
                <c:pt idx="10017">
                  <c:v>0.001238426</c:v>
                </c:pt>
                <c:pt idx="10018">
                  <c:v>0.00275463</c:v>
                </c:pt>
                <c:pt idx="10019">
                  <c:v>0.000439815</c:v>
                </c:pt>
                <c:pt idx="10020">
                  <c:v>0.000902778</c:v>
                </c:pt>
                <c:pt idx="10021">
                  <c:v>0.001226852</c:v>
                </c:pt>
                <c:pt idx="10022">
                  <c:v>0.001157407</c:v>
                </c:pt>
                <c:pt idx="10023">
                  <c:v>0.00130787</c:v>
                </c:pt>
                <c:pt idx="10024">
                  <c:v>0.001087963</c:v>
                </c:pt>
                <c:pt idx="10025">
                  <c:v>0.006122685</c:v>
                </c:pt>
                <c:pt idx="10026">
                  <c:v>0.005405093</c:v>
                </c:pt>
                <c:pt idx="10027">
                  <c:v>0.00537037</c:v>
                </c:pt>
                <c:pt idx="10028">
                  <c:v>0.000706019</c:v>
                </c:pt>
                <c:pt idx="10029">
                  <c:v>0.00125</c:v>
                </c:pt>
                <c:pt idx="10030">
                  <c:v>0.003842593</c:v>
                </c:pt>
                <c:pt idx="10031">
                  <c:v>0.001296296</c:v>
                </c:pt>
                <c:pt idx="10032">
                  <c:v>0.002094907</c:v>
                </c:pt>
                <c:pt idx="10033">
                  <c:v>0.00125</c:v>
                </c:pt>
                <c:pt idx="10034">
                  <c:v>0.002615741</c:v>
                </c:pt>
                <c:pt idx="10035">
                  <c:v>0.000694444</c:v>
                </c:pt>
                <c:pt idx="10036">
                  <c:v>0.00462963</c:v>
                </c:pt>
                <c:pt idx="10037">
                  <c:v>0.000694444</c:v>
                </c:pt>
                <c:pt idx="10038">
                  <c:v>0.00625</c:v>
                </c:pt>
                <c:pt idx="10039">
                  <c:v>0.002013889</c:v>
                </c:pt>
                <c:pt idx="10040">
                  <c:v>0.002268519</c:v>
                </c:pt>
                <c:pt idx="10041">
                  <c:v>0.000601852</c:v>
                </c:pt>
                <c:pt idx="10042">
                  <c:v>0.005069444</c:v>
                </c:pt>
                <c:pt idx="10043">
                  <c:v>0.000856481</c:v>
                </c:pt>
                <c:pt idx="10044">
                  <c:v>0.004768519</c:v>
                </c:pt>
                <c:pt idx="10045">
                  <c:v>0.003599537</c:v>
                </c:pt>
                <c:pt idx="10046">
                  <c:v>0.001423611</c:v>
                </c:pt>
                <c:pt idx="10047">
                  <c:v>0.002685185</c:v>
                </c:pt>
                <c:pt idx="10048">
                  <c:v>0.000752315</c:v>
                </c:pt>
                <c:pt idx="10049">
                  <c:v>0.001689815</c:v>
                </c:pt>
                <c:pt idx="10050">
                  <c:v>0.00181713</c:v>
                </c:pt>
                <c:pt idx="10051">
                  <c:v>0.0025</c:v>
                </c:pt>
                <c:pt idx="10052">
                  <c:v>0.000914352</c:v>
                </c:pt>
                <c:pt idx="10053">
                  <c:v>0.002546296</c:v>
                </c:pt>
                <c:pt idx="10054">
                  <c:v>0.001759259</c:v>
                </c:pt>
                <c:pt idx="10055">
                  <c:v>0.00162037</c:v>
                </c:pt>
                <c:pt idx="10056">
                  <c:v>0.001030093</c:v>
                </c:pt>
                <c:pt idx="10057">
                  <c:v>0.00462963</c:v>
                </c:pt>
                <c:pt idx="10058">
                  <c:v>0.001886574</c:v>
                </c:pt>
                <c:pt idx="10059">
                  <c:v>0.000891204</c:v>
                </c:pt>
                <c:pt idx="10060">
                  <c:v>0.00412037</c:v>
                </c:pt>
                <c:pt idx="10061">
                  <c:v>0.001354167</c:v>
                </c:pt>
                <c:pt idx="10062">
                  <c:v>0.001678241</c:v>
                </c:pt>
                <c:pt idx="10063">
                  <c:v>0.012210648</c:v>
                </c:pt>
                <c:pt idx="10064">
                  <c:v>0.008935185</c:v>
                </c:pt>
                <c:pt idx="10065">
                  <c:v>0.003541667</c:v>
                </c:pt>
                <c:pt idx="10066">
                  <c:v>0.001863426</c:v>
                </c:pt>
                <c:pt idx="10067">
                  <c:v>0.001608796</c:v>
                </c:pt>
                <c:pt idx="10068">
                  <c:v>0.000833333</c:v>
                </c:pt>
                <c:pt idx="10069">
                  <c:v>0.00056713</c:v>
                </c:pt>
                <c:pt idx="10070">
                  <c:v>0.003321759</c:v>
                </c:pt>
                <c:pt idx="10071">
                  <c:v>0.006875</c:v>
                </c:pt>
                <c:pt idx="10072">
                  <c:v>0.001574074</c:v>
                </c:pt>
                <c:pt idx="10073">
                  <c:v>0.001377315</c:v>
                </c:pt>
                <c:pt idx="10074">
                  <c:v>0.004884259</c:v>
                </c:pt>
                <c:pt idx="10075">
                  <c:v>0.001446759</c:v>
                </c:pt>
                <c:pt idx="10076">
                  <c:v>0.001319444</c:v>
                </c:pt>
                <c:pt idx="10077">
                  <c:v>0.001145833</c:v>
                </c:pt>
                <c:pt idx="10078">
                  <c:v>0.002523148</c:v>
                </c:pt>
                <c:pt idx="10079">
                  <c:v>0.002013889</c:v>
                </c:pt>
                <c:pt idx="10080">
                  <c:v>0.001944444</c:v>
                </c:pt>
                <c:pt idx="10081">
                  <c:v>0.002696759</c:v>
                </c:pt>
                <c:pt idx="10082">
                  <c:v>0.001400463</c:v>
                </c:pt>
                <c:pt idx="10083">
                  <c:v>0.003726852</c:v>
                </c:pt>
                <c:pt idx="10084">
                  <c:v>0.005127315</c:v>
                </c:pt>
                <c:pt idx="10085">
                  <c:v>0.00087963</c:v>
                </c:pt>
                <c:pt idx="10086">
                  <c:v>0.002511574</c:v>
                </c:pt>
                <c:pt idx="10087">
                  <c:v>0.002974537</c:v>
                </c:pt>
                <c:pt idx="10088">
                  <c:v>0.010208333</c:v>
                </c:pt>
                <c:pt idx="10089">
                  <c:v>0.000960648</c:v>
                </c:pt>
                <c:pt idx="10090">
                  <c:v>0.002939815</c:v>
                </c:pt>
                <c:pt idx="10091">
                  <c:v>0.002465278</c:v>
                </c:pt>
                <c:pt idx="10092">
                  <c:v>0.002916667</c:v>
                </c:pt>
                <c:pt idx="10093">
                  <c:v>0.00625</c:v>
                </c:pt>
                <c:pt idx="10094">
                  <c:v>0.000972222</c:v>
                </c:pt>
                <c:pt idx="10095">
                  <c:v>0.003240741</c:v>
                </c:pt>
                <c:pt idx="10096">
                  <c:v>0.002662037</c:v>
                </c:pt>
                <c:pt idx="10097">
                  <c:v>0.005231481</c:v>
                </c:pt>
                <c:pt idx="10098">
                  <c:v>0.001724537</c:v>
                </c:pt>
                <c:pt idx="10099">
                  <c:v>0.001990741</c:v>
                </c:pt>
                <c:pt idx="10100">
                  <c:v>0.000590278</c:v>
                </c:pt>
                <c:pt idx="10101">
                  <c:v>0.000405093</c:v>
                </c:pt>
                <c:pt idx="10102">
                  <c:v>0.003668981</c:v>
                </c:pt>
                <c:pt idx="10103">
                  <c:v>0.00724537</c:v>
                </c:pt>
                <c:pt idx="10104">
                  <c:v>0.001412037</c:v>
                </c:pt>
                <c:pt idx="10105">
                  <c:v>0.002731481</c:v>
                </c:pt>
                <c:pt idx="10106">
                  <c:v>0.001157407</c:v>
                </c:pt>
                <c:pt idx="10107">
                  <c:v>0.000636574</c:v>
                </c:pt>
                <c:pt idx="10108">
                  <c:v>0.000810185</c:v>
                </c:pt>
                <c:pt idx="10109">
                  <c:v>0.002951389</c:v>
                </c:pt>
                <c:pt idx="10110">
                  <c:v>0.002511574</c:v>
                </c:pt>
                <c:pt idx="10111">
                  <c:v>0.012708333</c:v>
                </c:pt>
                <c:pt idx="10112">
                  <c:v>0.002037037</c:v>
                </c:pt>
                <c:pt idx="10113">
                  <c:v>0.003831019</c:v>
                </c:pt>
                <c:pt idx="10114">
                  <c:v>0.010428241</c:v>
                </c:pt>
                <c:pt idx="10115">
                  <c:v>0.001423611</c:v>
                </c:pt>
                <c:pt idx="10116">
                  <c:v>0.000891204</c:v>
                </c:pt>
                <c:pt idx="10117">
                  <c:v>0.001053241</c:v>
                </c:pt>
                <c:pt idx="10118">
                  <c:v>0.000729167</c:v>
                </c:pt>
                <c:pt idx="10119">
                  <c:v>0.002002315</c:v>
                </c:pt>
                <c:pt idx="10120">
                  <c:v>0.004756944</c:v>
                </c:pt>
                <c:pt idx="10121">
                  <c:v>0.002071759</c:v>
                </c:pt>
                <c:pt idx="10122">
                  <c:v>0.001608796</c:v>
                </c:pt>
                <c:pt idx="10123">
                  <c:v>0.000868056</c:v>
                </c:pt>
                <c:pt idx="10124">
                  <c:v>0.002430556</c:v>
                </c:pt>
                <c:pt idx="10125">
                  <c:v>0.008101852</c:v>
                </c:pt>
                <c:pt idx="10126">
                  <c:v>0.00380787</c:v>
                </c:pt>
                <c:pt idx="10127">
                  <c:v>0.002604167</c:v>
                </c:pt>
                <c:pt idx="10128">
                  <c:v>0.001111111</c:v>
                </c:pt>
                <c:pt idx="10129">
                  <c:v>0.001921296</c:v>
                </c:pt>
                <c:pt idx="10130">
                  <c:v>0.002152778</c:v>
                </c:pt>
                <c:pt idx="10131">
                  <c:v>0.001064815</c:v>
                </c:pt>
                <c:pt idx="10132">
                  <c:v>0.000925926</c:v>
                </c:pt>
                <c:pt idx="10133">
                  <c:v>0.000775463</c:v>
                </c:pt>
                <c:pt idx="10134">
                  <c:v>0.001203704</c:v>
                </c:pt>
                <c:pt idx="10135">
                  <c:v>0.002013889</c:v>
                </c:pt>
                <c:pt idx="10136">
                  <c:v>0.000428241</c:v>
                </c:pt>
                <c:pt idx="10137">
                  <c:v>0.00681713</c:v>
                </c:pt>
                <c:pt idx="10138">
                  <c:v>0.002118056</c:v>
                </c:pt>
                <c:pt idx="10139">
                  <c:v>0.001747685</c:v>
                </c:pt>
                <c:pt idx="10140">
                  <c:v>0.000335648</c:v>
                </c:pt>
                <c:pt idx="10141">
                  <c:v>0.002152778</c:v>
                </c:pt>
                <c:pt idx="10142">
                  <c:v>0.000844907</c:v>
                </c:pt>
                <c:pt idx="10143">
                  <c:v>0.000729167</c:v>
                </c:pt>
                <c:pt idx="10144">
                  <c:v>0.001215278</c:v>
                </c:pt>
                <c:pt idx="10145">
                  <c:v>0.006041667</c:v>
                </c:pt>
                <c:pt idx="10146">
                  <c:v>0.000752315</c:v>
                </c:pt>
                <c:pt idx="10147">
                  <c:v>0.006446759</c:v>
                </c:pt>
                <c:pt idx="10148">
                  <c:v>0.001724537</c:v>
                </c:pt>
                <c:pt idx="10149">
                  <c:v>0.002384259</c:v>
                </c:pt>
                <c:pt idx="10150">
                  <c:v>0.004375</c:v>
                </c:pt>
                <c:pt idx="10151">
                  <c:v>0.001157407</c:v>
                </c:pt>
                <c:pt idx="10152">
                  <c:v>0.0009375</c:v>
                </c:pt>
                <c:pt idx="10153">
                  <c:v>0.002025463</c:v>
                </c:pt>
                <c:pt idx="10154">
                  <c:v>0.002893519</c:v>
                </c:pt>
                <c:pt idx="10155">
                  <c:v>0.001805556</c:v>
                </c:pt>
                <c:pt idx="10156">
                  <c:v>0.002002315</c:v>
                </c:pt>
                <c:pt idx="10157">
                  <c:v>0.001469907</c:v>
                </c:pt>
                <c:pt idx="10158">
                  <c:v>0.00375</c:v>
                </c:pt>
                <c:pt idx="10159">
                  <c:v>0.002291667</c:v>
                </c:pt>
                <c:pt idx="10160">
                  <c:v>0.001215278</c:v>
                </c:pt>
                <c:pt idx="10161">
                  <c:v>0.001006944</c:v>
                </c:pt>
                <c:pt idx="10162">
                  <c:v>0.003622685</c:v>
                </c:pt>
                <c:pt idx="10163">
                  <c:v>0.001296296</c:v>
                </c:pt>
                <c:pt idx="10164">
                  <c:v>0.00349537</c:v>
                </c:pt>
                <c:pt idx="10165">
                  <c:v>0.001053241</c:v>
                </c:pt>
                <c:pt idx="10166">
                  <c:v>0.000543981</c:v>
                </c:pt>
                <c:pt idx="10167">
                  <c:v>0.001377315</c:v>
                </c:pt>
                <c:pt idx="10168">
                  <c:v>0.001354167</c:v>
                </c:pt>
                <c:pt idx="10169">
                  <c:v>0.000671296</c:v>
                </c:pt>
                <c:pt idx="10170">
                  <c:v>0.001643519</c:v>
                </c:pt>
                <c:pt idx="10171">
                  <c:v>0.002118056</c:v>
                </c:pt>
                <c:pt idx="10172">
                  <c:v>0.002881944</c:v>
                </c:pt>
                <c:pt idx="10173">
                  <c:v>0.003171296</c:v>
                </c:pt>
                <c:pt idx="10174">
                  <c:v>0.001666667</c:v>
                </c:pt>
                <c:pt idx="10175">
                  <c:v>0.000266204</c:v>
                </c:pt>
                <c:pt idx="10176">
                  <c:v>0.001481481</c:v>
                </c:pt>
                <c:pt idx="10177">
                  <c:v>0.00568287</c:v>
                </c:pt>
                <c:pt idx="10178">
                  <c:v>0.002465278</c:v>
                </c:pt>
                <c:pt idx="10179">
                  <c:v>0.001898148</c:v>
                </c:pt>
                <c:pt idx="10180">
                  <c:v>0.000729167</c:v>
                </c:pt>
                <c:pt idx="10181">
                  <c:v>0.000914352</c:v>
                </c:pt>
                <c:pt idx="10182">
                  <c:v>0.001319444</c:v>
                </c:pt>
                <c:pt idx="10183">
                  <c:v>0.000729167</c:v>
                </c:pt>
                <c:pt idx="10184">
                  <c:v>0.001574074</c:v>
                </c:pt>
                <c:pt idx="10185">
                  <c:v>0.001122685</c:v>
                </c:pt>
                <c:pt idx="10186">
                  <c:v>0.001157407</c:v>
                </c:pt>
                <c:pt idx="10187">
                  <c:v>0.002777778</c:v>
                </c:pt>
                <c:pt idx="10188">
                  <c:v>0.000902778</c:v>
                </c:pt>
                <c:pt idx="10189">
                  <c:v>0.01087963</c:v>
                </c:pt>
                <c:pt idx="10190">
                  <c:v>0.013321759</c:v>
                </c:pt>
                <c:pt idx="10191">
                  <c:v>0.000983796</c:v>
                </c:pt>
                <c:pt idx="10192">
                  <c:v>0.002303241</c:v>
                </c:pt>
                <c:pt idx="10193">
                  <c:v>0.001851852</c:v>
                </c:pt>
                <c:pt idx="10194">
                  <c:v>0.001921296</c:v>
                </c:pt>
                <c:pt idx="10195">
                  <c:v>0.003136574</c:v>
                </c:pt>
                <c:pt idx="10196">
                  <c:v>0.003668981</c:v>
                </c:pt>
                <c:pt idx="10197">
                  <c:v>0.001134259</c:v>
                </c:pt>
                <c:pt idx="10198">
                  <c:v>0.001423611</c:v>
                </c:pt>
                <c:pt idx="10199">
                  <c:v>0.003715278</c:v>
                </c:pt>
                <c:pt idx="10200">
                  <c:v>0.000844907</c:v>
                </c:pt>
                <c:pt idx="10201">
                  <c:v>0.003784722</c:v>
                </c:pt>
                <c:pt idx="10202">
                  <c:v>0.004756944</c:v>
                </c:pt>
                <c:pt idx="10203">
                  <c:v>0.002291667</c:v>
                </c:pt>
                <c:pt idx="10204">
                  <c:v>0.000277778</c:v>
                </c:pt>
                <c:pt idx="10205">
                  <c:v>0.004074074</c:v>
                </c:pt>
                <c:pt idx="10206">
                  <c:v>0.002835648</c:v>
                </c:pt>
                <c:pt idx="10207">
                  <c:v>0.006469907</c:v>
                </c:pt>
                <c:pt idx="10208">
                  <c:v>0.005092593</c:v>
                </c:pt>
                <c:pt idx="10209">
                  <c:v>0.001574074</c:v>
                </c:pt>
                <c:pt idx="10210">
                  <c:v>0.002800926</c:v>
                </c:pt>
                <c:pt idx="10211">
                  <c:v>0.005543981</c:v>
                </c:pt>
                <c:pt idx="10212">
                  <c:v>0.005949074</c:v>
                </c:pt>
                <c:pt idx="10213">
                  <c:v>0.001053241</c:v>
                </c:pt>
                <c:pt idx="10214">
                  <c:v>0.000902778</c:v>
                </c:pt>
                <c:pt idx="10215">
                  <c:v>0.001712963</c:v>
                </c:pt>
                <c:pt idx="10216">
                  <c:v>0.003680556</c:v>
                </c:pt>
                <c:pt idx="10217">
                  <c:v>0.000960648</c:v>
                </c:pt>
                <c:pt idx="10218">
                  <c:v>0.00400463</c:v>
                </c:pt>
                <c:pt idx="10219">
                  <c:v>0.00275463</c:v>
                </c:pt>
                <c:pt idx="10220">
                  <c:v>0.003368056</c:v>
                </c:pt>
                <c:pt idx="10221">
                  <c:v>0.001724537</c:v>
                </c:pt>
                <c:pt idx="10222">
                  <c:v>0.002314815</c:v>
                </c:pt>
                <c:pt idx="10223">
                  <c:v>0.003356481</c:v>
                </c:pt>
                <c:pt idx="10224">
                  <c:v>0.001990741</c:v>
                </c:pt>
                <c:pt idx="10225">
                  <c:v>0.005381944</c:v>
                </c:pt>
                <c:pt idx="10226">
                  <c:v>0.002696759</c:v>
                </c:pt>
                <c:pt idx="10227">
                  <c:v>0.002569444</c:v>
                </c:pt>
                <c:pt idx="10228">
                  <c:v>0.001041667</c:v>
                </c:pt>
                <c:pt idx="10229">
                  <c:v>0.002488426</c:v>
                </c:pt>
                <c:pt idx="10230">
                  <c:v>0.001979167</c:v>
                </c:pt>
                <c:pt idx="10231">
                  <c:v>0.005706019</c:v>
                </c:pt>
                <c:pt idx="10232">
                  <c:v>0.002175926</c:v>
                </c:pt>
                <c:pt idx="10233">
                  <c:v>0.000196759</c:v>
                </c:pt>
                <c:pt idx="10234">
                  <c:v>0.000752315</c:v>
                </c:pt>
                <c:pt idx="10235">
                  <c:v>0.003657407</c:v>
                </c:pt>
                <c:pt idx="10236">
                  <c:v>1 hrs 4:41 </c:v>
                </c:pt>
                <c:pt idx="10237">
                  <c:v>0.004606481</c:v>
                </c:pt>
                <c:pt idx="10238">
                  <c:v>0.001585648</c:v>
                </c:pt>
                <c:pt idx="10239">
                  <c:v>0.004849537</c:v>
                </c:pt>
                <c:pt idx="10240">
                  <c:v>0.000752315</c:v>
                </c:pt>
                <c:pt idx="10241">
                  <c:v>0.001111111</c:v>
                </c:pt>
                <c:pt idx="10242">
                  <c:v>0.00087963</c:v>
                </c:pt>
                <c:pt idx="10243">
                  <c:v>0.002581019</c:v>
                </c:pt>
                <c:pt idx="10244">
                  <c:v>0.000810185</c:v>
                </c:pt>
                <c:pt idx="10245">
                  <c:v>0.001736111</c:v>
                </c:pt>
                <c:pt idx="10246">
                  <c:v>0.006469907</c:v>
                </c:pt>
                <c:pt idx="10247">
                  <c:v>0.011018519</c:v>
                </c:pt>
                <c:pt idx="10248">
                  <c:v>0.000821759</c:v>
                </c:pt>
                <c:pt idx="10249">
                  <c:v>0.001759259</c:v>
                </c:pt>
                <c:pt idx="10250">
                  <c:v>0.005625</c:v>
                </c:pt>
                <c:pt idx="10251">
                  <c:v>0.002592593</c:v>
                </c:pt>
                <c:pt idx="10252">
                  <c:v>0.001759259</c:v>
                </c:pt>
                <c:pt idx="10253">
                  <c:v>0.000243056</c:v>
                </c:pt>
                <c:pt idx="10254">
                  <c:v>0.00025463</c:v>
                </c:pt>
                <c:pt idx="10255">
                  <c:v>0.00150463</c:v>
                </c:pt>
                <c:pt idx="10256">
                  <c:v>0.0015625</c:v>
                </c:pt>
                <c:pt idx="10257">
                  <c:v>0.002303241</c:v>
                </c:pt>
                <c:pt idx="10258">
                  <c:v>0.002141204</c:v>
                </c:pt>
                <c:pt idx="10259">
                  <c:v>0.002546296</c:v>
                </c:pt>
                <c:pt idx="10260">
                  <c:v>0.000983796</c:v>
                </c:pt>
                <c:pt idx="10261">
                  <c:v>0.002986111</c:v>
                </c:pt>
                <c:pt idx="10262">
                  <c:v>0.00125</c:v>
                </c:pt>
                <c:pt idx="10263">
                  <c:v>0.001990741</c:v>
                </c:pt>
                <c:pt idx="10264">
                  <c:v>0.002824074</c:v>
                </c:pt>
                <c:pt idx="10265">
                  <c:v>0.002928241</c:v>
                </c:pt>
                <c:pt idx="10266">
                  <c:v>0.001550926</c:v>
                </c:pt>
                <c:pt idx="10267">
                  <c:v>0.001064815</c:v>
                </c:pt>
                <c:pt idx="10268">
                  <c:v>0.001400463</c:v>
                </c:pt>
                <c:pt idx="10269">
                  <c:v>0.001793981</c:v>
                </c:pt>
                <c:pt idx="10270">
                  <c:v>0.004293981</c:v>
                </c:pt>
                <c:pt idx="10271">
                  <c:v>0.0025</c:v>
                </c:pt>
                <c:pt idx="10272">
                  <c:v>0.002650463</c:v>
                </c:pt>
                <c:pt idx="10273">
                  <c:v>0.0028125</c:v>
                </c:pt>
                <c:pt idx="10274">
                  <c:v>0.008310185</c:v>
                </c:pt>
                <c:pt idx="10275">
                  <c:v>0.005115741</c:v>
                </c:pt>
                <c:pt idx="10276">
                  <c:v>0.00212963</c:v>
                </c:pt>
                <c:pt idx="10277">
                  <c:v>0.0021875</c:v>
                </c:pt>
                <c:pt idx="10278">
                  <c:v>0.001898148</c:v>
                </c:pt>
                <c:pt idx="10279">
                  <c:v>0.001921296</c:v>
                </c:pt>
                <c:pt idx="10280">
                  <c:v>0.008090278</c:v>
                </c:pt>
                <c:pt idx="10281">
                  <c:v>0.006400463</c:v>
                </c:pt>
                <c:pt idx="10282">
                  <c:v>0.013159722</c:v>
                </c:pt>
                <c:pt idx="10283">
                  <c:v>0.0021875</c:v>
                </c:pt>
                <c:pt idx="10284">
                  <c:v>0.001377315</c:v>
                </c:pt>
                <c:pt idx="10285">
                  <c:v>0.001435185</c:v>
                </c:pt>
                <c:pt idx="10286">
                  <c:v>0.001157407</c:v>
                </c:pt>
                <c:pt idx="10287">
                  <c:v>0.005150463</c:v>
                </c:pt>
                <c:pt idx="10288">
                  <c:v>0.010972222</c:v>
                </c:pt>
                <c:pt idx="10289">
                  <c:v>0.003842593</c:v>
                </c:pt>
                <c:pt idx="10290">
                  <c:v>0.000706019</c:v>
                </c:pt>
                <c:pt idx="10291">
                  <c:v>0.001041667</c:v>
                </c:pt>
                <c:pt idx="10292">
                  <c:v>0.002013889</c:v>
                </c:pt>
                <c:pt idx="10293">
                  <c:v>0.00287037</c:v>
                </c:pt>
                <c:pt idx="10294">
                  <c:v>0.002361111</c:v>
                </c:pt>
                <c:pt idx="10295">
                  <c:v>0.003136574</c:v>
                </c:pt>
                <c:pt idx="10296">
                  <c:v>0.001666667</c:v>
                </c:pt>
                <c:pt idx="10297">
                  <c:v>0.003819444</c:v>
                </c:pt>
                <c:pt idx="10298">
                  <c:v>0.002997685</c:v>
                </c:pt>
                <c:pt idx="10299">
                  <c:v>0.004490741</c:v>
                </c:pt>
                <c:pt idx="10300">
                  <c:v>0.00380787</c:v>
                </c:pt>
                <c:pt idx="10301">
                  <c:v>0.008715278</c:v>
                </c:pt>
                <c:pt idx="10302">
                  <c:v>0.001145833</c:v>
                </c:pt>
                <c:pt idx="10303">
                  <c:v>0.000486111</c:v>
                </c:pt>
                <c:pt idx="10304">
                  <c:v>0.000868056</c:v>
                </c:pt>
                <c:pt idx="10305">
                  <c:v>0.000613426</c:v>
                </c:pt>
                <c:pt idx="10306">
                  <c:v>0.002106481</c:v>
                </c:pt>
                <c:pt idx="10307">
                  <c:v>0.002893519</c:v>
                </c:pt>
                <c:pt idx="10308">
                  <c:v>0.005914352</c:v>
                </c:pt>
                <c:pt idx="10309">
                  <c:v>0.005532407</c:v>
                </c:pt>
                <c:pt idx="10310">
                  <c:v>0.006701389</c:v>
                </c:pt>
                <c:pt idx="10311">
                  <c:v>0.002928241</c:v>
                </c:pt>
                <c:pt idx="10312">
                  <c:v>0.004351852</c:v>
                </c:pt>
                <c:pt idx="10313">
                  <c:v>0.000763889</c:v>
                </c:pt>
                <c:pt idx="10314">
                  <c:v>0.001111111</c:v>
                </c:pt>
                <c:pt idx="10315">
                  <c:v>0.001099537</c:v>
                </c:pt>
                <c:pt idx="10316">
                  <c:v>0.001458333</c:v>
                </c:pt>
                <c:pt idx="10317">
                  <c:v>0.000601852</c:v>
                </c:pt>
                <c:pt idx="10318">
                  <c:v>0.001597222</c:v>
                </c:pt>
                <c:pt idx="10319">
                  <c:v>0.003460648</c:v>
                </c:pt>
                <c:pt idx="10320">
                  <c:v>0.000798611</c:v>
                </c:pt>
                <c:pt idx="10321">
                  <c:v>0.000509259</c:v>
                </c:pt>
                <c:pt idx="10322">
                  <c:v>0.0015625</c:v>
                </c:pt>
                <c:pt idx="10323">
                  <c:v>0.001782407</c:v>
                </c:pt>
                <c:pt idx="10324">
                  <c:v>0.000925926</c:v>
                </c:pt>
                <c:pt idx="10325">
                  <c:v>0.001331019</c:v>
                </c:pt>
                <c:pt idx="10326">
                  <c:v>0.003564815</c:v>
                </c:pt>
                <c:pt idx="10327">
                  <c:v>0.001493056</c:v>
                </c:pt>
                <c:pt idx="10328">
                  <c:v>0.003425926</c:v>
                </c:pt>
                <c:pt idx="10329">
                  <c:v>0.002800926</c:v>
                </c:pt>
                <c:pt idx="10330">
                  <c:v>0.001458333</c:v>
                </c:pt>
                <c:pt idx="10331">
                  <c:v>0.002291667</c:v>
                </c:pt>
                <c:pt idx="10332">
                  <c:v>0.001296296</c:v>
                </c:pt>
                <c:pt idx="10333">
                  <c:v>0.002083333</c:v>
                </c:pt>
                <c:pt idx="10334">
                  <c:v>0.000798611</c:v>
                </c:pt>
                <c:pt idx="10335">
                  <c:v>0.00087963</c:v>
                </c:pt>
                <c:pt idx="10336">
                  <c:v>0.000462963</c:v>
                </c:pt>
                <c:pt idx="10337">
                  <c:v>0.000810185</c:v>
                </c:pt>
                <c:pt idx="10338">
                  <c:v>0.010162037</c:v>
                </c:pt>
                <c:pt idx="10339">
                  <c:v>0.000717593</c:v>
                </c:pt>
                <c:pt idx="10340">
                  <c:v>0.000625</c:v>
                </c:pt>
                <c:pt idx="10341">
                  <c:v>0.001493056</c:v>
                </c:pt>
                <c:pt idx="10342">
                  <c:v>0.006747685</c:v>
                </c:pt>
                <c:pt idx="10343">
                  <c:v>0.003923611</c:v>
                </c:pt>
                <c:pt idx="10344">
                  <c:v>0.0003125</c:v>
                </c:pt>
                <c:pt idx="10345">
                  <c:v>0.005671296</c:v>
                </c:pt>
                <c:pt idx="10346">
                  <c:v>0.0009375</c:v>
                </c:pt>
                <c:pt idx="10347">
                  <c:v>0.001041667</c:v>
                </c:pt>
                <c:pt idx="10348">
                  <c:v>0.004618056</c:v>
                </c:pt>
                <c:pt idx="10349">
                  <c:v>0.001712963</c:v>
                </c:pt>
                <c:pt idx="10350">
                  <c:v>0.000486111</c:v>
                </c:pt>
                <c:pt idx="10351">
                  <c:v>0.000335648</c:v>
                </c:pt>
                <c:pt idx="10352">
                  <c:v>0.013414352</c:v>
                </c:pt>
                <c:pt idx="10353">
                  <c:v>0.001574074</c:v>
                </c:pt>
                <c:pt idx="10354">
                  <c:v>0.000543981</c:v>
                </c:pt>
                <c:pt idx="10355">
                  <c:v>0.000717593</c:v>
                </c:pt>
                <c:pt idx="10356">
                  <c:v>0.005601852</c:v>
                </c:pt>
                <c:pt idx="10357">
                  <c:v>0.003530093</c:v>
                </c:pt>
                <c:pt idx="10358">
                  <c:v>0.001099537</c:v>
                </c:pt>
                <c:pt idx="10359">
                  <c:v>0.010335648</c:v>
                </c:pt>
                <c:pt idx="10360">
                  <c:v>0.000717593</c:v>
                </c:pt>
                <c:pt idx="10361">
                  <c:v>0.00119213</c:v>
                </c:pt>
                <c:pt idx="10362">
                  <c:v>0.002361111</c:v>
                </c:pt>
                <c:pt idx="10363">
                  <c:v>0.005243056</c:v>
                </c:pt>
                <c:pt idx="10364">
                  <c:v>0.004166667</c:v>
                </c:pt>
                <c:pt idx="10365">
                  <c:v>0.00744213</c:v>
                </c:pt>
                <c:pt idx="10366">
                  <c:v>0.000335648</c:v>
                </c:pt>
                <c:pt idx="10367">
                  <c:v>0.002025463</c:v>
                </c:pt>
                <c:pt idx="10368">
                  <c:v>0.001261574</c:v>
                </c:pt>
                <c:pt idx="10369">
                  <c:v>0.002777778</c:v>
                </c:pt>
                <c:pt idx="10370">
                  <c:v>0.001053241</c:v>
                </c:pt>
                <c:pt idx="10371">
                  <c:v>0.010601852</c:v>
                </c:pt>
                <c:pt idx="10372">
                  <c:v>0.004201389</c:v>
                </c:pt>
                <c:pt idx="10373">
                  <c:v>0.003252315</c:v>
                </c:pt>
                <c:pt idx="10374">
                  <c:v>0.005115741</c:v>
                </c:pt>
                <c:pt idx="10375">
                  <c:v>0.002268519</c:v>
                </c:pt>
                <c:pt idx="10376">
                  <c:v>0.002094907</c:v>
                </c:pt>
                <c:pt idx="10377">
                  <c:v>0.001018519</c:v>
                </c:pt>
                <c:pt idx="10378">
                  <c:v>0.001296296</c:v>
                </c:pt>
                <c:pt idx="10379">
                  <c:v>0.002280093</c:v>
                </c:pt>
                <c:pt idx="10380">
                  <c:v>0.001539352</c:v>
                </c:pt>
                <c:pt idx="10381">
                  <c:v>0.001597222</c:v>
                </c:pt>
                <c:pt idx="10382">
                  <c:v>0.005081019</c:v>
                </c:pt>
                <c:pt idx="10383">
                  <c:v>0.003506944</c:v>
                </c:pt>
                <c:pt idx="10384">
                  <c:v>0.002685185</c:v>
                </c:pt>
                <c:pt idx="10385">
                  <c:v>0.000729167</c:v>
                </c:pt>
                <c:pt idx="10386">
                  <c:v>0.010034722</c:v>
                </c:pt>
                <c:pt idx="10387">
                  <c:v>0.006793981</c:v>
                </c:pt>
                <c:pt idx="10388">
                  <c:v>0.002071759</c:v>
                </c:pt>
                <c:pt idx="10389">
                  <c:v>0.002210648</c:v>
                </c:pt>
                <c:pt idx="10390">
                  <c:v>0.000740741</c:v>
                </c:pt>
                <c:pt idx="10391">
                  <c:v>0.003472222</c:v>
                </c:pt>
                <c:pt idx="10392">
                  <c:v>0.001215278</c:v>
                </c:pt>
                <c:pt idx="10393">
                  <c:v>0.003796296</c:v>
                </c:pt>
                <c:pt idx="10394">
                  <c:v>0.003923611</c:v>
                </c:pt>
                <c:pt idx="10395">
                  <c:v>0.006493056</c:v>
                </c:pt>
                <c:pt idx="10396">
                  <c:v>0.001342593</c:v>
                </c:pt>
                <c:pt idx="10397">
                  <c:v>0.003020833</c:v>
                </c:pt>
                <c:pt idx="10398">
                  <c:v>0.008171296</c:v>
                </c:pt>
                <c:pt idx="10399">
                  <c:v>0.002534722</c:v>
                </c:pt>
                <c:pt idx="10400">
                  <c:v>0.001608796</c:v>
                </c:pt>
                <c:pt idx="10401">
                  <c:v>0.001134259</c:v>
                </c:pt>
                <c:pt idx="10402">
                  <c:v>0.008032407</c:v>
                </c:pt>
                <c:pt idx="10403">
                  <c:v>0.000787037</c:v>
                </c:pt>
                <c:pt idx="10404">
                  <c:v>0.001909722</c:v>
                </c:pt>
                <c:pt idx="10405">
                  <c:v>0.00318287</c:v>
                </c:pt>
                <c:pt idx="10406">
                  <c:v>0.001770833</c:v>
                </c:pt>
                <c:pt idx="10407">
                  <c:v>0.000960648</c:v>
                </c:pt>
                <c:pt idx="10408">
                  <c:v>0.00087963</c:v>
                </c:pt>
                <c:pt idx="10409">
                  <c:v>0.000914352</c:v>
                </c:pt>
                <c:pt idx="10410">
                  <c:v>0.001678241</c:v>
                </c:pt>
                <c:pt idx="10411">
                  <c:v>0.002303241</c:v>
                </c:pt>
                <c:pt idx="10412">
                  <c:v>0.001828704</c:v>
                </c:pt>
                <c:pt idx="10413">
                  <c:v>0.001666667</c:v>
                </c:pt>
                <c:pt idx="10414">
                  <c:v>0.003657407</c:v>
                </c:pt>
                <c:pt idx="10415">
                  <c:v>0.001354167</c:v>
                </c:pt>
                <c:pt idx="10416">
                  <c:v>0.000902778</c:v>
                </c:pt>
                <c:pt idx="10417">
                  <c:v>0.000300926</c:v>
                </c:pt>
                <c:pt idx="10418">
                  <c:v>0.002789352</c:v>
                </c:pt>
                <c:pt idx="10419">
                  <c:v>0.001099537</c:v>
                </c:pt>
                <c:pt idx="10420">
                  <c:v>0.006956019</c:v>
                </c:pt>
                <c:pt idx="10421">
                  <c:v>0.004189815</c:v>
                </c:pt>
                <c:pt idx="10422">
                  <c:v>0.005902778</c:v>
                </c:pt>
                <c:pt idx="10423">
                  <c:v>0.001446759</c:v>
                </c:pt>
                <c:pt idx="10424">
                  <c:v>0.001053241</c:v>
                </c:pt>
                <c:pt idx="10425">
                  <c:v>0.002164352</c:v>
                </c:pt>
                <c:pt idx="10426">
                  <c:v>0.004861111</c:v>
                </c:pt>
                <c:pt idx="10427">
                  <c:v>0.001331019</c:v>
                </c:pt>
                <c:pt idx="10428">
                  <c:v>0.000740741</c:v>
                </c:pt>
                <c:pt idx="10429">
                  <c:v>0.000462963</c:v>
                </c:pt>
                <c:pt idx="10430">
                  <c:v>0.002800926</c:v>
                </c:pt>
                <c:pt idx="10431">
                  <c:v>0.00130787</c:v>
                </c:pt>
                <c:pt idx="10432">
                  <c:v>0.000787037</c:v>
                </c:pt>
                <c:pt idx="10433">
                  <c:v>0.000717593</c:v>
                </c:pt>
                <c:pt idx="10434">
                  <c:v>0.01025463</c:v>
                </c:pt>
                <c:pt idx="10435">
                  <c:v>0.000520833</c:v>
                </c:pt>
                <c:pt idx="10436">
                  <c:v>0.013877315</c:v>
                </c:pt>
                <c:pt idx="10437">
                  <c:v>0.00162037</c:v>
                </c:pt>
                <c:pt idx="10438">
                  <c:v>0.004236111</c:v>
                </c:pt>
                <c:pt idx="10439">
                  <c:v>0.005046296</c:v>
                </c:pt>
                <c:pt idx="10440">
                  <c:v>0.000833333</c:v>
                </c:pt>
                <c:pt idx="10441">
                  <c:v>0.001377315</c:v>
                </c:pt>
                <c:pt idx="10442">
                  <c:v>0.006400463</c:v>
                </c:pt>
                <c:pt idx="10443">
                  <c:v>0.010821759</c:v>
                </c:pt>
                <c:pt idx="10444">
                  <c:v>0.000856481</c:v>
                </c:pt>
                <c:pt idx="10445">
                  <c:v>0.0009375</c:v>
                </c:pt>
                <c:pt idx="10446">
                  <c:v>0.006782407</c:v>
                </c:pt>
                <c:pt idx="10447">
                  <c:v>0.01099537</c:v>
                </c:pt>
                <c:pt idx="10448">
                  <c:v>0.003020833</c:v>
                </c:pt>
                <c:pt idx="10449">
                  <c:v>0.001840278</c:v>
                </c:pt>
                <c:pt idx="10450">
                  <c:v>0.000532407</c:v>
                </c:pt>
                <c:pt idx="10451">
                  <c:v>0.005474537</c:v>
                </c:pt>
                <c:pt idx="10452">
                  <c:v>0.001377315</c:v>
                </c:pt>
                <c:pt idx="10453">
                  <c:v>0.01119213</c:v>
                </c:pt>
                <c:pt idx="10454">
                  <c:v>0.000381944</c:v>
                </c:pt>
                <c:pt idx="10455">
                  <c:v>0.001712963</c:v>
                </c:pt>
                <c:pt idx="10456">
                  <c:v>0.001342593</c:v>
                </c:pt>
                <c:pt idx="10457">
                  <c:v>0.00537037</c:v>
                </c:pt>
                <c:pt idx="10458">
                  <c:v>0.002013889</c:v>
                </c:pt>
                <c:pt idx="10459">
                  <c:v>0.000729167</c:v>
                </c:pt>
                <c:pt idx="10460">
                  <c:v>0.003935185</c:v>
                </c:pt>
                <c:pt idx="10461">
                  <c:v>0.00119213</c:v>
                </c:pt>
                <c:pt idx="10462">
                  <c:v>0.002858796</c:v>
                </c:pt>
                <c:pt idx="10463">
                  <c:v>0.001319444</c:v>
                </c:pt>
                <c:pt idx="10464">
                  <c:v>0.003784722</c:v>
                </c:pt>
                <c:pt idx="10465">
                  <c:v>0.002881944</c:v>
                </c:pt>
                <c:pt idx="10466">
                  <c:v>0.001273148</c:v>
                </c:pt>
                <c:pt idx="10467">
                  <c:v>0.002974537</c:v>
                </c:pt>
                <c:pt idx="10468">
                  <c:v>0.003032407</c:v>
                </c:pt>
                <c:pt idx="10469">
                  <c:v>0.00130787</c:v>
                </c:pt>
                <c:pt idx="10470">
                  <c:v>0.001469907</c:v>
                </c:pt>
                <c:pt idx="10471">
                  <c:v>0.002118056</c:v>
                </c:pt>
                <c:pt idx="10472">
                  <c:v>0.002569444</c:v>
                </c:pt>
                <c:pt idx="10473">
                  <c:v>0.001643519</c:v>
                </c:pt>
                <c:pt idx="10474">
                  <c:v>0.007847222</c:v>
                </c:pt>
                <c:pt idx="10475">
                  <c:v>0.00099537</c:v>
                </c:pt>
                <c:pt idx="10476">
                  <c:v>0.001111111</c:v>
                </c:pt>
                <c:pt idx="10477">
                  <c:v>0.00244213</c:v>
                </c:pt>
                <c:pt idx="10478">
                  <c:v>0.002326389</c:v>
                </c:pt>
                <c:pt idx="10479">
                  <c:v>0.001215278</c:v>
                </c:pt>
                <c:pt idx="10480">
                  <c:v>0.001157407</c:v>
                </c:pt>
                <c:pt idx="10481">
                  <c:v>0.011018519</c:v>
                </c:pt>
                <c:pt idx="10482">
                  <c:v>0.002094907</c:v>
                </c:pt>
                <c:pt idx="10483">
                  <c:v>0.004502315</c:v>
                </c:pt>
                <c:pt idx="10484">
                  <c:v>0.002349537</c:v>
                </c:pt>
                <c:pt idx="10485">
                  <c:v>0.005208333</c:v>
                </c:pt>
                <c:pt idx="10486">
                  <c:v>0.001215278</c:v>
                </c:pt>
                <c:pt idx="10487">
                  <c:v>0.002060185</c:v>
                </c:pt>
                <c:pt idx="10488">
                  <c:v>0.007488426</c:v>
                </c:pt>
                <c:pt idx="10489">
                  <c:v>0.002349537</c:v>
                </c:pt>
                <c:pt idx="10490">
                  <c:v>0.002349537</c:v>
                </c:pt>
                <c:pt idx="10491">
                  <c:v>0.002569444</c:v>
                </c:pt>
                <c:pt idx="10492">
                  <c:v>0.003101852</c:v>
                </c:pt>
                <c:pt idx="10493">
                  <c:v>0.001712963</c:v>
                </c:pt>
                <c:pt idx="10494">
                  <c:v>0.00494213</c:v>
                </c:pt>
                <c:pt idx="10495">
                  <c:v>0.001041667</c:v>
                </c:pt>
                <c:pt idx="10496">
                  <c:v>0.002048611</c:v>
                </c:pt>
                <c:pt idx="10497">
                  <c:v>0.003541667</c:v>
                </c:pt>
                <c:pt idx="10498">
                  <c:v>0.001539352</c:v>
                </c:pt>
                <c:pt idx="10499">
                  <c:v>0.005972222</c:v>
                </c:pt>
                <c:pt idx="10500">
                  <c:v>0.002361111</c:v>
                </c:pt>
                <c:pt idx="10501">
                  <c:v>0.002175926</c:v>
                </c:pt>
                <c:pt idx="10502">
                  <c:v>0.00212963</c:v>
                </c:pt>
                <c:pt idx="10503">
                  <c:v>0.00181713</c:v>
                </c:pt>
                <c:pt idx="10504">
                  <c:v>0.00369213</c:v>
                </c:pt>
                <c:pt idx="10505">
                  <c:v>0.002303241</c:v>
                </c:pt>
                <c:pt idx="10506">
                  <c:v>0.006886574</c:v>
                </c:pt>
                <c:pt idx="10507">
                  <c:v>0.004560185</c:v>
                </c:pt>
                <c:pt idx="10508">
                  <c:v>0.000416667</c:v>
                </c:pt>
                <c:pt idx="10509">
                  <c:v>0.00181713</c:v>
                </c:pt>
                <c:pt idx="10510">
                  <c:v>0.004340278</c:v>
                </c:pt>
                <c:pt idx="10511">
                  <c:v>0.001875</c:v>
                </c:pt>
                <c:pt idx="10512">
                  <c:v>0.000543981</c:v>
                </c:pt>
                <c:pt idx="10513">
                  <c:v>0.002488426</c:v>
                </c:pt>
                <c:pt idx="10514">
                  <c:v>0.002662037</c:v>
                </c:pt>
                <c:pt idx="10515">
                  <c:v>0.001736111</c:v>
                </c:pt>
                <c:pt idx="10516">
                  <c:v>0.001458333</c:v>
                </c:pt>
                <c:pt idx="10517">
                  <c:v>0.001284722</c:v>
                </c:pt>
                <c:pt idx="10518">
                  <c:v>0.003321759</c:v>
                </c:pt>
                <c:pt idx="10519">
                  <c:v>0.000960648</c:v>
                </c:pt>
                <c:pt idx="10520">
                  <c:v>0.001435185</c:v>
                </c:pt>
                <c:pt idx="10521">
                  <c:v>0.000775463</c:v>
                </c:pt>
                <c:pt idx="10522">
                  <c:v>0.001203704</c:v>
                </c:pt>
                <c:pt idx="10523">
                  <c:v>0.010462963</c:v>
                </c:pt>
                <c:pt idx="10524">
                  <c:v>0.006909722</c:v>
                </c:pt>
                <c:pt idx="10525">
                  <c:v>0.003171296</c:v>
                </c:pt>
                <c:pt idx="10526">
                  <c:v>0.001435185</c:v>
                </c:pt>
                <c:pt idx="10527">
                  <c:v>0.004097222</c:v>
                </c:pt>
                <c:pt idx="10528">
                  <c:v>0.003333333</c:v>
                </c:pt>
                <c:pt idx="10529">
                  <c:v>0.001759259</c:v>
                </c:pt>
                <c:pt idx="10530">
                  <c:v>0.014930556</c:v>
                </c:pt>
                <c:pt idx="10531">
                  <c:v>0.00068287</c:v>
                </c:pt>
                <c:pt idx="10532">
                  <c:v>0.001446759</c:v>
                </c:pt>
                <c:pt idx="10533">
                  <c:v>0.001828704</c:v>
                </c:pt>
                <c:pt idx="10534">
                  <c:v>0.002071759</c:v>
                </c:pt>
                <c:pt idx="10535">
                  <c:v>0.000300926</c:v>
                </c:pt>
                <c:pt idx="10536">
                  <c:v>0.002349537</c:v>
                </c:pt>
                <c:pt idx="10537">
                  <c:v>0.001597222</c:v>
                </c:pt>
                <c:pt idx="10538">
                  <c:v>0.001238426</c:v>
                </c:pt>
                <c:pt idx="10539">
                  <c:v>0.004733796</c:v>
                </c:pt>
                <c:pt idx="10540">
                  <c:v>0.000555556</c:v>
                </c:pt>
                <c:pt idx="10541">
                  <c:v>0.000960648</c:v>
                </c:pt>
                <c:pt idx="10542">
                  <c:v>0.002303241</c:v>
                </c:pt>
                <c:pt idx="10543">
                  <c:v>0.001412037</c:v>
                </c:pt>
                <c:pt idx="10544">
                  <c:v>0.001990741</c:v>
                </c:pt>
                <c:pt idx="10545">
                  <c:v>0.001076389</c:v>
                </c:pt>
                <c:pt idx="10546">
                  <c:v>0.002569444</c:v>
                </c:pt>
                <c:pt idx="10547">
                  <c:v>0.004375</c:v>
                </c:pt>
                <c:pt idx="10548">
                  <c:v>0.001076389</c:v>
                </c:pt>
                <c:pt idx="10549">
                  <c:v>0.005949074</c:v>
                </c:pt>
                <c:pt idx="10550">
                  <c:v>0.001805556</c:v>
                </c:pt>
                <c:pt idx="10551">
                  <c:v>0.002731481</c:v>
                </c:pt>
                <c:pt idx="10552">
                  <c:v>0.000671296</c:v>
                </c:pt>
                <c:pt idx="10553">
                  <c:v>0.009837963</c:v>
                </c:pt>
                <c:pt idx="10554">
                  <c:v>0.000787037</c:v>
                </c:pt>
                <c:pt idx="10555">
                  <c:v>0.003553241</c:v>
                </c:pt>
                <c:pt idx="10556">
                  <c:v>0.001030093</c:v>
                </c:pt>
                <c:pt idx="10557">
                  <c:v>0.000821759</c:v>
                </c:pt>
                <c:pt idx="10558">
                  <c:v>0.000891204</c:v>
                </c:pt>
                <c:pt idx="10559">
                  <c:v>0.000601852</c:v>
                </c:pt>
                <c:pt idx="10560">
                  <c:v>0.001574074</c:v>
                </c:pt>
                <c:pt idx="10561">
                  <c:v>0.006273148</c:v>
                </c:pt>
                <c:pt idx="10562">
                  <c:v>0.00306713</c:v>
                </c:pt>
                <c:pt idx="10563">
                  <c:v>0.000972222</c:v>
                </c:pt>
                <c:pt idx="10564">
                  <c:v>0.00474537</c:v>
                </c:pt>
                <c:pt idx="10565">
                  <c:v>0.001076389</c:v>
                </c:pt>
                <c:pt idx="10566">
                  <c:v>0.011689815</c:v>
                </c:pt>
                <c:pt idx="10567">
                  <c:v>0.004664352</c:v>
                </c:pt>
                <c:pt idx="10568">
                  <c:v>0.000416667</c:v>
                </c:pt>
                <c:pt idx="10569">
                  <c:v>0.001261574</c:v>
                </c:pt>
                <c:pt idx="10570">
                  <c:v>0.001041667</c:v>
                </c:pt>
                <c:pt idx="10571">
                  <c:v>0.003530093</c:v>
                </c:pt>
                <c:pt idx="10572">
                  <c:v>0.0015625</c:v>
                </c:pt>
                <c:pt idx="10573">
                  <c:v>0.007106481</c:v>
                </c:pt>
                <c:pt idx="10574">
                  <c:v>0.009039352</c:v>
                </c:pt>
                <c:pt idx="10575">
                  <c:v>0.001296296</c:v>
                </c:pt>
                <c:pt idx="10576">
                  <c:v>0.004895833</c:v>
                </c:pt>
                <c:pt idx="10577">
                  <c:v>0.001979167</c:v>
                </c:pt>
                <c:pt idx="10578">
                  <c:v>0.001273148</c:v>
                </c:pt>
                <c:pt idx="10579">
                  <c:v>0.001597222</c:v>
                </c:pt>
                <c:pt idx="10580">
                  <c:v>0.001666667</c:v>
                </c:pt>
                <c:pt idx="10581">
                  <c:v>0.001585648</c:v>
                </c:pt>
                <c:pt idx="10582">
                  <c:v>0.001446759</c:v>
                </c:pt>
                <c:pt idx="10583">
                  <c:v>0.002337963</c:v>
                </c:pt>
                <c:pt idx="10584">
                  <c:v>0.001423611</c:v>
                </c:pt>
                <c:pt idx="10585">
                  <c:v>0.00056713</c:v>
                </c:pt>
                <c:pt idx="10586">
                  <c:v>0.001226852</c:v>
                </c:pt>
                <c:pt idx="10587">
                  <c:v>0.010243056</c:v>
                </c:pt>
                <c:pt idx="10588">
                  <c:v>0.001793981</c:v>
                </c:pt>
                <c:pt idx="10589">
                  <c:v>0.001296296</c:v>
                </c:pt>
                <c:pt idx="10590">
                  <c:v>0.002731481</c:v>
                </c:pt>
                <c:pt idx="10591">
                  <c:v>0.0028125</c:v>
                </c:pt>
                <c:pt idx="10592">
                  <c:v>0.00125</c:v>
                </c:pt>
                <c:pt idx="10593">
                  <c:v>0.006747685</c:v>
                </c:pt>
                <c:pt idx="10594">
                  <c:v>0.002222222</c:v>
                </c:pt>
                <c:pt idx="10595">
                  <c:v>0.001724537</c:v>
                </c:pt>
                <c:pt idx="10596">
                  <c:v>0.000462963</c:v>
                </c:pt>
                <c:pt idx="10597">
                  <c:v>0.003136574</c:v>
                </c:pt>
                <c:pt idx="10598">
                  <c:v>0.001064815</c:v>
                </c:pt>
                <c:pt idx="10599">
                  <c:v>0.001053241</c:v>
                </c:pt>
                <c:pt idx="10600">
                  <c:v>0.002314815</c:v>
                </c:pt>
                <c:pt idx="10601">
                  <c:v>0.001238426</c:v>
                </c:pt>
                <c:pt idx="10602">
                  <c:v>0.004699074</c:v>
                </c:pt>
                <c:pt idx="10603">
                  <c:v>0.000138889</c:v>
                </c:pt>
                <c:pt idx="10604">
                  <c:v>0.001689815</c:v>
                </c:pt>
                <c:pt idx="10605">
                  <c:v>0.000763889</c:v>
                </c:pt>
                <c:pt idx="10606">
                  <c:v>0.003217593</c:v>
                </c:pt>
                <c:pt idx="10607">
                  <c:v>0.008715278</c:v>
                </c:pt>
                <c:pt idx="10608">
                  <c:v>0.001076389</c:v>
                </c:pt>
                <c:pt idx="10609">
                  <c:v>0.001388889</c:v>
                </c:pt>
                <c:pt idx="10610">
                  <c:v>0.001215278</c:v>
                </c:pt>
                <c:pt idx="10611">
                  <c:v>0.004456019</c:v>
                </c:pt>
                <c:pt idx="10612">
                  <c:v>0.003275463</c:v>
                </c:pt>
                <c:pt idx="10613">
                  <c:v>0.002094907</c:v>
                </c:pt>
                <c:pt idx="10614">
                  <c:v>0.001354167</c:v>
                </c:pt>
                <c:pt idx="10615">
                  <c:v>0.001122685</c:v>
                </c:pt>
                <c:pt idx="10616">
                  <c:v>0.00193287</c:v>
                </c:pt>
                <c:pt idx="10617">
                  <c:v>0.007534722</c:v>
                </c:pt>
                <c:pt idx="10618">
                  <c:v>0.002581019</c:v>
                </c:pt>
                <c:pt idx="10619">
                  <c:v>0.003576389</c:v>
                </c:pt>
                <c:pt idx="10620">
                  <c:v>0.001134259</c:v>
                </c:pt>
                <c:pt idx="10621">
                  <c:v>0.00181713</c:v>
                </c:pt>
                <c:pt idx="10622">
                  <c:v>0.002916667</c:v>
                </c:pt>
                <c:pt idx="10623">
                  <c:v>0.007997685</c:v>
                </c:pt>
                <c:pt idx="10624">
                  <c:v>0.001076389</c:v>
                </c:pt>
                <c:pt idx="10625">
                  <c:v>0.003645833</c:v>
                </c:pt>
                <c:pt idx="10626">
                  <c:v>0.001909722</c:v>
                </c:pt>
                <c:pt idx="10627">
                  <c:v>0.003981481</c:v>
                </c:pt>
                <c:pt idx="10628">
                  <c:v>0.001481481</c:v>
                </c:pt>
                <c:pt idx="10629">
                  <c:v>0.003217593</c:v>
                </c:pt>
                <c:pt idx="10630">
                  <c:v>0.005046296</c:v>
                </c:pt>
                <c:pt idx="10631">
                  <c:v>0.0021875</c:v>
                </c:pt>
                <c:pt idx="10632">
                  <c:v>0.002152778</c:v>
                </c:pt>
                <c:pt idx="10633">
                  <c:v>0.000972222</c:v>
                </c:pt>
                <c:pt idx="10634">
                  <c:v>0.003055556</c:v>
                </c:pt>
                <c:pt idx="10635">
                  <c:v>0.002743056</c:v>
                </c:pt>
                <c:pt idx="10636">
                  <c:v>0.000949074</c:v>
                </c:pt>
                <c:pt idx="10637">
                  <c:v>0.000833333</c:v>
                </c:pt>
                <c:pt idx="10638">
                  <c:v>0.000891204</c:v>
                </c:pt>
                <c:pt idx="10639">
                  <c:v>0.000497685</c:v>
                </c:pt>
                <c:pt idx="10640">
                  <c:v>0.000740741</c:v>
                </c:pt>
                <c:pt idx="10641">
                  <c:v>0.0040625</c:v>
                </c:pt>
                <c:pt idx="10642">
                  <c:v>0.001608796</c:v>
                </c:pt>
                <c:pt idx="10643">
                  <c:v>0.001377315</c:v>
                </c:pt>
                <c:pt idx="10644">
                  <c:v>0.004560185</c:v>
                </c:pt>
                <c:pt idx="10645">
                  <c:v>0.002013889</c:v>
                </c:pt>
                <c:pt idx="10646">
                  <c:v>0.00505787</c:v>
                </c:pt>
                <c:pt idx="10647">
                  <c:v>0.004039352</c:v>
                </c:pt>
                <c:pt idx="10648">
                  <c:v>0.001712963</c:v>
                </c:pt>
                <c:pt idx="10649">
                  <c:v>0.000648148</c:v>
                </c:pt>
                <c:pt idx="10650">
                  <c:v>0.001539352</c:v>
                </c:pt>
                <c:pt idx="10651">
                  <c:v>0.001550926</c:v>
                </c:pt>
                <c:pt idx="10652">
                  <c:v>0.00130787</c:v>
                </c:pt>
                <c:pt idx="10653">
                  <c:v>0.002141204</c:v>
                </c:pt>
                <c:pt idx="10654">
                  <c:v>0.000694444</c:v>
                </c:pt>
                <c:pt idx="10655">
                  <c:v>0.00162037</c:v>
                </c:pt>
                <c:pt idx="10656">
                  <c:v>0.003831019</c:v>
                </c:pt>
                <c:pt idx="10657">
                  <c:v>0.001296296</c:v>
                </c:pt>
                <c:pt idx="10658">
                  <c:v>0.00193287</c:v>
                </c:pt>
                <c:pt idx="10659">
                  <c:v>0.000347222</c:v>
                </c:pt>
                <c:pt idx="10660">
                  <c:v>0.002511574</c:v>
                </c:pt>
                <c:pt idx="10661">
                  <c:v>0.000891204</c:v>
                </c:pt>
                <c:pt idx="10662">
                  <c:v>0.001944444</c:v>
                </c:pt>
                <c:pt idx="10663">
                  <c:v>0.001597222</c:v>
                </c:pt>
                <c:pt idx="10664">
                  <c:v>0.000115741</c:v>
                </c:pt>
                <c:pt idx="10665">
                  <c:v>0.003506944</c:v>
                </c:pt>
                <c:pt idx="10666">
                  <c:v>0.000868056</c:v>
                </c:pt>
                <c:pt idx="10667">
                  <c:v>0.000833333</c:v>
                </c:pt>
                <c:pt idx="10668">
                  <c:v>0.011493056</c:v>
                </c:pt>
                <c:pt idx="10669">
                  <c:v>0.001655093</c:v>
                </c:pt>
                <c:pt idx="10670">
                  <c:v>0.001851852</c:v>
                </c:pt>
                <c:pt idx="10671">
                  <c:v>0.001597222</c:v>
                </c:pt>
                <c:pt idx="10672">
                  <c:v>0.001412037</c:v>
                </c:pt>
                <c:pt idx="10673">
                  <c:v>0.000601852</c:v>
                </c:pt>
                <c:pt idx="10674">
                  <c:v>0.000925926</c:v>
                </c:pt>
                <c:pt idx="10675">
                  <c:v>0.006458333</c:v>
                </c:pt>
                <c:pt idx="10676">
                  <c:v>0.000763889</c:v>
                </c:pt>
                <c:pt idx="10677">
                  <c:v>0.001435185</c:v>
                </c:pt>
                <c:pt idx="10678">
                  <c:v>0.000844907</c:v>
                </c:pt>
                <c:pt idx="10679">
                  <c:v>0.000787037</c:v>
                </c:pt>
                <c:pt idx="10680">
                  <c:v>0.004097222</c:v>
                </c:pt>
                <c:pt idx="10681">
                  <c:v>0.000625</c:v>
                </c:pt>
                <c:pt idx="10682">
                  <c:v>0.000671296</c:v>
                </c:pt>
                <c:pt idx="10683">
                  <c:v>0.0009375</c:v>
                </c:pt>
                <c:pt idx="10684">
                  <c:v>0.001365741</c:v>
                </c:pt>
                <c:pt idx="10685">
                  <c:v>0.004606481</c:v>
                </c:pt>
                <c:pt idx="10686">
                  <c:v>0.001469907</c:v>
                </c:pt>
                <c:pt idx="10687">
                  <c:v>0.0025</c:v>
                </c:pt>
                <c:pt idx="10688">
                  <c:v>0.001435185</c:v>
                </c:pt>
                <c:pt idx="10689">
                  <c:v>0.005590278</c:v>
                </c:pt>
                <c:pt idx="10690">
                  <c:v>0.003576389</c:v>
                </c:pt>
                <c:pt idx="10691">
                  <c:v>0.006678241</c:v>
                </c:pt>
                <c:pt idx="10692">
                  <c:v>0.006736111</c:v>
                </c:pt>
                <c:pt idx="10693">
                  <c:v>0.000532407</c:v>
                </c:pt>
                <c:pt idx="10694">
                  <c:v>0.003125</c:v>
                </c:pt>
                <c:pt idx="10695">
                  <c:v>0.003668981</c:v>
                </c:pt>
                <c:pt idx="10696">
                  <c:v>0.003252315</c:v>
                </c:pt>
                <c:pt idx="10697">
                  <c:v>0.00130787</c:v>
                </c:pt>
                <c:pt idx="10698">
                  <c:v>0.00474537</c:v>
                </c:pt>
                <c:pt idx="10699">
                  <c:v>0.003622685</c:v>
                </c:pt>
                <c:pt idx="10700">
                  <c:v>0.003726852</c:v>
                </c:pt>
                <c:pt idx="10701">
                  <c:v>0.000428241</c:v>
                </c:pt>
                <c:pt idx="10702">
                  <c:v>0.001018519</c:v>
                </c:pt>
                <c:pt idx="10703">
                  <c:v>0.003611111</c:v>
                </c:pt>
                <c:pt idx="10704">
                  <c:v>0.013206019</c:v>
                </c:pt>
                <c:pt idx="10705">
                  <c:v>0.014675926</c:v>
                </c:pt>
                <c:pt idx="10706">
                  <c:v>0.006967593</c:v>
                </c:pt>
                <c:pt idx="10707">
                  <c:v>0.013634259</c:v>
                </c:pt>
                <c:pt idx="10708">
                  <c:v>0.00150463</c:v>
                </c:pt>
                <c:pt idx="10709">
                  <c:v>0.006261574</c:v>
                </c:pt>
                <c:pt idx="10710">
                  <c:v>0.003935185</c:v>
                </c:pt>
                <c:pt idx="10711">
                  <c:v>0.002662037</c:v>
                </c:pt>
                <c:pt idx="10712">
                  <c:v>0.001840278</c:v>
                </c:pt>
                <c:pt idx="10713">
                  <c:v>0.001597222</c:v>
                </c:pt>
                <c:pt idx="10714">
                  <c:v>0.002847222</c:v>
                </c:pt>
                <c:pt idx="10715">
                  <c:v>0.008946759</c:v>
                </c:pt>
                <c:pt idx="10716">
                  <c:v>0.003449074</c:v>
                </c:pt>
                <c:pt idx="10717">
                  <c:v>0.008368056</c:v>
                </c:pt>
                <c:pt idx="10718">
                  <c:v>0.004178241</c:v>
                </c:pt>
                <c:pt idx="10719">
                  <c:v>0.001157407</c:v>
                </c:pt>
                <c:pt idx="10720">
                  <c:v>0.001435185</c:v>
                </c:pt>
                <c:pt idx="10721">
                  <c:v>0.001770833</c:v>
                </c:pt>
                <c:pt idx="10722">
                  <c:v>0.000775463</c:v>
                </c:pt>
                <c:pt idx="10723">
                  <c:v>0.005347222</c:v>
                </c:pt>
                <c:pt idx="10724">
                  <c:v>0.005532407</c:v>
                </c:pt>
                <c:pt idx="10725">
                  <c:v>0.003703704</c:v>
                </c:pt>
                <c:pt idx="10726">
                  <c:v>0.000798611</c:v>
                </c:pt>
                <c:pt idx="10727">
                  <c:v>0.002199074</c:v>
                </c:pt>
                <c:pt idx="10728">
                  <c:v>0.006284722</c:v>
                </c:pt>
                <c:pt idx="10729">
                  <c:v>0.000983796</c:v>
                </c:pt>
                <c:pt idx="10730">
                  <c:v>0.014386574</c:v>
                </c:pt>
                <c:pt idx="10731">
                  <c:v>0.00150463</c:v>
                </c:pt>
                <c:pt idx="10732">
                  <c:v>0.003923611</c:v>
                </c:pt>
                <c:pt idx="10733">
                  <c:v>0.003657407</c:v>
                </c:pt>
                <c:pt idx="10734">
                  <c:v>0.001041667</c:v>
                </c:pt>
                <c:pt idx="10735">
                  <c:v>0.001944444</c:v>
                </c:pt>
                <c:pt idx="10736">
                  <c:v>0.002858796</c:v>
                </c:pt>
                <c:pt idx="10737">
                  <c:v>0.0028125</c:v>
                </c:pt>
                <c:pt idx="10738">
                  <c:v>0.001770833</c:v>
                </c:pt>
                <c:pt idx="10739">
                  <c:v>0.002685185</c:v>
                </c:pt>
                <c:pt idx="10740">
                  <c:v>0.001284722</c:v>
                </c:pt>
                <c:pt idx="10741">
                  <c:v>0.001863426</c:v>
                </c:pt>
                <c:pt idx="10742">
                  <c:v>0.005381944</c:v>
                </c:pt>
                <c:pt idx="10743">
                  <c:v>0.002175926</c:v>
                </c:pt>
                <c:pt idx="10744">
                  <c:v>0.000775463</c:v>
                </c:pt>
                <c:pt idx="10745">
                  <c:v>0.00525463</c:v>
                </c:pt>
                <c:pt idx="10746">
                  <c:v>0.001435185</c:v>
                </c:pt>
                <c:pt idx="10747">
                  <c:v>0.000960648</c:v>
                </c:pt>
                <c:pt idx="10748">
                  <c:v>0.002858796</c:v>
                </c:pt>
                <c:pt idx="10749">
                  <c:v>0.002916667</c:v>
                </c:pt>
                <c:pt idx="10750">
                  <c:v>0.000717593</c:v>
                </c:pt>
                <c:pt idx="10751">
                  <c:v>0.006469907</c:v>
                </c:pt>
                <c:pt idx="10752">
                  <c:v>0.000763889</c:v>
                </c:pt>
                <c:pt idx="10753">
                  <c:v>0.002199074</c:v>
                </c:pt>
                <c:pt idx="10754">
                  <c:v>0.008888889</c:v>
                </c:pt>
                <c:pt idx="10755">
                  <c:v>0.000115741</c:v>
                </c:pt>
                <c:pt idx="10756">
                  <c:v>0.0021875</c:v>
                </c:pt>
                <c:pt idx="10757">
                  <c:v>0.001261574</c:v>
                </c:pt>
                <c:pt idx="10758">
                  <c:v>0.0028125</c:v>
                </c:pt>
                <c:pt idx="10759">
                  <c:v>0.001238426</c:v>
                </c:pt>
                <c:pt idx="10760">
                  <c:v>0.002199074</c:v>
                </c:pt>
                <c:pt idx="10761">
                  <c:v>0.0046875</c:v>
                </c:pt>
                <c:pt idx="10762">
                  <c:v>0.00119213</c:v>
                </c:pt>
                <c:pt idx="10763">
                  <c:v>0.001655093</c:v>
                </c:pt>
                <c:pt idx="10764">
                  <c:v>0.000706019</c:v>
                </c:pt>
                <c:pt idx="10765">
                  <c:v>0.004907407</c:v>
                </c:pt>
                <c:pt idx="10766">
                  <c:v>0.00162037</c:v>
                </c:pt>
                <c:pt idx="10767">
                  <c:v>0.00181713</c:v>
                </c:pt>
                <c:pt idx="10768">
                  <c:v>0.001273148</c:v>
                </c:pt>
                <c:pt idx="10769">
                  <c:v>0.000798611</c:v>
                </c:pt>
                <c:pt idx="10770">
                  <c:v>0.001655093</c:v>
                </c:pt>
                <c:pt idx="10771">
                  <c:v>0.002789352</c:v>
                </c:pt>
                <c:pt idx="10772">
                  <c:v>0.0059375</c:v>
                </c:pt>
                <c:pt idx="10773">
                  <c:v>0.008761574</c:v>
                </c:pt>
                <c:pt idx="10774">
                  <c:v>0.000787037</c:v>
                </c:pt>
                <c:pt idx="10775">
                  <c:v>0.00244213</c:v>
                </c:pt>
                <c:pt idx="10776">
                  <c:v>0.001979167</c:v>
                </c:pt>
                <c:pt idx="10777">
                  <c:v>0.002106481</c:v>
                </c:pt>
                <c:pt idx="10778">
                  <c:v>0.003125</c:v>
                </c:pt>
                <c:pt idx="10779">
                  <c:v>0.001990741</c:v>
                </c:pt>
                <c:pt idx="10780">
                  <c:v>0.002048611</c:v>
                </c:pt>
                <c:pt idx="10781">
                  <c:v>0.001377315</c:v>
                </c:pt>
                <c:pt idx="10782">
                  <c:v>0.000868056</c:v>
                </c:pt>
                <c:pt idx="10783">
                  <c:v>0.002222222</c:v>
                </c:pt>
                <c:pt idx="10784">
                  <c:v>0.007939815</c:v>
                </c:pt>
                <c:pt idx="10785">
                  <c:v>0.001203704</c:v>
                </c:pt>
                <c:pt idx="10786">
                  <c:v>0.003761574</c:v>
                </c:pt>
                <c:pt idx="10787">
                  <c:v>0.001666667</c:v>
                </c:pt>
                <c:pt idx="10788">
                  <c:v>0.000659722</c:v>
                </c:pt>
                <c:pt idx="10789">
                  <c:v>0.001261574</c:v>
                </c:pt>
                <c:pt idx="10790">
                  <c:v>0.004039352</c:v>
                </c:pt>
                <c:pt idx="10791">
                  <c:v>0.008576389</c:v>
                </c:pt>
                <c:pt idx="10792">
                  <c:v>0.001006944</c:v>
                </c:pt>
                <c:pt idx="10793">
                  <c:v>0.001099537</c:v>
                </c:pt>
                <c:pt idx="10794">
                  <c:v>0.001319444</c:v>
                </c:pt>
                <c:pt idx="10795">
                  <c:v>0.001261574</c:v>
                </c:pt>
                <c:pt idx="10796">
                  <c:v>0.0153125</c:v>
                </c:pt>
                <c:pt idx="10797">
                  <c:v>0.002152778</c:v>
                </c:pt>
                <c:pt idx="10798">
                  <c:v>0.002164352</c:v>
                </c:pt>
                <c:pt idx="10799">
                  <c:v>0.002164352</c:v>
                </c:pt>
                <c:pt idx="10800">
                  <c:v>0.006712963</c:v>
                </c:pt>
                <c:pt idx="10801">
                  <c:v>0.0009375</c:v>
                </c:pt>
                <c:pt idx="10802">
                  <c:v>0.002928241</c:v>
                </c:pt>
                <c:pt idx="10803">
                  <c:v>0.000208333</c:v>
                </c:pt>
                <c:pt idx="10804">
                  <c:v>0.00162037</c:v>
                </c:pt>
                <c:pt idx="10805">
                  <c:v>0.002534722</c:v>
                </c:pt>
                <c:pt idx="10806">
                  <c:v>0.001099537</c:v>
                </c:pt>
                <c:pt idx="10807">
                  <c:v>0.003194444</c:v>
                </c:pt>
                <c:pt idx="10808">
                  <c:v>0.002071759</c:v>
                </c:pt>
                <c:pt idx="10809">
                  <c:v>0.001076389</c:v>
                </c:pt>
                <c:pt idx="10810">
                  <c:v>0.001226852</c:v>
                </c:pt>
                <c:pt idx="10811">
                  <c:v>0.001041667</c:v>
                </c:pt>
                <c:pt idx="10812">
                  <c:v>0.000902778</c:v>
                </c:pt>
                <c:pt idx="10813">
                  <c:v>0.000636574</c:v>
                </c:pt>
                <c:pt idx="10814">
                  <c:v>0.002361111</c:v>
                </c:pt>
                <c:pt idx="10815">
                  <c:v>0.003321759</c:v>
                </c:pt>
                <c:pt idx="10816">
                  <c:v>0.000972222</c:v>
                </c:pt>
                <c:pt idx="10817">
                  <c:v>0.001296296</c:v>
                </c:pt>
                <c:pt idx="10818">
                  <c:v>0.001539352</c:v>
                </c:pt>
                <c:pt idx="10819">
                  <c:v>0.002256944</c:v>
                </c:pt>
                <c:pt idx="10820">
                  <c:v>0.00125</c:v>
                </c:pt>
                <c:pt idx="10821">
                  <c:v>0.001064815</c:v>
                </c:pt>
                <c:pt idx="10822">
                  <c:v>0.003055556</c:v>
                </c:pt>
                <c:pt idx="10823">
                  <c:v>0.001423611</c:v>
                </c:pt>
                <c:pt idx="10824">
                  <c:v>0.000844907</c:v>
                </c:pt>
                <c:pt idx="10825">
                  <c:v>0.001689815</c:v>
                </c:pt>
                <c:pt idx="10826">
                  <c:v>0.002384259</c:v>
                </c:pt>
                <c:pt idx="10827">
                  <c:v>0.001157407</c:v>
                </c:pt>
                <c:pt idx="10828">
                  <c:v>0.005231481</c:v>
                </c:pt>
                <c:pt idx="10829">
                  <c:v>0.001886574</c:v>
                </c:pt>
                <c:pt idx="10830">
                  <c:v>0.007141204</c:v>
                </c:pt>
                <c:pt idx="10831">
                  <c:v>0.000659722</c:v>
                </c:pt>
                <c:pt idx="10832">
                  <c:v>0.000405093</c:v>
                </c:pt>
                <c:pt idx="10833">
                  <c:v>0.002488426</c:v>
                </c:pt>
                <c:pt idx="10834">
                  <c:v>0.000891204</c:v>
                </c:pt>
                <c:pt idx="10835">
                  <c:v>0.001377315</c:v>
                </c:pt>
                <c:pt idx="10836">
                  <c:v>0.00306713</c:v>
                </c:pt>
                <c:pt idx="10837">
                  <c:v>0.000694444</c:v>
                </c:pt>
                <c:pt idx="10838">
                  <c:v>0.002071759</c:v>
                </c:pt>
                <c:pt idx="10839">
                  <c:v>0.001875</c:v>
                </c:pt>
                <c:pt idx="10840">
                  <c:v>0.000740741</c:v>
                </c:pt>
                <c:pt idx="10841">
                  <c:v>0.001354167</c:v>
                </c:pt>
                <c:pt idx="10842">
                  <c:v>0.002627315</c:v>
                </c:pt>
                <c:pt idx="10843">
                  <c:v>0.012650463</c:v>
                </c:pt>
                <c:pt idx="10844">
                  <c:v>0.003125</c:v>
                </c:pt>
                <c:pt idx="10845">
                  <c:v>0.016145833</c:v>
                </c:pt>
                <c:pt idx="10846">
                  <c:v>0.002060185</c:v>
                </c:pt>
                <c:pt idx="10847">
                  <c:v>0.002581019</c:v>
                </c:pt>
                <c:pt idx="10848">
                  <c:v>0.000405093</c:v>
                </c:pt>
                <c:pt idx="10849">
                  <c:v>0.002430556</c:v>
                </c:pt>
                <c:pt idx="10850">
                  <c:v>0.001168981</c:v>
                </c:pt>
                <c:pt idx="10851">
                  <c:v>0.002233796</c:v>
                </c:pt>
                <c:pt idx="10852">
                  <c:v>0.003923611</c:v>
                </c:pt>
                <c:pt idx="10853">
                  <c:v>0.00162037</c:v>
                </c:pt>
                <c:pt idx="10854">
                  <c:v>0.000821759</c:v>
                </c:pt>
                <c:pt idx="10855">
                  <c:v>0.006435185</c:v>
                </c:pt>
                <c:pt idx="10856">
                  <c:v>0.014328704</c:v>
                </c:pt>
                <c:pt idx="10857">
                  <c:v>0.00037037</c:v>
                </c:pt>
                <c:pt idx="10858">
                  <c:v>0.001342593</c:v>
                </c:pt>
                <c:pt idx="10859">
                  <c:v>0.000740741</c:v>
                </c:pt>
                <c:pt idx="10860">
                  <c:v>0.000891204</c:v>
                </c:pt>
                <c:pt idx="10861">
                  <c:v>0.000844907</c:v>
                </c:pt>
                <c:pt idx="10862">
                  <c:v>0.000486111</c:v>
                </c:pt>
                <c:pt idx="10863">
                  <c:v>0.000277778</c:v>
                </c:pt>
                <c:pt idx="10864">
                  <c:v>0.000289352</c:v>
                </c:pt>
                <c:pt idx="10865">
                  <c:v>0.001701389</c:v>
                </c:pt>
                <c:pt idx="10866">
                  <c:v>0.001006944</c:v>
                </c:pt>
                <c:pt idx="10867">
                  <c:v>0.004548611</c:v>
                </c:pt>
                <c:pt idx="10868">
                  <c:v>0.001678241</c:v>
                </c:pt>
                <c:pt idx="10869">
                  <c:v>0.001793981</c:v>
                </c:pt>
                <c:pt idx="10870">
                  <c:v>0.000405093</c:v>
                </c:pt>
                <c:pt idx="10871">
                  <c:v>0.001631944</c:v>
                </c:pt>
                <c:pt idx="10872">
                  <c:v>0.003043981</c:v>
                </c:pt>
                <c:pt idx="10873">
                  <c:v>0.001423611</c:v>
                </c:pt>
                <c:pt idx="10874">
                  <c:v>0.002407407</c:v>
                </c:pt>
                <c:pt idx="10875">
                  <c:v>0.001157407</c:v>
                </c:pt>
                <c:pt idx="10876">
                  <c:v>0.001053241</c:v>
                </c:pt>
                <c:pt idx="10877">
                  <c:v>0.007453704</c:v>
                </c:pt>
                <c:pt idx="10878">
                  <c:v>0.003344907</c:v>
                </c:pt>
                <c:pt idx="10879">
                  <c:v>0.003645833</c:v>
                </c:pt>
                <c:pt idx="10880">
                  <c:v>0.00306713</c:v>
                </c:pt>
                <c:pt idx="10881">
                  <c:v>0.012604167</c:v>
                </c:pt>
                <c:pt idx="10882">
                  <c:v>0.001435185</c:v>
                </c:pt>
                <c:pt idx="10883">
                  <c:v>0.002615741</c:v>
                </c:pt>
                <c:pt idx="10884">
                  <c:v>0.001574074</c:v>
                </c:pt>
                <c:pt idx="10885">
                  <c:v>0.006261574</c:v>
                </c:pt>
                <c:pt idx="10886">
                  <c:v>0.002800926</c:v>
                </c:pt>
                <c:pt idx="10887">
                  <c:v>0.000578704</c:v>
                </c:pt>
                <c:pt idx="10888">
                  <c:v>0.000844907</c:v>
                </c:pt>
                <c:pt idx="10889">
                  <c:v>0.002893519</c:v>
                </c:pt>
                <c:pt idx="10890">
                  <c:v>0.002094907</c:v>
                </c:pt>
                <c:pt idx="10891">
                  <c:v>0.00037037</c:v>
                </c:pt>
                <c:pt idx="10892">
                  <c:v>0.003090278</c:v>
                </c:pt>
                <c:pt idx="10893">
                  <c:v>0.002719907</c:v>
                </c:pt>
                <c:pt idx="10894">
                  <c:v>0.001400463</c:v>
                </c:pt>
                <c:pt idx="10895">
                  <c:v>0.002488426</c:v>
                </c:pt>
                <c:pt idx="10896">
                  <c:v>0.003703704</c:v>
                </c:pt>
                <c:pt idx="10897">
                  <c:v>0.004421296</c:v>
                </c:pt>
                <c:pt idx="10898">
                  <c:v>0.002824074</c:v>
                </c:pt>
                <c:pt idx="10899">
                  <c:v>0.003310185</c:v>
                </c:pt>
                <c:pt idx="10900">
                  <c:v>0.01181713</c:v>
                </c:pt>
                <c:pt idx="10901">
                  <c:v>0.00193287</c:v>
                </c:pt>
                <c:pt idx="10902">
                  <c:v>0.014444444</c:v>
                </c:pt>
                <c:pt idx="10903">
                  <c:v>0.004675926</c:v>
                </c:pt>
                <c:pt idx="10904">
                  <c:v>0.002071759</c:v>
                </c:pt>
                <c:pt idx="10905">
                  <c:v>0.002349537</c:v>
                </c:pt>
                <c:pt idx="10906">
                  <c:v>0.002418981</c:v>
                </c:pt>
                <c:pt idx="10907">
                  <c:v>0.000451389</c:v>
                </c:pt>
                <c:pt idx="10908">
                  <c:v>0.001875</c:v>
                </c:pt>
                <c:pt idx="10909">
                  <c:v>0.004837963</c:v>
                </c:pt>
                <c:pt idx="10910">
                  <c:v>0.004027778</c:v>
                </c:pt>
                <c:pt idx="10911">
                  <c:v>0.0015625</c:v>
                </c:pt>
                <c:pt idx="10912">
                  <c:v>0.005844907</c:v>
                </c:pt>
                <c:pt idx="10913">
                  <c:v>0.001516204</c:v>
                </c:pt>
                <c:pt idx="10914">
                  <c:v>0.004641204</c:v>
                </c:pt>
                <c:pt idx="10915">
                  <c:v>0.003842593</c:v>
                </c:pt>
                <c:pt idx="10916">
                  <c:v>0.000902778</c:v>
                </c:pt>
                <c:pt idx="10917">
                  <c:v>0.004560185</c:v>
                </c:pt>
                <c:pt idx="10918">
                  <c:v>0.003321759</c:v>
                </c:pt>
                <c:pt idx="10919">
                  <c:v>0.003078704</c:v>
                </c:pt>
                <c:pt idx="10920">
                  <c:v>0.001770833</c:v>
                </c:pt>
                <c:pt idx="10921">
                  <c:v>0.005787037</c:v>
                </c:pt>
                <c:pt idx="10922">
                  <c:v>0.002488426</c:v>
                </c:pt>
                <c:pt idx="10923">
                  <c:v>0.003449074</c:v>
                </c:pt>
                <c:pt idx="10924">
                  <c:v>0.001273148</c:v>
                </c:pt>
                <c:pt idx="10925">
                  <c:v>0.001168981</c:v>
                </c:pt>
                <c:pt idx="10926">
                  <c:v>0.000150463</c:v>
                </c:pt>
                <c:pt idx="10927">
                  <c:v>0.00412037</c:v>
                </c:pt>
                <c:pt idx="10928">
                  <c:v>0.000717593</c:v>
                </c:pt>
                <c:pt idx="10929">
                  <c:v>0.000844907</c:v>
                </c:pt>
                <c:pt idx="10930">
                  <c:v>0.000578704</c:v>
                </c:pt>
                <c:pt idx="10931">
                  <c:v>0.007916667</c:v>
                </c:pt>
                <c:pt idx="10932">
                  <c:v>0.002233796</c:v>
                </c:pt>
                <c:pt idx="10933">
                  <c:v>0.00693287</c:v>
                </c:pt>
                <c:pt idx="10934">
                  <c:v>0.001064815</c:v>
                </c:pt>
                <c:pt idx="10935">
                  <c:v>0.000601852</c:v>
                </c:pt>
                <c:pt idx="10936">
                  <c:v>0.001064815</c:v>
                </c:pt>
                <c:pt idx="10937">
                  <c:v>0.003402778</c:v>
                </c:pt>
                <c:pt idx="10938">
                  <c:v>0.001145833</c:v>
                </c:pt>
                <c:pt idx="10939">
                  <c:v>0.00087963</c:v>
                </c:pt>
                <c:pt idx="10940">
                  <c:v>0.0003125</c:v>
                </c:pt>
                <c:pt idx="10941">
                  <c:v>0.002210648</c:v>
                </c:pt>
                <c:pt idx="10942">
                  <c:v>0.006053241</c:v>
                </c:pt>
                <c:pt idx="10943">
                  <c:v>0.004143519</c:v>
                </c:pt>
                <c:pt idx="10944">
                  <c:v>0.002939815</c:v>
                </c:pt>
                <c:pt idx="10945">
                  <c:v>0.000532407</c:v>
                </c:pt>
                <c:pt idx="10946">
                  <c:v>0.001296296</c:v>
                </c:pt>
                <c:pt idx="10947">
                  <c:v>0.000590278</c:v>
                </c:pt>
                <c:pt idx="10948">
                  <c:v>0.004155093</c:v>
                </c:pt>
                <c:pt idx="10949">
                  <c:v>0.001018519</c:v>
                </c:pt>
                <c:pt idx="10950">
                  <c:v>0.003958333</c:v>
                </c:pt>
                <c:pt idx="10951">
                  <c:v>0.000902778</c:v>
                </c:pt>
                <c:pt idx="10952">
                  <c:v>0.008344907</c:v>
                </c:pt>
                <c:pt idx="10953">
                  <c:v>0.004861111</c:v>
                </c:pt>
                <c:pt idx="10954">
                  <c:v>0.001886574</c:v>
                </c:pt>
                <c:pt idx="10955">
                  <c:v>0.005115741</c:v>
                </c:pt>
                <c:pt idx="10956">
                  <c:v>0.000474537</c:v>
                </c:pt>
                <c:pt idx="10957">
                  <c:v>0.00619213</c:v>
                </c:pt>
                <c:pt idx="10958">
                  <c:v>0.001793981</c:v>
                </c:pt>
                <c:pt idx="10959">
                  <c:v>0.002060185</c:v>
                </c:pt>
                <c:pt idx="10960">
                  <c:v>0.002685185</c:v>
                </c:pt>
                <c:pt idx="10961">
                  <c:v>0.000416667</c:v>
                </c:pt>
                <c:pt idx="10962">
                  <c:v>0.000231481</c:v>
                </c:pt>
                <c:pt idx="10963">
                  <c:v>0.000173611</c:v>
                </c:pt>
                <c:pt idx="10964">
                  <c:v>0.001967593</c:v>
                </c:pt>
                <c:pt idx="10965">
                  <c:v>0.001006944</c:v>
                </c:pt>
                <c:pt idx="10966">
                  <c:v>0.002337963</c:v>
                </c:pt>
                <c:pt idx="10967">
                  <c:v>0.004155093</c:v>
                </c:pt>
                <c:pt idx="10968">
                  <c:v>0.003449074</c:v>
                </c:pt>
                <c:pt idx="10969">
                  <c:v>0.002824074</c:v>
                </c:pt>
                <c:pt idx="10970">
                  <c:v>0.001956019</c:v>
                </c:pt>
                <c:pt idx="10971">
                  <c:v>0.008680556</c:v>
                </c:pt>
                <c:pt idx="10972">
                  <c:v>0.001608796</c:v>
                </c:pt>
                <c:pt idx="10973">
                  <c:v>0.001319444</c:v>
                </c:pt>
                <c:pt idx="10974">
                  <c:v>0.000162037</c:v>
                </c:pt>
                <c:pt idx="10975">
                  <c:v>0.0009375</c:v>
                </c:pt>
                <c:pt idx="10976">
                  <c:v>0.002546296</c:v>
                </c:pt>
                <c:pt idx="10977">
                  <c:v>0.001875</c:v>
                </c:pt>
                <c:pt idx="10978">
                  <c:v>0.000613426</c:v>
                </c:pt>
                <c:pt idx="10979">
                  <c:v>0.001516204</c:v>
                </c:pt>
                <c:pt idx="10980">
                  <c:v>0.000208333</c:v>
                </c:pt>
                <c:pt idx="10981">
                  <c:v>0.007025463</c:v>
                </c:pt>
                <c:pt idx="10982">
                  <c:v>0.004988426</c:v>
                </c:pt>
                <c:pt idx="10983">
                  <c:v>0.0025</c:v>
                </c:pt>
                <c:pt idx="10984">
                  <c:v>0.002627315</c:v>
                </c:pt>
                <c:pt idx="10985">
                  <c:v>0.001180556</c:v>
                </c:pt>
                <c:pt idx="10986">
                  <c:v>0.000219907</c:v>
                </c:pt>
                <c:pt idx="10987">
                  <c:v>0.004560185</c:v>
                </c:pt>
                <c:pt idx="10988">
                  <c:v>0.003483796</c:v>
                </c:pt>
                <c:pt idx="10989">
                  <c:v>0.002361111</c:v>
                </c:pt>
                <c:pt idx="10990">
                  <c:v>0.000625</c:v>
                </c:pt>
                <c:pt idx="10991">
                  <c:v>0.00025463</c:v>
                </c:pt>
                <c:pt idx="10992">
                  <c:v>0.004699074</c:v>
                </c:pt>
                <c:pt idx="10993">
                  <c:v>0.002615741</c:v>
                </c:pt>
                <c:pt idx="10994">
                  <c:v>0.001944444</c:v>
                </c:pt>
                <c:pt idx="10995">
                  <c:v>0.00255787</c:v>
                </c:pt>
                <c:pt idx="10996">
                  <c:v>0.002037037</c:v>
                </c:pt>
                <c:pt idx="10997">
                  <c:v>0.001469907</c:v>
                </c:pt>
                <c:pt idx="10998">
                  <c:v>0.008136574</c:v>
                </c:pt>
                <c:pt idx="10999">
                  <c:v>0.001377315</c:v>
                </c:pt>
                <c:pt idx="11000">
                  <c:v>0.001458333</c:v>
                </c:pt>
                <c:pt idx="11001">
                  <c:v>0.001701389</c:v>
                </c:pt>
                <c:pt idx="11002">
                  <c:v>0.003634259</c:v>
                </c:pt>
                <c:pt idx="11003">
                  <c:v>0.002106481</c:v>
                </c:pt>
                <c:pt idx="11004">
                  <c:v>0.004085648</c:v>
                </c:pt>
                <c:pt idx="11005">
                  <c:v>0.001157407</c:v>
                </c:pt>
                <c:pt idx="11006">
                  <c:v>0.004189815</c:v>
                </c:pt>
                <c:pt idx="11007">
                  <c:v>0.000868056</c:v>
                </c:pt>
                <c:pt idx="11008">
                  <c:v>0.001643519</c:v>
                </c:pt>
                <c:pt idx="11009">
                  <c:v>0.007372685</c:v>
                </c:pt>
                <c:pt idx="11010">
                  <c:v>0.003993056</c:v>
                </c:pt>
                <c:pt idx="11011">
                  <c:v>0.000740741</c:v>
                </c:pt>
                <c:pt idx="11012">
                  <c:v>0.00119213</c:v>
                </c:pt>
                <c:pt idx="11013">
                  <c:v>0.000196759</c:v>
                </c:pt>
                <c:pt idx="11014">
                  <c:v>0.032048611</c:v>
                </c:pt>
                <c:pt idx="11015">
                  <c:v>0.000300926</c:v>
                </c:pt>
                <c:pt idx="11016">
                  <c:v>0.001631944</c:v>
                </c:pt>
                <c:pt idx="11017">
                  <c:v>0.000162037</c:v>
                </c:pt>
                <c:pt idx="11018">
                  <c:v>0.011678241</c:v>
                </c:pt>
                <c:pt idx="11019">
                  <c:v>0.003738426</c:v>
                </c:pt>
                <c:pt idx="11020">
                  <c:v>0.007291667</c:v>
                </c:pt>
                <c:pt idx="11021">
                  <c:v>0.003217593</c:v>
                </c:pt>
                <c:pt idx="11022">
                  <c:v>0.000462963</c:v>
                </c:pt>
                <c:pt idx="11023">
                  <c:v>0.001296296</c:v>
                </c:pt>
                <c:pt idx="11024">
                  <c:v>0.000925926</c:v>
                </c:pt>
                <c:pt idx="11025">
                  <c:v>0.001782407</c:v>
                </c:pt>
                <c:pt idx="11026">
                  <c:v>0.001122685</c:v>
                </c:pt>
                <c:pt idx="11027">
                  <c:v>0.004259259</c:v>
                </c:pt>
                <c:pt idx="11028">
                  <c:v>0.003506944</c:v>
                </c:pt>
                <c:pt idx="11029">
                  <c:v>0.004340278</c:v>
                </c:pt>
                <c:pt idx="11030">
                  <c:v>0.000891204</c:v>
                </c:pt>
                <c:pt idx="11031">
                  <c:v>0.003414352</c:v>
                </c:pt>
                <c:pt idx="11032">
                  <c:v>0.003877315</c:v>
                </c:pt>
                <c:pt idx="11033">
                  <c:v>0.000798611</c:v>
                </c:pt>
                <c:pt idx="11034">
                  <c:v>0.001655093</c:v>
                </c:pt>
                <c:pt idx="11035">
                  <c:v>0.001770833</c:v>
                </c:pt>
                <c:pt idx="11036">
                  <c:v>0.000960648</c:v>
                </c:pt>
                <c:pt idx="11037">
                  <c:v>0.002476852</c:v>
                </c:pt>
                <c:pt idx="11038">
                  <c:v>0.001365741</c:v>
                </c:pt>
                <c:pt idx="11039">
                  <c:v>0.007384259</c:v>
                </c:pt>
                <c:pt idx="11040">
                  <c:v>0.000902778</c:v>
                </c:pt>
                <c:pt idx="11041">
                  <c:v>0.000752315</c:v>
                </c:pt>
                <c:pt idx="11042">
                  <c:v>0.002569444</c:v>
                </c:pt>
                <c:pt idx="11043">
                  <c:v>0.000902778</c:v>
                </c:pt>
                <c:pt idx="11044">
                  <c:v>0.003009259</c:v>
                </c:pt>
                <c:pt idx="11045">
                  <c:v>0.001736111</c:v>
                </c:pt>
                <c:pt idx="11046">
                  <c:v>0.00056713</c:v>
                </c:pt>
                <c:pt idx="11047">
                  <c:v>0.000717593</c:v>
                </c:pt>
                <c:pt idx="11048">
                  <c:v>0.001157407</c:v>
                </c:pt>
                <c:pt idx="11049">
                  <c:v>0.001597222</c:v>
                </c:pt>
                <c:pt idx="11050">
                  <c:v>0.00380787</c:v>
                </c:pt>
                <c:pt idx="11051">
                  <c:v>0.003831019</c:v>
                </c:pt>
                <c:pt idx="11052">
                  <c:v>0.001516204</c:v>
                </c:pt>
                <c:pt idx="11053">
                  <c:v>0.000277778</c:v>
                </c:pt>
                <c:pt idx="11054">
                  <c:v>0.00369213</c:v>
                </c:pt>
                <c:pt idx="11055">
                  <c:v>0.003645833</c:v>
                </c:pt>
                <c:pt idx="11056">
                  <c:v>0.001145833</c:v>
                </c:pt>
                <c:pt idx="11057">
                  <c:v>0.000520833</c:v>
                </c:pt>
                <c:pt idx="11058">
                  <c:v>0.000381944</c:v>
                </c:pt>
                <c:pt idx="11059">
                  <c:v>0.001516204</c:v>
                </c:pt>
                <c:pt idx="11060">
                  <c:v>0.001354167</c:v>
                </c:pt>
                <c:pt idx="11061">
                  <c:v>0.001967593</c:v>
                </c:pt>
                <c:pt idx="11062">
                  <c:v>0.001851852</c:v>
                </c:pt>
                <c:pt idx="11063">
                  <c:v>0.001203704</c:v>
                </c:pt>
                <c:pt idx="11064">
                  <c:v>0.003321759</c:v>
                </c:pt>
                <c:pt idx="11065">
                  <c:v>0.000497685</c:v>
                </c:pt>
                <c:pt idx="11066">
                  <c:v>0.003993056</c:v>
                </c:pt>
                <c:pt idx="11067">
                  <c:v>0.000891204</c:v>
                </c:pt>
                <c:pt idx="11068">
                  <c:v>0.001944444</c:v>
                </c:pt>
                <c:pt idx="11069">
                  <c:v>0.002222222</c:v>
                </c:pt>
                <c:pt idx="11070">
                  <c:v>0.001273148</c:v>
                </c:pt>
                <c:pt idx="11071">
                  <c:v>0.003796296</c:v>
                </c:pt>
                <c:pt idx="11072">
                  <c:v>0.002233796</c:v>
                </c:pt>
                <c:pt idx="11073">
                  <c:v>0.002164352</c:v>
                </c:pt>
                <c:pt idx="11074">
                  <c:v>0.002291667</c:v>
                </c:pt>
                <c:pt idx="11075">
                  <c:v>0.002962963</c:v>
                </c:pt>
                <c:pt idx="11076">
                  <c:v>0.001678241</c:v>
                </c:pt>
                <c:pt idx="11077">
                  <c:v>0.000902778</c:v>
                </c:pt>
                <c:pt idx="11078">
                  <c:v>0.003298611</c:v>
                </c:pt>
                <c:pt idx="11079">
                  <c:v>0.001851852</c:v>
                </c:pt>
                <c:pt idx="11080">
                  <c:v>0.005115741</c:v>
                </c:pt>
                <c:pt idx="11081">
                  <c:v>0.001423611</c:v>
                </c:pt>
                <c:pt idx="11082">
                  <c:v>0.001921296</c:v>
                </c:pt>
                <c:pt idx="11083">
                  <c:v>0.000208333</c:v>
                </c:pt>
                <c:pt idx="11084">
                  <c:v>0.000960648</c:v>
                </c:pt>
                <c:pt idx="11085">
                  <c:v>0.001481481</c:v>
                </c:pt>
                <c:pt idx="11086">
                  <c:v>0.000659722</c:v>
                </c:pt>
                <c:pt idx="11087">
                  <c:v>0.001678241</c:v>
                </c:pt>
                <c:pt idx="11088">
                  <c:v>0.001342593</c:v>
                </c:pt>
                <c:pt idx="11089">
                  <c:v>0.005497685</c:v>
                </c:pt>
                <c:pt idx="11090">
                  <c:v>0.001458333</c:v>
                </c:pt>
                <c:pt idx="11091">
                  <c:v>0.000960648</c:v>
                </c:pt>
                <c:pt idx="11092">
                  <c:v>0.002268519</c:v>
                </c:pt>
                <c:pt idx="11093">
                  <c:v>0.000787037</c:v>
                </c:pt>
                <c:pt idx="11094">
                  <c:v>0.000868056</c:v>
                </c:pt>
                <c:pt idx="11095">
                  <c:v>0.001423611</c:v>
                </c:pt>
                <c:pt idx="11096">
                  <c:v>0.001134259</c:v>
                </c:pt>
                <c:pt idx="11097">
                  <c:v>0.004108796</c:v>
                </c:pt>
                <c:pt idx="11098">
                  <c:v>0.001331019</c:v>
                </c:pt>
                <c:pt idx="11099">
                  <c:v>0.001701389</c:v>
                </c:pt>
                <c:pt idx="11100">
                  <c:v>0.001539352</c:v>
                </c:pt>
                <c:pt idx="11101">
                  <c:v>0.005891204</c:v>
                </c:pt>
                <c:pt idx="11102">
                  <c:v>0.001550926</c:v>
                </c:pt>
                <c:pt idx="11103">
                  <c:v>0.001701389</c:v>
                </c:pt>
                <c:pt idx="11104">
                  <c:v>0.001122685</c:v>
                </c:pt>
                <c:pt idx="11105">
                  <c:v>0.003425926</c:v>
                </c:pt>
                <c:pt idx="11106">
                  <c:v>0.000810185</c:v>
                </c:pt>
                <c:pt idx="11107">
                  <c:v>0.006099537</c:v>
                </c:pt>
                <c:pt idx="11108">
                  <c:v>0.001805556</c:v>
                </c:pt>
                <c:pt idx="11109">
                  <c:v>0.002164352</c:v>
                </c:pt>
                <c:pt idx="11110">
                  <c:v>0.003113426</c:v>
                </c:pt>
                <c:pt idx="11111">
                  <c:v>0.003541667</c:v>
                </c:pt>
                <c:pt idx="11112">
                  <c:v>0.006435185</c:v>
                </c:pt>
                <c:pt idx="11113">
                  <c:v>0.000821759</c:v>
                </c:pt>
                <c:pt idx="11114">
                  <c:v>0.005590278</c:v>
                </c:pt>
                <c:pt idx="11115">
                  <c:v>0.010196759</c:v>
                </c:pt>
                <c:pt idx="11116">
                  <c:v>0.004675926</c:v>
                </c:pt>
                <c:pt idx="11117">
                  <c:v>0.002523148</c:v>
                </c:pt>
                <c:pt idx="11118">
                  <c:v>0.000798611</c:v>
                </c:pt>
                <c:pt idx="11119">
                  <c:v>0.001134259</c:v>
                </c:pt>
                <c:pt idx="11120">
                  <c:v>0.0028125</c:v>
                </c:pt>
                <c:pt idx="11121">
                  <c:v>0.002094907</c:v>
                </c:pt>
                <c:pt idx="11122">
                  <c:v>0.001145833</c:v>
                </c:pt>
                <c:pt idx="11123">
                  <c:v>0.001608796</c:v>
                </c:pt>
                <c:pt idx="11124">
                  <c:v>0.000821759</c:v>
                </c:pt>
                <c:pt idx="11125">
                  <c:v>0.001435185</c:v>
                </c:pt>
                <c:pt idx="11126">
                  <c:v>0.002476852</c:v>
                </c:pt>
                <c:pt idx="11127">
                  <c:v>0.0009375</c:v>
                </c:pt>
                <c:pt idx="11128">
                  <c:v>0.001527778</c:v>
                </c:pt>
                <c:pt idx="11129">
                  <c:v>0.001087963</c:v>
                </c:pt>
                <c:pt idx="11130">
                  <c:v>0.001493056</c:v>
                </c:pt>
                <c:pt idx="11131">
                  <c:v>0.00568287</c:v>
                </c:pt>
                <c:pt idx="11132">
                  <c:v>0.0015625</c:v>
                </c:pt>
                <c:pt idx="11133">
                  <c:v>0.000833333</c:v>
                </c:pt>
                <c:pt idx="11134">
                  <c:v>0.003298611</c:v>
                </c:pt>
                <c:pt idx="11135">
                  <c:v>0.002951389</c:v>
                </c:pt>
                <c:pt idx="11136">
                  <c:v>0.0021875</c:v>
                </c:pt>
                <c:pt idx="11137">
                  <c:v>0.000833333</c:v>
                </c:pt>
                <c:pt idx="11138">
                  <c:v>0.002789352</c:v>
                </c:pt>
                <c:pt idx="11139">
                  <c:v>0.008159722</c:v>
                </c:pt>
                <c:pt idx="11140">
                  <c:v>0.001550926</c:v>
                </c:pt>
                <c:pt idx="11141">
                  <c:v>0.005590278</c:v>
                </c:pt>
                <c:pt idx="11142">
                  <c:v>0.004895833</c:v>
                </c:pt>
                <c:pt idx="11143">
                  <c:v>0.000266204</c:v>
                </c:pt>
                <c:pt idx="11144">
                  <c:v>0.000555556</c:v>
                </c:pt>
                <c:pt idx="11145">
                  <c:v>0.002939815</c:v>
                </c:pt>
                <c:pt idx="11146">
                  <c:v>0.004490741</c:v>
                </c:pt>
                <c:pt idx="11147">
                  <c:v>0.001238426</c:v>
                </c:pt>
                <c:pt idx="11148">
                  <c:v>0.0015625</c:v>
                </c:pt>
                <c:pt idx="11149">
                  <c:v>0.00212963</c:v>
                </c:pt>
                <c:pt idx="11150">
                  <c:v>0.000706019</c:v>
                </c:pt>
                <c:pt idx="11151">
                  <c:v>0.00181713</c:v>
                </c:pt>
                <c:pt idx="11152">
                  <c:v>0.001342593</c:v>
                </c:pt>
                <c:pt idx="11153">
                  <c:v>0.000949074</c:v>
                </c:pt>
                <c:pt idx="11154">
                  <c:v>0.001215278</c:v>
                </c:pt>
                <c:pt idx="11155">
                  <c:v>0.001134259</c:v>
                </c:pt>
                <c:pt idx="11156">
                  <c:v>0.007546296</c:v>
                </c:pt>
                <c:pt idx="11157">
                  <c:v>0.002384259</c:v>
                </c:pt>
                <c:pt idx="11158">
                  <c:v>0.002013889</c:v>
                </c:pt>
                <c:pt idx="11159">
                  <c:v>0.006041667</c:v>
                </c:pt>
                <c:pt idx="11160">
                  <c:v>0.000347222</c:v>
                </c:pt>
                <c:pt idx="11161">
                  <c:v>0.002013889</c:v>
                </c:pt>
                <c:pt idx="11162">
                  <c:v>0.001678241</c:v>
                </c:pt>
                <c:pt idx="11163">
                  <c:v>0.001736111</c:v>
                </c:pt>
                <c:pt idx="11164">
                  <c:v>0.000740741</c:v>
                </c:pt>
                <c:pt idx="11165">
                  <c:v>0.001053241</c:v>
                </c:pt>
                <c:pt idx="11166">
                  <c:v>0.000891204</c:v>
                </c:pt>
                <c:pt idx="11167">
                  <c:v>0.000902778</c:v>
                </c:pt>
                <c:pt idx="11168">
                  <c:v>0.001122685</c:v>
                </c:pt>
                <c:pt idx="11169">
                  <c:v>0.000983796</c:v>
                </c:pt>
                <c:pt idx="11170">
                  <c:v>0.001608796</c:v>
                </c:pt>
                <c:pt idx="11171">
                  <c:v>0.001030093</c:v>
                </c:pt>
                <c:pt idx="11172">
                  <c:v>0.001064815</c:v>
                </c:pt>
                <c:pt idx="11173">
                  <c:v>0.001944444</c:v>
                </c:pt>
                <c:pt idx="11174">
                  <c:v>0.005046296</c:v>
                </c:pt>
                <c:pt idx="11175">
                  <c:v>0.001018519</c:v>
                </c:pt>
                <c:pt idx="11176">
                  <c:v>0.000497685</c:v>
                </c:pt>
                <c:pt idx="11177">
                  <c:v>0.001805556</c:v>
                </c:pt>
                <c:pt idx="11178">
                  <c:v>0.001979167</c:v>
                </c:pt>
                <c:pt idx="11179">
                  <c:v>0.002083333</c:v>
                </c:pt>
                <c:pt idx="11180">
                  <c:v>0.001886574</c:v>
                </c:pt>
                <c:pt idx="11181">
                  <c:v>0.003206019</c:v>
                </c:pt>
                <c:pt idx="11182">
                  <c:v>0.00150463</c:v>
                </c:pt>
                <c:pt idx="11183">
                  <c:v>0.000578704</c:v>
                </c:pt>
                <c:pt idx="11184">
                  <c:v>0.003946759</c:v>
                </c:pt>
                <c:pt idx="11185">
                  <c:v>0.00056713</c:v>
                </c:pt>
                <c:pt idx="11186">
                  <c:v>0.001388889</c:v>
                </c:pt>
                <c:pt idx="11187">
                  <c:v>0.000914352</c:v>
                </c:pt>
                <c:pt idx="11188">
                  <c:v>0.002997685</c:v>
                </c:pt>
                <c:pt idx="11189">
                  <c:v>0.003715278</c:v>
                </c:pt>
                <c:pt idx="11190">
                  <c:v>0.002037037</c:v>
                </c:pt>
                <c:pt idx="11191">
                  <c:v>0.002222222</c:v>
                </c:pt>
                <c:pt idx="11192">
                  <c:v>0.001481481</c:v>
                </c:pt>
                <c:pt idx="11193">
                  <c:v>0.001238426</c:v>
                </c:pt>
                <c:pt idx="11194">
                  <c:v>0.00125</c:v>
                </c:pt>
                <c:pt idx="11195">
                  <c:v>0.002164352</c:v>
                </c:pt>
                <c:pt idx="11196">
                  <c:v>0.001898148</c:v>
                </c:pt>
                <c:pt idx="11197">
                  <c:v>0.000231481</c:v>
                </c:pt>
                <c:pt idx="11198">
                  <c:v>0.000775463</c:v>
                </c:pt>
                <c:pt idx="11199">
                  <c:v>0.005150463</c:v>
                </c:pt>
                <c:pt idx="11200">
                  <c:v>0.000474537</c:v>
                </c:pt>
                <c:pt idx="11201">
                  <c:v>0.003981481</c:v>
                </c:pt>
                <c:pt idx="11202">
                  <c:v>0.00193287</c:v>
                </c:pt>
                <c:pt idx="11203">
                  <c:v>0.007002315</c:v>
                </c:pt>
                <c:pt idx="11204">
                  <c:v>0.005011574</c:v>
                </c:pt>
                <c:pt idx="11205">
                  <c:v>0.002615741</c:v>
                </c:pt>
                <c:pt idx="11206">
                  <c:v>0.002071759</c:v>
                </c:pt>
                <c:pt idx="11207">
                  <c:v>0.000393519</c:v>
                </c:pt>
                <c:pt idx="11208">
                  <c:v>0.001863426</c:v>
                </c:pt>
                <c:pt idx="11209">
                  <c:v>0.000891204</c:v>
                </c:pt>
                <c:pt idx="11210">
                  <c:v>0.002546296</c:v>
                </c:pt>
                <c:pt idx="11211">
                  <c:v>0.0009375</c:v>
                </c:pt>
                <c:pt idx="11212">
                  <c:v>0.003113426</c:v>
                </c:pt>
                <c:pt idx="11213">
                  <c:v>0.000358796</c:v>
                </c:pt>
                <c:pt idx="11214">
                  <c:v>0.00068287</c:v>
                </c:pt>
                <c:pt idx="11215">
                  <c:v>0.003842593</c:v>
                </c:pt>
                <c:pt idx="11216">
                  <c:v>0.000277778</c:v>
                </c:pt>
                <c:pt idx="11217">
                  <c:v>0.000185185</c:v>
                </c:pt>
                <c:pt idx="11218">
                  <c:v>0.001018519</c:v>
                </c:pt>
                <c:pt idx="11219">
                  <c:v>0.008263889</c:v>
                </c:pt>
                <c:pt idx="11220">
                  <c:v>0.001273148</c:v>
                </c:pt>
                <c:pt idx="11221">
                  <c:v>0.002372685</c:v>
                </c:pt>
                <c:pt idx="11222">
                  <c:v>0.003368056</c:v>
                </c:pt>
                <c:pt idx="11223">
                  <c:v>0.011412037</c:v>
                </c:pt>
                <c:pt idx="11224">
                  <c:v>0.003229167</c:v>
                </c:pt>
                <c:pt idx="11225">
                  <c:v>0.001921296</c:v>
                </c:pt>
                <c:pt idx="11226">
                  <c:v>0.001064815</c:v>
                </c:pt>
                <c:pt idx="11227">
                  <c:v>0.002939815</c:v>
                </c:pt>
                <c:pt idx="11228">
                  <c:v>0.002731481</c:v>
                </c:pt>
                <c:pt idx="11229">
                  <c:v>0.008298611</c:v>
                </c:pt>
                <c:pt idx="11230">
                  <c:v>0.000219907</c:v>
                </c:pt>
                <c:pt idx="11231">
                  <c:v>0.001076389</c:v>
                </c:pt>
                <c:pt idx="11232">
                  <c:v>0.002314815</c:v>
                </c:pt>
                <c:pt idx="11233">
                  <c:v>0.002037037</c:v>
                </c:pt>
                <c:pt idx="11234">
                  <c:v>0.013449074</c:v>
                </c:pt>
                <c:pt idx="11235">
                  <c:v>0.005671296</c:v>
                </c:pt>
                <c:pt idx="11236">
                  <c:v>0.012164352</c:v>
                </c:pt>
                <c:pt idx="11237">
                  <c:v>0.00505787</c:v>
                </c:pt>
                <c:pt idx="11238">
                  <c:v>0.004884259</c:v>
                </c:pt>
                <c:pt idx="11239">
                  <c:v>0.013877315</c:v>
                </c:pt>
                <c:pt idx="11240">
                  <c:v>0.002418981</c:v>
                </c:pt>
                <c:pt idx="11241">
                  <c:v>0.001331019</c:v>
                </c:pt>
                <c:pt idx="11242">
                  <c:v>0.00337963</c:v>
                </c:pt>
                <c:pt idx="11243">
                  <c:v>0.004282407</c:v>
                </c:pt>
                <c:pt idx="11244">
                  <c:v>0.00125</c:v>
                </c:pt>
                <c:pt idx="11245">
                  <c:v>0.005729167</c:v>
                </c:pt>
                <c:pt idx="11246">
                  <c:v>0.002881944</c:v>
                </c:pt>
                <c:pt idx="11247">
                  <c:v>0.01556713</c:v>
                </c:pt>
                <c:pt idx="11248">
                  <c:v>0.001319444</c:v>
                </c:pt>
                <c:pt idx="11249">
                  <c:v>0.001238426</c:v>
                </c:pt>
                <c:pt idx="11250">
                  <c:v>0.001979167</c:v>
                </c:pt>
                <c:pt idx="11251">
                  <c:v>0.000763889</c:v>
                </c:pt>
                <c:pt idx="11252">
                  <c:v>0.005173611</c:v>
                </c:pt>
                <c:pt idx="11253">
                  <c:v>0.00193287</c:v>
                </c:pt>
                <c:pt idx="11254">
                  <c:v>0.007731481</c:v>
                </c:pt>
                <c:pt idx="11255">
                  <c:v>0.002361111</c:v>
                </c:pt>
                <c:pt idx="11256">
                  <c:v>0.001828704</c:v>
                </c:pt>
                <c:pt idx="11257">
                  <c:v>0.002962963</c:v>
                </c:pt>
                <c:pt idx="11258">
                  <c:v>0.007824074</c:v>
                </c:pt>
                <c:pt idx="11259">
                  <c:v>0.000729167</c:v>
                </c:pt>
                <c:pt idx="11260">
                  <c:v>0.001539352</c:v>
                </c:pt>
                <c:pt idx="11261">
                  <c:v>0.001770833</c:v>
                </c:pt>
                <c:pt idx="11262">
                  <c:v>0.001365741</c:v>
                </c:pt>
                <c:pt idx="11263">
                  <c:v>0.001354167</c:v>
                </c:pt>
                <c:pt idx="11264">
                  <c:v>0.007881944</c:v>
                </c:pt>
                <c:pt idx="11265">
                  <c:v>0.00068287</c:v>
                </c:pt>
                <c:pt idx="11266">
                  <c:v>0.000486111</c:v>
                </c:pt>
                <c:pt idx="11267">
                  <c:v>0.004722222</c:v>
                </c:pt>
                <c:pt idx="11268">
                  <c:v>0.001469907</c:v>
                </c:pt>
                <c:pt idx="11269">
                  <c:v>0.003634259</c:v>
                </c:pt>
                <c:pt idx="11270">
                  <c:v>0.003206019</c:v>
                </c:pt>
                <c:pt idx="11271">
                  <c:v>0.00162037</c:v>
                </c:pt>
                <c:pt idx="11272">
                  <c:v>0.004907407</c:v>
                </c:pt>
                <c:pt idx="11273">
                  <c:v>0.001840278</c:v>
                </c:pt>
                <c:pt idx="11274">
                  <c:v>0.008969907</c:v>
                </c:pt>
                <c:pt idx="11275">
                  <c:v>0.002164352</c:v>
                </c:pt>
                <c:pt idx="11276">
                  <c:v>0.001180556</c:v>
                </c:pt>
                <c:pt idx="11277">
                  <c:v>0.030335648</c:v>
                </c:pt>
                <c:pt idx="11278">
                  <c:v>0.001111111</c:v>
                </c:pt>
                <c:pt idx="11279">
                  <c:v>0.002314815</c:v>
                </c:pt>
                <c:pt idx="11280">
                  <c:v>0.000868056</c:v>
                </c:pt>
                <c:pt idx="11281">
                  <c:v>0.000983796</c:v>
                </c:pt>
                <c:pt idx="11282">
                  <c:v>0.000578704</c:v>
                </c:pt>
                <c:pt idx="11283">
                  <c:v>0.002002315</c:v>
                </c:pt>
                <c:pt idx="11284">
                  <c:v>0.000694444</c:v>
                </c:pt>
                <c:pt idx="11285">
                  <c:v>0.003703704</c:v>
                </c:pt>
                <c:pt idx="11286">
                  <c:v>0.009884259</c:v>
                </c:pt>
                <c:pt idx="11287">
                  <c:v>0.002731481</c:v>
                </c:pt>
                <c:pt idx="11288">
                  <c:v>0.002118056</c:v>
                </c:pt>
                <c:pt idx="11289">
                  <c:v>0.00087963</c:v>
                </c:pt>
                <c:pt idx="11290">
                  <c:v>0.002141204</c:v>
                </c:pt>
                <c:pt idx="11291">
                  <c:v>0.000474537</c:v>
                </c:pt>
                <c:pt idx="11292">
                  <c:v>0.000451389</c:v>
                </c:pt>
                <c:pt idx="11293">
                  <c:v>0.001597222</c:v>
                </c:pt>
                <c:pt idx="11294">
                  <c:v>0.004756944</c:v>
                </c:pt>
                <c:pt idx="11295">
                  <c:v>0.004560185</c:v>
                </c:pt>
                <c:pt idx="11296">
                  <c:v>0.003078704</c:v>
                </c:pt>
                <c:pt idx="11297">
                  <c:v>0.006180556</c:v>
                </c:pt>
                <c:pt idx="11298">
                  <c:v>0.003599537</c:v>
                </c:pt>
                <c:pt idx="11299">
                  <c:v>0.008159722</c:v>
                </c:pt>
                <c:pt idx="11300">
                  <c:v>0.001030093</c:v>
                </c:pt>
                <c:pt idx="11301">
                  <c:v>0.001076389</c:v>
                </c:pt>
                <c:pt idx="11302">
                  <c:v>0.009803241</c:v>
                </c:pt>
                <c:pt idx="11303">
                  <c:v>0.003159722</c:v>
                </c:pt>
                <c:pt idx="11304">
                  <c:v>0.001863426</c:v>
                </c:pt>
                <c:pt idx="11305">
                  <c:v>0.001875</c:v>
                </c:pt>
                <c:pt idx="11306">
                  <c:v>0.007418981</c:v>
                </c:pt>
                <c:pt idx="11307">
                  <c:v>0.000706019</c:v>
                </c:pt>
                <c:pt idx="11308">
                  <c:v>0.001574074</c:v>
                </c:pt>
                <c:pt idx="11309">
                  <c:v>0.002164352</c:v>
                </c:pt>
                <c:pt idx="11310">
                  <c:v>0.003842593</c:v>
                </c:pt>
                <c:pt idx="11311">
                  <c:v>0.00087963</c:v>
                </c:pt>
                <c:pt idx="11312">
                  <c:v>0.004699074</c:v>
                </c:pt>
                <c:pt idx="11313">
                  <c:v>0.006296296</c:v>
                </c:pt>
                <c:pt idx="11314">
                  <c:v>0.00875</c:v>
                </c:pt>
                <c:pt idx="11315">
                  <c:v>0.00087963</c:v>
                </c:pt>
                <c:pt idx="11316">
                  <c:v>0.003136574</c:v>
                </c:pt>
                <c:pt idx="11317">
                  <c:v>0.002349537</c:v>
                </c:pt>
                <c:pt idx="11318">
                  <c:v>0.003912037</c:v>
                </c:pt>
                <c:pt idx="11319">
                  <c:v>0.002291667</c:v>
                </c:pt>
                <c:pt idx="11320">
                  <c:v>0.002997685</c:v>
                </c:pt>
                <c:pt idx="11321">
                  <c:v>0.004606481</c:v>
                </c:pt>
                <c:pt idx="11322">
                  <c:v>0.005347222</c:v>
                </c:pt>
                <c:pt idx="11323">
                  <c:v>0.011064815</c:v>
                </c:pt>
                <c:pt idx="11324">
                  <c:v>0.00087963</c:v>
                </c:pt>
                <c:pt idx="11325">
                  <c:v>0.003055556</c:v>
                </c:pt>
                <c:pt idx="11326">
                  <c:v>0.011331019</c:v>
                </c:pt>
                <c:pt idx="11327">
                  <c:v>0.001030093</c:v>
                </c:pt>
                <c:pt idx="11328">
                  <c:v>0.0015625</c:v>
                </c:pt>
                <c:pt idx="11329">
                  <c:v>0.004861111</c:v>
                </c:pt>
                <c:pt idx="11330">
                  <c:v>0.006342593</c:v>
                </c:pt>
                <c:pt idx="11331">
                  <c:v>0.002719907</c:v>
                </c:pt>
                <c:pt idx="11332">
                  <c:v>0.001006944</c:v>
                </c:pt>
                <c:pt idx="11333">
                  <c:v>0.001956019</c:v>
                </c:pt>
                <c:pt idx="11334">
                  <c:v>0.003969907</c:v>
                </c:pt>
                <c:pt idx="11335">
                  <c:v>0.001018519</c:v>
                </c:pt>
                <c:pt idx="11336">
                  <c:v>0.000787037</c:v>
                </c:pt>
                <c:pt idx="11337">
                  <c:v>0.000891204</c:v>
                </c:pt>
                <c:pt idx="11338">
                  <c:v>0.001342593</c:v>
                </c:pt>
                <c:pt idx="11339">
                  <c:v>0.004201389</c:v>
                </c:pt>
                <c:pt idx="11340">
                  <c:v>0.001342593</c:v>
                </c:pt>
                <c:pt idx="11341">
                  <c:v>0.002395833</c:v>
                </c:pt>
                <c:pt idx="11342">
                  <c:v>0.003599537</c:v>
                </c:pt>
                <c:pt idx="11343">
                  <c:v>0.001597222</c:v>
                </c:pt>
                <c:pt idx="11344">
                  <c:v>0.000555556</c:v>
                </c:pt>
                <c:pt idx="11345">
                  <c:v>0.004513889</c:v>
                </c:pt>
                <c:pt idx="11346">
                  <c:v>0.000752315</c:v>
                </c:pt>
                <c:pt idx="11347">
                  <c:v>0.007372685</c:v>
                </c:pt>
                <c:pt idx="11348">
                  <c:v>0.006527778</c:v>
                </c:pt>
                <c:pt idx="11349">
                  <c:v>0.001354167</c:v>
                </c:pt>
                <c:pt idx="11350">
                  <c:v>0.00087963</c:v>
                </c:pt>
                <c:pt idx="11351">
                  <c:v>0.001481481</c:v>
                </c:pt>
                <c:pt idx="11352">
                  <c:v>0.002233796</c:v>
                </c:pt>
                <c:pt idx="11353">
                  <c:v>0.00150463</c:v>
                </c:pt>
                <c:pt idx="11354">
                  <c:v>0.003113426</c:v>
                </c:pt>
                <c:pt idx="11355">
                  <c:v>0.003368056</c:v>
                </c:pt>
                <c:pt idx="11356">
                  <c:v>0.001736111</c:v>
                </c:pt>
                <c:pt idx="11357">
                  <c:v>0.013981481</c:v>
                </c:pt>
                <c:pt idx="11358">
                  <c:v>0.001666667</c:v>
                </c:pt>
                <c:pt idx="11359">
                  <c:v>0.002638889</c:v>
                </c:pt>
                <c:pt idx="11360">
                  <c:v>0.001828704</c:v>
                </c:pt>
                <c:pt idx="11361">
                  <c:v>0.006770833</c:v>
                </c:pt>
                <c:pt idx="11362">
                  <c:v>0.003865741</c:v>
                </c:pt>
                <c:pt idx="11363">
                  <c:v>0.002650463</c:v>
                </c:pt>
                <c:pt idx="11364">
                  <c:v>0.001354167</c:v>
                </c:pt>
                <c:pt idx="11365">
                  <c:v>0.005104167</c:v>
                </c:pt>
                <c:pt idx="11366">
                  <c:v>0.000694444</c:v>
                </c:pt>
                <c:pt idx="11367">
                  <c:v>0.000543981</c:v>
                </c:pt>
                <c:pt idx="11368">
                  <c:v>0.002719907</c:v>
                </c:pt>
                <c:pt idx="11369">
                  <c:v>0.003125</c:v>
                </c:pt>
                <c:pt idx="11370">
                  <c:v>0.002222222</c:v>
                </c:pt>
                <c:pt idx="11371">
                  <c:v>0.000300926</c:v>
                </c:pt>
                <c:pt idx="11372">
                  <c:v>0.001030093</c:v>
                </c:pt>
                <c:pt idx="11373">
                  <c:v>0.000706019</c:v>
                </c:pt>
                <c:pt idx="11374">
                  <c:v>0.004467593</c:v>
                </c:pt>
                <c:pt idx="11375">
                  <c:v>0.000625</c:v>
                </c:pt>
                <c:pt idx="11376">
                  <c:v>0.003148148</c:v>
                </c:pt>
                <c:pt idx="11377">
                  <c:v>0.000405093</c:v>
                </c:pt>
                <c:pt idx="11378">
                  <c:v>0.015798611</c:v>
                </c:pt>
                <c:pt idx="11379">
                  <c:v>0.003287037</c:v>
                </c:pt>
                <c:pt idx="11380">
                  <c:v>0.000613426</c:v>
                </c:pt>
                <c:pt idx="11381">
                  <c:v>0.003599537</c:v>
                </c:pt>
                <c:pt idx="11382">
                  <c:v>0.002835648</c:v>
                </c:pt>
                <c:pt idx="11383">
                  <c:v>0.000740741</c:v>
                </c:pt>
                <c:pt idx="11384">
                  <c:v>0.001747685</c:v>
                </c:pt>
                <c:pt idx="11385">
                  <c:v>0.001030093</c:v>
                </c:pt>
                <c:pt idx="11386">
                  <c:v>0.000763889</c:v>
                </c:pt>
                <c:pt idx="11387">
                  <c:v>0.000347222</c:v>
                </c:pt>
                <c:pt idx="11388">
                  <c:v>0.000833333</c:v>
                </c:pt>
                <c:pt idx="11389">
                  <c:v>0.001388889</c:v>
                </c:pt>
                <c:pt idx="11390">
                  <c:v>0.001458333</c:v>
                </c:pt>
                <c:pt idx="11391">
                  <c:v>0.000555556</c:v>
                </c:pt>
                <c:pt idx="11392">
                  <c:v>0.003032407</c:v>
                </c:pt>
                <c:pt idx="11393">
                  <c:v>0.012291667</c:v>
                </c:pt>
                <c:pt idx="11394">
                  <c:v>0.003414352</c:v>
                </c:pt>
                <c:pt idx="11395">
                  <c:v>0.002349537</c:v>
                </c:pt>
                <c:pt idx="11396">
                  <c:v>0.010486111</c:v>
                </c:pt>
                <c:pt idx="11397">
                  <c:v>0.000428241</c:v>
                </c:pt>
                <c:pt idx="11398">
                  <c:v>0.001365741</c:v>
                </c:pt>
                <c:pt idx="11399">
                  <c:v>0.000208333</c:v>
                </c:pt>
                <c:pt idx="11400">
                  <c:v>0.000208333</c:v>
                </c:pt>
                <c:pt idx="11401">
                  <c:v>0.004050926</c:v>
                </c:pt>
                <c:pt idx="11402">
                  <c:v>0.004872685</c:v>
                </c:pt>
                <c:pt idx="11403">
                  <c:v>0.009664352</c:v>
                </c:pt>
                <c:pt idx="11404">
                  <c:v>0.001203704</c:v>
                </c:pt>
                <c:pt idx="11405">
                  <c:v>0.001898148</c:v>
                </c:pt>
                <c:pt idx="11406">
                  <c:v>0.001030093</c:v>
                </c:pt>
                <c:pt idx="11407">
                  <c:v>0.011909722</c:v>
                </c:pt>
                <c:pt idx="11408">
                  <c:v>0.001296296</c:v>
                </c:pt>
                <c:pt idx="11409">
                  <c:v>0.008611111</c:v>
                </c:pt>
                <c:pt idx="11410">
                  <c:v>0.003715278</c:v>
                </c:pt>
                <c:pt idx="11411">
                  <c:v>0.000277778</c:v>
                </c:pt>
                <c:pt idx="11412">
                  <c:v>0.002465278</c:v>
                </c:pt>
                <c:pt idx="11413">
                  <c:v>0.001909722</c:v>
                </c:pt>
                <c:pt idx="11414">
                  <c:v>0.001493056</c:v>
                </c:pt>
                <c:pt idx="11415">
                  <c:v>0.004293981</c:v>
                </c:pt>
                <c:pt idx="11416">
                  <c:v>0.002199074</c:v>
                </c:pt>
                <c:pt idx="11417">
                  <c:v>0.001319444</c:v>
                </c:pt>
                <c:pt idx="11418">
                  <c:v>0.00255787</c:v>
                </c:pt>
                <c:pt idx="11419">
                  <c:v>0.002060185</c:v>
                </c:pt>
                <c:pt idx="11420">
                  <c:v>0.002858796</c:v>
                </c:pt>
                <c:pt idx="11421">
                  <c:v>0.00787037</c:v>
                </c:pt>
                <c:pt idx="11422">
                  <c:v>0.0028125</c:v>
                </c:pt>
                <c:pt idx="11423">
                  <c:v>0.002141204</c:v>
                </c:pt>
                <c:pt idx="11424">
                  <c:v>0.001273148</c:v>
                </c:pt>
                <c:pt idx="11425">
                  <c:v>0.001990741</c:v>
                </c:pt>
                <c:pt idx="11426">
                  <c:v>0.001805556</c:v>
                </c:pt>
                <c:pt idx="11427">
                  <c:v>0.000393519</c:v>
                </c:pt>
                <c:pt idx="11428">
                  <c:v>0.004016204</c:v>
                </c:pt>
                <c:pt idx="11429">
                  <c:v>0.004560185</c:v>
                </c:pt>
                <c:pt idx="11430">
                  <c:v>0.00068287</c:v>
                </c:pt>
                <c:pt idx="11431">
                  <c:v>0.000833333</c:v>
                </c:pt>
                <c:pt idx="11432">
                  <c:v>0.004826389</c:v>
                </c:pt>
                <c:pt idx="11433">
                  <c:v>0.001111111</c:v>
                </c:pt>
                <c:pt idx="11434">
                  <c:v>0.017685185</c:v>
                </c:pt>
                <c:pt idx="11435">
                  <c:v>0.001782407</c:v>
                </c:pt>
                <c:pt idx="11436">
                  <c:v>0.006168981</c:v>
                </c:pt>
                <c:pt idx="11437">
                  <c:v>0.001238426</c:v>
                </c:pt>
                <c:pt idx="11438">
                  <c:v>0.001412037</c:v>
                </c:pt>
                <c:pt idx="11439">
                  <c:v>0.002974537</c:v>
                </c:pt>
                <c:pt idx="11440">
                  <c:v>0.000266204</c:v>
                </c:pt>
                <c:pt idx="11441">
                  <c:v>0.000949074</c:v>
                </c:pt>
                <c:pt idx="11442">
                  <c:v>0.000636574</c:v>
                </c:pt>
                <c:pt idx="11443">
                  <c:v>0.000775463</c:v>
                </c:pt>
                <c:pt idx="11444">
                  <c:v>0.000960648</c:v>
                </c:pt>
                <c:pt idx="11445">
                  <c:v>0.00130787</c:v>
                </c:pt>
                <c:pt idx="11446">
                  <c:v>0.00068287</c:v>
                </c:pt>
                <c:pt idx="11447">
                  <c:v>0.006377315</c:v>
                </c:pt>
                <c:pt idx="11448">
                  <c:v>0.004247685</c:v>
                </c:pt>
                <c:pt idx="11449">
                  <c:v>0.002546296</c:v>
                </c:pt>
                <c:pt idx="11450">
                  <c:v>0.000173611</c:v>
                </c:pt>
                <c:pt idx="11451">
                  <c:v>0.002002315</c:v>
                </c:pt>
                <c:pt idx="11452">
                  <c:v>0.000428241</c:v>
                </c:pt>
                <c:pt idx="11453">
                  <c:v>0.001122685</c:v>
                </c:pt>
                <c:pt idx="11454">
                  <c:v>0.002303241</c:v>
                </c:pt>
                <c:pt idx="11455">
                  <c:v>0.001087963</c:v>
                </c:pt>
                <c:pt idx="11456">
                  <c:v>0.003148148</c:v>
                </c:pt>
                <c:pt idx="11457">
                  <c:v>0.000173611</c:v>
                </c:pt>
                <c:pt idx="11458">
                  <c:v>0.000578704</c:v>
                </c:pt>
                <c:pt idx="11459">
                  <c:v>0.004826389</c:v>
                </c:pt>
                <c:pt idx="11460">
                  <c:v>0.002222222</c:v>
                </c:pt>
                <c:pt idx="11461">
                  <c:v>0.005127315</c:v>
                </c:pt>
                <c:pt idx="11462">
                  <c:v>0.001331019</c:v>
                </c:pt>
                <c:pt idx="11463">
                  <c:v>0.017210648</c:v>
                </c:pt>
                <c:pt idx="11464">
                  <c:v>0.000787037</c:v>
                </c:pt>
                <c:pt idx="11465">
                  <c:v>0.000625</c:v>
                </c:pt>
                <c:pt idx="11466">
                  <c:v>0.001840278</c:v>
                </c:pt>
                <c:pt idx="11467">
                  <c:v>0.003877315</c:v>
                </c:pt>
                <c:pt idx="11468">
                  <c:v>0.001365741</c:v>
                </c:pt>
                <c:pt idx="11469">
                  <c:v>0.001203704</c:v>
                </c:pt>
                <c:pt idx="11470">
                  <c:v>0.002731481</c:v>
                </c:pt>
                <c:pt idx="11471">
                  <c:v>0.003472222</c:v>
                </c:pt>
                <c:pt idx="11472">
                  <c:v>0.001886574</c:v>
                </c:pt>
                <c:pt idx="11473">
                  <c:v>0.00119213</c:v>
                </c:pt>
                <c:pt idx="11474">
                  <c:v>0.002164352</c:v>
                </c:pt>
                <c:pt idx="11475">
                  <c:v>0.017824074</c:v>
                </c:pt>
                <c:pt idx="11476">
                  <c:v>0.001886574</c:v>
                </c:pt>
                <c:pt idx="11477">
                  <c:v>0.001493056</c:v>
                </c:pt>
                <c:pt idx="11478">
                  <c:v>0.000775463</c:v>
                </c:pt>
                <c:pt idx="11479">
                  <c:v>0.004189815</c:v>
                </c:pt>
                <c:pt idx="11480">
                  <c:v>0.011261574</c:v>
                </c:pt>
                <c:pt idx="11481">
                  <c:v>0.000416667</c:v>
                </c:pt>
                <c:pt idx="11482">
                  <c:v>0.00193287</c:v>
                </c:pt>
                <c:pt idx="11483">
                  <c:v>0.001597222</c:v>
                </c:pt>
                <c:pt idx="11484">
                  <c:v>0.011678241</c:v>
                </c:pt>
                <c:pt idx="11485">
                  <c:v>0.000636574</c:v>
                </c:pt>
                <c:pt idx="11486">
                  <c:v>0.001018519</c:v>
                </c:pt>
                <c:pt idx="11487">
                  <c:v>0.001215278</c:v>
                </c:pt>
                <c:pt idx="11488">
                  <c:v>0.003923611</c:v>
                </c:pt>
                <c:pt idx="11489">
                  <c:v>0.004108796</c:v>
                </c:pt>
                <c:pt idx="11490">
                  <c:v>0.005393519</c:v>
                </c:pt>
                <c:pt idx="11491">
                  <c:v>0.001087963</c:v>
                </c:pt>
                <c:pt idx="11492">
                  <c:v>0.002627315</c:v>
                </c:pt>
                <c:pt idx="11493">
                  <c:v>0.000752315</c:v>
                </c:pt>
                <c:pt idx="11494">
                  <c:v>0.004479167</c:v>
                </c:pt>
                <c:pt idx="11495">
                  <c:v>0.004386574</c:v>
                </c:pt>
                <c:pt idx="11496">
                  <c:v>0.002372685</c:v>
                </c:pt>
                <c:pt idx="11497">
                  <c:v>0.003842593</c:v>
                </c:pt>
                <c:pt idx="11498">
                  <c:v>0.000821759</c:v>
                </c:pt>
                <c:pt idx="11499">
                  <c:v>0.0065625</c:v>
                </c:pt>
                <c:pt idx="11500">
                  <c:v>0.002314815</c:v>
                </c:pt>
                <c:pt idx="11501">
                  <c:v>0.006215278</c:v>
                </c:pt>
                <c:pt idx="11502">
                  <c:v>0.005509259</c:v>
                </c:pt>
                <c:pt idx="11503">
                  <c:v>0.003356481</c:v>
                </c:pt>
                <c:pt idx="11504">
                  <c:v>0.020972222</c:v>
                </c:pt>
                <c:pt idx="11505">
                  <c:v>0.000856481</c:v>
                </c:pt>
                <c:pt idx="11506">
                  <c:v>0.00087963</c:v>
                </c:pt>
                <c:pt idx="11507">
                  <c:v>0.000300926</c:v>
                </c:pt>
                <c:pt idx="11508">
                  <c:v>0.007314815</c:v>
                </c:pt>
                <c:pt idx="11509">
                  <c:v>0.003657407</c:v>
                </c:pt>
                <c:pt idx="11510">
                  <c:v>0.000405093</c:v>
                </c:pt>
                <c:pt idx="11511">
                  <c:v>0.000601852</c:v>
                </c:pt>
                <c:pt idx="11512">
                  <c:v>0.00068287</c:v>
                </c:pt>
                <c:pt idx="11513">
                  <c:v>0.0028125</c:v>
                </c:pt>
                <c:pt idx="11514">
                  <c:v>0.0009375</c:v>
                </c:pt>
                <c:pt idx="11515">
                  <c:v>0.002372685</c:v>
                </c:pt>
                <c:pt idx="11516">
                  <c:v>0.000671296</c:v>
                </c:pt>
                <c:pt idx="11517">
                  <c:v>0.003703704</c:v>
                </c:pt>
                <c:pt idx="11518">
                  <c:v>0.008101852</c:v>
                </c:pt>
                <c:pt idx="11519">
                  <c:v>0.005243056</c:v>
                </c:pt>
                <c:pt idx="11520">
                  <c:v>0.001689815</c:v>
                </c:pt>
                <c:pt idx="11521">
                  <c:v>0.003993056</c:v>
                </c:pt>
                <c:pt idx="11522">
                  <c:v>0.00287037</c:v>
                </c:pt>
                <c:pt idx="11523">
                  <c:v>0.002175926</c:v>
                </c:pt>
                <c:pt idx="11524">
                  <c:v>0.001921296</c:v>
                </c:pt>
                <c:pt idx="11525">
                  <c:v>0.00375</c:v>
                </c:pt>
                <c:pt idx="11526">
                  <c:v>0.000185185</c:v>
                </c:pt>
                <c:pt idx="11527">
                  <c:v>0.004537037</c:v>
                </c:pt>
                <c:pt idx="11528">
                  <c:v>0.00119213</c:v>
                </c:pt>
                <c:pt idx="11529">
                  <c:v>0.006678241</c:v>
                </c:pt>
                <c:pt idx="11530">
                  <c:v>0.004884259</c:v>
                </c:pt>
                <c:pt idx="11531">
                  <c:v>0.001296296</c:v>
                </c:pt>
                <c:pt idx="11532">
                  <c:v>0.003564815</c:v>
                </c:pt>
                <c:pt idx="11533">
                  <c:v>0.000497685</c:v>
                </c:pt>
                <c:pt idx="11534">
                  <c:v>0.001724537</c:v>
                </c:pt>
                <c:pt idx="11535">
                  <c:v>0.00375</c:v>
                </c:pt>
                <c:pt idx="11536">
                  <c:v>0.001157407</c:v>
                </c:pt>
                <c:pt idx="11537">
                  <c:v>0.002418981</c:v>
                </c:pt>
                <c:pt idx="11538">
                  <c:v>0.001215278</c:v>
                </c:pt>
                <c:pt idx="11539">
                  <c:v>0.00818287</c:v>
                </c:pt>
                <c:pt idx="11540">
                  <c:v>0.007233796</c:v>
                </c:pt>
                <c:pt idx="11541">
                  <c:v>0.000150463</c:v>
                </c:pt>
                <c:pt idx="11542">
                  <c:v>0.014525463</c:v>
                </c:pt>
                <c:pt idx="11543">
                  <c:v>0.002951389</c:v>
                </c:pt>
                <c:pt idx="11544">
                  <c:v>0.000578704</c:v>
                </c:pt>
                <c:pt idx="11545">
                  <c:v>0.00431713</c:v>
                </c:pt>
                <c:pt idx="11546">
                  <c:v>0.000208333</c:v>
                </c:pt>
                <c:pt idx="11547">
                  <c:v>0.00125</c:v>
                </c:pt>
                <c:pt idx="11548">
                  <c:v>0.001643519</c:v>
                </c:pt>
                <c:pt idx="11549">
                  <c:v>0.000902778</c:v>
                </c:pt>
                <c:pt idx="11550">
                  <c:v>0.004351852</c:v>
                </c:pt>
                <c:pt idx="11551">
                  <c:v>0.001793981</c:v>
                </c:pt>
                <c:pt idx="11552">
                  <c:v>0.000648148</c:v>
                </c:pt>
                <c:pt idx="11553">
                  <c:v>0.002175926</c:v>
                </c:pt>
                <c:pt idx="11554">
                  <c:v>0.005127315</c:v>
                </c:pt>
                <c:pt idx="11555">
                  <c:v>0.003773148</c:v>
                </c:pt>
                <c:pt idx="11556">
                  <c:v>0.009282407</c:v>
                </c:pt>
                <c:pt idx="11557">
                  <c:v>0.000740741</c:v>
                </c:pt>
                <c:pt idx="11558">
                  <c:v>0.000208333</c:v>
                </c:pt>
                <c:pt idx="11559">
                  <c:v>0.001030093</c:v>
                </c:pt>
                <c:pt idx="11560">
                  <c:v>0.004155093</c:v>
                </c:pt>
                <c:pt idx="11561">
                  <c:v>0.002974537</c:v>
                </c:pt>
                <c:pt idx="11562">
                  <c:v>0.000219907</c:v>
                </c:pt>
                <c:pt idx="11563">
                  <c:v>0.001689815</c:v>
                </c:pt>
                <c:pt idx="11564">
                  <c:v>0.004675926</c:v>
                </c:pt>
                <c:pt idx="11565">
                  <c:v>0.002708333</c:v>
                </c:pt>
                <c:pt idx="11566">
                  <c:v>0.000150463</c:v>
                </c:pt>
                <c:pt idx="11567">
                  <c:v>0.0034375</c:v>
                </c:pt>
                <c:pt idx="11568">
                  <c:v>0.001805556</c:v>
                </c:pt>
                <c:pt idx="11569">
                  <c:v>0.007361111</c:v>
                </c:pt>
                <c:pt idx="11570">
                  <c:v>0.003472222</c:v>
                </c:pt>
                <c:pt idx="11571">
                  <c:v>0.000428241</c:v>
                </c:pt>
                <c:pt idx="11572">
                  <c:v>0.024224537</c:v>
                </c:pt>
                <c:pt idx="11573">
                  <c:v>0.000706019</c:v>
                </c:pt>
                <c:pt idx="11574">
                  <c:v>0.001284722</c:v>
                </c:pt>
                <c:pt idx="11575">
                  <c:v>0.008148148</c:v>
                </c:pt>
                <c:pt idx="11576">
                  <c:v>0.000520833</c:v>
                </c:pt>
                <c:pt idx="11577">
                  <c:v>0.000844907</c:v>
                </c:pt>
                <c:pt idx="11578">
                  <c:v>0.013831019</c:v>
                </c:pt>
                <c:pt idx="11579">
                  <c:v>0.000706019</c:v>
                </c:pt>
                <c:pt idx="11580">
                  <c:v>0.001111111</c:v>
                </c:pt>
                <c:pt idx="11581">
                  <c:v>0.00162037</c:v>
                </c:pt>
                <c:pt idx="11582">
                  <c:v>0.001400463</c:v>
                </c:pt>
                <c:pt idx="11583">
                  <c:v>0.000972222</c:v>
                </c:pt>
                <c:pt idx="11584">
                  <c:v>0.008321759</c:v>
                </c:pt>
                <c:pt idx="11585">
                  <c:v>0.000555556</c:v>
                </c:pt>
                <c:pt idx="11586">
                  <c:v>0.002800926</c:v>
                </c:pt>
                <c:pt idx="11587">
                  <c:v>0.002662037</c:v>
                </c:pt>
                <c:pt idx="11588">
                  <c:v>0.00150463</c:v>
                </c:pt>
                <c:pt idx="11589">
                  <c:v>0.000289352</c:v>
                </c:pt>
                <c:pt idx="11590">
                  <c:v>0.000659722</c:v>
                </c:pt>
                <c:pt idx="11591">
                  <c:v>0.001782407</c:v>
                </c:pt>
                <c:pt idx="11592">
                  <c:v>0.000856481</c:v>
                </c:pt>
                <c:pt idx="11593">
                  <c:v>0.000891204</c:v>
                </c:pt>
                <c:pt idx="11594">
                  <c:v>0.002326389</c:v>
                </c:pt>
                <c:pt idx="11595">
                  <c:v>0.003622685</c:v>
                </c:pt>
                <c:pt idx="11596">
                  <c:v>0.001319444</c:v>
                </c:pt>
                <c:pt idx="11597">
                  <c:v>0.000763889</c:v>
                </c:pt>
                <c:pt idx="11598">
                  <c:v>0.003530093</c:v>
                </c:pt>
                <c:pt idx="11599">
                  <c:v>0.00056713</c:v>
                </c:pt>
                <c:pt idx="11600">
                  <c:v>0.004965278</c:v>
                </c:pt>
                <c:pt idx="11601">
                  <c:v>0.000590278</c:v>
                </c:pt>
                <c:pt idx="11602">
                  <c:v>0.000474537</c:v>
                </c:pt>
                <c:pt idx="11603">
                  <c:v>0.001145833</c:v>
                </c:pt>
                <c:pt idx="11604">
                  <c:v>0.008923611</c:v>
                </c:pt>
                <c:pt idx="11605">
                  <c:v>0.004375</c:v>
                </c:pt>
                <c:pt idx="11606">
                  <c:v>0.001759259</c:v>
                </c:pt>
                <c:pt idx="11607">
                  <c:v>0.00568287</c:v>
                </c:pt>
                <c:pt idx="11608">
                  <c:v>0.002349537</c:v>
                </c:pt>
                <c:pt idx="11609">
                  <c:v>0.001041667</c:v>
                </c:pt>
                <c:pt idx="11610">
                  <c:v>0.00724537</c:v>
                </c:pt>
                <c:pt idx="11611">
                  <c:v>0.0015625</c:v>
                </c:pt>
                <c:pt idx="11612">
                  <c:v>0.000752315</c:v>
                </c:pt>
                <c:pt idx="11613">
                  <c:v>0.001446759</c:v>
                </c:pt>
                <c:pt idx="11614">
                  <c:v>0.000185185</c:v>
                </c:pt>
                <c:pt idx="11615">
                  <c:v>0.000208333</c:v>
                </c:pt>
                <c:pt idx="11616">
                  <c:v>0.001041667</c:v>
                </c:pt>
                <c:pt idx="11617">
                  <c:v>0.00162037</c:v>
                </c:pt>
                <c:pt idx="11618">
                  <c:v>0.000173611</c:v>
                </c:pt>
                <c:pt idx="11619">
                  <c:v>0.00130787</c:v>
                </c:pt>
                <c:pt idx="11620">
                  <c:v>0.002881944</c:v>
                </c:pt>
                <c:pt idx="11621">
                  <c:v>0.000949074</c:v>
                </c:pt>
                <c:pt idx="11622">
                  <c:v>0.005150463</c:v>
                </c:pt>
                <c:pt idx="11623">
                  <c:v>0.012268519</c:v>
                </c:pt>
                <c:pt idx="11624">
                  <c:v>0.001064815</c:v>
                </c:pt>
                <c:pt idx="11625">
                  <c:v>0.002951389</c:v>
                </c:pt>
                <c:pt idx="11626">
                  <c:v>0.000636574</c:v>
                </c:pt>
                <c:pt idx="11627">
                  <c:v>0.006030093</c:v>
                </c:pt>
                <c:pt idx="11628">
                  <c:v>0.005798611</c:v>
                </c:pt>
                <c:pt idx="11629">
                  <c:v>0.001863426</c:v>
                </c:pt>
                <c:pt idx="11630">
                  <c:v>0.003935185</c:v>
                </c:pt>
                <c:pt idx="11631">
                  <c:v>0.000462963</c:v>
                </c:pt>
                <c:pt idx="11632">
                  <c:v>0.001805556</c:v>
                </c:pt>
                <c:pt idx="11633">
                  <c:v>0.004340278</c:v>
                </c:pt>
                <c:pt idx="11634">
                  <c:v>0.001863426</c:v>
                </c:pt>
                <c:pt idx="11635">
                  <c:v>0.000497685</c:v>
                </c:pt>
                <c:pt idx="11636">
                  <c:v>0.006990741</c:v>
                </c:pt>
                <c:pt idx="11637">
                  <c:v>0.004259259</c:v>
                </c:pt>
                <c:pt idx="11638">
                  <c:v>0.005231481</c:v>
                </c:pt>
                <c:pt idx="11639">
                  <c:v>0.018217593</c:v>
                </c:pt>
                <c:pt idx="11640">
                  <c:v>0.000335648</c:v>
                </c:pt>
                <c:pt idx="11641">
                  <c:v>0.000543981</c:v>
                </c:pt>
                <c:pt idx="11642">
                  <c:v>0.001180556</c:v>
                </c:pt>
                <c:pt idx="11643">
                  <c:v>0.00130787</c:v>
                </c:pt>
                <c:pt idx="11644">
                  <c:v>0.001851852</c:v>
                </c:pt>
                <c:pt idx="11645">
                  <c:v>0.001574074</c:v>
                </c:pt>
                <c:pt idx="11646">
                  <c:v>0.001967593</c:v>
                </c:pt>
                <c:pt idx="11647">
                  <c:v>0.000949074</c:v>
                </c:pt>
                <c:pt idx="11648">
                  <c:v>0.00349537</c:v>
                </c:pt>
                <c:pt idx="11649">
                  <c:v>0.002962963</c:v>
                </c:pt>
                <c:pt idx="11650">
                  <c:v>0.001701389</c:v>
                </c:pt>
                <c:pt idx="11651">
                  <c:v>0.005219907</c:v>
                </c:pt>
                <c:pt idx="11652">
                  <c:v>0.006655093</c:v>
                </c:pt>
                <c:pt idx="11653">
                  <c:v>0.006157407</c:v>
                </c:pt>
                <c:pt idx="11654">
                  <c:v>0.000451389</c:v>
                </c:pt>
                <c:pt idx="11655">
                  <c:v>0.00099537</c:v>
                </c:pt>
                <c:pt idx="11656">
                  <c:v>0.0078125</c:v>
                </c:pt>
                <c:pt idx="11657">
                  <c:v>0.001412037</c:v>
                </c:pt>
                <c:pt idx="11658">
                  <c:v>0.001990741</c:v>
                </c:pt>
                <c:pt idx="11659">
                  <c:v>0.001122685</c:v>
                </c:pt>
                <c:pt idx="11660">
                  <c:v>0.004560185</c:v>
                </c:pt>
                <c:pt idx="11661">
                  <c:v>0.000428241</c:v>
                </c:pt>
                <c:pt idx="11662">
                  <c:v>0.003078704</c:v>
                </c:pt>
                <c:pt idx="11663">
                  <c:v>0.0034375</c:v>
                </c:pt>
                <c:pt idx="11664">
                  <c:v>0.006863426</c:v>
                </c:pt>
                <c:pt idx="11665">
                  <c:v>0.005162037</c:v>
                </c:pt>
                <c:pt idx="11666">
                  <c:v>0.003194444</c:v>
                </c:pt>
                <c:pt idx="11667">
                  <c:v>0.00125</c:v>
                </c:pt>
                <c:pt idx="11668">
                  <c:v>0.007384259</c:v>
                </c:pt>
                <c:pt idx="11669">
                  <c:v>0.000520833</c:v>
                </c:pt>
                <c:pt idx="11670">
                  <c:v>0.002777778</c:v>
                </c:pt>
                <c:pt idx="11671">
                  <c:v>0.000810185</c:v>
                </c:pt>
                <c:pt idx="11672">
                  <c:v>0.000289352</c:v>
                </c:pt>
                <c:pt idx="11673">
                  <c:v>0.000740741</c:v>
                </c:pt>
                <c:pt idx="11674">
                  <c:v>0.028761574</c:v>
                </c:pt>
                <c:pt idx="11675">
                  <c:v>0.001724537</c:v>
                </c:pt>
                <c:pt idx="11676">
                  <c:v>0.004027778</c:v>
                </c:pt>
                <c:pt idx="11677">
                  <c:v>0.000821759</c:v>
                </c:pt>
                <c:pt idx="11678">
                  <c:v>0.001944444</c:v>
                </c:pt>
                <c:pt idx="11679">
                  <c:v>0.006631944</c:v>
                </c:pt>
                <c:pt idx="11680">
                  <c:v>0.002650463</c:v>
                </c:pt>
                <c:pt idx="11681">
                  <c:v>0.005162037</c:v>
                </c:pt>
                <c:pt idx="11682">
                  <c:v>0.000393519</c:v>
                </c:pt>
                <c:pt idx="11683">
                  <c:v>0.000868056</c:v>
                </c:pt>
                <c:pt idx="11684">
                  <c:v>0.00037037</c:v>
                </c:pt>
                <c:pt idx="11685">
                  <c:v>0.003101852</c:v>
                </c:pt>
                <c:pt idx="11686">
                  <c:v>0.002824074</c:v>
                </c:pt>
                <c:pt idx="11687">
                  <c:v>0.001180556</c:v>
                </c:pt>
                <c:pt idx="11688">
                  <c:v>0.002349537</c:v>
                </c:pt>
                <c:pt idx="11689">
                  <c:v>0.002916667</c:v>
                </c:pt>
                <c:pt idx="11690">
                  <c:v>0.000578704</c:v>
                </c:pt>
                <c:pt idx="11691">
                  <c:v>0.000150463</c:v>
                </c:pt>
                <c:pt idx="11692">
                  <c:v>0.002175926</c:v>
                </c:pt>
                <c:pt idx="11693">
                  <c:v>0.004571759</c:v>
                </c:pt>
                <c:pt idx="11694">
                  <c:v>0.000706019</c:v>
                </c:pt>
                <c:pt idx="11695">
                  <c:v>0.000729167</c:v>
                </c:pt>
                <c:pt idx="11696">
                  <c:v>0.001967593</c:v>
                </c:pt>
                <c:pt idx="11697">
                  <c:v>0.002395833</c:v>
                </c:pt>
                <c:pt idx="11698">
                  <c:v>0.001701389</c:v>
                </c:pt>
                <c:pt idx="11699">
                  <c:v>0.001469907</c:v>
                </c:pt>
                <c:pt idx="11700">
                  <c:v>0.00025463</c:v>
                </c:pt>
                <c:pt idx="11701">
                  <c:v>0.001261574</c:v>
                </c:pt>
                <c:pt idx="11702">
                  <c:v>0.007835648</c:v>
                </c:pt>
                <c:pt idx="11703">
                  <c:v>0.00193287</c:v>
                </c:pt>
                <c:pt idx="11704">
                  <c:v>0.001215278</c:v>
                </c:pt>
                <c:pt idx="11705">
                  <c:v>0.003680556</c:v>
                </c:pt>
                <c:pt idx="11706">
                  <c:v>0.002546296</c:v>
                </c:pt>
                <c:pt idx="11707">
                  <c:v>0.00162037</c:v>
                </c:pt>
                <c:pt idx="11708">
                  <c:v>0.012523148</c:v>
                </c:pt>
                <c:pt idx="11709">
                  <c:v>0.009537037</c:v>
                </c:pt>
                <c:pt idx="11710">
                  <c:v>0.00287037</c:v>
                </c:pt>
                <c:pt idx="11711">
                  <c:v>0.000127315</c:v>
                </c:pt>
                <c:pt idx="11712">
                  <c:v>0.001030093</c:v>
                </c:pt>
                <c:pt idx="11713">
                  <c:v>0.001863426</c:v>
                </c:pt>
                <c:pt idx="11714">
                  <c:v>0.000671296</c:v>
                </c:pt>
                <c:pt idx="11715">
                  <c:v>0.00755787</c:v>
                </c:pt>
                <c:pt idx="11716">
                  <c:v>0.0025</c:v>
                </c:pt>
                <c:pt idx="11717">
                  <c:v>0.002581019</c:v>
                </c:pt>
                <c:pt idx="11718">
                  <c:v>0.001111111</c:v>
                </c:pt>
                <c:pt idx="11719">
                  <c:v>0.005520833</c:v>
                </c:pt>
                <c:pt idx="11720">
                  <c:v>0.000347222</c:v>
                </c:pt>
                <c:pt idx="11721">
                  <c:v>0.001840278</c:v>
                </c:pt>
                <c:pt idx="11722">
                  <c:v>0.003784722</c:v>
                </c:pt>
                <c:pt idx="11723">
                  <c:v>0.005</c:v>
                </c:pt>
                <c:pt idx="11724">
                  <c:v>0.005162037</c:v>
                </c:pt>
                <c:pt idx="11725">
                  <c:v>0.00125</c:v>
                </c:pt>
                <c:pt idx="11726">
                  <c:v>0.000335648</c:v>
                </c:pt>
                <c:pt idx="11727">
                  <c:v>0.002060185</c:v>
                </c:pt>
                <c:pt idx="11728">
                  <c:v>0.001759259</c:v>
                </c:pt>
                <c:pt idx="11729">
                  <c:v>0.001956019</c:v>
                </c:pt>
                <c:pt idx="11730">
                  <c:v>0.007349537</c:v>
                </c:pt>
                <c:pt idx="11731">
                  <c:v>0.001412037</c:v>
                </c:pt>
                <c:pt idx="11732">
                  <c:v>0.001574074</c:v>
                </c:pt>
                <c:pt idx="11733">
                  <c:v>0.000798611</c:v>
                </c:pt>
                <c:pt idx="11734">
                  <c:v>0.001493056</c:v>
                </c:pt>
                <c:pt idx="11735">
                  <c:v>0.002326389</c:v>
                </c:pt>
                <c:pt idx="11736">
                  <c:v>0.013136574</c:v>
                </c:pt>
                <c:pt idx="11737">
                  <c:v>0.000763889</c:v>
                </c:pt>
                <c:pt idx="11738">
                  <c:v>0.005925926</c:v>
                </c:pt>
                <c:pt idx="11739">
                  <c:v>0.009467593</c:v>
                </c:pt>
                <c:pt idx="11740">
                  <c:v>0.009375</c:v>
                </c:pt>
                <c:pt idx="11741">
                  <c:v>0.001597222</c:v>
                </c:pt>
                <c:pt idx="11742">
                  <c:v>0.006643519</c:v>
                </c:pt>
                <c:pt idx="11743">
                  <c:v>0.000509259</c:v>
                </c:pt>
                <c:pt idx="11744">
                  <c:v>0.001678241</c:v>
                </c:pt>
                <c:pt idx="11745">
                  <c:v>0.002268519</c:v>
                </c:pt>
                <c:pt idx="11746">
                  <c:v>0.003125</c:v>
                </c:pt>
                <c:pt idx="11747">
                  <c:v>0.002314815</c:v>
                </c:pt>
                <c:pt idx="11748">
                  <c:v>0.003877315</c:v>
                </c:pt>
                <c:pt idx="11749">
                  <c:v>0.003819444</c:v>
                </c:pt>
                <c:pt idx="11750">
                  <c:v>0.001053241</c:v>
                </c:pt>
                <c:pt idx="11751">
                  <c:v>0.004178241</c:v>
                </c:pt>
                <c:pt idx="11752">
                  <c:v>0.000740741</c:v>
                </c:pt>
                <c:pt idx="11753">
                  <c:v>0.00255787</c:v>
                </c:pt>
                <c:pt idx="11754">
                  <c:v>0.000972222</c:v>
                </c:pt>
                <c:pt idx="11755">
                  <c:v>0.000613426</c:v>
                </c:pt>
                <c:pt idx="11756">
                  <c:v>0.001631944</c:v>
                </c:pt>
                <c:pt idx="11757">
                  <c:v>0.002939815</c:v>
                </c:pt>
                <c:pt idx="11758">
                  <c:v>0.011655093</c:v>
                </c:pt>
                <c:pt idx="11759">
                  <c:v>0.002592593</c:v>
                </c:pt>
                <c:pt idx="11760">
                  <c:v>0.002453704</c:v>
                </c:pt>
                <c:pt idx="11761">
                  <c:v>0.001724537</c:v>
                </c:pt>
                <c:pt idx="11762">
                  <c:v>0.001342593</c:v>
                </c:pt>
                <c:pt idx="11763">
                  <c:v>0.001273148</c:v>
                </c:pt>
                <c:pt idx="11764">
                  <c:v>0.000891204</c:v>
                </c:pt>
                <c:pt idx="11765">
                  <c:v>0.004328704</c:v>
                </c:pt>
                <c:pt idx="11766">
                  <c:v>0.002395833</c:v>
                </c:pt>
                <c:pt idx="11767">
                  <c:v>0.003344907</c:v>
                </c:pt>
                <c:pt idx="11768">
                  <c:v>0.002233796</c:v>
                </c:pt>
                <c:pt idx="11769">
                  <c:v>0.001655093</c:v>
                </c:pt>
                <c:pt idx="11770">
                  <c:v>0.001226852</c:v>
                </c:pt>
                <c:pt idx="11771">
                  <c:v>0.002210648</c:v>
                </c:pt>
                <c:pt idx="11772">
                  <c:v>0.004282407</c:v>
                </c:pt>
                <c:pt idx="11773">
                  <c:v>0.005636574</c:v>
                </c:pt>
                <c:pt idx="11774">
                  <c:v>0.006180556</c:v>
                </c:pt>
                <c:pt idx="11775">
                  <c:v>0.000972222</c:v>
                </c:pt>
                <c:pt idx="11776">
                  <c:v>0.001365741</c:v>
                </c:pt>
                <c:pt idx="11777">
                  <c:v>0.003287037</c:v>
                </c:pt>
                <c:pt idx="11778">
                  <c:v>0.002928241</c:v>
                </c:pt>
                <c:pt idx="11779">
                  <c:v>0.009097222</c:v>
                </c:pt>
                <c:pt idx="11780">
                  <c:v>0.002766204</c:v>
                </c:pt>
                <c:pt idx="11781">
                  <c:v>0.001875</c:v>
                </c:pt>
                <c:pt idx="11782">
                  <c:v>0.002534722</c:v>
                </c:pt>
                <c:pt idx="11783">
                  <c:v>0.002141204</c:v>
                </c:pt>
                <c:pt idx="11784">
                  <c:v>0.0015625</c:v>
                </c:pt>
                <c:pt idx="11785">
                  <c:v>0.002916667</c:v>
                </c:pt>
                <c:pt idx="11786">
                  <c:v>0.004814815</c:v>
                </c:pt>
                <c:pt idx="11787">
                  <c:v>0.00037037</c:v>
                </c:pt>
                <c:pt idx="11788">
                  <c:v>0.002511574</c:v>
                </c:pt>
                <c:pt idx="11789">
                  <c:v>0.001678241</c:v>
                </c:pt>
                <c:pt idx="11790">
                  <c:v>0.001076389</c:v>
                </c:pt>
                <c:pt idx="11791">
                  <c:v>0.000706019</c:v>
                </c:pt>
                <c:pt idx="11792">
                  <c:v>0.003032407</c:v>
                </c:pt>
                <c:pt idx="11793">
                  <c:v>0.002847222</c:v>
                </c:pt>
                <c:pt idx="11794">
                  <c:v>0.001064815</c:v>
                </c:pt>
                <c:pt idx="11795">
                  <c:v>0.01525463</c:v>
                </c:pt>
                <c:pt idx="11796">
                  <c:v>0.002280093</c:v>
                </c:pt>
                <c:pt idx="11797">
                  <c:v>0.003263889</c:v>
                </c:pt>
                <c:pt idx="11798">
                  <c:v>0.010671296</c:v>
                </c:pt>
                <c:pt idx="11799">
                  <c:v>0.001886574</c:v>
                </c:pt>
                <c:pt idx="11800">
                  <c:v>0.000300926</c:v>
                </c:pt>
                <c:pt idx="11801">
                  <c:v>0.000729167</c:v>
                </c:pt>
                <c:pt idx="11802">
                  <c:v>0.002037037</c:v>
                </c:pt>
                <c:pt idx="11803">
                  <c:v>0.006770833</c:v>
                </c:pt>
                <c:pt idx="11804">
                  <c:v>0.007002315</c:v>
                </c:pt>
                <c:pt idx="11805">
                  <c:v>0.000868056</c:v>
                </c:pt>
                <c:pt idx="11806">
                  <c:v>0.00244213</c:v>
                </c:pt>
                <c:pt idx="11807">
                  <c:v>0.023472222</c:v>
                </c:pt>
                <c:pt idx="11808">
                  <c:v>0.005243056</c:v>
                </c:pt>
                <c:pt idx="11809">
                  <c:v>0.005763889</c:v>
                </c:pt>
                <c:pt idx="11810">
                  <c:v>0.002337963</c:v>
                </c:pt>
                <c:pt idx="11811">
                  <c:v>0.000462963</c:v>
                </c:pt>
                <c:pt idx="11812">
                  <c:v>0.00212963</c:v>
                </c:pt>
                <c:pt idx="11813">
                  <c:v>0.000636574</c:v>
                </c:pt>
                <c:pt idx="11814">
                  <c:v>0.011018519</c:v>
                </c:pt>
                <c:pt idx="11815">
                  <c:v>0.002395833</c:v>
                </c:pt>
                <c:pt idx="11816">
                  <c:v>0.00275463</c:v>
                </c:pt>
                <c:pt idx="11817">
                  <c:v>0.002685185</c:v>
                </c:pt>
                <c:pt idx="11818">
                  <c:v>0.00087963</c:v>
                </c:pt>
                <c:pt idx="11819">
                  <c:v>0.00130787</c:v>
                </c:pt>
                <c:pt idx="11820">
                  <c:v>0.001770833</c:v>
                </c:pt>
                <c:pt idx="11821">
                  <c:v>0.006076389</c:v>
                </c:pt>
                <c:pt idx="11822">
                  <c:v>0.001122685</c:v>
                </c:pt>
                <c:pt idx="11823">
                  <c:v>0.0025</c:v>
                </c:pt>
                <c:pt idx="11824">
                  <c:v>0.001643519</c:v>
                </c:pt>
                <c:pt idx="11825">
                  <c:v>0.003356481</c:v>
                </c:pt>
                <c:pt idx="11826">
                  <c:v>0.003240741</c:v>
                </c:pt>
                <c:pt idx="11827">
                  <c:v>0.006469907</c:v>
                </c:pt>
                <c:pt idx="11828">
                  <c:v>0.002719907</c:v>
                </c:pt>
                <c:pt idx="11829">
                  <c:v>0.004259259</c:v>
                </c:pt>
                <c:pt idx="11830">
                  <c:v>0.000856481</c:v>
                </c:pt>
                <c:pt idx="11831">
                  <c:v>0.001712963</c:v>
                </c:pt>
                <c:pt idx="11832">
                  <c:v>0.004155093</c:v>
                </c:pt>
                <c:pt idx="11833">
                  <c:v>0.000740741</c:v>
                </c:pt>
                <c:pt idx="11834">
                  <c:v>0.009652778</c:v>
                </c:pt>
                <c:pt idx="11835">
                  <c:v>0.002627315</c:v>
                </c:pt>
                <c:pt idx="11836">
                  <c:v>0.000185185</c:v>
                </c:pt>
                <c:pt idx="11837">
                  <c:v>0.000844907</c:v>
                </c:pt>
                <c:pt idx="11838">
                  <c:v>0.001203704</c:v>
                </c:pt>
                <c:pt idx="11839">
                  <c:v>0.000798611</c:v>
                </c:pt>
                <c:pt idx="11840">
                  <c:v>0.000752315</c:v>
                </c:pt>
                <c:pt idx="11841">
                  <c:v>0.001539352</c:v>
                </c:pt>
                <c:pt idx="11842">
                  <c:v>0.003333333</c:v>
                </c:pt>
                <c:pt idx="11843">
                  <c:v>0.001388889</c:v>
                </c:pt>
                <c:pt idx="11844">
                  <c:v>0.000439815</c:v>
                </c:pt>
                <c:pt idx="11845">
                  <c:v>0.000497685</c:v>
                </c:pt>
                <c:pt idx="11846">
                  <c:v>0.000902778</c:v>
                </c:pt>
                <c:pt idx="11847">
                  <c:v>0.001921296</c:v>
                </c:pt>
                <c:pt idx="11848">
                  <c:v>0.000347222</c:v>
                </c:pt>
                <c:pt idx="11849">
                  <c:v>0.000115741</c:v>
                </c:pt>
                <c:pt idx="11850">
                  <c:v>0.002534722</c:v>
                </c:pt>
                <c:pt idx="11851">
                  <c:v>0.001898148</c:v>
                </c:pt>
                <c:pt idx="11852">
                  <c:v>0.001712963</c:v>
                </c:pt>
                <c:pt idx="11853">
                  <c:v>0.000127315</c:v>
                </c:pt>
                <c:pt idx="11854">
                  <c:v>0.00150463</c:v>
                </c:pt>
                <c:pt idx="11855">
                  <c:v>0.002407407</c:v>
                </c:pt>
                <c:pt idx="11856">
                  <c:v>0.00162037</c:v>
                </c:pt>
                <c:pt idx="11857">
                  <c:v>0.006469907</c:v>
                </c:pt>
                <c:pt idx="11858">
                  <c:v>0.001076389</c:v>
                </c:pt>
                <c:pt idx="11859">
                  <c:v>0.002048611</c:v>
                </c:pt>
                <c:pt idx="11860">
                  <c:v>0.0046875</c:v>
                </c:pt>
                <c:pt idx="11861">
                  <c:v>0.002337963</c:v>
                </c:pt>
                <c:pt idx="11862">
                  <c:v>0.004247685</c:v>
                </c:pt>
                <c:pt idx="11863">
                  <c:v>0.000694444</c:v>
                </c:pt>
                <c:pt idx="11864">
                  <c:v>0.011770833</c:v>
                </c:pt>
                <c:pt idx="11865">
                  <c:v>0.004456019</c:v>
                </c:pt>
                <c:pt idx="11866">
                  <c:v>0.002743056</c:v>
                </c:pt>
                <c:pt idx="11867">
                  <c:v>0.002743056</c:v>
                </c:pt>
                <c:pt idx="11868">
                  <c:v>0.002337963</c:v>
                </c:pt>
                <c:pt idx="11869">
                  <c:v>0.001770833</c:v>
                </c:pt>
                <c:pt idx="11870">
                  <c:v>0.001990741</c:v>
                </c:pt>
                <c:pt idx="11871">
                  <c:v>0.001886574</c:v>
                </c:pt>
                <c:pt idx="11872">
                  <c:v>0.001122685</c:v>
                </c:pt>
                <c:pt idx="11873">
                  <c:v>0.004618056</c:v>
                </c:pt>
                <c:pt idx="11874">
                  <c:v>0.000694444</c:v>
                </c:pt>
                <c:pt idx="11875">
                  <c:v>0.004988426</c:v>
                </c:pt>
                <c:pt idx="11876">
                  <c:v>0.00212963</c:v>
                </c:pt>
                <c:pt idx="11877">
                  <c:v>0.001793981</c:v>
                </c:pt>
                <c:pt idx="11878">
                  <c:v>0.005787037</c:v>
                </c:pt>
                <c:pt idx="11879">
                  <c:v>0.0003125</c:v>
                </c:pt>
                <c:pt idx="11880">
                  <c:v>0.00193287</c:v>
                </c:pt>
                <c:pt idx="11881">
                  <c:v>0.001030093</c:v>
                </c:pt>
                <c:pt idx="11882">
                  <c:v>0.001064815</c:v>
                </c:pt>
                <c:pt idx="11883">
                  <c:v>0.003425926</c:v>
                </c:pt>
                <c:pt idx="11884">
                  <c:v>0.009016204</c:v>
                </c:pt>
                <c:pt idx="11885">
                  <c:v>0.006516204</c:v>
                </c:pt>
                <c:pt idx="11886">
                  <c:v>0.001689815</c:v>
                </c:pt>
                <c:pt idx="11887">
                  <c:v>0.001064815</c:v>
                </c:pt>
                <c:pt idx="11888">
                  <c:v>0.001724537</c:v>
                </c:pt>
                <c:pt idx="11889">
                  <c:v>0.004097222</c:v>
                </c:pt>
                <c:pt idx="11890">
                  <c:v>0.001400463</c:v>
                </c:pt>
                <c:pt idx="11891">
                  <c:v>0.001226852</c:v>
                </c:pt>
                <c:pt idx="11892">
                  <c:v>0.001574074</c:v>
                </c:pt>
                <c:pt idx="11893">
                  <c:v>0.0034375</c:v>
                </c:pt>
                <c:pt idx="11894">
                  <c:v>0.006354167</c:v>
                </c:pt>
                <c:pt idx="11895">
                  <c:v>0.003090278</c:v>
                </c:pt>
                <c:pt idx="11896">
                  <c:v>0.005335648</c:v>
                </c:pt>
                <c:pt idx="11897">
                  <c:v>0.001354167</c:v>
                </c:pt>
                <c:pt idx="11898">
                  <c:v>0.004733796</c:v>
                </c:pt>
                <c:pt idx="11899">
                  <c:v>0.001203704</c:v>
                </c:pt>
                <c:pt idx="11900">
                  <c:v>0.000173611</c:v>
                </c:pt>
                <c:pt idx="11901">
                  <c:v>0.0025</c:v>
                </c:pt>
                <c:pt idx="11902">
                  <c:v>0.00244213</c:v>
                </c:pt>
                <c:pt idx="11903">
                  <c:v>0.000821759</c:v>
                </c:pt>
                <c:pt idx="11904">
                  <c:v>0.000208333</c:v>
                </c:pt>
                <c:pt idx="11905">
                  <c:v>0.007534722</c:v>
                </c:pt>
                <c:pt idx="11906">
                  <c:v>0.009664352</c:v>
                </c:pt>
                <c:pt idx="11907">
                  <c:v>0.007905093</c:v>
                </c:pt>
                <c:pt idx="11908">
                  <c:v>0.002986111</c:v>
                </c:pt>
                <c:pt idx="11909">
                  <c:v>0.001805556</c:v>
                </c:pt>
                <c:pt idx="11910">
                  <c:v>0.011712963</c:v>
                </c:pt>
                <c:pt idx="11911">
                  <c:v>0.00150463</c:v>
                </c:pt>
                <c:pt idx="11912">
                  <c:v>0.003599537</c:v>
                </c:pt>
                <c:pt idx="11913">
                  <c:v>0.001493056</c:v>
                </c:pt>
                <c:pt idx="11914">
                  <c:v>0.001053241</c:v>
                </c:pt>
                <c:pt idx="11915">
                  <c:v>0.00056713</c:v>
                </c:pt>
                <c:pt idx="11916">
                  <c:v>0.001296296</c:v>
                </c:pt>
                <c:pt idx="11917">
                  <c:v>0.000416667</c:v>
                </c:pt>
                <c:pt idx="11918">
                  <c:v>0.001296296</c:v>
                </c:pt>
                <c:pt idx="11919">
                  <c:v>0.011087963</c:v>
                </c:pt>
                <c:pt idx="11920">
                  <c:v>0.000104167</c:v>
                </c:pt>
                <c:pt idx="11921">
                  <c:v>0.000300926</c:v>
                </c:pt>
                <c:pt idx="11922">
                  <c:v>0.001053241</c:v>
                </c:pt>
                <c:pt idx="11923">
                  <c:v>0.030497685</c:v>
                </c:pt>
                <c:pt idx="11924">
                  <c:v>0.001597222</c:v>
                </c:pt>
                <c:pt idx="11925">
                  <c:v>0.003680556</c:v>
                </c:pt>
                <c:pt idx="11926">
                  <c:v>0.003773148</c:v>
                </c:pt>
                <c:pt idx="11927">
                  <c:v>0.016238426</c:v>
                </c:pt>
                <c:pt idx="11928">
                  <c:v>0.002071759</c:v>
                </c:pt>
                <c:pt idx="11929">
                  <c:v>0.003032407</c:v>
                </c:pt>
                <c:pt idx="11930">
                  <c:v>0.001944444</c:v>
                </c:pt>
                <c:pt idx="11931">
                  <c:v>0.002233796</c:v>
                </c:pt>
                <c:pt idx="11932">
                  <c:v>0.003854167</c:v>
                </c:pt>
                <c:pt idx="11933">
                  <c:v>0.000578704</c:v>
                </c:pt>
                <c:pt idx="11934">
                  <c:v>0.002789352</c:v>
                </c:pt>
                <c:pt idx="11935">
                  <c:v>0.002164352</c:v>
                </c:pt>
                <c:pt idx="11936">
                  <c:v>0.000428241</c:v>
                </c:pt>
                <c:pt idx="11937">
                  <c:v>0.0021875</c:v>
                </c:pt>
                <c:pt idx="11938">
                  <c:v>0.001030093</c:v>
                </c:pt>
                <c:pt idx="11939">
                  <c:v>0.001168981</c:v>
                </c:pt>
                <c:pt idx="11940">
                  <c:v>0.001296296</c:v>
                </c:pt>
                <c:pt idx="11941">
                  <c:v>0.005659722</c:v>
                </c:pt>
                <c:pt idx="11942">
                  <c:v>0.001631944</c:v>
                </c:pt>
                <c:pt idx="11943">
                  <c:v>0.000694444</c:v>
                </c:pt>
                <c:pt idx="11944">
                  <c:v>0.002789352</c:v>
                </c:pt>
                <c:pt idx="11945">
                  <c:v>0.000405093</c:v>
                </c:pt>
                <c:pt idx="11946">
                  <c:v>0.000706019</c:v>
                </c:pt>
                <c:pt idx="11947">
                  <c:v>0.0015625</c:v>
                </c:pt>
                <c:pt idx="11948">
                  <c:v>0.000277778</c:v>
                </c:pt>
                <c:pt idx="11949">
                  <c:v>0.000717593</c:v>
                </c:pt>
                <c:pt idx="11950">
                  <c:v>0.000497685</c:v>
                </c:pt>
                <c:pt idx="11951">
                  <c:v>0.000868056</c:v>
                </c:pt>
                <c:pt idx="11952">
                  <c:v>0.002048611</c:v>
                </c:pt>
                <c:pt idx="11953">
                  <c:v>0.001967593</c:v>
                </c:pt>
                <c:pt idx="11954">
                  <c:v>0.000486111</c:v>
                </c:pt>
                <c:pt idx="11955">
                  <c:v>0.00025463</c:v>
                </c:pt>
                <c:pt idx="11956">
                  <c:v>0.001145833</c:v>
                </c:pt>
                <c:pt idx="11957">
                  <c:v>0.001608796</c:v>
                </c:pt>
                <c:pt idx="11958">
                  <c:v>0.002291667</c:v>
                </c:pt>
                <c:pt idx="11959">
                  <c:v>0.004560185</c:v>
                </c:pt>
                <c:pt idx="11960">
                  <c:v>0.000486111</c:v>
                </c:pt>
                <c:pt idx="11961">
                  <c:v>0.000474537</c:v>
                </c:pt>
                <c:pt idx="11962">
                  <c:v>0.001134259</c:v>
                </c:pt>
                <c:pt idx="11963">
                  <c:v>0.001319444</c:v>
                </c:pt>
                <c:pt idx="11964">
                  <c:v>0.002210648</c:v>
                </c:pt>
                <c:pt idx="11965">
                  <c:v>0.00193287</c:v>
                </c:pt>
                <c:pt idx="11966">
                  <c:v>0.00275463</c:v>
                </c:pt>
                <c:pt idx="11967">
                  <c:v>0.000844907</c:v>
                </c:pt>
                <c:pt idx="11968">
                  <c:v>0.002384259</c:v>
                </c:pt>
                <c:pt idx="11969">
                  <c:v>0.002071759</c:v>
                </c:pt>
                <c:pt idx="11970">
                  <c:v>0.000509259</c:v>
                </c:pt>
                <c:pt idx="11971">
                  <c:v>0.001493056</c:v>
                </c:pt>
                <c:pt idx="11972">
                  <c:v>0.001851852</c:v>
                </c:pt>
                <c:pt idx="11973">
                  <c:v>0.001805556</c:v>
                </c:pt>
                <c:pt idx="11974">
                  <c:v>0.005925926</c:v>
                </c:pt>
                <c:pt idx="11975">
                  <c:v>0.000578704</c:v>
                </c:pt>
                <c:pt idx="11976">
                  <c:v>0.000752315</c:v>
                </c:pt>
                <c:pt idx="11977">
                  <c:v>0.000266204</c:v>
                </c:pt>
                <c:pt idx="11978">
                  <c:v>0.001226852</c:v>
                </c:pt>
                <c:pt idx="11979">
                  <c:v>0.002962963</c:v>
                </c:pt>
                <c:pt idx="11980">
                  <c:v>0.007326389</c:v>
                </c:pt>
                <c:pt idx="11981">
                  <c:v>0.001261574</c:v>
                </c:pt>
                <c:pt idx="11982">
                  <c:v>0.001145833</c:v>
                </c:pt>
                <c:pt idx="11983">
                  <c:v>0.002847222</c:v>
                </c:pt>
                <c:pt idx="11984">
                  <c:v>0.00068287</c:v>
                </c:pt>
                <c:pt idx="11985">
                  <c:v>0.002789352</c:v>
                </c:pt>
                <c:pt idx="11986">
                  <c:v>0.000729167</c:v>
                </c:pt>
                <c:pt idx="11987">
                  <c:v>0.000625</c:v>
                </c:pt>
                <c:pt idx="11988">
                  <c:v>0.001006944</c:v>
                </c:pt>
                <c:pt idx="11989">
                  <c:v>0.001412037</c:v>
                </c:pt>
                <c:pt idx="11990">
                  <c:v>0.011261574</c:v>
                </c:pt>
                <c:pt idx="11991">
                  <c:v>0.001921296</c:v>
                </c:pt>
                <c:pt idx="11992">
                  <c:v>0.004340278</c:v>
                </c:pt>
                <c:pt idx="11993">
                  <c:v>0.001284722</c:v>
                </c:pt>
                <c:pt idx="11994">
                  <c:v>0.000405093</c:v>
                </c:pt>
                <c:pt idx="11995">
                  <c:v>0.00037037</c:v>
                </c:pt>
                <c:pt idx="11996">
                  <c:v>0.007233796</c:v>
                </c:pt>
                <c:pt idx="11997">
                  <c:v>0.001435185</c:v>
                </c:pt>
                <c:pt idx="11998">
                  <c:v>0.00181713</c:v>
                </c:pt>
                <c:pt idx="11999">
                  <c:v>0.016979167</c:v>
                </c:pt>
                <c:pt idx="12000">
                  <c:v>0.001550926</c:v>
                </c:pt>
                <c:pt idx="12001">
                  <c:v>0.003761574</c:v>
                </c:pt>
                <c:pt idx="12002">
                  <c:v>0.001319444</c:v>
                </c:pt>
                <c:pt idx="12003">
                  <c:v>0.009166667</c:v>
                </c:pt>
                <c:pt idx="12004">
                  <c:v>0.001793981</c:v>
                </c:pt>
                <c:pt idx="12005">
                  <c:v>0.001967593</c:v>
                </c:pt>
                <c:pt idx="12006">
                  <c:v>0.001435185</c:v>
                </c:pt>
                <c:pt idx="12007">
                  <c:v>0.001284722</c:v>
                </c:pt>
                <c:pt idx="12008">
                  <c:v>0.000289352</c:v>
                </c:pt>
                <c:pt idx="12009">
                  <c:v>0.000462963</c:v>
                </c:pt>
                <c:pt idx="12010">
                  <c:v>0.000289352</c:v>
                </c:pt>
                <c:pt idx="12011">
                  <c:v>0.004259259</c:v>
                </c:pt>
                <c:pt idx="12012">
                  <c:v>0.001099537</c:v>
                </c:pt>
                <c:pt idx="12013">
                  <c:v>0.010543981</c:v>
                </c:pt>
                <c:pt idx="12014">
                  <c:v>0.002928241</c:v>
                </c:pt>
                <c:pt idx="12015">
                  <c:v>0.000474537</c:v>
                </c:pt>
                <c:pt idx="12016">
                  <c:v>0.004606481</c:v>
                </c:pt>
                <c:pt idx="12017">
                  <c:v>0.004178241</c:v>
                </c:pt>
                <c:pt idx="12018">
                  <c:v>0.001122685</c:v>
                </c:pt>
                <c:pt idx="12019">
                  <c:v>0.000231481</c:v>
                </c:pt>
                <c:pt idx="12020">
                  <c:v>0.005706019</c:v>
                </c:pt>
                <c:pt idx="12021">
                  <c:v>0.000752315</c:v>
                </c:pt>
                <c:pt idx="12022">
                  <c:v>0.000555556</c:v>
                </c:pt>
                <c:pt idx="12023">
                  <c:v>0.004421296</c:v>
                </c:pt>
                <c:pt idx="12024">
                  <c:v>0.007013889</c:v>
                </c:pt>
                <c:pt idx="12025">
                  <c:v>0.000856481</c:v>
                </c:pt>
                <c:pt idx="12026">
                  <c:v>0.001770833</c:v>
                </c:pt>
                <c:pt idx="12027">
                  <c:v>0.01400463</c:v>
                </c:pt>
                <c:pt idx="12028">
                  <c:v>0.008287037</c:v>
                </c:pt>
                <c:pt idx="12029">
                  <c:v>0.001828704</c:v>
                </c:pt>
                <c:pt idx="12030">
                  <c:v>0.001828704</c:v>
                </c:pt>
                <c:pt idx="12031">
                  <c:v>0.001608796</c:v>
                </c:pt>
                <c:pt idx="12032">
                  <c:v>0.003622685</c:v>
                </c:pt>
                <c:pt idx="12033">
                  <c:v>0.003159722</c:v>
                </c:pt>
                <c:pt idx="12034">
                  <c:v>0.002523148</c:v>
                </c:pt>
                <c:pt idx="12035">
                  <c:v>0.000520833</c:v>
                </c:pt>
                <c:pt idx="12036">
                  <c:v>0.001331019</c:v>
                </c:pt>
                <c:pt idx="12037">
                  <c:v>0.003240741</c:v>
                </c:pt>
                <c:pt idx="12038">
                  <c:v>0.001261574</c:v>
                </c:pt>
                <c:pt idx="12039">
                  <c:v>0.002071759</c:v>
                </c:pt>
                <c:pt idx="12040">
                  <c:v>0.001331019</c:v>
                </c:pt>
                <c:pt idx="12041">
                  <c:v>0.000289352</c:v>
                </c:pt>
                <c:pt idx="12042">
                  <c:v>0.000868056</c:v>
                </c:pt>
                <c:pt idx="12043">
                  <c:v>0.002719907</c:v>
                </c:pt>
                <c:pt idx="12044">
                  <c:v>0.001099537</c:v>
                </c:pt>
                <c:pt idx="12045">
                  <c:v>0.002673611</c:v>
                </c:pt>
                <c:pt idx="12046">
                  <c:v>0.001527778</c:v>
                </c:pt>
                <c:pt idx="12047">
                  <c:v>0.000451389</c:v>
                </c:pt>
                <c:pt idx="12048">
                  <c:v>0.000358796</c:v>
                </c:pt>
                <c:pt idx="12049">
                  <c:v>0.000740741</c:v>
                </c:pt>
                <c:pt idx="12050">
                  <c:v>0.009699074</c:v>
                </c:pt>
                <c:pt idx="12051">
                  <c:v>0.014768519</c:v>
                </c:pt>
                <c:pt idx="12052">
                  <c:v>0.0003125</c:v>
                </c:pt>
                <c:pt idx="12053">
                  <c:v>0.001157407</c:v>
                </c:pt>
                <c:pt idx="12054">
                  <c:v>0.002175926</c:v>
                </c:pt>
                <c:pt idx="12055">
                  <c:v>0.001631944</c:v>
                </c:pt>
                <c:pt idx="12056">
                  <c:v>0.001666667</c:v>
                </c:pt>
                <c:pt idx="12057">
                  <c:v>0.00380787</c:v>
                </c:pt>
                <c:pt idx="12058">
                  <c:v>0.000520833</c:v>
                </c:pt>
                <c:pt idx="12059">
                  <c:v>0.001134259</c:v>
                </c:pt>
                <c:pt idx="12060">
                  <c:v>0.000868056</c:v>
                </c:pt>
                <c:pt idx="12061">
                  <c:v>0.002986111</c:v>
                </c:pt>
                <c:pt idx="12062">
                  <c:v>0.004652778</c:v>
                </c:pt>
                <c:pt idx="12063">
                  <c:v>0.000694444</c:v>
                </c:pt>
                <c:pt idx="12064">
                  <c:v>0.003113426</c:v>
                </c:pt>
                <c:pt idx="12065">
                  <c:v>0.004884259</c:v>
                </c:pt>
                <c:pt idx="12066">
                  <c:v>0.003553241</c:v>
                </c:pt>
                <c:pt idx="12067">
                  <c:v>0.005613426</c:v>
                </c:pt>
                <c:pt idx="12068">
                  <c:v>0.002013889</c:v>
                </c:pt>
                <c:pt idx="12069">
                  <c:v>0.012708333</c:v>
                </c:pt>
                <c:pt idx="12070">
                  <c:v>0.001331019</c:v>
                </c:pt>
                <c:pt idx="12071">
                  <c:v>0.0040625</c:v>
                </c:pt>
                <c:pt idx="12072">
                  <c:v>0.000717593</c:v>
                </c:pt>
                <c:pt idx="12073">
                  <c:v>0.001030093</c:v>
                </c:pt>
                <c:pt idx="12074">
                  <c:v>0.00130787</c:v>
                </c:pt>
                <c:pt idx="12075">
                  <c:v>0.005451389</c:v>
                </c:pt>
                <c:pt idx="12076">
                  <c:v>0.002962963</c:v>
                </c:pt>
                <c:pt idx="12077">
                  <c:v>0.00125</c:v>
                </c:pt>
                <c:pt idx="12078">
                  <c:v>0.000555556</c:v>
                </c:pt>
                <c:pt idx="12079">
                  <c:v>0.00087963</c:v>
                </c:pt>
                <c:pt idx="12080">
                  <c:v>0.000405093</c:v>
                </c:pt>
                <c:pt idx="12081">
                  <c:v>0.004340278</c:v>
                </c:pt>
                <c:pt idx="12082">
                  <c:v>0.000729167</c:v>
                </c:pt>
                <c:pt idx="12083">
                  <c:v>0.001921296</c:v>
                </c:pt>
                <c:pt idx="12084">
                  <c:v>0.003958333</c:v>
                </c:pt>
                <c:pt idx="12085">
                  <c:v>0.003842593</c:v>
                </c:pt>
                <c:pt idx="12086">
                  <c:v>0.001423611</c:v>
                </c:pt>
                <c:pt idx="12087">
                  <c:v>0.001851852</c:v>
                </c:pt>
                <c:pt idx="12088">
                  <c:v>0.003773148</c:v>
                </c:pt>
                <c:pt idx="12089">
                  <c:v>0.002835648</c:v>
                </c:pt>
                <c:pt idx="12090">
                  <c:v>0.000949074</c:v>
                </c:pt>
                <c:pt idx="12091">
                  <c:v>0.000428241</c:v>
                </c:pt>
                <c:pt idx="12092">
                  <c:v>0.001099537</c:v>
                </c:pt>
                <c:pt idx="12093">
                  <c:v>0.004328704</c:v>
                </c:pt>
                <c:pt idx="12094">
                  <c:v>0.001990741</c:v>
                </c:pt>
                <c:pt idx="12095">
                  <c:v>0.000856481</c:v>
                </c:pt>
                <c:pt idx="12096">
                  <c:v>0.002013889</c:v>
                </c:pt>
                <c:pt idx="12097">
                  <c:v>0.001284722</c:v>
                </c:pt>
                <c:pt idx="12098">
                  <c:v>0.001261574</c:v>
                </c:pt>
                <c:pt idx="12099">
                  <c:v>0.002372685</c:v>
                </c:pt>
                <c:pt idx="12100">
                  <c:v>0.005451389</c:v>
                </c:pt>
                <c:pt idx="12101">
                  <c:v>0.001944444</c:v>
                </c:pt>
                <c:pt idx="12102">
                  <c:v>0.00244213</c:v>
                </c:pt>
                <c:pt idx="12103">
                  <c:v>0.001215278</c:v>
                </c:pt>
                <c:pt idx="12104">
                  <c:v>0.006180556</c:v>
                </c:pt>
                <c:pt idx="12105">
                  <c:v>0.002893519</c:v>
                </c:pt>
                <c:pt idx="12106">
                  <c:v>0.003969907</c:v>
                </c:pt>
                <c:pt idx="12107">
                  <c:v>0.018206019</c:v>
                </c:pt>
                <c:pt idx="12108">
                  <c:v>0.002094907</c:v>
                </c:pt>
                <c:pt idx="12109">
                  <c:v>0.001030093</c:v>
                </c:pt>
                <c:pt idx="12110">
                  <c:v>0.002685185</c:v>
                </c:pt>
                <c:pt idx="12111">
                  <c:v>0.001458333</c:v>
                </c:pt>
                <c:pt idx="12112">
                  <c:v>0.002743056</c:v>
                </c:pt>
                <c:pt idx="12113">
                  <c:v>0.002407407</c:v>
                </c:pt>
                <c:pt idx="12114">
                  <c:v>0.006747685</c:v>
                </c:pt>
                <c:pt idx="12115">
                  <c:v>0.002013889</c:v>
                </c:pt>
                <c:pt idx="12116">
                  <c:v>0.000300926</c:v>
                </c:pt>
                <c:pt idx="12117">
                  <c:v>0.001261574</c:v>
                </c:pt>
                <c:pt idx="12118">
                  <c:v>0.003333333</c:v>
                </c:pt>
                <c:pt idx="12119">
                  <c:v>0.000162037</c:v>
                </c:pt>
                <c:pt idx="12120">
                  <c:v>0.000844907</c:v>
                </c:pt>
                <c:pt idx="12121">
                  <c:v>0.000127315</c:v>
                </c:pt>
                <c:pt idx="12122">
                  <c:v>0.004803241</c:v>
                </c:pt>
                <c:pt idx="12123">
                  <c:v>0.000509259</c:v>
                </c:pt>
                <c:pt idx="12124">
                  <c:v>0.000266204</c:v>
                </c:pt>
                <c:pt idx="12125">
                  <c:v>0.005162037</c:v>
                </c:pt>
                <c:pt idx="12126">
                  <c:v>0.019247685</c:v>
                </c:pt>
                <c:pt idx="12127">
                  <c:v>0.0053125</c:v>
                </c:pt>
                <c:pt idx="12128">
                  <c:v>0.004606481</c:v>
                </c:pt>
                <c:pt idx="12129">
                  <c:v>0.006481481</c:v>
                </c:pt>
                <c:pt idx="12130">
                  <c:v>0.000740741</c:v>
                </c:pt>
                <c:pt idx="12131">
                  <c:v>0.00287037</c:v>
                </c:pt>
                <c:pt idx="12132">
                  <c:v>0.001435185</c:v>
                </c:pt>
                <c:pt idx="12133">
                  <c:v>0.001782407</c:v>
                </c:pt>
                <c:pt idx="12134">
                  <c:v>0.018715278</c:v>
                </c:pt>
                <c:pt idx="12135">
                  <c:v>0.004872685</c:v>
                </c:pt>
                <c:pt idx="12136">
                  <c:v>0.006840278</c:v>
                </c:pt>
                <c:pt idx="12137">
                  <c:v>0.00525463</c:v>
                </c:pt>
                <c:pt idx="12138">
                  <c:v>0.001909722</c:v>
                </c:pt>
                <c:pt idx="12139">
                  <c:v>0.001863426</c:v>
                </c:pt>
                <c:pt idx="12140">
                  <c:v>0.007152778</c:v>
                </c:pt>
                <c:pt idx="12141">
                  <c:v>0.000810185</c:v>
                </c:pt>
                <c:pt idx="12142">
                  <c:v>0.001388889</c:v>
                </c:pt>
                <c:pt idx="12143">
                  <c:v>0.017106481</c:v>
                </c:pt>
                <c:pt idx="12144">
                  <c:v>0.000162037</c:v>
                </c:pt>
                <c:pt idx="12145">
                  <c:v>0.001273148</c:v>
                </c:pt>
                <c:pt idx="12146">
                  <c:v>0.000462963</c:v>
                </c:pt>
                <c:pt idx="12147">
                  <c:v>0.006597222</c:v>
                </c:pt>
                <c:pt idx="12148">
                  <c:v>0.006006944</c:v>
                </c:pt>
                <c:pt idx="12149">
                  <c:v>0.000162037</c:v>
                </c:pt>
                <c:pt idx="12150">
                  <c:v>0.000775463</c:v>
                </c:pt>
                <c:pt idx="12151">
                  <c:v>0.009548611</c:v>
                </c:pt>
                <c:pt idx="12152">
                  <c:v>0.003043981</c:v>
                </c:pt>
                <c:pt idx="12153">
                  <c:v>0.016458333</c:v>
                </c:pt>
                <c:pt idx="12154">
                  <c:v>0.006412037</c:v>
                </c:pt>
                <c:pt idx="12155">
                  <c:v>0.000636574</c:v>
                </c:pt>
                <c:pt idx="12156">
                  <c:v>0.001990741</c:v>
                </c:pt>
                <c:pt idx="12157">
                  <c:v>0.006400463</c:v>
                </c:pt>
                <c:pt idx="12158">
                  <c:v>0.000173611</c:v>
                </c:pt>
                <c:pt idx="12159">
                  <c:v>0.0009375</c:v>
                </c:pt>
                <c:pt idx="12160">
                  <c:v>0.001736111</c:v>
                </c:pt>
                <c:pt idx="12161">
                  <c:v>0.001446759</c:v>
                </c:pt>
                <c:pt idx="12162">
                  <c:v>0.00375</c:v>
                </c:pt>
                <c:pt idx="12163">
                  <c:v>0.001076389</c:v>
                </c:pt>
                <c:pt idx="12164">
                  <c:v>0.001805556</c:v>
                </c:pt>
                <c:pt idx="12165">
                  <c:v>0.000717593</c:v>
                </c:pt>
                <c:pt idx="12166">
                  <c:v>0.000219907</c:v>
                </c:pt>
                <c:pt idx="12167">
                  <c:v>0.000543981</c:v>
                </c:pt>
                <c:pt idx="12168">
                  <c:v>0.000185185</c:v>
                </c:pt>
                <c:pt idx="12169">
                  <c:v>0.001550926</c:v>
                </c:pt>
                <c:pt idx="12170">
                  <c:v>0.002037037</c:v>
                </c:pt>
                <c:pt idx="12171">
                  <c:v>0.00275463</c:v>
                </c:pt>
                <c:pt idx="12172">
                  <c:v>0.000196759</c:v>
                </c:pt>
                <c:pt idx="12173">
                  <c:v>0.000104167</c:v>
                </c:pt>
                <c:pt idx="12174">
                  <c:v>0.000289352</c:v>
                </c:pt>
                <c:pt idx="12175">
                  <c:v>0.000162037</c:v>
                </c:pt>
                <c:pt idx="12176">
                  <c:v>0.004224537</c:v>
                </c:pt>
                <c:pt idx="12177">
                  <c:v>0.002430556</c:v>
                </c:pt>
                <c:pt idx="12178">
                  <c:v>0.000127315</c:v>
                </c:pt>
                <c:pt idx="12179">
                  <c:v>0.000138889</c:v>
                </c:pt>
                <c:pt idx="12180">
                  <c:v>9.25926E-05</c:v>
                </c:pt>
                <c:pt idx="12181">
                  <c:v>0.000636574</c:v>
                </c:pt>
                <c:pt idx="12182">
                  <c:v>0.000104167</c:v>
                </c:pt>
                <c:pt idx="12183">
                  <c:v>0.000150463</c:v>
                </c:pt>
                <c:pt idx="12184">
                  <c:v>0.000324074</c:v>
                </c:pt>
                <c:pt idx="12185">
                  <c:v>0.000196759</c:v>
                </c:pt>
                <c:pt idx="12186">
                  <c:v>0.000543981</c:v>
                </c:pt>
                <c:pt idx="12187">
                  <c:v>9.25926E-05</c:v>
                </c:pt>
                <c:pt idx="12188">
                  <c:v>0.000127315</c:v>
                </c:pt>
                <c:pt idx="12189">
                  <c:v>0.001828704</c:v>
                </c:pt>
                <c:pt idx="12190">
                  <c:v>0.0009375</c:v>
                </c:pt>
                <c:pt idx="12191">
                  <c:v>0.000162037</c:v>
                </c:pt>
                <c:pt idx="12192">
                  <c:v>0.000289352</c:v>
                </c:pt>
                <c:pt idx="12193">
                  <c:v>0.000104167</c:v>
                </c:pt>
                <c:pt idx="12194">
                  <c:v>0.001782407</c:v>
                </c:pt>
                <c:pt idx="12195">
                  <c:v>0.000393519</c:v>
                </c:pt>
                <c:pt idx="12196">
                  <c:v>0.003055556</c:v>
                </c:pt>
                <c:pt idx="12197">
                  <c:v>0.000335648</c:v>
                </c:pt>
                <c:pt idx="12198">
                  <c:v>0.000231481</c:v>
                </c:pt>
                <c:pt idx="12199">
                  <c:v>0.000983796</c:v>
                </c:pt>
                <c:pt idx="12200">
                  <c:v>0.000150463</c:v>
                </c:pt>
                <c:pt idx="12201">
                  <c:v>0.001759259</c:v>
                </c:pt>
                <c:pt idx="12202">
                  <c:v>0.000115741</c:v>
                </c:pt>
                <c:pt idx="12203">
                  <c:v>0.000335648</c:v>
                </c:pt>
                <c:pt idx="12204">
                  <c:v>0.000393519</c:v>
                </c:pt>
                <c:pt idx="12205">
                  <c:v>0.000393519</c:v>
                </c:pt>
                <c:pt idx="12206">
                  <c:v>0.000196759</c:v>
                </c:pt>
                <c:pt idx="12207">
                  <c:v>0.000162037</c:v>
                </c:pt>
                <c:pt idx="12208">
                  <c:v>0.000335648</c:v>
                </c:pt>
                <c:pt idx="12209">
                  <c:v>0.00037037</c:v>
                </c:pt>
                <c:pt idx="12210">
                  <c:v>0.001550926</c:v>
                </c:pt>
                <c:pt idx="12211">
                  <c:v>0.001064815</c:v>
                </c:pt>
                <c:pt idx="12212">
                  <c:v>0.000300926</c:v>
                </c:pt>
                <c:pt idx="12213">
                  <c:v>0.0003125</c:v>
                </c:pt>
                <c:pt idx="12214">
                  <c:v>0.000162037</c:v>
                </c:pt>
                <c:pt idx="12215">
                  <c:v>0.000173611</c:v>
                </c:pt>
                <c:pt idx="12216">
                  <c:v>0.000196759</c:v>
                </c:pt>
                <c:pt idx="12217">
                  <c:v>0.003101852</c:v>
                </c:pt>
                <c:pt idx="12218">
                  <c:v>0.006793981</c:v>
                </c:pt>
                <c:pt idx="12219">
                  <c:v>0.000115741</c:v>
                </c:pt>
                <c:pt idx="12220">
                  <c:v>0.007546296</c:v>
                </c:pt>
                <c:pt idx="12221">
                  <c:v>0.000185185</c:v>
                </c:pt>
                <c:pt idx="12222">
                  <c:v>0.000104167</c:v>
                </c:pt>
                <c:pt idx="12223">
                  <c:v>0.005034722</c:v>
                </c:pt>
                <c:pt idx="12224">
                  <c:v>0.000115741</c:v>
                </c:pt>
                <c:pt idx="12225">
                  <c:v>0.001423611</c:v>
                </c:pt>
                <c:pt idx="12226">
                  <c:v>0.000138889</c:v>
                </c:pt>
                <c:pt idx="12227">
                  <c:v>0.002071759</c:v>
                </c:pt>
                <c:pt idx="12228">
                  <c:v>0.000150463</c:v>
                </c:pt>
                <c:pt idx="12229">
                  <c:v>0.000162037</c:v>
                </c:pt>
                <c:pt idx="12230">
                  <c:v>0.006064815</c:v>
                </c:pt>
                <c:pt idx="12231">
                  <c:v>0.000856481</c:v>
                </c:pt>
                <c:pt idx="12232">
                  <c:v>0.000266204</c:v>
                </c:pt>
                <c:pt idx="12233">
                  <c:v>0.009837963</c:v>
                </c:pt>
                <c:pt idx="12234">
                  <c:v>0.001458333</c:v>
                </c:pt>
                <c:pt idx="12235">
                  <c:v>0.000173611</c:v>
                </c:pt>
                <c:pt idx="12236">
                  <c:v>8.10185E-05</c:v>
                </c:pt>
                <c:pt idx="12237">
                  <c:v>0.00056713</c:v>
                </c:pt>
                <c:pt idx="12238">
                  <c:v>0.000462963</c:v>
                </c:pt>
                <c:pt idx="12239">
                  <c:v>0.000173611</c:v>
                </c:pt>
                <c:pt idx="12240">
                  <c:v>4.62963E-05</c:v>
                </c:pt>
                <c:pt idx="12241">
                  <c:v>0.00037037</c:v>
                </c:pt>
                <c:pt idx="12242">
                  <c:v>9.25926E-05</c:v>
                </c:pt>
                <c:pt idx="12243">
                  <c:v>0.000138889</c:v>
                </c:pt>
                <c:pt idx="12244">
                  <c:v>0.000891204</c:v>
                </c:pt>
                <c:pt idx="12245">
                  <c:v>0.00150463</c:v>
                </c:pt>
                <c:pt idx="12246">
                  <c:v>0.000104167</c:v>
                </c:pt>
                <c:pt idx="12247">
                  <c:v>0.000196759</c:v>
                </c:pt>
                <c:pt idx="12248">
                  <c:v>9.25926E-05</c:v>
                </c:pt>
                <c:pt idx="12249">
                  <c:v>0.000208333</c:v>
                </c:pt>
                <c:pt idx="12250">
                  <c:v>8.10185E-05</c:v>
                </c:pt>
                <c:pt idx="12251">
                  <c:v>0.000127315</c:v>
                </c:pt>
                <c:pt idx="12252">
                  <c:v>0.000185185</c:v>
                </c:pt>
                <c:pt idx="12253">
                  <c:v>0.000300926</c:v>
                </c:pt>
                <c:pt idx="12254">
                  <c:v>0.000451389</c:v>
                </c:pt>
                <c:pt idx="12255">
                  <c:v>0.000185185</c:v>
                </c:pt>
                <c:pt idx="12256">
                  <c:v>0.000127315</c:v>
                </c:pt>
                <c:pt idx="12257">
                  <c:v>0.003298611</c:v>
                </c:pt>
                <c:pt idx="12258">
                  <c:v>0.000428241</c:v>
                </c:pt>
                <c:pt idx="12259">
                  <c:v>0.002372685</c:v>
                </c:pt>
                <c:pt idx="12260">
                  <c:v>0.004722222</c:v>
                </c:pt>
                <c:pt idx="12261">
                  <c:v>0.0003125</c:v>
                </c:pt>
                <c:pt idx="12262">
                  <c:v>0.003611111</c:v>
                </c:pt>
                <c:pt idx="12263">
                  <c:v>0.000532407</c:v>
                </c:pt>
                <c:pt idx="12264">
                  <c:v>0.000208333</c:v>
                </c:pt>
                <c:pt idx="12265">
                  <c:v>0.011840278</c:v>
                </c:pt>
                <c:pt idx="12266">
                  <c:v>0.002928241</c:v>
                </c:pt>
                <c:pt idx="12267">
                  <c:v>0.000115741</c:v>
                </c:pt>
                <c:pt idx="12268">
                  <c:v>0.000590278</c:v>
                </c:pt>
                <c:pt idx="12269">
                  <c:v>0.004710648</c:v>
                </c:pt>
                <c:pt idx="12270">
                  <c:v>0.000115741</c:v>
                </c:pt>
                <c:pt idx="12271">
                  <c:v>0.000104167</c:v>
                </c:pt>
                <c:pt idx="12272">
                  <c:v>0.001273148</c:v>
                </c:pt>
                <c:pt idx="12273">
                  <c:v>0.009351852</c:v>
                </c:pt>
                <c:pt idx="12274">
                  <c:v>0.000127315</c:v>
                </c:pt>
                <c:pt idx="12275">
                  <c:v>0.002037037</c:v>
                </c:pt>
                <c:pt idx="12276">
                  <c:v>0.001759259</c:v>
                </c:pt>
                <c:pt idx="12277">
                  <c:v>0.000509259</c:v>
                </c:pt>
                <c:pt idx="12278">
                  <c:v>0.000150463</c:v>
                </c:pt>
                <c:pt idx="12279">
                  <c:v>0.000150463</c:v>
                </c:pt>
                <c:pt idx="12280">
                  <c:v>0.000914352</c:v>
                </c:pt>
                <c:pt idx="12281">
                  <c:v>0.002453704</c:v>
                </c:pt>
                <c:pt idx="12282">
                  <c:v>0.000902778</c:v>
                </c:pt>
                <c:pt idx="12283">
                  <c:v>0.001006944</c:v>
                </c:pt>
                <c:pt idx="12284">
                  <c:v>0.006770833</c:v>
                </c:pt>
                <c:pt idx="12285">
                  <c:v>9.25926E-05</c:v>
                </c:pt>
                <c:pt idx="12286">
                  <c:v>0.000115741</c:v>
                </c:pt>
                <c:pt idx="12287">
                  <c:v>0.000752315</c:v>
                </c:pt>
                <c:pt idx="12288">
                  <c:v>0.001493056</c:v>
                </c:pt>
                <c:pt idx="12289">
                  <c:v>0.000162037</c:v>
                </c:pt>
                <c:pt idx="12290">
                  <c:v>0.000104167</c:v>
                </c:pt>
                <c:pt idx="12291">
                  <c:v>0.000138889</c:v>
                </c:pt>
                <c:pt idx="12292">
                  <c:v>0.001157407</c:v>
                </c:pt>
                <c:pt idx="12293">
                  <c:v>0.001655093</c:v>
                </c:pt>
                <c:pt idx="12294">
                  <c:v>0.000104167</c:v>
                </c:pt>
                <c:pt idx="12295">
                  <c:v>0.002638889</c:v>
                </c:pt>
                <c:pt idx="12296">
                  <c:v>0.00099537</c:v>
                </c:pt>
                <c:pt idx="12297">
                  <c:v>0.008020833</c:v>
                </c:pt>
                <c:pt idx="12298">
                  <c:v>9.25926E-05</c:v>
                </c:pt>
                <c:pt idx="12299">
                  <c:v>0.002986111</c:v>
                </c:pt>
                <c:pt idx="12300">
                  <c:v>0.000185185</c:v>
                </c:pt>
                <c:pt idx="12301">
                  <c:v>0.0003125</c:v>
                </c:pt>
                <c:pt idx="12302">
                  <c:v>0.000138889</c:v>
                </c:pt>
                <c:pt idx="12303">
                  <c:v>0.000196759</c:v>
                </c:pt>
                <c:pt idx="12304">
                  <c:v>0.000127315</c:v>
                </c:pt>
                <c:pt idx="12305">
                  <c:v>0.00025463</c:v>
                </c:pt>
                <c:pt idx="12306">
                  <c:v>0.001793981</c:v>
                </c:pt>
                <c:pt idx="12307">
                  <c:v>0.0009375</c:v>
                </c:pt>
                <c:pt idx="12308">
                  <c:v>0.001342593</c:v>
                </c:pt>
                <c:pt idx="12309">
                  <c:v>0.001574074</c:v>
                </c:pt>
                <c:pt idx="12310">
                  <c:v>9.25926E-05</c:v>
                </c:pt>
                <c:pt idx="12311">
                  <c:v>0.000162037</c:v>
                </c:pt>
                <c:pt idx="12312">
                  <c:v>0.000115741</c:v>
                </c:pt>
                <c:pt idx="12313">
                  <c:v>0.000115741</c:v>
                </c:pt>
                <c:pt idx="12314">
                  <c:v>0.00181713</c:v>
                </c:pt>
                <c:pt idx="12315">
                  <c:v>0.000127315</c:v>
                </c:pt>
                <c:pt idx="12316">
                  <c:v>0.000972222</c:v>
                </c:pt>
                <c:pt idx="12317">
                  <c:v>0.000115741</c:v>
                </c:pt>
                <c:pt idx="12318">
                  <c:v>0.002303241</c:v>
                </c:pt>
                <c:pt idx="12319">
                  <c:v>0.000196759</c:v>
                </c:pt>
                <c:pt idx="12320">
                  <c:v>0.009305556</c:v>
                </c:pt>
                <c:pt idx="12321">
                  <c:v>0.000324074</c:v>
                </c:pt>
                <c:pt idx="12322">
                  <c:v>0.002789352</c:v>
                </c:pt>
                <c:pt idx="12323">
                  <c:v>0.0003125</c:v>
                </c:pt>
                <c:pt idx="12324">
                  <c:v>0.000127315</c:v>
                </c:pt>
                <c:pt idx="12325">
                  <c:v>0.000266204</c:v>
                </c:pt>
                <c:pt idx="12326">
                  <c:v>0.000497685</c:v>
                </c:pt>
                <c:pt idx="12327">
                  <c:v>9.25926E-05</c:v>
                </c:pt>
                <c:pt idx="12328">
                  <c:v>0.004305556</c:v>
                </c:pt>
                <c:pt idx="12329">
                  <c:v>0.002314815</c:v>
                </c:pt>
                <c:pt idx="12330">
                  <c:v>0.000104167</c:v>
                </c:pt>
                <c:pt idx="12331">
                  <c:v>0.000335648</c:v>
                </c:pt>
                <c:pt idx="12332">
                  <c:v>0.000844907</c:v>
                </c:pt>
                <c:pt idx="12333">
                  <c:v>9.25926E-05</c:v>
                </c:pt>
                <c:pt idx="12334">
                  <c:v>0.000902778</c:v>
                </c:pt>
                <c:pt idx="12335">
                  <c:v>0.000162037</c:v>
                </c:pt>
                <c:pt idx="12336">
                  <c:v>0.006828704</c:v>
                </c:pt>
                <c:pt idx="12337">
                  <c:v>0.001157407</c:v>
                </c:pt>
                <c:pt idx="12338">
                  <c:v>0.000150463</c:v>
                </c:pt>
                <c:pt idx="12339">
                  <c:v>0.000462963</c:v>
                </c:pt>
                <c:pt idx="12340">
                  <c:v>0.000208333</c:v>
                </c:pt>
                <c:pt idx="12341">
                  <c:v>0.000185185</c:v>
                </c:pt>
                <c:pt idx="12342">
                  <c:v>0.000856481</c:v>
                </c:pt>
                <c:pt idx="12343">
                  <c:v>0.002268519</c:v>
                </c:pt>
                <c:pt idx="12344">
                  <c:v>0.006319444</c:v>
                </c:pt>
                <c:pt idx="12345">
                  <c:v>0.000393519</c:v>
                </c:pt>
                <c:pt idx="12346">
                  <c:v>0.000196759</c:v>
                </c:pt>
                <c:pt idx="12347">
                  <c:v>0.0003125</c:v>
                </c:pt>
                <c:pt idx="12348">
                  <c:v>0.000266204</c:v>
                </c:pt>
                <c:pt idx="12349">
                  <c:v>0.001180556</c:v>
                </c:pt>
                <c:pt idx="12350">
                  <c:v>0.000162037</c:v>
                </c:pt>
                <c:pt idx="12351">
                  <c:v>0.001851852</c:v>
                </c:pt>
                <c:pt idx="12352">
                  <c:v>0.000231481</c:v>
                </c:pt>
                <c:pt idx="12353">
                  <c:v>0.00025463</c:v>
                </c:pt>
                <c:pt idx="12354">
                  <c:v>0.003321759</c:v>
                </c:pt>
                <c:pt idx="12355">
                  <c:v>0.000104167</c:v>
                </c:pt>
                <c:pt idx="12356">
                  <c:v>0.000300926</c:v>
                </c:pt>
                <c:pt idx="12357">
                  <c:v>0.000138889</c:v>
                </c:pt>
                <c:pt idx="12358">
                  <c:v>0.000150463</c:v>
                </c:pt>
                <c:pt idx="12359">
                  <c:v>0.000555556</c:v>
                </c:pt>
                <c:pt idx="12360">
                  <c:v>0.000300926</c:v>
                </c:pt>
                <c:pt idx="12361">
                  <c:v>0.00025463</c:v>
                </c:pt>
                <c:pt idx="12362">
                  <c:v>0.000150463</c:v>
                </c:pt>
                <c:pt idx="12363">
                  <c:v>0.000104167</c:v>
                </c:pt>
                <c:pt idx="12364">
                  <c:v>0.000150463</c:v>
                </c:pt>
                <c:pt idx="12365">
                  <c:v>0.000636574</c:v>
                </c:pt>
                <c:pt idx="12366">
                  <c:v>0.000601852</c:v>
                </c:pt>
                <c:pt idx="12367">
                  <c:v>0.000115741</c:v>
                </c:pt>
                <c:pt idx="12368">
                  <c:v>0.000162037</c:v>
                </c:pt>
                <c:pt idx="12369">
                  <c:v>0.000196759</c:v>
                </c:pt>
                <c:pt idx="12370">
                  <c:v>0.000231481</c:v>
                </c:pt>
                <c:pt idx="12371">
                  <c:v>0.000474537</c:v>
                </c:pt>
                <c:pt idx="12372">
                  <c:v>0.000150463</c:v>
                </c:pt>
                <c:pt idx="12373">
                  <c:v>9.25926E-05</c:v>
                </c:pt>
                <c:pt idx="12374">
                  <c:v>8.10185E-05</c:v>
                </c:pt>
                <c:pt idx="12375">
                  <c:v>0.001064815</c:v>
                </c:pt>
                <c:pt idx="12376">
                  <c:v>0.002083333</c:v>
                </c:pt>
                <c:pt idx="12377">
                  <c:v>0.012662037</c:v>
                </c:pt>
                <c:pt idx="12378">
                  <c:v>0.003090278</c:v>
                </c:pt>
                <c:pt idx="12379">
                  <c:v>0.001851852</c:v>
                </c:pt>
                <c:pt idx="12380">
                  <c:v>0.001168981</c:v>
                </c:pt>
                <c:pt idx="12381">
                  <c:v>0.000868056</c:v>
                </c:pt>
                <c:pt idx="12382">
                  <c:v>9.25926E-05</c:v>
                </c:pt>
                <c:pt idx="12383">
                  <c:v>0.000266204</c:v>
                </c:pt>
                <c:pt idx="12384">
                  <c:v>0.000902778</c:v>
                </c:pt>
                <c:pt idx="12385">
                  <c:v>0.000150463</c:v>
                </c:pt>
                <c:pt idx="12386">
                  <c:v>8.10185E-05</c:v>
                </c:pt>
                <c:pt idx="12387">
                  <c:v>0.000150463</c:v>
                </c:pt>
                <c:pt idx="12388">
                  <c:v>0.000358796</c:v>
                </c:pt>
                <c:pt idx="12389">
                  <c:v>0.000416667</c:v>
                </c:pt>
                <c:pt idx="12390">
                  <c:v>0.003402778</c:v>
                </c:pt>
                <c:pt idx="12391">
                  <c:v>0.000636574</c:v>
                </c:pt>
                <c:pt idx="12392">
                  <c:v>0.005740741</c:v>
                </c:pt>
                <c:pt idx="12393">
                  <c:v>0.000173611</c:v>
                </c:pt>
                <c:pt idx="12394">
                  <c:v>0.001006944</c:v>
                </c:pt>
                <c:pt idx="12395">
                  <c:v>0.000196759</c:v>
                </c:pt>
                <c:pt idx="12396">
                  <c:v>0.000347222</c:v>
                </c:pt>
                <c:pt idx="12397">
                  <c:v>0.000451389</c:v>
                </c:pt>
                <c:pt idx="12398">
                  <c:v>0.000833333</c:v>
                </c:pt>
                <c:pt idx="12399">
                  <c:v>0.000706019</c:v>
                </c:pt>
                <c:pt idx="12400">
                  <c:v>0.000729167</c:v>
                </c:pt>
                <c:pt idx="12401">
                  <c:v>0.000289352</c:v>
                </c:pt>
                <c:pt idx="12402">
                  <c:v>0.000486111</c:v>
                </c:pt>
                <c:pt idx="12403">
                  <c:v>0.00087963</c:v>
                </c:pt>
                <c:pt idx="12404">
                  <c:v>0.000266204</c:v>
                </c:pt>
                <c:pt idx="12405">
                  <c:v>0.002916667</c:v>
                </c:pt>
                <c:pt idx="12406">
                  <c:v>0.000277778</c:v>
                </c:pt>
                <c:pt idx="12407">
                  <c:v>0.001759259</c:v>
                </c:pt>
                <c:pt idx="12408">
                  <c:v>0.000381944</c:v>
                </c:pt>
                <c:pt idx="12409">
                  <c:v>0.000358796</c:v>
                </c:pt>
                <c:pt idx="12410">
                  <c:v>0.000231481</c:v>
                </c:pt>
                <c:pt idx="12411">
                  <c:v>0.000162037</c:v>
                </c:pt>
                <c:pt idx="12412">
                  <c:v>0.000219907</c:v>
                </c:pt>
                <c:pt idx="12413">
                  <c:v>0.000243056</c:v>
                </c:pt>
                <c:pt idx="12414">
                  <c:v>0.003634259</c:v>
                </c:pt>
                <c:pt idx="12415">
                  <c:v>0.000451389</c:v>
                </c:pt>
                <c:pt idx="12416">
                  <c:v>0.000428241</c:v>
                </c:pt>
                <c:pt idx="12417">
                  <c:v>0.000393519</c:v>
                </c:pt>
                <c:pt idx="12418">
                  <c:v>0.002893519</c:v>
                </c:pt>
                <c:pt idx="12419">
                  <c:v>0.00255787</c:v>
                </c:pt>
                <c:pt idx="12420">
                  <c:v>0.0025</c:v>
                </c:pt>
                <c:pt idx="12421">
                  <c:v>0.000243056</c:v>
                </c:pt>
                <c:pt idx="12422">
                  <c:v>0.000347222</c:v>
                </c:pt>
                <c:pt idx="12423">
                  <c:v>0.000162037</c:v>
                </c:pt>
                <c:pt idx="12424">
                  <c:v>0.001087963</c:v>
                </c:pt>
                <c:pt idx="12425">
                  <c:v>0.008206019</c:v>
                </c:pt>
                <c:pt idx="12426">
                  <c:v>9.25926E-05</c:v>
                </c:pt>
                <c:pt idx="12427">
                  <c:v>0.000497685</c:v>
                </c:pt>
                <c:pt idx="12428">
                  <c:v>0.001284722</c:v>
                </c:pt>
                <c:pt idx="12429">
                  <c:v>9.25926E-05</c:v>
                </c:pt>
                <c:pt idx="12430">
                  <c:v>0.000439815</c:v>
                </c:pt>
                <c:pt idx="12431">
                  <c:v>0.000219907</c:v>
                </c:pt>
                <c:pt idx="12432">
                  <c:v>0.003171296</c:v>
                </c:pt>
                <c:pt idx="12433">
                  <c:v>0.011990741</c:v>
                </c:pt>
                <c:pt idx="12434">
                  <c:v>0.000185185</c:v>
                </c:pt>
                <c:pt idx="12435">
                  <c:v>0.002858796</c:v>
                </c:pt>
                <c:pt idx="12436">
                  <c:v>0.0003125</c:v>
                </c:pt>
                <c:pt idx="12437">
                  <c:v>0.001296296</c:v>
                </c:pt>
                <c:pt idx="12438">
                  <c:v>0.000266204</c:v>
                </c:pt>
                <c:pt idx="12439">
                  <c:v>0.000138889</c:v>
                </c:pt>
                <c:pt idx="12440">
                  <c:v>0.004340278</c:v>
                </c:pt>
                <c:pt idx="12441">
                  <c:v>0.000115741</c:v>
                </c:pt>
                <c:pt idx="12442">
                  <c:v>0.000243056</c:v>
                </c:pt>
                <c:pt idx="12443">
                  <c:v>0.000231481</c:v>
                </c:pt>
                <c:pt idx="12444">
                  <c:v>0.000162037</c:v>
                </c:pt>
                <c:pt idx="12445">
                  <c:v>0.000127315</c:v>
                </c:pt>
                <c:pt idx="12446">
                  <c:v>0.000104167</c:v>
                </c:pt>
                <c:pt idx="12447">
                  <c:v>0.01630787</c:v>
                </c:pt>
                <c:pt idx="12448">
                  <c:v>0.000243056</c:v>
                </c:pt>
                <c:pt idx="12449">
                  <c:v>8.10185E-05</c:v>
                </c:pt>
                <c:pt idx="12450">
                  <c:v>0.000208333</c:v>
                </c:pt>
                <c:pt idx="12451">
                  <c:v>0.000115741</c:v>
                </c:pt>
                <c:pt idx="12452">
                  <c:v>0.000150463</c:v>
                </c:pt>
                <c:pt idx="12453">
                  <c:v>0.000706019</c:v>
                </c:pt>
                <c:pt idx="12454">
                  <c:v>6.94444E-05</c:v>
                </c:pt>
                <c:pt idx="12455">
                  <c:v>0.000277778</c:v>
                </c:pt>
                <c:pt idx="12456">
                  <c:v>0.000231481</c:v>
                </c:pt>
                <c:pt idx="12457">
                  <c:v>0.002060185</c:v>
                </c:pt>
                <c:pt idx="12458">
                  <c:v>0.001041667</c:v>
                </c:pt>
                <c:pt idx="12459">
                  <c:v>0.000219907</c:v>
                </c:pt>
                <c:pt idx="12460">
                  <c:v>0.000127315</c:v>
                </c:pt>
                <c:pt idx="12461">
                  <c:v>0.001319444</c:v>
                </c:pt>
                <c:pt idx="12462">
                  <c:v>0.000127315</c:v>
                </c:pt>
                <c:pt idx="12463">
                  <c:v>0.000277778</c:v>
                </c:pt>
                <c:pt idx="12464">
                  <c:v>0.000509259</c:v>
                </c:pt>
                <c:pt idx="12465">
                  <c:v>0.008263889</c:v>
                </c:pt>
                <c:pt idx="12466">
                  <c:v>0.000115741</c:v>
                </c:pt>
                <c:pt idx="12467">
                  <c:v>0.002141204</c:v>
                </c:pt>
                <c:pt idx="12468">
                  <c:v>0.000208333</c:v>
                </c:pt>
                <c:pt idx="12469">
                  <c:v>0.002280093</c:v>
                </c:pt>
                <c:pt idx="12470">
                  <c:v>0.000300926</c:v>
                </c:pt>
                <c:pt idx="12471">
                  <c:v>0.000706019</c:v>
                </c:pt>
                <c:pt idx="12472">
                  <c:v>9.25926E-05</c:v>
                </c:pt>
                <c:pt idx="12473">
                  <c:v>0.000173611</c:v>
                </c:pt>
                <c:pt idx="12474">
                  <c:v>0.000231481</c:v>
                </c:pt>
                <c:pt idx="12475">
                  <c:v>0.000451389</c:v>
                </c:pt>
                <c:pt idx="12476">
                  <c:v>0.000324074</c:v>
                </c:pt>
                <c:pt idx="12477">
                  <c:v>0.000150463</c:v>
                </c:pt>
                <c:pt idx="12478">
                  <c:v>8.10185E-05</c:v>
                </c:pt>
                <c:pt idx="12479">
                  <c:v>0.000208333</c:v>
                </c:pt>
                <c:pt idx="12480">
                  <c:v>0.000636574</c:v>
                </c:pt>
                <c:pt idx="12481">
                  <c:v>0.000150463</c:v>
                </c:pt>
                <c:pt idx="12482">
                  <c:v>0.000763889</c:v>
                </c:pt>
                <c:pt idx="12483">
                  <c:v>0.000405093</c:v>
                </c:pt>
                <c:pt idx="12484">
                  <c:v>0.00025463</c:v>
                </c:pt>
                <c:pt idx="12485">
                  <c:v>0.005173611</c:v>
                </c:pt>
                <c:pt idx="12486">
                  <c:v>0.000960648</c:v>
                </c:pt>
                <c:pt idx="12487">
                  <c:v>0.000127315</c:v>
                </c:pt>
                <c:pt idx="12488">
                  <c:v>0.005694444</c:v>
                </c:pt>
                <c:pt idx="12489">
                  <c:v>0.000416667</c:v>
                </c:pt>
                <c:pt idx="12490">
                  <c:v>0.000208333</c:v>
                </c:pt>
                <c:pt idx="12491">
                  <c:v>0.000393519</c:v>
                </c:pt>
                <c:pt idx="12492">
                  <c:v>0.000127315</c:v>
                </c:pt>
                <c:pt idx="12493">
                  <c:v>0.000127315</c:v>
                </c:pt>
                <c:pt idx="12494">
                  <c:v>0.000104167</c:v>
                </c:pt>
                <c:pt idx="12495">
                  <c:v>6.94444E-05</c:v>
                </c:pt>
                <c:pt idx="12496">
                  <c:v>0.000115741</c:v>
                </c:pt>
                <c:pt idx="12497">
                  <c:v>0.000509259</c:v>
                </c:pt>
                <c:pt idx="12498">
                  <c:v>0.000104167</c:v>
                </c:pt>
                <c:pt idx="12499">
                  <c:v>0.000127315</c:v>
                </c:pt>
                <c:pt idx="12500">
                  <c:v>0.000810185</c:v>
                </c:pt>
                <c:pt idx="12501">
                  <c:v>0.000138889</c:v>
                </c:pt>
                <c:pt idx="12502">
                  <c:v>0.000115741</c:v>
                </c:pt>
                <c:pt idx="12503">
                  <c:v>0.00099537</c:v>
                </c:pt>
                <c:pt idx="12504">
                  <c:v>0.000532407</c:v>
                </c:pt>
                <c:pt idx="12505">
                  <c:v>0.00037037</c:v>
                </c:pt>
                <c:pt idx="12506">
                  <c:v>0.00037037</c:v>
                </c:pt>
                <c:pt idx="12507">
                  <c:v>0.000416667</c:v>
                </c:pt>
                <c:pt idx="12508">
                  <c:v>0.001435185</c:v>
                </c:pt>
                <c:pt idx="12509">
                  <c:v>0.000173611</c:v>
                </c:pt>
                <c:pt idx="12510">
                  <c:v>0.000104167</c:v>
                </c:pt>
                <c:pt idx="12511">
                  <c:v>0.000115741</c:v>
                </c:pt>
                <c:pt idx="12512">
                  <c:v>0.001678241</c:v>
                </c:pt>
                <c:pt idx="12513">
                  <c:v>9.25926E-05</c:v>
                </c:pt>
                <c:pt idx="12514">
                  <c:v>0.000115741</c:v>
                </c:pt>
                <c:pt idx="12515">
                  <c:v>0.0009375</c:v>
                </c:pt>
                <c:pt idx="12516">
                  <c:v>0.000138889</c:v>
                </c:pt>
                <c:pt idx="12517">
                  <c:v>0.000185185</c:v>
                </c:pt>
                <c:pt idx="12518">
                  <c:v>0.000509259</c:v>
                </c:pt>
                <c:pt idx="12519">
                  <c:v>0.00025463</c:v>
                </c:pt>
                <c:pt idx="12520">
                  <c:v>0.001759259</c:v>
                </c:pt>
                <c:pt idx="12521">
                  <c:v>0.000150463</c:v>
                </c:pt>
                <c:pt idx="12522">
                  <c:v>0.000590278</c:v>
                </c:pt>
                <c:pt idx="12523">
                  <c:v>0.000474537</c:v>
                </c:pt>
                <c:pt idx="12524">
                  <c:v>0.000231481</c:v>
                </c:pt>
                <c:pt idx="12525">
                  <c:v>8.10185E-05</c:v>
                </c:pt>
                <c:pt idx="12526">
                  <c:v>0.000613426</c:v>
                </c:pt>
                <c:pt idx="12527">
                  <c:v>0.000335648</c:v>
                </c:pt>
                <c:pt idx="12528">
                  <c:v>0.000104167</c:v>
                </c:pt>
                <c:pt idx="12529">
                  <c:v>0.002337963</c:v>
                </c:pt>
                <c:pt idx="12530">
                  <c:v>0.003587963</c:v>
                </c:pt>
                <c:pt idx="12531">
                  <c:v>0.002361111</c:v>
                </c:pt>
                <c:pt idx="12532">
                  <c:v>0.000578704</c:v>
                </c:pt>
                <c:pt idx="12533">
                  <c:v>0.007384259</c:v>
                </c:pt>
                <c:pt idx="12534">
                  <c:v>0.003449074</c:v>
                </c:pt>
                <c:pt idx="12535">
                  <c:v>0.011435185</c:v>
                </c:pt>
                <c:pt idx="12536">
                  <c:v>0.001423611</c:v>
                </c:pt>
                <c:pt idx="12537">
                  <c:v>0.005763889</c:v>
                </c:pt>
                <c:pt idx="12538">
                  <c:v>0.00775463</c:v>
                </c:pt>
                <c:pt idx="12539">
                  <c:v>0.000949074</c:v>
                </c:pt>
                <c:pt idx="12540">
                  <c:v>0.000613426</c:v>
                </c:pt>
                <c:pt idx="12541">
                  <c:v>0.001099537</c:v>
                </c:pt>
                <c:pt idx="12542">
                  <c:v>0.001423611</c:v>
                </c:pt>
                <c:pt idx="12543">
                  <c:v>0.006921296</c:v>
                </c:pt>
                <c:pt idx="12544">
                  <c:v>0.000625</c:v>
                </c:pt>
                <c:pt idx="12545">
                  <c:v>0.004212963</c:v>
                </c:pt>
                <c:pt idx="12546">
                  <c:v>0.007581019</c:v>
                </c:pt>
                <c:pt idx="12547">
                  <c:v>0.003923611</c:v>
                </c:pt>
                <c:pt idx="12548">
                  <c:v>0.007662037</c:v>
                </c:pt>
                <c:pt idx="12549">
                  <c:v>0.000289352</c:v>
                </c:pt>
                <c:pt idx="12550">
                  <c:v>0.0025</c:v>
                </c:pt>
                <c:pt idx="12551">
                  <c:v>0.000474537</c:v>
                </c:pt>
                <c:pt idx="12552">
                  <c:v>0.001909722</c:v>
                </c:pt>
                <c:pt idx="12553">
                  <c:v>0.001273148</c:v>
                </c:pt>
                <c:pt idx="12554">
                  <c:v>0.001585648</c:v>
                </c:pt>
                <c:pt idx="12555">
                  <c:v>0.000717593</c:v>
                </c:pt>
                <c:pt idx="12556">
                  <c:v>0.000648148</c:v>
                </c:pt>
                <c:pt idx="12557">
                  <c:v>0.009143519</c:v>
                </c:pt>
                <c:pt idx="12558">
                  <c:v>0.00556713</c:v>
                </c:pt>
                <c:pt idx="12559">
                  <c:v>0.00037037</c:v>
                </c:pt>
                <c:pt idx="12560">
                  <c:v>0.002118056</c:v>
                </c:pt>
                <c:pt idx="12561">
                  <c:v>0.001319444</c:v>
                </c:pt>
                <c:pt idx="12562">
                  <c:v>0.001689815</c:v>
                </c:pt>
                <c:pt idx="12563">
                  <c:v>0.004675926</c:v>
                </c:pt>
                <c:pt idx="12564">
                  <c:v>0.006111111</c:v>
                </c:pt>
                <c:pt idx="12565">
                  <c:v>0.0040625</c:v>
                </c:pt>
                <c:pt idx="12566">
                  <c:v>0.000590278</c:v>
                </c:pt>
                <c:pt idx="12567">
                  <c:v>0.002743056</c:v>
                </c:pt>
                <c:pt idx="12568">
                  <c:v>0.00119213</c:v>
                </c:pt>
                <c:pt idx="12569">
                  <c:v>0.001689815</c:v>
                </c:pt>
                <c:pt idx="12570">
                  <c:v>0.004016204</c:v>
                </c:pt>
                <c:pt idx="12571">
                  <c:v>0.004305556</c:v>
                </c:pt>
                <c:pt idx="12572">
                  <c:v>0.004756944</c:v>
                </c:pt>
                <c:pt idx="12573">
                  <c:v>0.001747685</c:v>
                </c:pt>
                <c:pt idx="12574">
                  <c:v>0.00181713</c:v>
                </c:pt>
                <c:pt idx="12575">
                  <c:v>0.000497685</c:v>
                </c:pt>
                <c:pt idx="12576">
                  <c:v>0.00193287</c:v>
                </c:pt>
                <c:pt idx="12577">
                  <c:v>0.000868056</c:v>
                </c:pt>
                <c:pt idx="12578">
                  <c:v>0.002881944</c:v>
                </c:pt>
                <c:pt idx="12579">
                  <c:v>0.000613426</c:v>
                </c:pt>
                <c:pt idx="12580">
                  <c:v>0.003101852</c:v>
                </c:pt>
                <c:pt idx="12581">
                  <c:v>0.002997685</c:v>
                </c:pt>
                <c:pt idx="12582">
                  <c:v>0.001793981</c:v>
                </c:pt>
                <c:pt idx="12583">
                  <c:v>0.002858796</c:v>
                </c:pt>
                <c:pt idx="12584">
                  <c:v>0.001157407</c:v>
                </c:pt>
                <c:pt idx="12585">
                  <c:v>0.003726852</c:v>
                </c:pt>
                <c:pt idx="12586">
                  <c:v>0.001076389</c:v>
                </c:pt>
                <c:pt idx="12587">
                  <c:v>0.002673611</c:v>
                </c:pt>
                <c:pt idx="12588">
                  <c:v>0.000868056</c:v>
                </c:pt>
                <c:pt idx="12589">
                  <c:v>0.000775463</c:v>
                </c:pt>
                <c:pt idx="12590">
                  <c:v>0.000821759</c:v>
                </c:pt>
                <c:pt idx="12591">
                  <c:v>0.001747685</c:v>
                </c:pt>
                <c:pt idx="12592">
                  <c:v>0.001053241</c:v>
                </c:pt>
                <c:pt idx="12593">
                  <c:v>0.00337963</c:v>
                </c:pt>
                <c:pt idx="12594">
                  <c:v>0.003252315</c:v>
                </c:pt>
                <c:pt idx="12595">
                  <c:v>0.004340278</c:v>
                </c:pt>
                <c:pt idx="12596">
                  <c:v>0.001944444</c:v>
                </c:pt>
                <c:pt idx="12597">
                  <c:v>0.005277778</c:v>
                </c:pt>
                <c:pt idx="12598">
                  <c:v>0.00119213</c:v>
                </c:pt>
                <c:pt idx="12599">
                  <c:v>0.003530093</c:v>
                </c:pt>
                <c:pt idx="12600">
                  <c:v>0.001053241</c:v>
                </c:pt>
                <c:pt idx="12601">
                  <c:v>0.007199074</c:v>
                </c:pt>
                <c:pt idx="12602">
                  <c:v>0.007523148</c:v>
                </c:pt>
                <c:pt idx="12603">
                  <c:v>0.002060185</c:v>
                </c:pt>
                <c:pt idx="12604">
                  <c:v>0.005381944</c:v>
                </c:pt>
                <c:pt idx="12605">
                  <c:v>0.00724537</c:v>
                </c:pt>
                <c:pt idx="12606">
                  <c:v>0.003726852</c:v>
                </c:pt>
                <c:pt idx="12607">
                  <c:v>0.002048611</c:v>
                </c:pt>
                <c:pt idx="12608">
                  <c:v>0.006006944</c:v>
                </c:pt>
                <c:pt idx="12609">
                  <c:v>0.003136574</c:v>
                </c:pt>
                <c:pt idx="12610">
                  <c:v>0.002291667</c:v>
                </c:pt>
                <c:pt idx="12611">
                  <c:v>0.007835648</c:v>
                </c:pt>
                <c:pt idx="12612">
                  <c:v>0.001597222</c:v>
                </c:pt>
                <c:pt idx="12613">
                  <c:v>0.002488426</c:v>
                </c:pt>
                <c:pt idx="12614">
                  <c:v>0.002905093</c:v>
                </c:pt>
                <c:pt idx="12615">
                  <c:v>0.003680556</c:v>
                </c:pt>
                <c:pt idx="12616">
                  <c:v>0.002928241</c:v>
                </c:pt>
                <c:pt idx="12617">
                  <c:v>0.003981481</c:v>
                </c:pt>
                <c:pt idx="12618">
                  <c:v>0.003483796</c:v>
                </c:pt>
                <c:pt idx="12619">
                  <c:v>0.002280093</c:v>
                </c:pt>
                <c:pt idx="12620">
                  <c:v>0.000821759</c:v>
                </c:pt>
                <c:pt idx="12621">
                  <c:v>0.002199074</c:v>
                </c:pt>
                <c:pt idx="12622">
                  <c:v>0.001076389</c:v>
                </c:pt>
                <c:pt idx="12623">
                  <c:v>0.000335648</c:v>
                </c:pt>
                <c:pt idx="12624">
                  <c:v>0.001539352</c:v>
                </c:pt>
                <c:pt idx="12625">
                  <c:v>0.001736111</c:v>
                </c:pt>
                <c:pt idx="12626">
                  <c:v>0.001736111</c:v>
                </c:pt>
                <c:pt idx="12627">
                  <c:v>0.002106481</c:v>
                </c:pt>
                <c:pt idx="12628">
                  <c:v>0.003206019</c:v>
                </c:pt>
                <c:pt idx="12629">
                  <c:v>0.002037037</c:v>
                </c:pt>
                <c:pt idx="12630">
                  <c:v>0.001215278</c:v>
                </c:pt>
                <c:pt idx="12631">
                  <c:v>0.006539352</c:v>
                </c:pt>
                <c:pt idx="12632">
                  <c:v>0.001597222</c:v>
                </c:pt>
                <c:pt idx="12633">
                  <c:v>0.007719907</c:v>
                </c:pt>
                <c:pt idx="12634">
                  <c:v>0.00537037</c:v>
                </c:pt>
                <c:pt idx="12635">
                  <c:v>0.036840278</c:v>
                </c:pt>
                <c:pt idx="12636">
                  <c:v>0.004699074</c:v>
                </c:pt>
                <c:pt idx="12637">
                  <c:v>0.0028125</c:v>
                </c:pt>
                <c:pt idx="12638">
                  <c:v>0.001273148</c:v>
                </c:pt>
                <c:pt idx="12639">
                  <c:v>0.00130787</c:v>
                </c:pt>
                <c:pt idx="12640">
                  <c:v>0.000555556</c:v>
                </c:pt>
                <c:pt idx="12641">
                  <c:v>0.002013889</c:v>
                </c:pt>
                <c:pt idx="12642">
                  <c:v>0.006122685</c:v>
                </c:pt>
                <c:pt idx="12643">
                  <c:v>0.000520833</c:v>
                </c:pt>
                <c:pt idx="12644">
                  <c:v>0.000868056</c:v>
                </c:pt>
                <c:pt idx="12645">
                  <c:v>0.004884259</c:v>
                </c:pt>
                <c:pt idx="12646">
                  <c:v>0.004409722</c:v>
                </c:pt>
                <c:pt idx="12647">
                  <c:v>0.009907407</c:v>
                </c:pt>
                <c:pt idx="12648">
                  <c:v>0.00068287</c:v>
                </c:pt>
                <c:pt idx="12649">
                  <c:v>0.002291667</c:v>
                </c:pt>
                <c:pt idx="12650">
                  <c:v>0.005011574</c:v>
                </c:pt>
                <c:pt idx="12651">
                  <c:v>0.001840278</c:v>
                </c:pt>
                <c:pt idx="12652">
                  <c:v>0.002395833</c:v>
                </c:pt>
                <c:pt idx="12653">
                  <c:v>0.001388889</c:v>
                </c:pt>
                <c:pt idx="12654">
                  <c:v>0.001400463</c:v>
                </c:pt>
                <c:pt idx="12655">
                  <c:v>0.001099537</c:v>
                </c:pt>
                <c:pt idx="12656">
                  <c:v>0.002465278</c:v>
                </c:pt>
                <c:pt idx="12657">
                  <c:v>0.001273148</c:v>
                </c:pt>
                <c:pt idx="12658">
                  <c:v>0.008645833</c:v>
                </c:pt>
                <c:pt idx="12659">
                  <c:v>0.001284722</c:v>
                </c:pt>
                <c:pt idx="12660">
                  <c:v>0.00349537</c:v>
                </c:pt>
                <c:pt idx="12661">
                  <c:v>0.001782407</c:v>
                </c:pt>
                <c:pt idx="12662">
                  <c:v>0.00224537</c:v>
                </c:pt>
                <c:pt idx="12663">
                  <c:v>0.002094907</c:v>
                </c:pt>
                <c:pt idx="12664">
                  <c:v>0.004537037</c:v>
                </c:pt>
                <c:pt idx="12665">
                  <c:v>0.001875</c:v>
                </c:pt>
                <c:pt idx="12666">
                  <c:v>0.007337963</c:v>
                </c:pt>
                <c:pt idx="12667">
                  <c:v>0.000914352</c:v>
                </c:pt>
                <c:pt idx="12668">
                  <c:v>0.001712963</c:v>
                </c:pt>
                <c:pt idx="12669">
                  <c:v>0.00119213</c:v>
                </c:pt>
                <c:pt idx="12670">
                  <c:v>0.001631944</c:v>
                </c:pt>
                <c:pt idx="12671">
                  <c:v>0.002824074</c:v>
                </c:pt>
                <c:pt idx="12672">
                  <c:v>0.002893519</c:v>
                </c:pt>
                <c:pt idx="12673">
                  <c:v>0.00162037</c:v>
                </c:pt>
                <c:pt idx="12674">
                  <c:v>0.001064815</c:v>
                </c:pt>
                <c:pt idx="12675">
                  <c:v>0.001539352</c:v>
                </c:pt>
                <c:pt idx="12676">
                  <c:v>0.0025</c:v>
                </c:pt>
                <c:pt idx="12677">
                  <c:v>0.003113426</c:v>
                </c:pt>
                <c:pt idx="12678">
                  <c:v>0.004594907</c:v>
                </c:pt>
                <c:pt idx="12679">
                  <c:v>0.002824074</c:v>
                </c:pt>
                <c:pt idx="12680">
                  <c:v>0.0015625</c:v>
                </c:pt>
                <c:pt idx="12681">
                  <c:v>0.001180556</c:v>
                </c:pt>
                <c:pt idx="12682">
                  <c:v>0.003773148</c:v>
                </c:pt>
                <c:pt idx="12683">
                  <c:v>0.001770833</c:v>
                </c:pt>
                <c:pt idx="12684">
                  <c:v>0.001747685</c:v>
                </c:pt>
                <c:pt idx="12685">
                  <c:v>0.004039352</c:v>
                </c:pt>
                <c:pt idx="12686">
                  <c:v>0.003368056</c:v>
                </c:pt>
                <c:pt idx="12687">
                  <c:v>0.002141204</c:v>
                </c:pt>
                <c:pt idx="12688">
                  <c:v>0.001956019</c:v>
                </c:pt>
                <c:pt idx="12689">
                  <c:v>0.001319444</c:v>
                </c:pt>
                <c:pt idx="12690">
                  <c:v>0.003391204</c:v>
                </c:pt>
                <c:pt idx="12691">
                  <c:v>0.001284722</c:v>
                </c:pt>
                <c:pt idx="12692">
                  <c:v>0.000648148</c:v>
                </c:pt>
                <c:pt idx="12693">
                  <c:v>0.001168981</c:v>
                </c:pt>
                <c:pt idx="12694">
                  <c:v>0.002858796</c:v>
                </c:pt>
                <c:pt idx="12695">
                  <c:v>0.001111111</c:v>
                </c:pt>
                <c:pt idx="12696">
                  <c:v>0.003726852</c:v>
                </c:pt>
                <c:pt idx="12697">
                  <c:v>0.002106481</c:v>
                </c:pt>
                <c:pt idx="12698">
                  <c:v>0.002291667</c:v>
                </c:pt>
                <c:pt idx="12699">
                  <c:v>0.001423611</c:v>
                </c:pt>
                <c:pt idx="12700">
                  <c:v>0.000520833</c:v>
                </c:pt>
                <c:pt idx="12701">
                  <c:v>0.000983796</c:v>
                </c:pt>
                <c:pt idx="12702">
                  <c:v>0.001689815</c:v>
                </c:pt>
                <c:pt idx="12703">
                  <c:v>0.001076389</c:v>
                </c:pt>
                <c:pt idx="12704">
                  <c:v>0.000625</c:v>
                </c:pt>
                <c:pt idx="12705">
                  <c:v>0.000949074</c:v>
                </c:pt>
                <c:pt idx="12706">
                  <c:v>0.0003125</c:v>
                </c:pt>
                <c:pt idx="12707">
                  <c:v>0.000694444</c:v>
                </c:pt>
                <c:pt idx="12708">
                  <c:v>0.001435185</c:v>
                </c:pt>
                <c:pt idx="12709">
                  <c:v>0.002511574</c:v>
                </c:pt>
                <c:pt idx="12710">
                  <c:v>0.001909722</c:v>
                </c:pt>
                <c:pt idx="12711">
                  <c:v>0.001631944</c:v>
                </c:pt>
                <c:pt idx="12712">
                  <c:v>0.001597222</c:v>
                </c:pt>
                <c:pt idx="12713">
                  <c:v>0.004456019</c:v>
                </c:pt>
                <c:pt idx="12714">
                  <c:v>0.003078704</c:v>
                </c:pt>
                <c:pt idx="12715">
                  <c:v>0.000578704</c:v>
                </c:pt>
                <c:pt idx="12716">
                  <c:v>0.002349537</c:v>
                </c:pt>
                <c:pt idx="12717">
                  <c:v>0.009027778</c:v>
                </c:pt>
                <c:pt idx="12718">
                  <c:v>0.002037037</c:v>
                </c:pt>
                <c:pt idx="12719">
                  <c:v>0.002337963</c:v>
                </c:pt>
                <c:pt idx="12720">
                  <c:v>0.001828704</c:v>
                </c:pt>
                <c:pt idx="12721">
                  <c:v>0.00087963</c:v>
                </c:pt>
                <c:pt idx="12722">
                  <c:v>0.002592593</c:v>
                </c:pt>
                <c:pt idx="12723">
                  <c:v>0.001284722</c:v>
                </c:pt>
                <c:pt idx="12724">
                  <c:v>0.005138889</c:v>
                </c:pt>
                <c:pt idx="12725">
                  <c:v>0.000798611</c:v>
                </c:pt>
                <c:pt idx="12726">
                  <c:v>0.001018519</c:v>
                </c:pt>
                <c:pt idx="12727">
                  <c:v>0.001203704</c:v>
                </c:pt>
                <c:pt idx="12728">
                  <c:v>0.002916667</c:v>
                </c:pt>
                <c:pt idx="12729">
                  <c:v>0.001527778</c:v>
                </c:pt>
                <c:pt idx="12730">
                  <c:v>0.005208333</c:v>
                </c:pt>
                <c:pt idx="12731">
                  <c:v>0.006967593</c:v>
                </c:pt>
                <c:pt idx="12732">
                  <c:v>0.001574074</c:v>
                </c:pt>
                <c:pt idx="12733">
                  <c:v>0.004409722</c:v>
                </c:pt>
                <c:pt idx="12734">
                  <c:v>0.001828704</c:v>
                </c:pt>
                <c:pt idx="12735">
                  <c:v>0.005543981</c:v>
                </c:pt>
                <c:pt idx="12736">
                  <c:v>0.003252315</c:v>
                </c:pt>
                <c:pt idx="12737">
                  <c:v>0.0034375</c:v>
                </c:pt>
                <c:pt idx="12738">
                  <c:v>0.001481481</c:v>
                </c:pt>
                <c:pt idx="12739">
                  <c:v>0.005451389</c:v>
                </c:pt>
                <c:pt idx="12740">
                  <c:v>0.000671296</c:v>
                </c:pt>
                <c:pt idx="12741">
                  <c:v>0.000694444</c:v>
                </c:pt>
                <c:pt idx="12742">
                  <c:v>0.00125</c:v>
                </c:pt>
                <c:pt idx="12743">
                  <c:v>0.00162037</c:v>
                </c:pt>
                <c:pt idx="12744">
                  <c:v>0.002881944</c:v>
                </c:pt>
                <c:pt idx="12745">
                  <c:v>0.002488426</c:v>
                </c:pt>
                <c:pt idx="12746">
                  <c:v>0.007233796</c:v>
                </c:pt>
                <c:pt idx="12747">
                  <c:v>0.001863426</c:v>
                </c:pt>
                <c:pt idx="12748">
                  <c:v>0.004953704</c:v>
                </c:pt>
                <c:pt idx="12749">
                  <c:v>0.001377315</c:v>
                </c:pt>
                <c:pt idx="12750">
                  <c:v>0.001354167</c:v>
                </c:pt>
                <c:pt idx="12751">
                  <c:v>0.000925926</c:v>
                </c:pt>
                <c:pt idx="12752">
                  <c:v>0.000416667</c:v>
                </c:pt>
                <c:pt idx="12753">
                  <c:v>0.002002315</c:v>
                </c:pt>
                <c:pt idx="12754">
                  <c:v>0.00337963</c:v>
                </c:pt>
                <c:pt idx="12755">
                  <c:v>0.002118056</c:v>
                </c:pt>
                <c:pt idx="12756">
                  <c:v>0.002314815</c:v>
                </c:pt>
                <c:pt idx="12757">
                  <c:v>0.001736111</c:v>
                </c:pt>
                <c:pt idx="12758">
                  <c:v>0.001886574</c:v>
                </c:pt>
                <c:pt idx="12759">
                  <c:v>0.001412037</c:v>
                </c:pt>
                <c:pt idx="12760">
                  <c:v>0.000636574</c:v>
                </c:pt>
                <c:pt idx="12761">
                  <c:v>0.00099537</c:v>
                </c:pt>
                <c:pt idx="12762">
                  <c:v>0.004155093</c:v>
                </c:pt>
                <c:pt idx="12763">
                  <c:v>0.001273148</c:v>
                </c:pt>
                <c:pt idx="12764">
                  <c:v>0.001064815</c:v>
                </c:pt>
                <c:pt idx="12765">
                  <c:v>0.00099537</c:v>
                </c:pt>
                <c:pt idx="12766">
                  <c:v>0.001446759</c:v>
                </c:pt>
                <c:pt idx="12767">
                  <c:v>0.002268519</c:v>
                </c:pt>
                <c:pt idx="12768">
                  <c:v>0.005601852</c:v>
                </c:pt>
                <c:pt idx="12769">
                  <c:v>0.0015625</c:v>
                </c:pt>
                <c:pt idx="12770">
                  <c:v>0.000648148</c:v>
                </c:pt>
                <c:pt idx="12771">
                  <c:v>0.001805556</c:v>
                </c:pt>
                <c:pt idx="12772">
                  <c:v>0.00255787</c:v>
                </c:pt>
                <c:pt idx="12773">
                  <c:v>0.023055556</c:v>
                </c:pt>
                <c:pt idx="12774">
                  <c:v>0.00150463</c:v>
                </c:pt>
                <c:pt idx="12775">
                  <c:v>0.001655093</c:v>
                </c:pt>
                <c:pt idx="12776">
                  <c:v>0.00181713</c:v>
                </c:pt>
                <c:pt idx="12777">
                  <c:v>0.003854167</c:v>
                </c:pt>
                <c:pt idx="12778">
                  <c:v>0.004861111</c:v>
                </c:pt>
                <c:pt idx="12779">
                  <c:v>0.002592593</c:v>
                </c:pt>
                <c:pt idx="12780">
                  <c:v>0.003553241</c:v>
                </c:pt>
                <c:pt idx="12781">
                  <c:v>0.008368056</c:v>
                </c:pt>
                <c:pt idx="12782">
                  <c:v>0.007523148</c:v>
                </c:pt>
                <c:pt idx="12783">
                  <c:v>0.007638889</c:v>
                </c:pt>
                <c:pt idx="12784">
                  <c:v>0.000729167</c:v>
                </c:pt>
                <c:pt idx="12785">
                  <c:v>0.002523148</c:v>
                </c:pt>
                <c:pt idx="12786">
                  <c:v>0.002546296</c:v>
                </c:pt>
                <c:pt idx="12787">
                  <c:v>0.001122685</c:v>
                </c:pt>
                <c:pt idx="12788">
                  <c:v>0.001655093</c:v>
                </c:pt>
                <c:pt idx="12789">
                  <c:v>0.00037037</c:v>
                </c:pt>
                <c:pt idx="12790">
                  <c:v>0.001840278</c:v>
                </c:pt>
                <c:pt idx="12791">
                  <c:v>0.000509259</c:v>
                </c:pt>
                <c:pt idx="12792">
                  <c:v>0.001099537</c:v>
                </c:pt>
                <c:pt idx="12793">
                  <c:v>0.000914352</c:v>
                </c:pt>
                <c:pt idx="12794">
                  <c:v>0.003541667</c:v>
                </c:pt>
                <c:pt idx="12795">
                  <c:v>0.000821759</c:v>
                </c:pt>
                <c:pt idx="12796">
                  <c:v>0.004027778</c:v>
                </c:pt>
                <c:pt idx="12797">
                  <c:v>0.002349537</c:v>
                </c:pt>
                <c:pt idx="12798">
                  <c:v>0.004305556</c:v>
                </c:pt>
                <c:pt idx="12799">
                  <c:v>0.002303241</c:v>
                </c:pt>
                <c:pt idx="12800">
                  <c:v>0.000694444</c:v>
                </c:pt>
                <c:pt idx="12801">
                  <c:v>0.001550926</c:v>
                </c:pt>
                <c:pt idx="12802">
                  <c:v>0.00125</c:v>
                </c:pt>
                <c:pt idx="12803">
                  <c:v>0.002233796</c:v>
                </c:pt>
                <c:pt idx="12804">
                  <c:v>0.011076389</c:v>
                </c:pt>
                <c:pt idx="12805">
                  <c:v>0.000960648</c:v>
                </c:pt>
                <c:pt idx="12806">
                  <c:v>0.003969907</c:v>
                </c:pt>
                <c:pt idx="12807">
                  <c:v>0.001828704</c:v>
                </c:pt>
                <c:pt idx="12808">
                  <c:v>0.003113426</c:v>
                </c:pt>
                <c:pt idx="12809">
                  <c:v>0.003113426</c:v>
                </c:pt>
                <c:pt idx="12810">
                  <c:v>0.004340278</c:v>
                </c:pt>
                <c:pt idx="12811">
                  <c:v>0.002337963</c:v>
                </c:pt>
                <c:pt idx="12812">
                  <c:v>0.001724537</c:v>
                </c:pt>
                <c:pt idx="12813">
                  <c:v>0.001284722</c:v>
                </c:pt>
                <c:pt idx="12814">
                  <c:v>0.002175926</c:v>
                </c:pt>
                <c:pt idx="12815">
                  <c:v>0.00244213</c:v>
                </c:pt>
                <c:pt idx="12816">
                  <c:v>0.000277778</c:v>
                </c:pt>
                <c:pt idx="12817">
                  <c:v>0.001261574</c:v>
                </c:pt>
                <c:pt idx="12818">
                  <c:v>0.005462963</c:v>
                </c:pt>
                <c:pt idx="12819">
                  <c:v>0.001342593</c:v>
                </c:pt>
                <c:pt idx="12820">
                  <c:v>0.005231481</c:v>
                </c:pt>
                <c:pt idx="12821">
                  <c:v>0.006793981</c:v>
                </c:pt>
                <c:pt idx="12822">
                  <c:v>0.003113426</c:v>
                </c:pt>
                <c:pt idx="12823">
                  <c:v>0.002384259</c:v>
                </c:pt>
                <c:pt idx="12824">
                  <c:v>0.002638889</c:v>
                </c:pt>
                <c:pt idx="12825">
                  <c:v>0.003090278</c:v>
                </c:pt>
                <c:pt idx="12826">
                  <c:v>0.004791667</c:v>
                </c:pt>
                <c:pt idx="12827">
                  <c:v>0.000694444</c:v>
                </c:pt>
                <c:pt idx="12828">
                  <c:v>0.000983796</c:v>
                </c:pt>
                <c:pt idx="12829">
                  <c:v>0.002962963</c:v>
                </c:pt>
                <c:pt idx="12830">
                  <c:v>0.001990741</c:v>
                </c:pt>
                <c:pt idx="12831">
                  <c:v>0.000972222</c:v>
                </c:pt>
                <c:pt idx="12832">
                  <c:v>0.004768519</c:v>
                </c:pt>
                <c:pt idx="12833">
                  <c:v>0.001018519</c:v>
                </c:pt>
                <c:pt idx="12834">
                  <c:v>0.00150463</c:v>
                </c:pt>
                <c:pt idx="12835">
                  <c:v>0.001331019</c:v>
                </c:pt>
                <c:pt idx="12836">
                  <c:v>0.002280093</c:v>
                </c:pt>
                <c:pt idx="12837">
                  <c:v>0.001018519</c:v>
                </c:pt>
                <c:pt idx="12838">
                  <c:v>0.001782407</c:v>
                </c:pt>
                <c:pt idx="12839">
                  <c:v>0.001041667</c:v>
                </c:pt>
                <c:pt idx="12840">
                  <c:v>0.000590278</c:v>
                </c:pt>
                <c:pt idx="12841">
                  <c:v>0.001516204</c:v>
                </c:pt>
                <c:pt idx="12842">
                  <c:v>0.002905093</c:v>
                </c:pt>
                <c:pt idx="12843">
                  <c:v>0.001030093</c:v>
                </c:pt>
                <c:pt idx="12844">
                  <c:v>0.00125</c:v>
                </c:pt>
                <c:pt idx="12845">
                  <c:v>0.001122685</c:v>
                </c:pt>
                <c:pt idx="12846">
                  <c:v>0.002349537</c:v>
                </c:pt>
                <c:pt idx="12847">
                  <c:v>0.003773148</c:v>
                </c:pt>
                <c:pt idx="12848">
                  <c:v>0.001018519</c:v>
                </c:pt>
                <c:pt idx="12849">
                  <c:v>0.000486111</c:v>
                </c:pt>
                <c:pt idx="12850">
                  <c:v>0.001064815</c:v>
                </c:pt>
                <c:pt idx="12851">
                  <c:v>0.007824074</c:v>
                </c:pt>
                <c:pt idx="12852">
                  <c:v>0.002766204</c:v>
                </c:pt>
                <c:pt idx="12853">
                  <c:v>0.007546296</c:v>
                </c:pt>
                <c:pt idx="12854">
                  <c:v>0.002060185</c:v>
                </c:pt>
                <c:pt idx="12855">
                  <c:v>0.001412037</c:v>
                </c:pt>
                <c:pt idx="12856">
                  <c:v>0.001157407</c:v>
                </c:pt>
                <c:pt idx="12857">
                  <c:v>0.001076389</c:v>
                </c:pt>
                <c:pt idx="12858">
                  <c:v>0.005833333</c:v>
                </c:pt>
                <c:pt idx="12859">
                  <c:v>0.002905093</c:v>
                </c:pt>
                <c:pt idx="12860">
                  <c:v>0.003784722</c:v>
                </c:pt>
                <c:pt idx="12861">
                  <c:v>0.005960648</c:v>
                </c:pt>
                <c:pt idx="12862">
                  <c:v>0.004502315</c:v>
                </c:pt>
                <c:pt idx="12863">
                  <c:v>0.001793981</c:v>
                </c:pt>
                <c:pt idx="12864">
                  <c:v>0.000856481</c:v>
                </c:pt>
                <c:pt idx="12865">
                  <c:v>0.002604167</c:v>
                </c:pt>
                <c:pt idx="12866">
                  <c:v>0.001990741</c:v>
                </c:pt>
                <c:pt idx="12867">
                  <c:v>0.002337963</c:v>
                </c:pt>
                <c:pt idx="12868">
                  <c:v>0.002662037</c:v>
                </c:pt>
                <c:pt idx="12869">
                  <c:v>0.003206019</c:v>
                </c:pt>
                <c:pt idx="12870">
                  <c:v>0.008634259</c:v>
                </c:pt>
                <c:pt idx="12871">
                  <c:v>0.010821759</c:v>
                </c:pt>
                <c:pt idx="12872">
                  <c:v>0.00193287</c:v>
                </c:pt>
                <c:pt idx="12873">
                  <c:v>0.00224537</c:v>
                </c:pt>
                <c:pt idx="12874">
                  <c:v>0.004456019</c:v>
                </c:pt>
                <c:pt idx="12875">
                  <c:v>0.012800926</c:v>
                </c:pt>
                <c:pt idx="12876">
                  <c:v>0.001435185</c:v>
                </c:pt>
                <c:pt idx="12877">
                  <c:v>0.001400463</c:v>
                </c:pt>
                <c:pt idx="12878">
                  <c:v>0.006550926</c:v>
                </c:pt>
                <c:pt idx="12879">
                  <c:v>0.002974537</c:v>
                </c:pt>
                <c:pt idx="12880">
                  <c:v>0.001284722</c:v>
                </c:pt>
                <c:pt idx="12881">
                  <c:v>0.003125</c:v>
                </c:pt>
                <c:pt idx="12882">
                  <c:v>0.000497685</c:v>
                </c:pt>
                <c:pt idx="12883">
                  <c:v>0.005011574</c:v>
                </c:pt>
                <c:pt idx="12884">
                  <c:v>0.000821759</c:v>
                </c:pt>
                <c:pt idx="12885">
                  <c:v>0.006053241</c:v>
                </c:pt>
                <c:pt idx="12886">
                  <c:v>0.00056713</c:v>
                </c:pt>
                <c:pt idx="12887">
                  <c:v>0.002210648</c:v>
                </c:pt>
                <c:pt idx="12888">
                  <c:v>0.004108796</c:v>
                </c:pt>
                <c:pt idx="12889">
                  <c:v>0.000358796</c:v>
                </c:pt>
                <c:pt idx="12890">
                  <c:v>0.000601852</c:v>
                </c:pt>
                <c:pt idx="12891">
                  <c:v>0.000740741</c:v>
                </c:pt>
                <c:pt idx="12892">
                  <c:v>0.000694444</c:v>
                </c:pt>
                <c:pt idx="12893">
                  <c:v>0.000717593</c:v>
                </c:pt>
                <c:pt idx="12894">
                  <c:v>0.001145833</c:v>
                </c:pt>
                <c:pt idx="12895">
                  <c:v>0.002222222</c:v>
                </c:pt>
                <c:pt idx="12896">
                  <c:v>0.001539352</c:v>
                </c:pt>
                <c:pt idx="12897">
                  <c:v>0.000787037</c:v>
                </c:pt>
                <c:pt idx="12898">
                  <c:v>0.002407407</c:v>
                </c:pt>
                <c:pt idx="12899">
                  <c:v>0.000347222</c:v>
                </c:pt>
                <c:pt idx="12900">
                  <c:v>0.002847222</c:v>
                </c:pt>
                <c:pt idx="12901">
                  <c:v>0.002534722</c:v>
                </c:pt>
                <c:pt idx="12902">
                  <c:v>0.001909722</c:v>
                </c:pt>
                <c:pt idx="12903">
                  <c:v>0.001215278</c:v>
                </c:pt>
                <c:pt idx="12904">
                  <c:v>0.006226852</c:v>
                </c:pt>
                <c:pt idx="12905">
                  <c:v>0.001157407</c:v>
                </c:pt>
                <c:pt idx="12906">
                  <c:v>0.001898148</c:v>
                </c:pt>
                <c:pt idx="12907">
                  <c:v>0.000532407</c:v>
                </c:pt>
                <c:pt idx="12908">
                  <c:v>0.002928241</c:v>
                </c:pt>
                <c:pt idx="12909">
                  <c:v>0.001539352</c:v>
                </c:pt>
                <c:pt idx="12910">
                  <c:v>0.006759259</c:v>
                </c:pt>
                <c:pt idx="12911">
                  <c:v>0.003009259</c:v>
                </c:pt>
                <c:pt idx="12912">
                  <c:v>0.001458333</c:v>
                </c:pt>
                <c:pt idx="12913">
                  <c:v>0.001400463</c:v>
                </c:pt>
                <c:pt idx="12914">
                  <c:v>0.001168981</c:v>
                </c:pt>
                <c:pt idx="12915">
                  <c:v>0.002256944</c:v>
                </c:pt>
                <c:pt idx="12916">
                  <c:v>0.00462963</c:v>
                </c:pt>
                <c:pt idx="12917">
                  <c:v>0.002060185</c:v>
                </c:pt>
                <c:pt idx="12918">
                  <c:v>0.001550926</c:v>
                </c:pt>
                <c:pt idx="12919">
                  <c:v>0.001203704</c:v>
                </c:pt>
                <c:pt idx="12920">
                  <c:v>0.003657407</c:v>
                </c:pt>
                <c:pt idx="12921">
                  <c:v>0.001018519</c:v>
                </c:pt>
                <c:pt idx="12922">
                  <c:v>0.008587963</c:v>
                </c:pt>
                <c:pt idx="12923">
                  <c:v>0.008009259</c:v>
                </c:pt>
                <c:pt idx="12924">
                  <c:v>0.000983796</c:v>
                </c:pt>
                <c:pt idx="12925">
                  <c:v>0.007847222</c:v>
                </c:pt>
                <c:pt idx="12926">
                  <c:v>0.009722222</c:v>
                </c:pt>
                <c:pt idx="12927">
                  <c:v>0.001111111</c:v>
                </c:pt>
                <c:pt idx="12928">
                  <c:v>0.001226852</c:v>
                </c:pt>
                <c:pt idx="12929">
                  <c:v>0.001585648</c:v>
                </c:pt>
                <c:pt idx="12930">
                  <c:v>0.000613426</c:v>
                </c:pt>
                <c:pt idx="12931">
                  <c:v>0.001030093</c:v>
                </c:pt>
                <c:pt idx="12932">
                  <c:v>0.005810185</c:v>
                </c:pt>
                <c:pt idx="12933">
                  <c:v>0.002349537</c:v>
                </c:pt>
                <c:pt idx="12934">
                  <c:v>0.007037037</c:v>
                </c:pt>
                <c:pt idx="12935">
                  <c:v>0.004710648</c:v>
                </c:pt>
                <c:pt idx="12936">
                  <c:v>0.004930556</c:v>
                </c:pt>
                <c:pt idx="12937">
                  <c:v>0.018240741</c:v>
                </c:pt>
                <c:pt idx="12938">
                  <c:v>0.005416667</c:v>
                </c:pt>
                <c:pt idx="12939">
                  <c:v>0.001736111</c:v>
                </c:pt>
                <c:pt idx="12940">
                  <c:v>0.003784722</c:v>
                </c:pt>
                <c:pt idx="12941">
                  <c:v>0.002453704</c:v>
                </c:pt>
                <c:pt idx="12942">
                  <c:v>0.002719907</c:v>
                </c:pt>
                <c:pt idx="12943">
                  <c:v>0.003854167</c:v>
                </c:pt>
                <c:pt idx="12944">
                  <c:v>0.002951389</c:v>
                </c:pt>
                <c:pt idx="12945">
                  <c:v>0.0034375</c:v>
                </c:pt>
                <c:pt idx="12946">
                  <c:v>0.007731481</c:v>
                </c:pt>
                <c:pt idx="12947">
                  <c:v>0.000752315</c:v>
                </c:pt>
                <c:pt idx="12948">
                  <c:v>0.005046296</c:v>
                </c:pt>
                <c:pt idx="12949">
                  <c:v>0.012083333</c:v>
                </c:pt>
                <c:pt idx="12950">
                  <c:v>0.001631944</c:v>
                </c:pt>
                <c:pt idx="12951">
                  <c:v>0.000451389</c:v>
                </c:pt>
                <c:pt idx="12952">
                  <c:v>0.001296296</c:v>
                </c:pt>
                <c:pt idx="12953">
                  <c:v>0.0015625</c:v>
                </c:pt>
                <c:pt idx="12954">
                  <c:v>0.000613426</c:v>
                </c:pt>
                <c:pt idx="12955">
                  <c:v>0.001597222</c:v>
                </c:pt>
                <c:pt idx="12956">
                  <c:v>0.002060185</c:v>
                </c:pt>
                <c:pt idx="12957">
                  <c:v>0.006342593</c:v>
                </c:pt>
                <c:pt idx="12958">
                  <c:v>0.001550926</c:v>
                </c:pt>
                <c:pt idx="12959">
                  <c:v>0.001099537</c:v>
                </c:pt>
                <c:pt idx="12960">
                  <c:v>0.003159722</c:v>
                </c:pt>
                <c:pt idx="12961">
                  <c:v>0.003518519</c:v>
                </c:pt>
                <c:pt idx="12962">
                  <c:v>0.004918981</c:v>
                </c:pt>
                <c:pt idx="12963">
                  <c:v>0.000740741</c:v>
                </c:pt>
                <c:pt idx="12964">
                  <c:v>0.003194444</c:v>
                </c:pt>
                <c:pt idx="12965">
                  <c:v>0.001064815</c:v>
                </c:pt>
                <c:pt idx="12966">
                  <c:v>0.004710648</c:v>
                </c:pt>
                <c:pt idx="12967">
                  <c:v>0.001701389</c:v>
                </c:pt>
                <c:pt idx="12968">
                  <c:v>0.001712963</c:v>
                </c:pt>
                <c:pt idx="12969">
                  <c:v>0.001446759</c:v>
                </c:pt>
                <c:pt idx="12970">
                  <c:v>0.001747685</c:v>
                </c:pt>
                <c:pt idx="12971">
                  <c:v>0.00568287</c:v>
                </c:pt>
                <c:pt idx="12972">
                  <c:v>0.005717593</c:v>
                </c:pt>
                <c:pt idx="12973">
                  <c:v>0.007118056</c:v>
                </c:pt>
                <c:pt idx="12974">
                  <c:v>0.001759259</c:v>
                </c:pt>
                <c:pt idx="12975">
                  <c:v>0.001898148</c:v>
                </c:pt>
                <c:pt idx="12976">
                  <c:v>0.006655093</c:v>
                </c:pt>
                <c:pt idx="12977">
                  <c:v>0.000196759</c:v>
                </c:pt>
                <c:pt idx="12978">
                  <c:v>0.003657407</c:v>
                </c:pt>
                <c:pt idx="12979">
                  <c:v>0.001712963</c:v>
                </c:pt>
                <c:pt idx="12980">
                  <c:v>0.001851852</c:v>
                </c:pt>
                <c:pt idx="12981">
                  <c:v>0.002094907</c:v>
                </c:pt>
                <c:pt idx="12982">
                  <c:v>0.001030093</c:v>
                </c:pt>
                <c:pt idx="12983">
                  <c:v>0.001284722</c:v>
                </c:pt>
                <c:pt idx="12984">
                  <c:v>0.001643519</c:v>
                </c:pt>
                <c:pt idx="12985">
                  <c:v>0.001377315</c:v>
                </c:pt>
                <c:pt idx="12986">
                  <c:v>0.001238426</c:v>
                </c:pt>
                <c:pt idx="12987">
                  <c:v>0.002627315</c:v>
                </c:pt>
                <c:pt idx="12988">
                  <c:v>0.001724537</c:v>
                </c:pt>
                <c:pt idx="12989">
                  <c:v>0.001550926</c:v>
                </c:pt>
                <c:pt idx="12990">
                  <c:v>0.016597222</c:v>
                </c:pt>
                <c:pt idx="12991">
                  <c:v>0.002071759</c:v>
                </c:pt>
                <c:pt idx="12992">
                  <c:v>0.002037037</c:v>
                </c:pt>
                <c:pt idx="12993">
                  <c:v>0.000729167</c:v>
                </c:pt>
                <c:pt idx="12994">
                  <c:v>0.00099537</c:v>
                </c:pt>
                <c:pt idx="12995">
                  <c:v>0.00130787</c:v>
                </c:pt>
                <c:pt idx="12996">
                  <c:v>0.002314815</c:v>
                </c:pt>
                <c:pt idx="12997">
                  <c:v>0.002268519</c:v>
                </c:pt>
                <c:pt idx="12998">
                  <c:v>0.002893519</c:v>
                </c:pt>
                <c:pt idx="12999">
                  <c:v>0.005208333</c:v>
                </c:pt>
                <c:pt idx="13000">
                  <c:v>0.002141204</c:v>
                </c:pt>
                <c:pt idx="13001">
                  <c:v>0.000868056</c:v>
                </c:pt>
                <c:pt idx="13002">
                  <c:v>0.001574074</c:v>
                </c:pt>
                <c:pt idx="13003">
                  <c:v>0.002650463</c:v>
                </c:pt>
                <c:pt idx="13004">
                  <c:v>0.002314815</c:v>
                </c:pt>
                <c:pt idx="13005">
                  <c:v>0.008310185</c:v>
                </c:pt>
                <c:pt idx="13006">
                  <c:v>0.001608796</c:v>
                </c:pt>
                <c:pt idx="13007">
                  <c:v>0.001863426</c:v>
                </c:pt>
                <c:pt idx="13008">
                  <c:v>0.001631944</c:v>
                </c:pt>
                <c:pt idx="13009">
                  <c:v>0.002962963</c:v>
                </c:pt>
                <c:pt idx="13010">
                  <c:v>0.000451389</c:v>
                </c:pt>
                <c:pt idx="13011">
                  <c:v>0.00056713</c:v>
                </c:pt>
                <c:pt idx="13012">
                  <c:v>0.000763889</c:v>
                </c:pt>
                <c:pt idx="13013">
                  <c:v>0.003715278</c:v>
                </c:pt>
                <c:pt idx="13014">
                  <c:v>0.005023148</c:v>
                </c:pt>
                <c:pt idx="13015">
                  <c:v>0.009050926</c:v>
                </c:pt>
                <c:pt idx="13016">
                  <c:v>0.001365741</c:v>
                </c:pt>
                <c:pt idx="13017">
                  <c:v>0.001481481</c:v>
                </c:pt>
                <c:pt idx="13018">
                  <c:v>0.001203704</c:v>
                </c:pt>
                <c:pt idx="13019">
                  <c:v>0.001458333</c:v>
                </c:pt>
                <c:pt idx="13020">
                  <c:v>0.001006944</c:v>
                </c:pt>
                <c:pt idx="13021">
                  <c:v>0.001238426</c:v>
                </c:pt>
                <c:pt idx="13022">
                  <c:v>0.014722222</c:v>
                </c:pt>
                <c:pt idx="13023">
                  <c:v>0.004641204</c:v>
                </c:pt>
                <c:pt idx="13024">
                  <c:v>0.000740741</c:v>
                </c:pt>
                <c:pt idx="13025">
                  <c:v>0.008773148</c:v>
                </c:pt>
                <c:pt idx="13026">
                  <c:v>0.003657407</c:v>
                </c:pt>
                <c:pt idx="13027">
                  <c:v>0.003206019</c:v>
                </c:pt>
                <c:pt idx="13028">
                  <c:v>0.001238426</c:v>
                </c:pt>
                <c:pt idx="13029">
                  <c:v>0.001284722</c:v>
                </c:pt>
                <c:pt idx="13030">
                  <c:v>0.004166667</c:v>
                </c:pt>
                <c:pt idx="13031">
                  <c:v>0.005335648</c:v>
                </c:pt>
                <c:pt idx="13032">
                  <c:v>0.004768519</c:v>
                </c:pt>
                <c:pt idx="13033">
                  <c:v>0.002824074</c:v>
                </c:pt>
                <c:pt idx="13034">
                  <c:v>0.002777778</c:v>
                </c:pt>
                <c:pt idx="13035">
                  <c:v>0.000717593</c:v>
                </c:pt>
                <c:pt idx="13036">
                  <c:v>0.000532407</c:v>
                </c:pt>
                <c:pt idx="13037">
                  <c:v>0.000474537</c:v>
                </c:pt>
                <c:pt idx="13038">
                  <c:v>0.001412037</c:v>
                </c:pt>
                <c:pt idx="13039">
                  <c:v>0.006469907</c:v>
                </c:pt>
                <c:pt idx="13040">
                  <c:v>0.008356481</c:v>
                </c:pt>
                <c:pt idx="13041">
                  <c:v>0.000740741</c:v>
                </c:pt>
                <c:pt idx="13042">
                  <c:v>0.0071875</c:v>
                </c:pt>
                <c:pt idx="13043">
                  <c:v>0.002685185</c:v>
                </c:pt>
                <c:pt idx="13044">
                  <c:v>0.002997685</c:v>
                </c:pt>
                <c:pt idx="13045">
                  <c:v>0.007280093</c:v>
                </c:pt>
                <c:pt idx="13046">
                  <c:v>0.012766204</c:v>
                </c:pt>
                <c:pt idx="13047">
                  <c:v>0.003668981</c:v>
                </c:pt>
                <c:pt idx="13048">
                  <c:v>0.000706019</c:v>
                </c:pt>
                <c:pt idx="13049">
                  <c:v>0.001458333</c:v>
                </c:pt>
                <c:pt idx="13050">
                  <c:v>0.000763889</c:v>
                </c:pt>
                <c:pt idx="13051">
                  <c:v>0.004456019</c:v>
                </c:pt>
                <c:pt idx="13052">
                  <c:v>0.002199074</c:v>
                </c:pt>
                <c:pt idx="13053">
                  <c:v>0.000706019</c:v>
                </c:pt>
                <c:pt idx="13054">
                  <c:v>0.000856481</c:v>
                </c:pt>
                <c:pt idx="13055">
                  <c:v>0.001111111</c:v>
                </c:pt>
                <c:pt idx="13056">
                  <c:v>0.00099537</c:v>
                </c:pt>
                <c:pt idx="13057">
                  <c:v>0.001087963</c:v>
                </c:pt>
                <c:pt idx="13058">
                  <c:v>0.000648148</c:v>
                </c:pt>
                <c:pt idx="13059">
                  <c:v>0.002418981</c:v>
                </c:pt>
                <c:pt idx="13060">
                  <c:v>0.000798611</c:v>
                </c:pt>
                <c:pt idx="13061">
                  <c:v>0.003773148</c:v>
                </c:pt>
                <c:pt idx="13062">
                  <c:v>0.005752315</c:v>
                </c:pt>
                <c:pt idx="13063">
                  <c:v>0.000243056</c:v>
                </c:pt>
                <c:pt idx="13064">
                  <c:v>0.002581019</c:v>
                </c:pt>
                <c:pt idx="13065">
                  <c:v>0.002731481</c:v>
                </c:pt>
                <c:pt idx="13066">
                  <c:v>0.000763889</c:v>
                </c:pt>
                <c:pt idx="13067">
                  <c:v>0.003171296</c:v>
                </c:pt>
                <c:pt idx="13068">
                  <c:v>0.0053125</c:v>
                </c:pt>
                <c:pt idx="13069">
                  <c:v>0.002511574</c:v>
                </c:pt>
                <c:pt idx="13070">
                  <c:v>0.003344907</c:v>
                </c:pt>
                <c:pt idx="13071">
                  <c:v>0.002002315</c:v>
                </c:pt>
                <c:pt idx="13072">
                  <c:v>0.00150463</c:v>
                </c:pt>
                <c:pt idx="13073">
                  <c:v>0.003842593</c:v>
                </c:pt>
                <c:pt idx="13074">
                  <c:v>0.003043981</c:v>
                </c:pt>
                <c:pt idx="13075">
                  <c:v>0.001319444</c:v>
                </c:pt>
                <c:pt idx="13076">
                  <c:v>0.001921296</c:v>
                </c:pt>
                <c:pt idx="13077">
                  <c:v>0.001087963</c:v>
                </c:pt>
                <c:pt idx="13078">
                  <c:v>0.001956019</c:v>
                </c:pt>
                <c:pt idx="13079">
                  <c:v>0.004456019</c:v>
                </c:pt>
                <c:pt idx="13080">
                  <c:v>0.00287037</c:v>
                </c:pt>
                <c:pt idx="13081">
                  <c:v>0.001365741</c:v>
                </c:pt>
                <c:pt idx="13082">
                  <c:v>0.010289352</c:v>
                </c:pt>
                <c:pt idx="13083">
                  <c:v>0.007233796</c:v>
                </c:pt>
                <c:pt idx="13084">
                  <c:v>0.002303241</c:v>
                </c:pt>
                <c:pt idx="13085">
                  <c:v>0.002777778</c:v>
                </c:pt>
                <c:pt idx="13086">
                  <c:v>0.002303241</c:v>
                </c:pt>
                <c:pt idx="13087">
                  <c:v>0.001828704</c:v>
                </c:pt>
                <c:pt idx="13088">
                  <c:v>0.000451389</c:v>
                </c:pt>
                <c:pt idx="13089">
                  <c:v>0.002962963</c:v>
                </c:pt>
                <c:pt idx="13090">
                  <c:v>0.002013889</c:v>
                </c:pt>
                <c:pt idx="13091">
                  <c:v>0.001863426</c:v>
                </c:pt>
                <c:pt idx="13092">
                  <c:v>0.005335648</c:v>
                </c:pt>
                <c:pt idx="13093">
                  <c:v>0.002164352</c:v>
                </c:pt>
                <c:pt idx="13094">
                  <c:v>0.002326389</c:v>
                </c:pt>
                <c:pt idx="13095">
                  <c:v>0.002384259</c:v>
                </c:pt>
                <c:pt idx="13096">
                  <c:v>0.001608796</c:v>
                </c:pt>
                <c:pt idx="13097">
                  <c:v>0.00744213</c:v>
                </c:pt>
                <c:pt idx="13098">
                  <c:v>0.003032407</c:v>
                </c:pt>
                <c:pt idx="13099">
                  <c:v>0.000509259</c:v>
                </c:pt>
                <c:pt idx="13100">
                  <c:v>0.000972222</c:v>
                </c:pt>
                <c:pt idx="13101">
                  <c:v>0.001400463</c:v>
                </c:pt>
                <c:pt idx="13102">
                  <c:v>0.000694444</c:v>
                </c:pt>
                <c:pt idx="13103">
                  <c:v>0.00150463</c:v>
                </c:pt>
                <c:pt idx="13104">
                  <c:v>0.001226852</c:v>
                </c:pt>
                <c:pt idx="13105">
                  <c:v>0.001724537</c:v>
                </c:pt>
                <c:pt idx="13106">
                  <c:v>0.005555556</c:v>
                </c:pt>
                <c:pt idx="13107">
                  <c:v>0.000590278</c:v>
                </c:pt>
                <c:pt idx="13108">
                  <c:v>0.006157407</c:v>
                </c:pt>
                <c:pt idx="13109">
                  <c:v>0.006655093</c:v>
                </c:pt>
                <c:pt idx="13110">
                  <c:v>0.000833333</c:v>
                </c:pt>
                <c:pt idx="13111">
                  <c:v>0.006643519</c:v>
                </c:pt>
                <c:pt idx="13112">
                  <c:v>0.005150463</c:v>
                </c:pt>
                <c:pt idx="13113">
                  <c:v>0.006412037</c:v>
                </c:pt>
                <c:pt idx="13114">
                  <c:v>0.001493056</c:v>
                </c:pt>
                <c:pt idx="13115">
                  <c:v>0.000532407</c:v>
                </c:pt>
                <c:pt idx="13116">
                  <c:v>0.002939815</c:v>
                </c:pt>
                <c:pt idx="13117">
                  <c:v>0.002615741</c:v>
                </c:pt>
                <c:pt idx="13118">
                  <c:v>0.001365741</c:v>
                </c:pt>
                <c:pt idx="13119">
                  <c:v>0.013888889</c:v>
                </c:pt>
                <c:pt idx="13120">
                  <c:v>0.003414352</c:v>
                </c:pt>
                <c:pt idx="13121">
                  <c:v>0.001446759</c:v>
                </c:pt>
                <c:pt idx="13122">
                  <c:v>0.000902778</c:v>
                </c:pt>
                <c:pt idx="13123">
                  <c:v>0.002013889</c:v>
                </c:pt>
                <c:pt idx="13124">
                  <c:v>0.001238426</c:v>
                </c:pt>
                <c:pt idx="13125">
                  <c:v>0.003576389</c:v>
                </c:pt>
                <c:pt idx="13126">
                  <c:v>0.002418981</c:v>
                </c:pt>
                <c:pt idx="13127">
                  <c:v>0.007291667</c:v>
                </c:pt>
                <c:pt idx="13128">
                  <c:v>0.000659722</c:v>
                </c:pt>
                <c:pt idx="13129">
                  <c:v>0.002384259</c:v>
                </c:pt>
                <c:pt idx="13130">
                  <c:v>0.0028125</c:v>
                </c:pt>
                <c:pt idx="13131">
                  <c:v>0.005219907</c:v>
                </c:pt>
                <c:pt idx="13132">
                  <c:v>0.001284722</c:v>
                </c:pt>
                <c:pt idx="13133">
                  <c:v>0.001782407</c:v>
                </c:pt>
                <c:pt idx="13134">
                  <c:v>0.001875</c:v>
                </c:pt>
                <c:pt idx="13135">
                  <c:v>0.00099537</c:v>
                </c:pt>
                <c:pt idx="13136">
                  <c:v>0.005185185</c:v>
                </c:pt>
                <c:pt idx="13137">
                  <c:v>0.003020833</c:v>
                </c:pt>
                <c:pt idx="13138">
                  <c:v>0.001747685</c:v>
                </c:pt>
                <c:pt idx="13139">
                  <c:v>0.001388889</c:v>
                </c:pt>
                <c:pt idx="13140">
                  <c:v>0.002303241</c:v>
                </c:pt>
                <c:pt idx="13141">
                  <c:v>0.001087963</c:v>
                </c:pt>
                <c:pt idx="13142">
                  <c:v>0.001122685</c:v>
                </c:pt>
                <c:pt idx="13143">
                  <c:v>0.006145833</c:v>
                </c:pt>
                <c:pt idx="13144">
                  <c:v>0.001296296</c:v>
                </c:pt>
                <c:pt idx="13145">
                  <c:v>0.000925926</c:v>
                </c:pt>
                <c:pt idx="13146">
                  <c:v>0.000474537</c:v>
                </c:pt>
                <c:pt idx="13147">
                  <c:v>0.002430556</c:v>
                </c:pt>
                <c:pt idx="13148">
                  <c:v>0.001770833</c:v>
                </c:pt>
                <c:pt idx="13149">
                  <c:v>0.00693287</c:v>
                </c:pt>
                <c:pt idx="13150">
                  <c:v>0.025474537</c:v>
                </c:pt>
                <c:pt idx="13151">
                  <c:v>0.002731481</c:v>
                </c:pt>
                <c:pt idx="13152">
                  <c:v>0.006157407</c:v>
                </c:pt>
                <c:pt idx="13153">
                  <c:v>0.009826389</c:v>
                </c:pt>
                <c:pt idx="13154">
                  <c:v>0.001574074</c:v>
                </c:pt>
                <c:pt idx="13155">
                  <c:v>0.005787037</c:v>
                </c:pt>
                <c:pt idx="13156">
                  <c:v>0.000706019</c:v>
                </c:pt>
                <c:pt idx="13157">
                  <c:v>0.002453704</c:v>
                </c:pt>
                <c:pt idx="13158">
                  <c:v>0.003900463</c:v>
                </c:pt>
                <c:pt idx="13159">
                  <c:v>0.016979167</c:v>
                </c:pt>
                <c:pt idx="13160">
                  <c:v>0.001354167</c:v>
                </c:pt>
                <c:pt idx="13161">
                  <c:v>0.004479167</c:v>
                </c:pt>
                <c:pt idx="13162">
                  <c:v>0.004085648</c:v>
                </c:pt>
                <c:pt idx="13163">
                  <c:v>0.005787037</c:v>
                </c:pt>
                <c:pt idx="13164">
                  <c:v>0.004479167</c:v>
                </c:pt>
                <c:pt idx="13165">
                  <c:v>0.001875</c:v>
                </c:pt>
                <c:pt idx="13166">
                  <c:v>0.000810185</c:v>
                </c:pt>
                <c:pt idx="13167">
                  <c:v>0.00619213</c:v>
                </c:pt>
                <c:pt idx="13168">
                  <c:v>0.002025463</c:v>
                </c:pt>
                <c:pt idx="13169">
                  <c:v>0.011261574</c:v>
                </c:pt>
                <c:pt idx="13170">
                  <c:v>0.001631944</c:v>
                </c:pt>
                <c:pt idx="13171">
                  <c:v>0.004884259</c:v>
                </c:pt>
                <c:pt idx="13172">
                  <c:v>0.004097222</c:v>
                </c:pt>
                <c:pt idx="13173">
                  <c:v>0.009664352</c:v>
                </c:pt>
                <c:pt idx="13174">
                  <c:v>0.005914352</c:v>
                </c:pt>
                <c:pt idx="13175">
                  <c:v>0.002418981</c:v>
                </c:pt>
                <c:pt idx="13176">
                  <c:v>0.001921296</c:v>
                </c:pt>
                <c:pt idx="13177">
                  <c:v>0.013483796</c:v>
                </c:pt>
                <c:pt idx="13178">
                  <c:v>0.00130787</c:v>
                </c:pt>
                <c:pt idx="13179">
                  <c:v>0.001134259</c:v>
                </c:pt>
                <c:pt idx="13180">
                  <c:v>0.002199074</c:v>
                </c:pt>
                <c:pt idx="13181">
                  <c:v>0.001203704</c:v>
                </c:pt>
                <c:pt idx="13182">
                  <c:v>0.001018519</c:v>
                </c:pt>
                <c:pt idx="13183">
                  <c:v>0.003657407</c:v>
                </c:pt>
                <c:pt idx="13184">
                  <c:v>0.00244213</c:v>
                </c:pt>
                <c:pt idx="13185">
                  <c:v>0.005266204</c:v>
                </c:pt>
                <c:pt idx="13186">
                  <c:v>0.009606481</c:v>
                </c:pt>
                <c:pt idx="13187">
                  <c:v>0.003136574</c:v>
                </c:pt>
                <c:pt idx="13188">
                  <c:v>0.00193287</c:v>
                </c:pt>
                <c:pt idx="13189">
                  <c:v>0.00125</c:v>
                </c:pt>
                <c:pt idx="13190">
                  <c:v>0.003773148</c:v>
                </c:pt>
                <c:pt idx="13191">
                  <c:v>0.001053241</c:v>
                </c:pt>
                <c:pt idx="13192">
                  <c:v>0.004340278</c:v>
                </c:pt>
                <c:pt idx="13193">
                  <c:v>0.005289352</c:v>
                </c:pt>
                <c:pt idx="13194">
                  <c:v>0.002627315</c:v>
                </c:pt>
                <c:pt idx="13195">
                  <c:v>0.0025</c:v>
                </c:pt>
                <c:pt idx="13196">
                  <c:v>0.003460648</c:v>
                </c:pt>
                <c:pt idx="13197">
                  <c:v>0.004236111</c:v>
                </c:pt>
                <c:pt idx="13198">
                  <c:v>0.00275463</c:v>
                </c:pt>
                <c:pt idx="13199">
                  <c:v>0.003252315</c:v>
                </c:pt>
                <c:pt idx="13200">
                  <c:v>0.003356481</c:v>
                </c:pt>
                <c:pt idx="13201">
                  <c:v>0.002708333</c:v>
                </c:pt>
                <c:pt idx="13202">
                  <c:v>0.001238426</c:v>
                </c:pt>
                <c:pt idx="13203">
                  <c:v>0.001064815</c:v>
                </c:pt>
                <c:pt idx="13204">
                  <c:v>0.000532407</c:v>
                </c:pt>
                <c:pt idx="13205">
                  <c:v>0.001840278</c:v>
                </c:pt>
                <c:pt idx="13206">
                  <c:v>0.001122685</c:v>
                </c:pt>
                <c:pt idx="13207">
                  <c:v>0.001296296</c:v>
                </c:pt>
                <c:pt idx="13208">
                  <c:v>0.003391204</c:v>
                </c:pt>
                <c:pt idx="13209">
                  <c:v>0.001018519</c:v>
                </c:pt>
                <c:pt idx="13210">
                  <c:v>0.003159722</c:v>
                </c:pt>
                <c:pt idx="13211">
                  <c:v>0.001759259</c:v>
                </c:pt>
                <c:pt idx="13212">
                  <c:v>0.001006944</c:v>
                </c:pt>
                <c:pt idx="13213">
                  <c:v>0.003923611</c:v>
                </c:pt>
                <c:pt idx="13214">
                  <c:v>0.001134259</c:v>
                </c:pt>
                <c:pt idx="13215">
                  <c:v>0.001435185</c:v>
                </c:pt>
                <c:pt idx="13216">
                  <c:v>0.002824074</c:v>
                </c:pt>
                <c:pt idx="13217">
                  <c:v>0.003055556</c:v>
                </c:pt>
                <c:pt idx="13218">
                  <c:v>0.003240741</c:v>
                </c:pt>
                <c:pt idx="13219">
                  <c:v>0.001342593</c:v>
                </c:pt>
                <c:pt idx="13220">
                  <c:v>0.001898148</c:v>
                </c:pt>
                <c:pt idx="13221">
                  <c:v>0.000289352</c:v>
                </c:pt>
                <c:pt idx="13222">
                  <c:v>0.002268519</c:v>
                </c:pt>
                <c:pt idx="13223">
                  <c:v>0.000416667</c:v>
                </c:pt>
                <c:pt idx="13224">
                  <c:v>0.003206019</c:v>
                </c:pt>
                <c:pt idx="13225">
                  <c:v>0.001099537</c:v>
                </c:pt>
                <c:pt idx="13226">
                  <c:v>0.001342593</c:v>
                </c:pt>
                <c:pt idx="13227">
                  <c:v>0.003530093</c:v>
                </c:pt>
                <c:pt idx="13228">
                  <c:v>0.000173611</c:v>
                </c:pt>
                <c:pt idx="13229">
                  <c:v>0.002743056</c:v>
                </c:pt>
                <c:pt idx="13230">
                  <c:v>0.003043981</c:v>
                </c:pt>
                <c:pt idx="13231">
                  <c:v>0.002430556</c:v>
                </c:pt>
                <c:pt idx="13232">
                  <c:v>0.003854167</c:v>
                </c:pt>
                <c:pt idx="13233">
                  <c:v>0.001157407</c:v>
                </c:pt>
                <c:pt idx="13234">
                  <c:v>0.000868056</c:v>
                </c:pt>
                <c:pt idx="13235">
                  <c:v>0.004814815</c:v>
                </c:pt>
                <c:pt idx="13236">
                  <c:v>0.00255787</c:v>
                </c:pt>
                <c:pt idx="13237">
                  <c:v>0.000590278</c:v>
                </c:pt>
                <c:pt idx="13238">
                  <c:v>0.002303241</c:v>
                </c:pt>
                <c:pt idx="13239">
                  <c:v>0.006666667</c:v>
                </c:pt>
                <c:pt idx="13240">
                  <c:v>0.003935185</c:v>
                </c:pt>
                <c:pt idx="13241">
                  <c:v>0.003009259</c:v>
                </c:pt>
                <c:pt idx="13242">
                  <c:v>0.002164352</c:v>
                </c:pt>
                <c:pt idx="13243">
                  <c:v>0.002951389</c:v>
                </c:pt>
                <c:pt idx="13244">
                  <c:v>0.001851852</c:v>
                </c:pt>
                <c:pt idx="13245">
                  <c:v>0.001111111</c:v>
                </c:pt>
                <c:pt idx="13246">
                  <c:v>0.006284722</c:v>
                </c:pt>
                <c:pt idx="13247">
                  <c:v>0.002106481</c:v>
                </c:pt>
                <c:pt idx="13248">
                  <c:v>0.001203704</c:v>
                </c:pt>
                <c:pt idx="13249">
                  <c:v>0.000150463</c:v>
                </c:pt>
                <c:pt idx="13250">
                  <c:v>0.001736111</c:v>
                </c:pt>
                <c:pt idx="13251">
                  <c:v>0.00193287</c:v>
                </c:pt>
                <c:pt idx="13252">
                  <c:v>0.003055556</c:v>
                </c:pt>
                <c:pt idx="13253">
                  <c:v>0.002592593</c:v>
                </c:pt>
                <c:pt idx="13254">
                  <c:v>0.003668981</c:v>
                </c:pt>
                <c:pt idx="13255">
                  <c:v>0.000856481</c:v>
                </c:pt>
                <c:pt idx="13256">
                  <c:v>0.002071759</c:v>
                </c:pt>
                <c:pt idx="13257">
                  <c:v>0.004884259</c:v>
                </c:pt>
                <c:pt idx="13258">
                  <c:v>0.005173611</c:v>
                </c:pt>
                <c:pt idx="13259">
                  <c:v>0.004293981</c:v>
                </c:pt>
                <c:pt idx="13260">
                  <c:v>0.001412037</c:v>
                </c:pt>
                <c:pt idx="13261">
                  <c:v>0.000474537</c:v>
                </c:pt>
                <c:pt idx="13262">
                  <c:v>0.000914352</c:v>
                </c:pt>
                <c:pt idx="13263">
                  <c:v>0.001840278</c:v>
                </c:pt>
                <c:pt idx="13264">
                  <c:v>0.00275463</c:v>
                </c:pt>
                <c:pt idx="13265">
                  <c:v>0.003020833</c:v>
                </c:pt>
                <c:pt idx="13266">
                  <c:v>0.00162037</c:v>
                </c:pt>
                <c:pt idx="13267">
                  <c:v>0.004166667</c:v>
                </c:pt>
                <c:pt idx="13268">
                  <c:v>0.005787037</c:v>
                </c:pt>
                <c:pt idx="13269">
                  <c:v>0.001689815</c:v>
                </c:pt>
                <c:pt idx="13270">
                  <c:v>0.004710648</c:v>
                </c:pt>
                <c:pt idx="13271">
                  <c:v>0.004814815</c:v>
                </c:pt>
                <c:pt idx="13272">
                  <c:v>0.001296296</c:v>
                </c:pt>
                <c:pt idx="13273">
                  <c:v>0.00875</c:v>
                </c:pt>
                <c:pt idx="13274">
                  <c:v>0.001412037</c:v>
                </c:pt>
                <c:pt idx="13275">
                  <c:v>0.003923611</c:v>
                </c:pt>
                <c:pt idx="13276">
                  <c:v>0.004074074</c:v>
                </c:pt>
                <c:pt idx="13277">
                  <c:v>0.001898148</c:v>
                </c:pt>
                <c:pt idx="13278">
                  <c:v>0.002835648</c:v>
                </c:pt>
                <c:pt idx="13279">
                  <c:v>0.003784722</c:v>
                </c:pt>
                <c:pt idx="13280">
                  <c:v>0.001099537</c:v>
                </c:pt>
                <c:pt idx="13281">
                  <c:v>0.003298611</c:v>
                </c:pt>
                <c:pt idx="13282">
                  <c:v>0.001018519</c:v>
                </c:pt>
                <c:pt idx="13283">
                  <c:v>0.000902778</c:v>
                </c:pt>
                <c:pt idx="13284">
                  <c:v>0.004884259</c:v>
                </c:pt>
                <c:pt idx="13285">
                  <c:v>0.008321759</c:v>
                </c:pt>
                <c:pt idx="13286">
                  <c:v>0.00193287</c:v>
                </c:pt>
                <c:pt idx="13287">
                  <c:v>0.001030093</c:v>
                </c:pt>
                <c:pt idx="13288">
                  <c:v>0.003113426</c:v>
                </c:pt>
                <c:pt idx="13289">
                  <c:v>0.001296296</c:v>
                </c:pt>
                <c:pt idx="13290">
                  <c:v>0.000324074</c:v>
                </c:pt>
                <c:pt idx="13291">
                  <c:v>0.002407407</c:v>
                </c:pt>
                <c:pt idx="13292">
                  <c:v>0.00255787</c:v>
                </c:pt>
                <c:pt idx="13293">
                  <c:v>0.007222222</c:v>
                </c:pt>
                <c:pt idx="13294">
                  <c:v>0.002916667</c:v>
                </c:pt>
                <c:pt idx="13295">
                  <c:v>0.002662037</c:v>
                </c:pt>
                <c:pt idx="13296">
                  <c:v>0.005578704</c:v>
                </c:pt>
                <c:pt idx="13297">
                  <c:v>0.006527778</c:v>
                </c:pt>
                <c:pt idx="13298">
                  <c:v>0.007233796</c:v>
                </c:pt>
                <c:pt idx="13299">
                  <c:v>0.000613426</c:v>
                </c:pt>
                <c:pt idx="13300">
                  <c:v>0.003229167</c:v>
                </c:pt>
                <c:pt idx="13301">
                  <c:v>0.001574074</c:v>
                </c:pt>
                <c:pt idx="13302">
                  <c:v>0.002800926</c:v>
                </c:pt>
                <c:pt idx="13303">
                  <c:v>0.002141204</c:v>
                </c:pt>
                <c:pt idx="13304">
                  <c:v>0.000914352</c:v>
                </c:pt>
                <c:pt idx="13305">
                  <c:v>0.000104167</c:v>
                </c:pt>
                <c:pt idx="13306">
                  <c:v>0.002372685</c:v>
                </c:pt>
                <c:pt idx="13307">
                  <c:v>0.001516204</c:v>
                </c:pt>
                <c:pt idx="13308">
                  <c:v>0.000173611</c:v>
                </c:pt>
                <c:pt idx="13309">
                  <c:v>0.002222222</c:v>
                </c:pt>
                <c:pt idx="13310">
                  <c:v>0.001365741</c:v>
                </c:pt>
                <c:pt idx="13311">
                  <c:v>0.002534722</c:v>
                </c:pt>
                <c:pt idx="13312">
                  <c:v>0.002476852</c:v>
                </c:pt>
                <c:pt idx="13313">
                  <c:v>0.002175926</c:v>
                </c:pt>
                <c:pt idx="13314">
                  <c:v>0.003032407</c:v>
                </c:pt>
                <c:pt idx="13315">
                  <c:v>0.002615741</c:v>
                </c:pt>
                <c:pt idx="13316">
                  <c:v>0.001898148</c:v>
                </c:pt>
                <c:pt idx="13317">
                  <c:v>0.003356481</c:v>
                </c:pt>
                <c:pt idx="13318">
                  <c:v>0.003958333</c:v>
                </c:pt>
                <c:pt idx="13319">
                  <c:v>0.00162037</c:v>
                </c:pt>
                <c:pt idx="13320">
                  <c:v>0.001863426</c:v>
                </c:pt>
                <c:pt idx="13321">
                  <c:v>0.002997685</c:v>
                </c:pt>
                <c:pt idx="13322">
                  <c:v>0.000543981</c:v>
                </c:pt>
                <c:pt idx="13323">
                  <c:v>0.001886574</c:v>
                </c:pt>
                <c:pt idx="13324">
                  <c:v>0.00568287</c:v>
                </c:pt>
                <c:pt idx="13325">
                  <c:v>0.002546296</c:v>
                </c:pt>
                <c:pt idx="13326">
                  <c:v>0.001203704</c:v>
                </c:pt>
                <c:pt idx="13327">
                  <c:v>0.000625</c:v>
                </c:pt>
                <c:pt idx="13328">
                  <c:v>0.001631944</c:v>
                </c:pt>
                <c:pt idx="13329">
                  <c:v>0.001261574</c:v>
                </c:pt>
                <c:pt idx="13330">
                  <c:v>0.002997685</c:v>
                </c:pt>
                <c:pt idx="13331">
                  <c:v>0.002615741</c:v>
                </c:pt>
                <c:pt idx="13332">
                  <c:v>0.002118056</c:v>
                </c:pt>
                <c:pt idx="13333">
                  <c:v>0.000277778</c:v>
                </c:pt>
                <c:pt idx="13334">
                  <c:v>0.0025</c:v>
                </c:pt>
                <c:pt idx="13335">
                  <c:v>0.000671296</c:v>
                </c:pt>
                <c:pt idx="13336">
                  <c:v>0.001423611</c:v>
                </c:pt>
                <c:pt idx="13337">
                  <c:v>0.001689815</c:v>
                </c:pt>
                <c:pt idx="13338">
                  <c:v>0.004189815</c:v>
                </c:pt>
                <c:pt idx="13339">
                  <c:v>0.001840278</c:v>
                </c:pt>
                <c:pt idx="13340">
                  <c:v>0.001435185</c:v>
                </c:pt>
                <c:pt idx="13341">
                  <c:v>0.003541667</c:v>
                </c:pt>
                <c:pt idx="13342">
                  <c:v>0.002210648</c:v>
                </c:pt>
                <c:pt idx="13343">
                  <c:v>0.001909722</c:v>
                </c:pt>
                <c:pt idx="13344">
                  <c:v>0.005891204</c:v>
                </c:pt>
                <c:pt idx="13345">
                  <c:v>0.004988426</c:v>
                </c:pt>
                <c:pt idx="13346">
                  <c:v>0.001851852</c:v>
                </c:pt>
                <c:pt idx="13347">
                  <c:v>0.002025463</c:v>
                </c:pt>
                <c:pt idx="13348">
                  <c:v>0.002060185</c:v>
                </c:pt>
                <c:pt idx="13349">
                  <c:v>0.002152778</c:v>
                </c:pt>
                <c:pt idx="13350">
                  <c:v>0.004571759</c:v>
                </c:pt>
                <c:pt idx="13351">
                  <c:v>0.001655093</c:v>
                </c:pt>
                <c:pt idx="13352">
                  <c:v>0.002326389</c:v>
                </c:pt>
                <c:pt idx="13353">
                  <c:v>0.008564815</c:v>
                </c:pt>
                <c:pt idx="13354">
                  <c:v>0.006180556</c:v>
                </c:pt>
                <c:pt idx="13355">
                  <c:v>0.003703704</c:v>
                </c:pt>
                <c:pt idx="13356">
                  <c:v>0.004918981</c:v>
                </c:pt>
                <c:pt idx="13357">
                  <c:v>0.00068287</c:v>
                </c:pt>
                <c:pt idx="13358">
                  <c:v>0.002407407</c:v>
                </c:pt>
                <c:pt idx="13359">
                  <c:v>0.003356481</c:v>
                </c:pt>
                <c:pt idx="13360">
                  <c:v>0.000983796</c:v>
                </c:pt>
                <c:pt idx="13361">
                  <c:v>0.000358796</c:v>
                </c:pt>
                <c:pt idx="13362">
                  <c:v>0.004548611</c:v>
                </c:pt>
                <c:pt idx="13363">
                  <c:v>0.000949074</c:v>
                </c:pt>
                <c:pt idx="13364">
                  <c:v>0.006053241</c:v>
                </c:pt>
                <c:pt idx="13365">
                  <c:v>0.002349537</c:v>
                </c:pt>
                <c:pt idx="13366">
                  <c:v>0.001574074</c:v>
                </c:pt>
                <c:pt idx="13367">
                  <c:v>0.001666667</c:v>
                </c:pt>
                <c:pt idx="13368">
                  <c:v>0.001759259</c:v>
                </c:pt>
                <c:pt idx="13369">
                  <c:v>0.001377315</c:v>
                </c:pt>
                <c:pt idx="13370">
                  <c:v>0.008472222</c:v>
                </c:pt>
                <c:pt idx="13371">
                  <c:v>0.001574074</c:v>
                </c:pt>
                <c:pt idx="13372">
                  <c:v>0.008483796</c:v>
                </c:pt>
                <c:pt idx="13373">
                  <c:v>0.000983796</c:v>
                </c:pt>
                <c:pt idx="13374">
                  <c:v>0.006064815</c:v>
                </c:pt>
                <c:pt idx="13375">
                  <c:v>0.004363426</c:v>
                </c:pt>
                <c:pt idx="13376">
                  <c:v>0.003310185</c:v>
                </c:pt>
                <c:pt idx="13377">
                  <c:v>0.003518519</c:v>
                </c:pt>
                <c:pt idx="13378">
                  <c:v>0.001226852</c:v>
                </c:pt>
                <c:pt idx="13379">
                  <c:v>0.001180556</c:v>
                </c:pt>
                <c:pt idx="13380">
                  <c:v>0.000486111</c:v>
                </c:pt>
                <c:pt idx="13381">
                  <c:v>0.002777778</c:v>
                </c:pt>
                <c:pt idx="13382">
                  <c:v>0.008229167</c:v>
                </c:pt>
                <c:pt idx="13383">
                  <c:v>0.003333333</c:v>
                </c:pt>
                <c:pt idx="13384">
                  <c:v>0.002488426</c:v>
                </c:pt>
                <c:pt idx="13385">
                  <c:v>0.001145833</c:v>
                </c:pt>
                <c:pt idx="13386">
                  <c:v>0.00275463</c:v>
                </c:pt>
                <c:pt idx="13387">
                  <c:v>0.001574074</c:v>
                </c:pt>
                <c:pt idx="13388">
                  <c:v>0.002604167</c:v>
                </c:pt>
                <c:pt idx="13389">
                  <c:v>0.004247685</c:v>
                </c:pt>
                <c:pt idx="13390">
                  <c:v>0.002175926</c:v>
                </c:pt>
                <c:pt idx="13391">
                  <c:v>0.006145833</c:v>
                </c:pt>
                <c:pt idx="13392">
                  <c:v>0.002511574</c:v>
                </c:pt>
                <c:pt idx="13393">
                  <c:v>0.002962963</c:v>
                </c:pt>
                <c:pt idx="13394">
                  <c:v>0.007337963</c:v>
                </c:pt>
                <c:pt idx="13395">
                  <c:v>0.001435185</c:v>
                </c:pt>
                <c:pt idx="13396">
                  <c:v>0.003009259</c:v>
                </c:pt>
                <c:pt idx="13397">
                  <c:v>0.001539352</c:v>
                </c:pt>
                <c:pt idx="13398">
                  <c:v>0.005324074</c:v>
                </c:pt>
                <c:pt idx="13399">
                  <c:v>0.00130787</c:v>
                </c:pt>
                <c:pt idx="13400">
                  <c:v>0.001921296</c:v>
                </c:pt>
                <c:pt idx="13401">
                  <c:v>0.012106481</c:v>
                </c:pt>
                <c:pt idx="13402">
                  <c:v>0.002777778</c:v>
                </c:pt>
                <c:pt idx="13403">
                  <c:v>0.002766204</c:v>
                </c:pt>
                <c:pt idx="13404">
                  <c:v>0.001342593</c:v>
                </c:pt>
                <c:pt idx="13405">
                  <c:v>0.00306713</c:v>
                </c:pt>
                <c:pt idx="13406">
                  <c:v>0.002037037</c:v>
                </c:pt>
                <c:pt idx="13407">
                  <c:v>0.00150463</c:v>
                </c:pt>
                <c:pt idx="13408">
                  <c:v>0.00150463</c:v>
                </c:pt>
                <c:pt idx="13409">
                  <c:v>0.001111111</c:v>
                </c:pt>
                <c:pt idx="13410">
                  <c:v>0.003148148</c:v>
                </c:pt>
                <c:pt idx="13411">
                  <c:v>0.000821759</c:v>
                </c:pt>
                <c:pt idx="13412">
                  <c:v>0.008159722</c:v>
                </c:pt>
                <c:pt idx="13413">
                  <c:v>0.004953704</c:v>
                </c:pt>
                <c:pt idx="13414">
                  <c:v>0.001226852</c:v>
                </c:pt>
                <c:pt idx="13415">
                  <c:v>0.002141204</c:v>
                </c:pt>
                <c:pt idx="13416">
                  <c:v>0.005266204</c:v>
                </c:pt>
                <c:pt idx="13417">
                  <c:v>0.002164352</c:v>
                </c:pt>
                <c:pt idx="13418">
                  <c:v>0.002928241</c:v>
                </c:pt>
                <c:pt idx="13419">
                  <c:v>0.001782407</c:v>
                </c:pt>
                <c:pt idx="13420">
                  <c:v>0.001319444</c:v>
                </c:pt>
                <c:pt idx="13421">
                  <c:v>0.001782407</c:v>
                </c:pt>
                <c:pt idx="13422">
                  <c:v>0.002326389</c:v>
                </c:pt>
                <c:pt idx="13423">
                  <c:v>0.006643519</c:v>
                </c:pt>
                <c:pt idx="13424">
                  <c:v>0.002337963</c:v>
                </c:pt>
                <c:pt idx="13425">
                  <c:v>0.000532407</c:v>
                </c:pt>
                <c:pt idx="13426">
                  <c:v>0.004641204</c:v>
                </c:pt>
                <c:pt idx="13427">
                  <c:v>0.002210648</c:v>
                </c:pt>
                <c:pt idx="13428">
                  <c:v>0.003368056</c:v>
                </c:pt>
                <c:pt idx="13429">
                  <c:v>0.004189815</c:v>
                </c:pt>
                <c:pt idx="13430">
                  <c:v>0.001064815</c:v>
                </c:pt>
                <c:pt idx="13431">
                  <c:v>0.003321759</c:v>
                </c:pt>
                <c:pt idx="13432">
                  <c:v>0.002546296</c:v>
                </c:pt>
                <c:pt idx="13433">
                  <c:v>0.006643519</c:v>
                </c:pt>
                <c:pt idx="13434">
                  <c:v>0.002881944</c:v>
                </c:pt>
                <c:pt idx="13435">
                  <c:v>0.000949074</c:v>
                </c:pt>
                <c:pt idx="13436">
                  <c:v>0.004155093</c:v>
                </c:pt>
                <c:pt idx="13437">
                  <c:v>0.005127315</c:v>
                </c:pt>
                <c:pt idx="13438">
                  <c:v>0.001909722</c:v>
                </c:pt>
                <c:pt idx="13439">
                  <c:v>0.002199074</c:v>
                </c:pt>
                <c:pt idx="13440">
                  <c:v>0.002152778</c:v>
                </c:pt>
                <c:pt idx="13441">
                  <c:v>0.003761574</c:v>
                </c:pt>
                <c:pt idx="13442">
                  <c:v>0.020451389</c:v>
                </c:pt>
                <c:pt idx="13443">
                  <c:v>0.001678241</c:v>
                </c:pt>
                <c:pt idx="13444">
                  <c:v>0.003090278</c:v>
                </c:pt>
                <c:pt idx="13445">
                  <c:v>0.002175926</c:v>
                </c:pt>
                <c:pt idx="13446">
                  <c:v>0.002303241</c:v>
                </c:pt>
                <c:pt idx="13447">
                  <c:v>0.001631944</c:v>
                </c:pt>
                <c:pt idx="13448">
                  <c:v>0.00193287</c:v>
                </c:pt>
                <c:pt idx="13449">
                  <c:v>0.00630787</c:v>
                </c:pt>
                <c:pt idx="13450">
                  <c:v>0.001712963</c:v>
                </c:pt>
                <c:pt idx="13451">
                  <c:v>0.007881944</c:v>
                </c:pt>
                <c:pt idx="13452">
                  <c:v>0.005659722</c:v>
                </c:pt>
                <c:pt idx="13453">
                  <c:v>0.005590278</c:v>
                </c:pt>
                <c:pt idx="13454">
                  <c:v>0.001909722</c:v>
                </c:pt>
                <c:pt idx="13455">
                  <c:v>0.001527778</c:v>
                </c:pt>
                <c:pt idx="13456">
                  <c:v>0.002835648</c:v>
                </c:pt>
                <c:pt idx="13457">
                  <c:v>0.001805556</c:v>
                </c:pt>
                <c:pt idx="13458">
                  <c:v>0.002002315</c:v>
                </c:pt>
                <c:pt idx="13459">
                  <c:v>0.003587963</c:v>
                </c:pt>
                <c:pt idx="13460">
                  <c:v>0.002476852</c:v>
                </c:pt>
                <c:pt idx="13461">
                  <c:v>0.012523148</c:v>
                </c:pt>
                <c:pt idx="13462">
                  <c:v>0.002384259</c:v>
                </c:pt>
                <c:pt idx="13463">
                  <c:v>0.001655093</c:v>
                </c:pt>
                <c:pt idx="13464">
                  <c:v>0.008449074</c:v>
                </c:pt>
                <c:pt idx="13465">
                  <c:v>0.001377315</c:v>
                </c:pt>
                <c:pt idx="13466">
                  <c:v>0.001446759</c:v>
                </c:pt>
                <c:pt idx="13467">
                  <c:v>0.002997685</c:v>
                </c:pt>
                <c:pt idx="13468">
                  <c:v>0.001782407</c:v>
                </c:pt>
                <c:pt idx="13469">
                  <c:v>0.000810185</c:v>
                </c:pt>
                <c:pt idx="13470">
                  <c:v>0.00244213</c:v>
                </c:pt>
                <c:pt idx="13471">
                  <c:v>0.001886574</c:v>
                </c:pt>
                <c:pt idx="13472">
                  <c:v>0.001423611</c:v>
                </c:pt>
                <c:pt idx="13473">
                  <c:v>0.008287037</c:v>
                </c:pt>
                <c:pt idx="13474">
                  <c:v>0.00099537</c:v>
                </c:pt>
                <c:pt idx="13475">
                  <c:v>0.001342593</c:v>
                </c:pt>
                <c:pt idx="13476">
                  <c:v>0.002893519</c:v>
                </c:pt>
                <c:pt idx="13477">
                  <c:v>0.003912037</c:v>
                </c:pt>
                <c:pt idx="13478">
                  <c:v>0.002025463</c:v>
                </c:pt>
                <c:pt idx="13479">
                  <c:v>0.002453704</c:v>
                </c:pt>
                <c:pt idx="13480">
                  <c:v>0.000891204</c:v>
                </c:pt>
                <c:pt idx="13481">
                  <c:v>0.004780093</c:v>
                </c:pt>
                <c:pt idx="13482">
                  <c:v>0.001122685</c:v>
                </c:pt>
                <c:pt idx="13483">
                  <c:v>0.0015625</c:v>
                </c:pt>
                <c:pt idx="13484">
                  <c:v>0.006111111</c:v>
                </c:pt>
                <c:pt idx="13485">
                  <c:v>0.004178241</c:v>
                </c:pt>
                <c:pt idx="13486">
                  <c:v>0.003391204</c:v>
                </c:pt>
                <c:pt idx="13487">
                  <c:v>0.002546296</c:v>
                </c:pt>
                <c:pt idx="13488">
                  <c:v>0.009293981</c:v>
                </c:pt>
                <c:pt idx="13489">
                  <c:v>0.002511574</c:v>
                </c:pt>
                <c:pt idx="13490">
                  <c:v>0.002175926</c:v>
                </c:pt>
                <c:pt idx="13491">
                  <c:v>0.006990741</c:v>
                </c:pt>
                <c:pt idx="13492">
                  <c:v>0.001840278</c:v>
                </c:pt>
                <c:pt idx="13493">
                  <c:v>0.005763889</c:v>
                </c:pt>
                <c:pt idx="13494">
                  <c:v>0.002546296</c:v>
                </c:pt>
                <c:pt idx="13495">
                  <c:v>0.003298611</c:v>
                </c:pt>
                <c:pt idx="13496">
                  <c:v>0.002673611</c:v>
                </c:pt>
                <c:pt idx="13497">
                  <c:v>0.003530093</c:v>
                </c:pt>
                <c:pt idx="13498">
                  <c:v>0.001111111</c:v>
                </c:pt>
                <c:pt idx="13499">
                  <c:v>0.00255787</c:v>
                </c:pt>
                <c:pt idx="13500">
                  <c:v>0.00525463</c:v>
                </c:pt>
                <c:pt idx="13501">
                  <c:v>0.002488426</c:v>
                </c:pt>
                <c:pt idx="13502">
                  <c:v>0.008842593</c:v>
                </c:pt>
                <c:pt idx="13503">
                  <c:v>0.001886574</c:v>
                </c:pt>
                <c:pt idx="13504">
                  <c:v>0.001400463</c:v>
                </c:pt>
                <c:pt idx="13505">
                  <c:v>0.002141204</c:v>
                </c:pt>
                <c:pt idx="13506">
                  <c:v>0.0034375</c:v>
                </c:pt>
                <c:pt idx="13507">
                  <c:v>0.003078704</c:v>
                </c:pt>
                <c:pt idx="13508">
                  <c:v>0.003506944</c:v>
                </c:pt>
                <c:pt idx="13509">
                  <c:v>0.003078704</c:v>
                </c:pt>
                <c:pt idx="13510">
                  <c:v>0.001296296</c:v>
                </c:pt>
                <c:pt idx="13511">
                  <c:v>0.004907407</c:v>
                </c:pt>
                <c:pt idx="13512">
                  <c:v>0.000706019</c:v>
                </c:pt>
                <c:pt idx="13513">
                  <c:v>0.003541667</c:v>
                </c:pt>
                <c:pt idx="13514">
                  <c:v>0.011886574</c:v>
                </c:pt>
                <c:pt idx="13515">
                  <c:v>0.009618056</c:v>
                </c:pt>
                <c:pt idx="13516">
                  <c:v>0.005902778</c:v>
                </c:pt>
                <c:pt idx="13517">
                  <c:v>0.003912037</c:v>
                </c:pt>
                <c:pt idx="13518">
                  <c:v>0.001238426</c:v>
                </c:pt>
                <c:pt idx="13519">
                  <c:v>0.002430556</c:v>
                </c:pt>
                <c:pt idx="13520">
                  <c:v>0.001597222</c:v>
                </c:pt>
                <c:pt idx="13521">
                  <c:v>0.000671296</c:v>
                </c:pt>
                <c:pt idx="13522">
                  <c:v>0.003530093</c:v>
                </c:pt>
                <c:pt idx="13523">
                  <c:v>0.003611111</c:v>
                </c:pt>
                <c:pt idx="13524">
                  <c:v>0.003275463</c:v>
                </c:pt>
                <c:pt idx="13525">
                  <c:v>0.000636574</c:v>
                </c:pt>
                <c:pt idx="13526">
                  <c:v>0.004166667</c:v>
                </c:pt>
                <c:pt idx="13527">
                  <c:v>0.003784722</c:v>
                </c:pt>
                <c:pt idx="13528">
                  <c:v>0.0025</c:v>
                </c:pt>
                <c:pt idx="13529">
                  <c:v>0.00087963</c:v>
                </c:pt>
                <c:pt idx="13530">
                  <c:v>0.002337963</c:v>
                </c:pt>
                <c:pt idx="13531">
                  <c:v>0.00125</c:v>
                </c:pt>
                <c:pt idx="13532">
                  <c:v>0.00224537</c:v>
                </c:pt>
                <c:pt idx="13533">
                  <c:v>0.001909722</c:v>
                </c:pt>
                <c:pt idx="13534">
                  <c:v>0.001631944</c:v>
                </c:pt>
                <c:pt idx="13535">
                  <c:v>0.000949074</c:v>
                </c:pt>
                <c:pt idx="13536">
                  <c:v>0.000972222</c:v>
                </c:pt>
                <c:pt idx="13537">
                  <c:v>0.001030093</c:v>
                </c:pt>
                <c:pt idx="13538">
                  <c:v>0.001574074</c:v>
                </c:pt>
                <c:pt idx="13539">
                  <c:v>0.002349537</c:v>
                </c:pt>
                <c:pt idx="13540">
                  <c:v>0.000625</c:v>
                </c:pt>
                <c:pt idx="13541">
                  <c:v>0.007314815</c:v>
                </c:pt>
                <c:pt idx="13542">
                  <c:v>0.001828704</c:v>
                </c:pt>
                <c:pt idx="13543">
                  <c:v>0.002222222</c:v>
                </c:pt>
                <c:pt idx="13544">
                  <c:v>0.001666667</c:v>
                </c:pt>
                <c:pt idx="13545">
                  <c:v>0.002905093</c:v>
                </c:pt>
                <c:pt idx="13546">
                  <c:v>0.00369213</c:v>
                </c:pt>
                <c:pt idx="13547">
                  <c:v>0.007349537</c:v>
                </c:pt>
                <c:pt idx="13548">
                  <c:v>0.006759259</c:v>
                </c:pt>
                <c:pt idx="13549">
                  <c:v>0.00181713</c:v>
                </c:pt>
                <c:pt idx="13550">
                  <c:v>0.001354167</c:v>
                </c:pt>
                <c:pt idx="13551">
                  <c:v>0.007013889</c:v>
                </c:pt>
                <c:pt idx="13552">
                  <c:v>0.000902778</c:v>
                </c:pt>
                <c:pt idx="13553">
                  <c:v>0.001377315</c:v>
                </c:pt>
                <c:pt idx="13554">
                  <c:v>0.002222222</c:v>
                </c:pt>
                <c:pt idx="13555">
                  <c:v>0.019907407</c:v>
                </c:pt>
                <c:pt idx="13556">
                  <c:v>0.004108796</c:v>
                </c:pt>
                <c:pt idx="13557">
                  <c:v>0.005231481</c:v>
                </c:pt>
                <c:pt idx="13558">
                  <c:v>0.005324074</c:v>
                </c:pt>
                <c:pt idx="13559">
                  <c:v>0.009479167</c:v>
                </c:pt>
                <c:pt idx="13560">
                  <c:v>0.005173611</c:v>
                </c:pt>
                <c:pt idx="13561">
                  <c:v>0.003402778</c:v>
                </c:pt>
                <c:pt idx="13562">
                  <c:v>0.000729167</c:v>
                </c:pt>
                <c:pt idx="13563">
                  <c:v>0.00599537</c:v>
                </c:pt>
                <c:pt idx="13564">
                  <c:v>0.003888889</c:v>
                </c:pt>
                <c:pt idx="13565">
                  <c:v>0.001979167</c:v>
                </c:pt>
                <c:pt idx="13566">
                  <c:v>0.003773148</c:v>
                </c:pt>
                <c:pt idx="13567">
                  <c:v>0.000636574</c:v>
                </c:pt>
                <c:pt idx="13568">
                  <c:v>0.00349537</c:v>
                </c:pt>
                <c:pt idx="13569">
                  <c:v>0.003738426</c:v>
                </c:pt>
                <c:pt idx="13570">
                  <c:v>0.00400463</c:v>
                </c:pt>
                <c:pt idx="13571">
                  <c:v>0.003368056</c:v>
                </c:pt>
                <c:pt idx="13572">
                  <c:v>0.004930556</c:v>
                </c:pt>
                <c:pt idx="13573">
                  <c:v>0.005590278</c:v>
                </c:pt>
                <c:pt idx="13574">
                  <c:v>0.001238426</c:v>
                </c:pt>
                <c:pt idx="13575">
                  <c:v>0.005486111</c:v>
                </c:pt>
                <c:pt idx="13576">
                  <c:v>0.003344907</c:v>
                </c:pt>
                <c:pt idx="13577">
                  <c:v>0.005983796</c:v>
                </c:pt>
                <c:pt idx="13578">
                  <c:v>0.000821759</c:v>
                </c:pt>
                <c:pt idx="13579">
                  <c:v>0.006412037</c:v>
                </c:pt>
                <c:pt idx="13580">
                  <c:v>0.001111111</c:v>
                </c:pt>
                <c:pt idx="13581">
                  <c:v>0.00068287</c:v>
                </c:pt>
                <c:pt idx="13582">
                  <c:v>0.002638889</c:v>
                </c:pt>
                <c:pt idx="13583">
                  <c:v>0.001736111</c:v>
                </c:pt>
                <c:pt idx="13584">
                  <c:v>0.001782407</c:v>
                </c:pt>
                <c:pt idx="13585">
                  <c:v>0.007615741</c:v>
                </c:pt>
                <c:pt idx="13586">
                  <c:v>0.001354167</c:v>
                </c:pt>
                <c:pt idx="13587">
                  <c:v>0.004189815</c:v>
                </c:pt>
                <c:pt idx="13588">
                  <c:v>0.001678241</c:v>
                </c:pt>
                <c:pt idx="13589">
                  <c:v>0.012280093</c:v>
                </c:pt>
                <c:pt idx="13590">
                  <c:v>0.002731481</c:v>
                </c:pt>
                <c:pt idx="13591">
                  <c:v>0.003101852</c:v>
                </c:pt>
                <c:pt idx="13592">
                  <c:v>0.002743056</c:v>
                </c:pt>
                <c:pt idx="13593">
                  <c:v>0.004375</c:v>
                </c:pt>
                <c:pt idx="13594">
                  <c:v>0.001979167</c:v>
                </c:pt>
                <c:pt idx="13595">
                  <c:v>0.005949074</c:v>
                </c:pt>
                <c:pt idx="13596">
                  <c:v>0.004537037</c:v>
                </c:pt>
                <c:pt idx="13597">
                  <c:v>0.002523148</c:v>
                </c:pt>
                <c:pt idx="13598">
                  <c:v>0.000243056</c:v>
                </c:pt>
                <c:pt idx="13599">
                  <c:v>0.001342593</c:v>
                </c:pt>
                <c:pt idx="13600">
                  <c:v>0.006018519</c:v>
                </c:pt>
                <c:pt idx="13601">
                  <c:v>0.001585648</c:v>
                </c:pt>
                <c:pt idx="13602">
                  <c:v>0.000949074</c:v>
                </c:pt>
                <c:pt idx="13603">
                  <c:v>0.007951389</c:v>
                </c:pt>
                <c:pt idx="13604">
                  <c:v>0.0028125</c:v>
                </c:pt>
                <c:pt idx="13605">
                  <c:v>0.002453704</c:v>
                </c:pt>
                <c:pt idx="13606">
                  <c:v>0.00056713</c:v>
                </c:pt>
                <c:pt idx="13607">
                  <c:v>0.000752315</c:v>
                </c:pt>
                <c:pt idx="13608">
                  <c:v>0.004351852</c:v>
                </c:pt>
                <c:pt idx="13609">
                  <c:v>0.005509259</c:v>
                </c:pt>
                <c:pt idx="13610">
                  <c:v>0.004386574</c:v>
                </c:pt>
                <c:pt idx="13611">
                  <c:v>0.001631944</c:v>
                </c:pt>
                <c:pt idx="13612">
                  <c:v>0.001793981</c:v>
                </c:pt>
                <c:pt idx="13613">
                  <c:v>0.001041667</c:v>
                </c:pt>
                <c:pt idx="13614">
                  <c:v>0.000196759</c:v>
                </c:pt>
                <c:pt idx="13615">
                  <c:v>0.002164352</c:v>
                </c:pt>
                <c:pt idx="13616">
                  <c:v>0.004814815</c:v>
                </c:pt>
                <c:pt idx="13617">
                  <c:v>0.004502315</c:v>
                </c:pt>
                <c:pt idx="13618">
                  <c:v>0.003275463</c:v>
                </c:pt>
                <c:pt idx="13619">
                  <c:v>0.006412037</c:v>
                </c:pt>
                <c:pt idx="13620">
                  <c:v>0.00025463</c:v>
                </c:pt>
                <c:pt idx="13621">
                  <c:v>0.000439815</c:v>
                </c:pt>
                <c:pt idx="13622">
                  <c:v>0.002453704</c:v>
                </c:pt>
                <c:pt idx="13623">
                  <c:v>0.002881944</c:v>
                </c:pt>
                <c:pt idx="13624">
                  <c:v>0.002627315</c:v>
                </c:pt>
                <c:pt idx="13625">
                  <c:v>0.002962963</c:v>
                </c:pt>
                <c:pt idx="13626">
                  <c:v>0.001770833</c:v>
                </c:pt>
                <c:pt idx="13627">
                  <c:v>0.001388889</c:v>
                </c:pt>
                <c:pt idx="13628">
                  <c:v>0.002789352</c:v>
                </c:pt>
                <c:pt idx="13629">
                  <c:v>0.00119213</c:v>
                </c:pt>
                <c:pt idx="13630">
                  <c:v>0.001319444</c:v>
                </c:pt>
                <c:pt idx="13631">
                  <c:v>0.009965278</c:v>
                </c:pt>
                <c:pt idx="13632">
                  <c:v>0.001469907</c:v>
                </c:pt>
                <c:pt idx="13633">
                  <c:v>0.002893519</c:v>
                </c:pt>
                <c:pt idx="13634">
                  <c:v>0.006122685</c:v>
                </c:pt>
                <c:pt idx="13635">
                  <c:v>0.002824074</c:v>
                </c:pt>
                <c:pt idx="13636">
                  <c:v>0.002303241</c:v>
                </c:pt>
                <c:pt idx="13637">
                  <c:v>0.001203704</c:v>
                </c:pt>
                <c:pt idx="13638">
                  <c:v>0.002210648</c:v>
                </c:pt>
                <c:pt idx="13639">
                  <c:v>0.001863426</c:v>
                </c:pt>
                <c:pt idx="13640">
                  <c:v>0.001030093</c:v>
                </c:pt>
                <c:pt idx="13641">
                  <c:v>0.002476852</c:v>
                </c:pt>
                <c:pt idx="13642">
                  <c:v>0.000868056</c:v>
                </c:pt>
                <c:pt idx="13643">
                  <c:v>0.012858796</c:v>
                </c:pt>
                <c:pt idx="13644">
                  <c:v>0.001145833</c:v>
                </c:pt>
                <c:pt idx="13645">
                  <c:v>0.002118056</c:v>
                </c:pt>
                <c:pt idx="13646">
                  <c:v>0.002002315</c:v>
                </c:pt>
                <c:pt idx="13647">
                  <c:v>0.00380787</c:v>
                </c:pt>
                <c:pt idx="13648">
                  <c:v>0.002604167</c:v>
                </c:pt>
                <c:pt idx="13649">
                  <c:v>0.002430556</c:v>
                </c:pt>
                <c:pt idx="13650">
                  <c:v>0.002326389</c:v>
                </c:pt>
                <c:pt idx="13651">
                  <c:v>0.003703704</c:v>
                </c:pt>
                <c:pt idx="13652">
                  <c:v>0.011701389</c:v>
                </c:pt>
                <c:pt idx="13653">
                  <c:v>0.003240741</c:v>
                </c:pt>
                <c:pt idx="13654">
                  <c:v>0.00212963</c:v>
                </c:pt>
                <c:pt idx="13655">
                  <c:v>0.000868056</c:v>
                </c:pt>
                <c:pt idx="13656">
                  <c:v>0.004085648</c:v>
                </c:pt>
                <c:pt idx="13657">
                  <c:v>0.001458333</c:v>
                </c:pt>
                <c:pt idx="13658">
                  <c:v>0.002118056</c:v>
                </c:pt>
                <c:pt idx="13659">
                  <c:v>0.001550926</c:v>
                </c:pt>
                <c:pt idx="13660">
                  <c:v>0.002939815</c:v>
                </c:pt>
                <c:pt idx="13661">
                  <c:v>0.004560185</c:v>
                </c:pt>
                <c:pt idx="13662">
                  <c:v>0.001608796</c:v>
                </c:pt>
                <c:pt idx="13663">
                  <c:v>0.000925926</c:v>
                </c:pt>
                <c:pt idx="13664">
                  <c:v>0.000613426</c:v>
                </c:pt>
                <c:pt idx="13665">
                  <c:v>0.001493056</c:v>
                </c:pt>
                <c:pt idx="13666">
                  <c:v>0.007152778</c:v>
                </c:pt>
                <c:pt idx="13667">
                  <c:v>0.002893519</c:v>
                </c:pt>
                <c:pt idx="13668">
                  <c:v>0.000949074</c:v>
                </c:pt>
                <c:pt idx="13669">
                  <c:v>0.001828704</c:v>
                </c:pt>
                <c:pt idx="13670">
                  <c:v>0.014722222</c:v>
                </c:pt>
                <c:pt idx="13671">
                  <c:v>0.002106481</c:v>
                </c:pt>
                <c:pt idx="13672">
                  <c:v>0.001099537</c:v>
                </c:pt>
                <c:pt idx="13673">
                  <c:v>0.000833333</c:v>
                </c:pt>
                <c:pt idx="13674">
                  <c:v>0.001736111</c:v>
                </c:pt>
                <c:pt idx="13675">
                  <c:v>0.001134259</c:v>
                </c:pt>
                <c:pt idx="13676">
                  <c:v>0.001527778</c:v>
                </c:pt>
                <c:pt idx="13677">
                  <c:v>0.002997685</c:v>
                </c:pt>
                <c:pt idx="13678">
                  <c:v>0.002372685</c:v>
                </c:pt>
                <c:pt idx="13679">
                  <c:v>0.003020833</c:v>
                </c:pt>
                <c:pt idx="13680">
                  <c:v>0.003738426</c:v>
                </c:pt>
                <c:pt idx="13681">
                  <c:v>0.006215278</c:v>
                </c:pt>
                <c:pt idx="13682">
                  <c:v>0.000740741</c:v>
                </c:pt>
                <c:pt idx="13683">
                  <c:v>0.000486111</c:v>
                </c:pt>
                <c:pt idx="13684">
                  <c:v>0.007152778</c:v>
                </c:pt>
                <c:pt idx="13685">
                  <c:v>0.004699074</c:v>
                </c:pt>
                <c:pt idx="13686">
                  <c:v>0.002118056</c:v>
                </c:pt>
                <c:pt idx="13687">
                  <c:v>0.001296296</c:v>
                </c:pt>
                <c:pt idx="13688">
                  <c:v>0.002303241</c:v>
                </c:pt>
                <c:pt idx="13689">
                  <c:v>0.003425926</c:v>
                </c:pt>
                <c:pt idx="13690">
                  <c:v>0.002384259</c:v>
                </c:pt>
                <c:pt idx="13691">
                  <c:v>0.001539352</c:v>
                </c:pt>
                <c:pt idx="13692">
                  <c:v>0.003668981</c:v>
                </c:pt>
                <c:pt idx="13693">
                  <c:v>0.001122685</c:v>
                </c:pt>
                <c:pt idx="13694">
                  <c:v>0.001481481</c:v>
                </c:pt>
                <c:pt idx="13695">
                  <c:v>0.003425926</c:v>
                </c:pt>
                <c:pt idx="13696">
                  <c:v>0.000856481</c:v>
                </c:pt>
                <c:pt idx="13697">
                  <c:v>0.001458333</c:v>
                </c:pt>
                <c:pt idx="13698">
                  <c:v>0.004502315</c:v>
                </c:pt>
                <c:pt idx="13699">
                  <c:v>0.001145833</c:v>
                </c:pt>
                <c:pt idx="13700">
                  <c:v>0.001145833</c:v>
                </c:pt>
                <c:pt idx="13701">
                  <c:v>0.00224537</c:v>
                </c:pt>
                <c:pt idx="13702">
                  <c:v>0.004861111</c:v>
                </c:pt>
                <c:pt idx="13703">
                  <c:v>0.001111111</c:v>
                </c:pt>
                <c:pt idx="13704">
                  <c:v>0.001597222</c:v>
                </c:pt>
                <c:pt idx="13705">
                  <c:v>0.001273148</c:v>
                </c:pt>
                <c:pt idx="13706">
                  <c:v>0.000636574</c:v>
                </c:pt>
                <c:pt idx="13707">
                  <c:v>0.000520833</c:v>
                </c:pt>
                <c:pt idx="13708">
                  <c:v>0.002025463</c:v>
                </c:pt>
                <c:pt idx="13709">
                  <c:v>0.001770833</c:v>
                </c:pt>
                <c:pt idx="13710">
                  <c:v>0.002141204</c:v>
                </c:pt>
                <c:pt idx="13711">
                  <c:v>0.000717593</c:v>
                </c:pt>
                <c:pt idx="13712">
                  <c:v>0.000833333</c:v>
                </c:pt>
                <c:pt idx="13713">
                  <c:v>0.000590278</c:v>
                </c:pt>
                <c:pt idx="13714">
                  <c:v>0.001087963</c:v>
                </c:pt>
                <c:pt idx="13715">
                  <c:v>0.001076389</c:v>
                </c:pt>
                <c:pt idx="13716">
                  <c:v>0.003148148</c:v>
                </c:pt>
                <c:pt idx="13717">
                  <c:v>0.003414352</c:v>
                </c:pt>
                <c:pt idx="13718">
                  <c:v>0.000486111</c:v>
                </c:pt>
                <c:pt idx="13719">
                  <c:v>0.002604167</c:v>
                </c:pt>
                <c:pt idx="13720">
                  <c:v>0.001469907</c:v>
                </c:pt>
                <c:pt idx="13721">
                  <c:v>0.000983796</c:v>
                </c:pt>
                <c:pt idx="13722">
                  <c:v>0.000486111</c:v>
                </c:pt>
                <c:pt idx="13723">
                  <c:v>0.000636574</c:v>
                </c:pt>
                <c:pt idx="13724">
                  <c:v>0.002384259</c:v>
                </c:pt>
                <c:pt idx="13725">
                  <c:v>0.009039352</c:v>
                </c:pt>
                <c:pt idx="13726">
                  <c:v>0.00130787</c:v>
                </c:pt>
                <c:pt idx="13727">
                  <c:v>0.00318287</c:v>
                </c:pt>
                <c:pt idx="13728">
                  <c:v>0.001064815</c:v>
                </c:pt>
                <c:pt idx="13729">
                  <c:v>0.00181713</c:v>
                </c:pt>
                <c:pt idx="13730">
                  <c:v>0.000185185</c:v>
                </c:pt>
                <c:pt idx="13731">
                  <c:v>0.001030093</c:v>
                </c:pt>
                <c:pt idx="13732">
                  <c:v>0.002372685</c:v>
                </c:pt>
                <c:pt idx="13733">
                  <c:v>0.001481481</c:v>
                </c:pt>
                <c:pt idx="13734">
                  <c:v>0.000752315</c:v>
                </c:pt>
                <c:pt idx="13735">
                  <c:v>0.005960648</c:v>
                </c:pt>
                <c:pt idx="13736">
                  <c:v>0.00224537</c:v>
                </c:pt>
                <c:pt idx="13737">
                  <c:v>0.001701389</c:v>
                </c:pt>
                <c:pt idx="13738">
                  <c:v>0.001296296</c:v>
                </c:pt>
                <c:pt idx="13739">
                  <c:v>0.000289352</c:v>
                </c:pt>
                <c:pt idx="13740">
                  <c:v>0.003298611</c:v>
                </c:pt>
                <c:pt idx="13741">
                  <c:v>0.000706019</c:v>
                </c:pt>
                <c:pt idx="13742">
                  <c:v>0.002013889</c:v>
                </c:pt>
                <c:pt idx="13743">
                  <c:v>0.000486111</c:v>
                </c:pt>
                <c:pt idx="13744">
                  <c:v>0.017199074</c:v>
                </c:pt>
                <c:pt idx="13745">
                  <c:v>0.00150463</c:v>
                </c:pt>
                <c:pt idx="13746">
                  <c:v>0.000509259</c:v>
                </c:pt>
                <c:pt idx="13747">
                  <c:v>0.001678241</c:v>
                </c:pt>
                <c:pt idx="13748">
                  <c:v>0.00275463</c:v>
                </c:pt>
                <c:pt idx="13749">
                  <c:v>0.001851852</c:v>
                </c:pt>
                <c:pt idx="13750">
                  <c:v>0.007465278</c:v>
                </c:pt>
                <c:pt idx="13751">
                  <c:v>0.002939815</c:v>
                </c:pt>
                <c:pt idx="13752">
                  <c:v>0.014375</c:v>
                </c:pt>
                <c:pt idx="13753">
                  <c:v>0.011458333</c:v>
                </c:pt>
                <c:pt idx="13754">
                  <c:v>0.000740741</c:v>
                </c:pt>
                <c:pt idx="13755">
                  <c:v>0.002534722</c:v>
                </c:pt>
                <c:pt idx="13756">
                  <c:v>0.001331019</c:v>
                </c:pt>
                <c:pt idx="13757">
                  <c:v>0.00130787</c:v>
                </c:pt>
                <c:pt idx="13758">
                  <c:v>0.001458333</c:v>
                </c:pt>
                <c:pt idx="13759">
                  <c:v>0.007662037</c:v>
                </c:pt>
                <c:pt idx="13760">
                  <c:v>0.007233796</c:v>
                </c:pt>
                <c:pt idx="13761">
                  <c:v>0.0021875</c:v>
                </c:pt>
                <c:pt idx="13762">
                  <c:v>0.001435185</c:v>
                </c:pt>
                <c:pt idx="13763">
                  <c:v>0.003715278</c:v>
                </c:pt>
                <c:pt idx="13764">
                  <c:v>0.001180556</c:v>
                </c:pt>
                <c:pt idx="13765">
                  <c:v>0.005578704</c:v>
                </c:pt>
                <c:pt idx="13766">
                  <c:v>0.008414352</c:v>
                </c:pt>
                <c:pt idx="13767">
                  <c:v>0.001701389</c:v>
                </c:pt>
                <c:pt idx="13768">
                  <c:v>0.001469907</c:v>
                </c:pt>
                <c:pt idx="13769">
                  <c:v>0.000416667</c:v>
                </c:pt>
                <c:pt idx="13770">
                  <c:v>0.000844907</c:v>
                </c:pt>
                <c:pt idx="13771">
                  <c:v>0.0021875</c:v>
                </c:pt>
                <c:pt idx="13772">
                  <c:v>0.001469907</c:v>
                </c:pt>
                <c:pt idx="13773">
                  <c:v>0.00150463</c:v>
                </c:pt>
                <c:pt idx="13774">
                  <c:v>0.002268519</c:v>
                </c:pt>
                <c:pt idx="13775">
                  <c:v>0.003356481</c:v>
                </c:pt>
                <c:pt idx="13776">
                  <c:v>0.001296296</c:v>
                </c:pt>
                <c:pt idx="13777">
                  <c:v>0.004502315</c:v>
                </c:pt>
                <c:pt idx="13778">
                  <c:v>0.003587963</c:v>
                </c:pt>
                <c:pt idx="13779">
                  <c:v>0.003402778</c:v>
                </c:pt>
                <c:pt idx="13780">
                  <c:v>0.007071759</c:v>
                </c:pt>
                <c:pt idx="13781">
                  <c:v>0.000717593</c:v>
                </c:pt>
                <c:pt idx="13782">
                  <c:v>0.002997685</c:v>
                </c:pt>
                <c:pt idx="13783">
                  <c:v>0.001851852</c:v>
                </c:pt>
                <c:pt idx="13784">
                  <c:v>0.002048611</c:v>
                </c:pt>
                <c:pt idx="13785">
                  <c:v>0.001805556</c:v>
                </c:pt>
                <c:pt idx="13786">
                  <c:v>0.00318287</c:v>
                </c:pt>
                <c:pt idx="13787">
                  <c:v>0.00494213</c:v>
                </c:pt>
                <c:pt idx="13788">
                  <c:v>0.001655093</c:v>
                </c:pt>
                <c:pt idx="13789">
                  <c:v>0.001064815</c:v>
                </c:pt>
                <c:pt idx="13790">
                  <c:v>0.002025463</c:v>
                </c:pt>
                <c:pt idx="13791">
                  <c:v>0.001712963</c:v>
                </c:pt>
                <c:pt idx="13792">
                  <c:v>0.004236111</c:v>
                </c:pt>
                <c:pt idx="13793">
                  <c:v>0.001597222</c:v>
                </c:pt>
                <c:pt idx="13794">
                  <c:v>0.001400463</c:v>
                </c:pt>
                <c:pt idx="13795">
                  <c:v>0.003900463</c:v>
                </c:pt>
                <c:pt idx="13796">
                  <c:v>0.002731481</c:v>
                </c:pt>
                <c:pt idx="13797">
                  <c:v>0.000601852</c:v>
                </c:pt>
                <c:pt idx="13798">
                  <c:v>0.000416667</c:v>
                </c:pt>
                <c:pt idx="13799">
                  <c:v>0.001041667</c:v>
                </c:pt>
                <c:pt idx="13800">
                  <c:v>0.004930556</c:v>
                </c:pt>
                <c:pt idx="13801">
                  <c:v>0.001469907</c:v>
                </c:pt>
                <c:pt idx="13802">
                  <c:v>0.002083333</c:v>
                </c:pt>
                <c:pt idx="13803">
                  <c:v>0.001134259</c:v>
                </c:pt>
                <c:pt idx="13804">
                  <c:v>0.001284722</c:v>
                </c:pt>
                <c:pt idx="13805">
                  <c:v>0.001041667</c:v>
                </c:pt>
                <c:pt idx="13806">
                  <c:v>0.000833333</c:v>
                </c:pt>
                <c:pt idx="13807">
                  <c:v>0.00130787</c:v>
                </c:pt>
                <c:pt idx="13808">
                  <c:v>0.000625</c:v>
                </c:pt>
                <c:pt idx="13809">
                  <c:v>0.012974537</c:v>
                </c:pt>
                <c:pt idx="13810">
                  <c:v>0.002731481</c:v>
                </c:pt>
                <c:pt idx="13811">
                  <c:v>0.0009375</c:v>
                </c:pt>
                <c:pt idx="13812">
                  <c:v>0.007268519</c:v>
                </c:pt>
                <c:pt idx="13813">
                  <c:v>0.001365741</c:v>
                </c:pt>
                <c:pt idx="13814">
                  <c:v>0.001377315</c:v>
                </c:pt>
                <c:pt idx="13815">
                  <c:v>0.001979167</c:v>
                </c:pt>
                <c:pt idx="13816">
                  <c:v>0.000821759</c:v>
                </c:pt>
                <c:pt idx="13817">
                  <c:v>0.01337963</c:v>
                </c:pt>
                <c:pt idx="13818">
                  <c:v>0.007731481</c:v>
                </c:pt>
                <c:pt idx="13819">
                  <c:v>0.001550926</c:v>
                </c:pt>
                <c:pt idx="13820">
                  <c:v>0.001481481</c:v>
                </c:pt>
                <c:pt idx="13821">
                  <c:v>0.001979167</c:v>
                </c:pt>
                <c:pt idx="13822">
                  <c:v>0.00087963</c:v>
                </c:pt>
                <c:pt idx="13823">
                  <c:v>0.001030093</c:v>
                </c:pt>
                <c:pt idx="13824">
                  <c:v>0.003206019</c:v>
                </c:pt>
                <c:pt idx="13825">
                  <c:v>0.000902778</c:v>
                </c:pt>
                <c:pt idx="13826">
                  <c:v>0.002175926</c:v>
                </c:pt>
                <c:pt idx="13827">
                  <c:v>0.01005787</c:v>
                </c:pt>
                <c:pt idx="13828">
                  <c:v>0.002280093</c:v>
                </c:pt>
                <c:pt idx="13829">
                  <c:v>0.001446759</c:v>
                </c:pt>
                <c:pt idx="13830">
                  <c:v>0.001134259</c:v>
                </c:pt>
                <c:pt idx="13831">
                  <c:v>0.006435185</c:v>
                </c:pt>
                <c:pt idx="13832">
                  <c:v>0.002025463</c:v>
                </c:pt>
                <c:pt idx="13833">
                  <c:v>0.001006944</c:v>
                </c:pt>
                <c:pt idx="13834">
                  <c:v>0.001157407</c:v>
                </c:pt>
                <c:pt idx="13835">
                  <c:v>0.000358796</c:v>
                </c:pt>
                <c:pt idx="13836">
                  <c:v>0.002372685</c:v>
                </c:pt>
                <c:pt idx="13837">
                  <c:v>0.00193287</c:v>
                </c:pt>
                <c:pt idx="13838">
                  <c:v>0.00125</c:v>
                </c:pt>
                <c:pt idx="13839">
                  <c:v>0.002083333</c:v>
                </c:pt>
                <c:pt idx="13840">
                  <c:v>0.000358796</c:v>
                </c:pt>
                <c:pt idx="13841">
                  <c:v>0.001111111</c:v>
                </c:pt>
                <c:pt idx="13842">
                  <c:v>0.001539352</c:v>
                </c:pt>
                <c:pt idx="13843">
                  <c:v>0.001863426</c:v>
                </c:pt>
                <c:pt idx="13844">
                  <c:v>0.00150463</c:v>
                </c:pt>
                <c:pt idx="13845">
                  <c:v>0.001678241</c:v>
                </c:pt>
                <c:pt idx="13846">
                  <c:v>0.000925926</c:v>
                </c:pt>
                <c:pt idx="13847">
                  <c:v>0.00125</c:v>
                </c:pt>
                <c:pt idx="13848">
                  <c:v>0.001678241</c:v>
                </c:pt>
                <c:pt idx="13849">
                  <c:v>0.006157407</c:v>
                </c:pt>
                <c:pt idx="13850">
                  <c:v>0.001053241</c:v>
                </c:pt>
                <c:pt idx="13851">
                  <c:v>0.001435185</c:v>
                </c:pt>
                <c:pt idx="13852">
                  <c:v>0.003229167</c:v>
                </c:pt>
                <c:pt idx="13853">
                  <c:v>0.001655093</c:v>
                </c:pt>
                <c:pt idx="13854">
                  <c:v>0.001157407</c:v>
                </c:pt>
                <c:pt idx="13855">
                  <c:v>0.002060185</c:v>
                </c:pt>
                <c:pt idx="13856">
                  <c:v>0.00119213</c:v>
                </c:pt>
                <c:pt idx="13857">
                  <c:v>0.001666667</c:v>
                </c:pt>
                <c:pt idx="13858">
                  <c:v>0.000821759</c:v>
                </c:pt>
                <c:pt idx="13859">
                  <c:v>0.003842593</c:v>
                </c:pt>
                <c:pt idx="13860">
                  <c:v>0.008020833</c:v>
                </c:pt>
                <c:pt idx="13861">
                  <c:v>0.002604167</c:v>
                </c:pt>
                <c:pt idx="13862">
                  <c:v>0.003344907</c:v>
                </c:pt>
                <c:pt idx="13863">
                  <c:v>0.002592593</c:v>
                </c:pt>
                <c:pt idx="13864">
                  <c:v>0.002592593</c:v>
                </c:pt>
                <c:pt idx="13865">
                  <c:v>0.001446759</c:v>
                </c:pt>
                <c:pt idx="13866">
                  <c:v>0.007777778</c:v>
                </c:pt>
                <c:pt idx="13867">
                  <c:v>0.002534722</c:v>
                </c:pt>
                <c:pt idx="13868">
                  <c:v>0.002222222</c:v>
                </c:pt>
                <c:pt idx="13869">
                  <c:v>0.001851852</c:v>
                </c:pt>
                <c:pt idx="13870">
                  <c:v>0.002002315</c:v>
                </c:pt>
                <c:pt idx="13871">
                  <c:v>0.001087963</c:v>
                </c:pt>
                <c:pt idx="13872">
                  <c:v>0.002037037</c:v>
                </c:pt>
                <c:pt idx="13873">
                  <c:v>0.000856481</c:v>
                </c:pt>
                <c:pt idx="13874">
                  <c:v>0.004375</c:v>
                </c:pt>
                <c:pt idx="13875">
                  <c:v>0.000810185</c:v>
                </c:pt>
                <c:pt idx="13876">
                  <c:v>0.003402778</c:v>
                </c:pt>
                <c:pt idx="13877">
                  <c:v>0.002118056</c:v>
                </c:pt>
                <c:pt idx="13878">
                  <c:v>0.00744213</c:v>
                </c:pt>
                <c:pt idx="13879">
                  <c:v>0.002349537</c:v>
                </c:pt>
                <c:pt idx="13880">
                  <c:v>0.003622685</c:v>
                </c:pt>
                <c:pt idx="13881">
                  <c:v>0.004212963</c:v>
                </c:pt>
                <c:pt idx="13882">
                  <c:v>0.001979167</c:v>
                </c:pt>
                <c:pt idx="13883">
                  <c:v>0.003356481</c:v>
                </c:pt>
                <c:pt idx="13884">
                  <c:v>0.007627315</c:v>
                </c:pt>
                <c:pt idx="13885">
                  <c:v>0.000891204</c:v>
                </c:pt>
                <c:pt idx="13886">
                  <c:v>0.00162037</c:v>
                </c:pt>
                <c:pt idx="13887">
                  <c:v>0.001006944</c:v>
                </c:pt>
                <c:pt idx="13888">
                  <c:v>0.002037037</c:v>
                </c:pt>
                <c:pt idx="13889">
                  <c:v>0.005300926</c:v>
                </c:pt>
                <c:pt idx="13890">
                  <c:v>0.004444444</c:v>
                </c:pt>
                <c:pt idx="13891">
                  <c:v>0.002013889</c:v>
                </c:pt>
                <c:pt idx="13892">
                  <c:v>0.003414352</c:v>
                </c:pt>
                <c:pt idx="13893">
                  <c:v>0.001041667</c:v>
                </c:pt>
                <c:pt idx="13894">
                  <c:v>0.002384259</c:v>
                </c:pt>
                <c:pt idx="13895">
                  <c:v>0.003518519</c:v>
                </c:pt>
                <c:pt idx="13896">
                  <c:v>0.00056713</c:v>
                </c:pt>
                <c:pt idx="13897">
                  <c:v>0.002094907</c:v>
                </c:pt>
                <c:pt idx="13898">
                  <c:v>0.001226852</c:v>
                </c:pt>
                <c:pt idx="13899">
                  <c:v>0.006956019</c:v>
                </c:pt>
                <c:pt idx="13900">
                  <c:v>0.00130787</c:v>
                </c:pt>
                <c:pt idx="13901">
                  <c:v>0.002534722</c:v>
                </c:pt>
                <c:pt idx="13902">
                  <c:v>0.002407407</c:v>
                </c:pt>
                <c:pt idx="13903">
                  <c:v>0.004155093</c:v>
                </c:pt>
                <c:pt idx="13904">
                  <c:v>0.004490741</c:v>
                </c:pt>
                <c:pt idx="13905">
                  <c:v>0.004594907</c:v>
                </c:pt>
                <c:pt idx="13906">
                  <c:v>0.004988426</c:v>
                </c:pt>
                <c:pt idx="13907">
                  <c:v>0.000821759</c:v>
                </c:pt>
                <c:pt idx="13908">
                  <c:v>0.004016204</c:v>
                </c:pt>
                <c:pt idx="13909">
                  <c:v>0.01130787</c:v>
                </c:pt>
                <c:pt idx="13910">
                  <c:v>0.002523148</c:v>
                </c:pt>
                <c:pt idx="13911">
                  <c:v>0.007824074</c:v>
                </c:pt>
                <c:pt idx="13912">
                  <c:v>0.000856481</c:v>
                </c:pt>
                <c:pt idx="13913">
                  <c:v>0.002777778</c:v>
                </c:pt>
                <c:pt idx="13914">
                  <c:v>0.000960648</c:v>
                </c:pt>
                <c:pt idx="13915">
                  <c:v>0.002858796</c:v>
                </c:pt>
                <c:pt idx="13916">
                  <c:v>0.003136574</c:v>
                </c:pt>
                <c:pt idx="13917">
                  <c:v>0.002696759</c:v>
                </c:pt>
                <c:pt idx="13918">
                  <c:v>0.004918981</c:v>
                </c:pt>
                <c:pt idx="13919">
                  <c:v>0.003391204</c:v>
                </c:pt>
                <c:pt idx="13920">
                  <c:v>0.004525463</c:v>
                </c:pt>
                <c:pt idx="13921">
                  <c:v>0.005</c:v>
                </c:pt>
                <c:pt idx="13922">
                  <c:v>0.004756944</c:v>
                </c:pt>
                <c:pt idx="13923">
                  <c:v>0.000706019</c:v>
                </c:pt>
                <c:pt idx="13924">
                  <c:v>0.004155093</c:v>
                </c:pt>
                <c:pt idx="13925">
                  <c:v>0.006134259</c:v>
                </c:pt>
                <c:pt idx="13926">
                  <c:v>0.004618056</c:v>
                </c:pt>
                <c:pt idx="13927">
                  <c:v>0.003796296</c:v>
                </c:pt>
                <c:pt idx="13928">
                  <c:v>0.005162037</c:v>
                </c:pt>
                <c:pt idx="13929">
                  <c:v>0.00244213</c:v>
                </c:pt>
                <c:pt idx="13930">
                  <c:v>0.003078704</c:v>
                </c:pt>
                <c:pt idx="13931">
                  <c:v>0.003043981</c:v>
                </c:pt>
                <c:pt idx="13932">
                  <c:v>0.002615741</c:v>
                </c:pt>
                <c:pt idx="13933">
                  <c:v>0.002673611</c:v>
                </c:pt>
                <c:pt idx="13934">
                  <c:v>0.004212963</c:v>
                </c:pt>
                <c:pt idx="13935">
                  <c:v>0.000694444</c:v>
                </c:pt>
                <c:pt idx="13936">
                  <c:v>0.001979167</c:v>
                </c:pt>
                <c:pt idx="13937">
                  <c:v>0.0028125</c:v>
                </c:pt>
                <c:pt idx="13938">
                  <c:v>0.001585648</c:v>
                </c:pt>
                <c:pt idx="13939">
                  <c:v>0.006863426</c:v>
                </c:pt>
                <c:pt idx="13940">
                  <c:v>0.001712963</c:v>
                </c:pt>
                <c:pt idx="13941">
                  <c:v>0.001805556</c:v>
                </c:pt>
                <c:pt idx="13942">
                  <c:v>0.002847222</c:v>
                </c:pt>
                <c:pt idx="13943">
                  <c:v>0.005150463</c:v>
                </c:pt>
                <c:pt idx="13944">
                  <c:v>0.003900463</c:v>
                </c:pt>
                <c:pt idx="13945">
                  <c:v>0.011736111</c:v>
                </c:pt>
                <c:pt idx="13946">
                  <c:v>0.004618056</c:v>
                </c:pt>
                <c:pt idx="13947">
                  <c:v>0.000983796</c:v>
                </c:pt>
                <c:pt idx="13948">
                  <c:v>0.002002315</c:v>
                </c:pt>
                <c:pt idx="13949">
                  <c:v>0.000115741</c:v>
                </c:pt>
                <c:pt idx="13950">
                  <c:v>0.000196759</c:v>
                </c:pt>
                <c:pt idx="13951">
                  <c:v>0.002280093</c:v>
                </c:pt>
                <c:pt idx="13952">
                  <c:v>0.014930556</c:v>
                </c:pt>
                <c:pt idx="13953">
                  <c:v>0.0034375</c:v>
                </c:pt>
                <c:pt idx="13954">
                  <c:v>0.003252315</c:v>
                </c:pt>
                <c:pt idx="13955">
                  <c:v>0.006527778</c:v>
                </c:pt>
                <c:pt idx="13956">
                  <c:v>0.002233796</c:v>
                </c:pt>
                <c:pt idx="13957">
                  <c:v>0.001481481</c:v>
                </c:pt>
                <c:pt idx="13958">
                  <c:v>0.00087963</c:v>
                </c:pt>
                <c:pt idx="13959">
                  <c:v>0.000451389</c:v>
                </c:pt>
                <c:pt idx="13960">
                  <c:v>0.003472222</c:v>
                </c:pt>
                <c:pt idx="13961">
                  <c:v>0.000185185</c:v>
                </c:pt>
                <c:pt idx="13962">
                  <c:v>0.000231481</c:v>
                </c:pt>
                <c:pt idx="13963">
                  <c:v>0.001331019</c:v>
                </c:pt>
                <c:pt idx="13964">
                  <c:v>0.002025463</c:v>
                </c:pt>
                <c:pt idx="13965">
                  <c:v>0.001041667</c:v>
                </c:pt>
                <c:pt idx="13966">
                  <c:v>0.007025463</c:v>
                </c:pt>
                <c:pt idx="13967">
                  <c:v>0.002731481</c:v>
                </c:pt>
                <c:pt idx="13968">
                  <c:v>0.001736111</c:v>
                </c:pt>
                <c:pt idx="13969">
                  <c:v>0.000648148</c:v>
                </c:pt>
                <c:pt idx="13970">
                  <c:v>0.009247685</c:v>
                </c:pt>
                <c:pt idx="13971">
                  <c:v>0.004305556</c:v>
                </c:pt>
                <c:pt idx="13972">
                  <c:v>0.016655093</c:v>
                </c:pt>
                <c:pt idx="13973">
                  <c:v>0.001388889</c:v>
                </c:pt>
                <c:pt idx="13974">
                  <c:v>0.001377315</c:v>
                </c:pt>
                <c:pt idx="13975">
                  <c:v>0.00150463</c:v>
                </c:pt>
                <c:pt idx="13976">
                  <c:v>0.010636574</c:v>
                </c:pt>
                <c:pt idx="13977">
                  <c:v>0.002627315</c:v>
                </c:pt>
                <c:pt idx="13978">
                  <c:v>0.005752315</c:v>
                </c:pt>
                <c:pt idx="13979">
                  <c:v>0.001967593</c:v>
                </c:pt>
                <c:pt idx="13980">
                  <c:v>0.001030093</c:v>
                </c:pt>
                <c:pt idx="13981">
                  <c:v>0.002141204</c:v>
                </c:pt>
                <c:pt idx="13982">
                  <c:v>0.007291667</c:v>
                </c:pt>
                <c:pt idx="13983">
                  <c:v>0.001608796</c:v>
                </c:pt>
                <c:pt idx="13984">
                  <c:v>0.000474537</c:v>
                </c:pt>
                <c:pt idx="13985">
                  <c:v>0.001550926</c:v>
                </c:pt>
                <c:pt idx="13986">
                  <c:v>0.01650463</c:v>
                </c:pt>
                <c:pt idx="13987">
                  <c:v>0.001400463</c:v>
                </c:pt>
                <c:pt idx="13988">
                  <c:v>0.003553241</c:v>
                </c:pt>
                <c:pt idx="13989">
                  <c:v>0.000428241</c:v>
                </c:pt>
                <c:pt idx="13990">
                  <c:v>0.000868056</c:v>
                </c:pt>
                <c:pt idx="13991">
                  <c:v>0.001747685</c:v>
                </c:pt>
                <c:pt idx="13992">
                  <c:v>0.001655093</c:v>
                </c:pt>
                <c:pt idx="13993">
                  <c:v>0.003668981</c:v>
                </c:pt>
                <c:pt idx="13994">
                  <c:v>0.001944444</c:v>
                </c:pt>
                <c:pt idx="13995">
                  <c:v>0.001412037</c:v>
                </c:pt>
                <c:pt idx="13996">
                  <c:v>0.000775463</c:v>
                </c:pt>
                <c:pt idx="13997">
                  <c:v>0.000335648</c:v>
                </c:pt>
                <c:pt idx="13998">
                  <c:v>0.002476852</c:v>
                </c:pt>
                <c:pt idx="13999">
                  <c:v>0.004016204</c:v>
                </c:pt>
                <c:pt idx="14000">
                  <c:v>0.001018519</c:v>
                </c:pt>
                <c:pt idx="14001">
                  <c:v>0.003530093</c:v>
                </c:pt>
                <c:pt idx="14002">
                  <c:v>0.001284722</c:v>
                </c:pt>
                <c:pt idx="14003">
                  <c:v>0.003252315</c:v>
                </c:pt>
                <c:pt idx="14004">
                  <c:v>0.002789352</c:v>
                </c:pt>
                <c:pt idx="14005">
                  <c:v>0.002141204</c:v>
                </c:pt>
                <c:pt idx="14006">
                  <c:v>0.010428241</c:v>
                </c:pt>
                <c:pt idx="14007">
                  <c:v>0.002719907</c:v>
                </c:pt>
                <c:pt idx="14008">
                  <c:v>0.001666667</c:v>
                </c:pt>
                <c:pt idx="14009">
                  <c:v>0.003078704</c:v>
                </c:pt>
                <c:pt idx="14010">
                  <c:v>0.001400463</c:v>
                </c:pt>
                <c:pt idx="14011">
                  <c:v>0.001875</c:v>
                </c:pt>
                <c:pt idx="14012">
                  <c:v>0.002222222</c:v>
                </c:pt>
                <c:pt idx="14013">
                  <c:v>0.001435185</c:v>
                </c:pt>
                <c:pt idx="14014">
                  <c:v>0.00125</c:v>
                </c:pt>
                <c:pt idx="14015">
                  <c:v>0.001076389</c:v>
                </c:pt>
                <c:pt idx="14016">
                  <c:v>0.011550926</c:v>
                </c:pt>
                <c:pt idx="14017">
                  <c:v>0.011793981</c:v>
                </c:pt>
                <c:pt idx="14018">
                  <c:v>0.000844907</c:v>
                </c:pt>
                <c:pt idx="14019">
                  <c:v>0.00244213</c:v>
                </c:pt>
                <c:pt idx="14020">
                  <c:v>0.001805556</c:v>
                </c:pt>
                <c:pt idx="14021">
                  <c:v>0.001377315</c:v>
                </c:pt>
                <c:pt idx="14022">
                  <c:v>0.000347222</c:v>
                </c:pt>
                <c:pt idx="14023">
                  <c:v>0.004652778</c:v>
                </c:pt>
                <c:pt idx="14024">
                  <c:v>0.004293981</c:v>
                </c:pt>
                <c:pt idx="14025">
                  <c:v>0.002615741</c:v>
                </c:pt>
                <c:pt idx="14026">
                  <c:v>0.001215278</c:v>
                </c:pt>
                <c:pt idx="14027">
                  <c:v>0.002523148</c:v>
                </c:pt>
                <c:pt idx="14028">
                  <c:v>0.001828704</c:v>
                </c:pt>
                <c:pt idx="14029">
                  <c:v>0.001944444</c:v>
                </c:pt>
                <c:pt idx="14030">
                  <c:v>0.004479167</c:v>
                </c:pt>
                <c:pt idx="14031">
                  <c:v>0.000787037</c:v>
                </c:pt>
                <c:pt idx="14032">
                  <c:v>0.002511574</c:v>
                </c:pt>
                <c:pt idx="14033">
                  <c:v>0.002118056</c:v>
                </c:pt>
                <c:pt idx="14034">
                  <c:v>0.001493056</c:v>
                </c:pt>
                <c:pt idx="14035">
                  <c:v>0.001400463</c:v>
                </c:pt>
                <c:pt idx="14036">
                  <c:v>0.000474537</c:v>
                </c:pt>
                <c:pt idx="14037">
                  <c:v>0.003784722</c:v>
                </c:pt>
                <c:pt idx="14038">
                  <c:v>0.001851852</c:v>
                </c:pt>
                <c:pt idx="14039">
                  <c:v>0.001030093</c:v>
                </c:pt>
                <c:pt idx="14040">
                  <c:v>0.001215278</c:v>
                </c:pt>
                <c:pt idx="14041">
                  <c:v>0.002222222</c:v>
                </c:pt>
                <c:pt idx="14042">
                  <c:v>0.003148148</c:v>
                </c:pt>
                <c:pt idx="14043">
                  <c:v>0.004212963</c:v>
                </c:pt>
                <c:pt idx="14044">
                  <c:v>0.002951389</c:v>
                </c:pt>
                <c:pt idx="14045">
                  <c:v>0.001041667</c:v>
                </c:pt>
                <c:pt idx="14046">
                  <c:v>0.007222222</c:v>
                </c:pt>
                <c:pt idx="14047">
                  <c:v>0.001481481</c:v>
                </c:pt>
                <c:pt idx="14048">
                  <c:v>0.0009375</c:v>
                </c:pt>
                <c:pt idx="14049">
                  <c:v>0.000590278</c:v>
                </c:pt>
                <c:pt idx="14050">
                  <c:v>0.000868056</c:v>
                </c:pt>
                <c:pt idx="14051">
                  <c:v>0.004444444</c:v>
                </c:pt>
                <c:pt idx="14052">
                  <c:v>0.003101852</c:v>
                </c:pt>
                <c:pt idx="14053">
                  <c:v>0.005752315</c:v>
                </c:pt>
                <c:pt idx="14054">
                  <c:v>0.001909722</c:v>
                </c:pt>
                <c:pt idx="14055">
                  <c:v>0.000486111</c:v>
                </c:pt>
                <c:pt idx="14056">
                  <c:v>0.002094907</c:v>
                </c:pt>
                <c:pt idx="14057">
                  <c:v>0.002708333</c:v>
                </c:pt>
                <c:pt idx="14058">
                  <c:v>0.001400463</c:v>
                </c:pt>
                <c:pt idx="14059">
                  <c:v>0.002199074</c:v>
                </c:pt>
                <c:pt idx="14060">
                  <c:v>0.003449074</c:v>
                </c:pt>
                <c:pt idx="14061">
                  <c:v>0.00412037</c:v>
                </c:pt>
                <c:pt idx="14062">
                  <c:v>0.0090625</c:v>
                </c:pt>
                <c:pt idx="14063">
                  <c:v>0.002638889</c:v>
                </c:pt>
                <c:pt idx="14064">
                  <c:v>0.01275463</c:v>
                </c:pt>
                <c:pt idx="14065">
                  <c:v>0.005104167</c:v>
                </c:pt>
                <c:pt idx="14066">
                  <c:v>0.004282407</c:v>
                </c:pt>
                <c:pt idx="14067">
                  <c:v>0.005659722</c:v>
                </c:pt>
                <c:pt idx="14068">
                  <c:v>0.00119213</c:v>
                </c:pt>
                <c:pt idx="14069">
                  <c:v>0.003206019</c:v>
                </c:pt>
                <c:pt idx="14070">
                  <c:v>0.001782407</c:v>
                </c:pt>
                <c:pt idx="14071">
                  <c:v>0.001666667</c:v>
                </c:pt>
                <c:pt idx="14072">
                  <c:v>0.007326389</c:v>
                </c:pt>
                <c:pt idx="14073">
                  <c:v>0.002476852</c:v>
                </c:pt>
                <c:pt idx="14074">
                  <c:v>0.000428241</c:v>
                </c:pt>
                <c:pt idx="14075">
                  <c:v>0.009178241</c:v>
                </c:pt>
                <c:pt idx="14076">
                  <c:v>0.005474537</c:v>
                </c:pt>
                <c:pt idx="14077">
                  <c:v>0.00162037</c:v>
                </c:pt>
                <c:pt idx="14078">
                  <c:v>0.004768519</c:v>
                </c:pt>
                <c:pt idx="14079">
                  <c:v>0.005266204</c:v>
                </c:pt>
                <c:pt idx="14080">
                  <c:v>0.005821759</c:v>
                </c:pt>
                <c:pt idx="14081">
                  <c:v>0.005081019</c:v>
                </c:pt>
                <c:pt idx="14082">
                  <c:v>0.001759259</c:v>
                </c:pt>
                <c:pt idx="14083">
                  <c:v>0.002013889</c:v>
                </c:pt>
                <c:pt idx="14084">
                  <c:v>0.009305556</c:v>
                </c:pt>
                <c:pt idx="14085">
                  <c:v>0.002071759</c:v>
                </c:pt>
                <c:pt idx="14086">
                  <c:v>0.011122685</c:v>
                </c:pt>
                <c:pt idx="14087">
                  <c:v>0.004016204</c:v>
                </c:pt>
                <c:pt idx="14088">
                  <c:v>0.000671296</c:v>
                </c:pt>
                <c:pt idx="14089">
                  <c:v>0.00255787</c:v>
                </c:pt>
                <c:pt idx="14090">
                  <c:v>0.00380787</c:v>
                </c:pt>
                <c:pt idx="14091">
                  <c:v>0.002164352</c:v>
                </c:pt>
                <c:pt idx="14092">
                  <c:v>0.000451389</c:v>
                </c:pt>
                <c:pt idx="14093">
                  <c:v>0.011365741</c:v>
                </c:pt>
                <c:pt idx="14094">
                  <c:v>0.00375</c:v>
                </c:pt>
                <c:pt idx="14095">
                  <c:v>0.001979167</c:v>
                </c:pt>
                <c:pt idx="14096">
                  <c:v>0.001724537</c:v>
                </c:pt>
                <c:pt idx="14097">
                  <c:v>0.001701389</c:v>
                </c:pt>
                <c:pt idx="14098">
                  <c:v>0.000520833</c:v>
                </c:pt>
                <c:pt idx="14099">
                  <c:v>0.002592593</c:v>
                </c:pt>
                <c:pt idx="14100">
                  <c:v>0.001736111</c:v>
                </c:pt>
                <c:pt idx="14101">
                  <c:v>0.001354167</c:v>
                </c:pt>
                <c:pt idx="14102">
                  <c:v>0.001099537</c:v>
                </c:pt>
                <c:pt idx="14103">
                  <c:v>0.001111111</c:v>
                </c:pt>
                <c:pt idx="14104">
                  <c:v>0.000555556</c:v>
                </c:pt>
                <c:pt idx="14105">
                  <c:v>0.00337963</c:v>
                </c:pt>
                <c:pt idx="14106">
                  <c:v>0.004270833</c:v>
                </c:pt>
                <c:pt idx="14107">
                  <c:v>0.001157407</c:v>
                </c:pt>
                <c:pt idx="14108">
                  <c:v>0.00212963</c:v>
                </c:pt>
                <c:pt idx="14109">
                  <c:v>0.003298611</c:v>
                </c:pt>
                <c:pt idx="14110">
                  <c:v>0.004837963</c:v>
                </c:pt>
                <c:pt idx="14111">
                  <c:v>0.006157407</c:v>
                </c:pt>
                <c:pt idx="14112">
                  <c:v>0.005405093</c:v>
                </c:pt>
                <c:pt idx="14113">
                  <c:v>0.000439815</c:v>
                </c:pt>
                <c:pt idx="14114">
                  <c:v>0.002546296</c:v>
                </c:pt>
                <c:pt idx="14115">
                  <c:v>0.003819444</c:v>
                </c:pt>
                <c:pt idx="14116">
                  <c:v>0.006759259</c:v>
                </c:pt>
                <c:pt idx="14117">
                  <c:v>0.007094907</c:v>
                </c:pt>
                <c:pt idx="14118">
                  <c:v>0.001759259</c:v>
                </c:pt>
                <c:pt idx="14119">
                  <c:v>0.006273148</c:v>
                </c:pt>
                <c:pt idx="14120">
                  <c:v>0.002430556</c:v>
                </c:pt>
                <c:pt idx="14121">
                  <c:v>0.001388889</c:v>
                </c:pt>
                <c:pt idx="14122">
                  <c:v>0.001412037</c:v>
                </c:pt>
                <c:pt idx="14123">
                  <c:v>0.001527778</c:v>
                </c:pt>
                <c:pt idx="14124">
                  <c:v>0.00125</c:v>
                </c:pt>
                <c:pt idx="14125">
                  <c:v>0.000925926</c:v>
                </c:pt>
                <c:pt idx="14126">
                  <c:v>0.001655093</c:v>
                </c:pt>
                <c:pt idx="14127">
                  <c:v>0.002453704</c:v>
                </c:pt>
                <c:pt idx="14128">
                  <c:v>0.003229167</c:v>
                </c:pt>
                <c:pt idx="14129">
                  <c:v>0.001782407</c:v>
                </c:pt>
                <c:pt idx="14130">
                  <c:v>0.000787037</c:v>
                </c:pt>
                <c:pt idx="14131">
                  <c:v>0.002106481</c:v>
                </c:pt>
                <c:pt idx="14132">
                  <c:v>0.001423611</c:v>
                </c:pt>
                <c:pt idx="14133">
                  <c:v>0.002141204</c:v>
                </c:pt>
                <c:pt idx="14134">
                  <c:v>0.005532407</c:v>
                </c:pt>
                <c:pt idx="14135">
                  <c:v>0.001574074</c:v>
                </c:pt>
                <c:pt idx="14136">
                  <c:v>0.0003125</c:v>
                </c:pt>
                <c:pt idx="14137">
                  <c:v>0.002002315</c:v>
                </c:pt>
                <c:pt idx="14138">
                  <c:v>0.002997685</c:v>
                </c:pt>
                <c:pt idx="14139">
                  <c:v>0.00181713</c:v>
                </c:pt>
                <c:pt idx="14140">
                  <c:v>0.003206019</c:v>
                </c:pt>
                <c:pt idx="14141">
                  <c:v>0.006087963</c:v>
                </c:pt>
                <c:pt idx="14142">
                  <c:v>0.003275463</c:v>
                </c:pt>
                <c:pt idx="14143">
                  <c:v>0.005856481</c:v>
                </c:pt>
                <c:pt idx="14144">
                  <c:v>0.006516204</c:v>
                </c:pt>
                <c:pt idx="14145">
                  <c:v>0.000763889</c:v>
                </c:pt>
                <c:pt idx="14146">
                  <c:v>0.006701389</c:v>
                </c:pt>
                <c:pt idx="14147">
                  <c:v>0.004872685</c:v>
                </c:pt>
                <c:pt idx="14148">
                  <c:v>0.003483796</c:v>
                </c:pt>
                <c:pt idx="14149">
                  <c:v>0.002175926</c:v>
                </c:pt>
                <c:pt idx="14150">
                  <c:v>0.001423611</c:v>
                </c:pt>
                <c:pt idx="14151">
                  <c:v>0.003333333</c:v>
                </c:pt>
                <c:pt idx="14152">
                  <c:v>0.007326389</c:v>
                </c:pt>
                <c:pt idx="14153">
                  <c:v>0.001284722</c:v>
                </c:pt>
                <c:pt idx="14154">
                  <c:v>0.003101852</c:v>
                </c:pt>
                <c:pt idx="14155">
                  <c:v>0.003032407</c:v>
                </c:pt>
                <c:pt idx="14156">
                  <c:v>0.003553241</c:v>
                </c:pt>
                <c:pt idx="14157">
                  <c:v>0.000671296</c:v>
                </c:pt>
                <c:pt idx="14158">
                  <c:v>0.005162037</c:v>
                </c:pt>
                <c:pt idx="14159">
                  <c:v>0.001180556</c:v>
                </c:pt>
                <c:pt idx="14160">
                  <c:v>0.001747685</c:v>
                </c:pt>
                <c:pt idx="14161">
                  <c:v>0.001539352</c:v>
                </c:pt>
                <c:pt idx="14162">
                  <c:v>0.005393519</c:v>
                </c:pt>
                <c:pt idx="14163">
                  <c:v>0.002615741</c:v>
                </c:pt>
                <c:pt idx="14164">
                  <c:v>0.004398148</c:v>
                </c:pt>
                <c:pt idx="14165">
                  <c:v>0.004143519</c:v>
                </c:pt>
                <c:pt idx="14166">
                  <c:v>0.002418981</c:v>
                </c:pt>
                <c:pt idx="14167">
                  <c:v>0.001319444</c:v>
                </c:pt>
                <c:pt idx="14168">
                  <c:v>0.004872685</c:v>
                </c:pt>
                <c:pt idx="14169">
                  <c:v>0.002395833</c:v>
                </c:pt>
                <c:pt idx="14170">
                  <c:v>0.001608796</c:v>
                </c:pt>
                <c:pt idx="14171">
                  <c:v>0.001296296</c:v>
                </c:pt>
                <c:pt idx="14172">
                  <c:v>0.003738426</c:v>
                </c:pt>
                <c:pt idx="14173">
                  <c:v>0.00462963</c:v>
                </c:pt>
                <c:pt idx="14174">
                  <c:v>0.004953704</c:v>
                </c:pt>
                <c:pt idx="14175">
                  <c:v>0.0009375</c:v>
                </c:pt>
                <c:pt idx="14176">
                  <c:v>0.003622685</c:v>
                </c:pt>
                <c:pt idx="14177">
                  <c:v>0.008333333</c:v>
                </c:pt>
                <c:pt idx="14178">
                  <c:v>0.003796296</c:v>
                </c:pt>
                <c:pt idx="14179">
                  <c:v>0.004178241</c:v>
                </c:pt>
                <c:pt idx="14180">
                  <c:v>0.000520833</c:v>
                </c:pt>
                <c:pt idx="14181">
                  <c:v>0.000983796</c:v>
                </c:pt>
                <c:pt idx="14182">
                  <c:v>0.000844907</c:v>
                </c:pt>
                <c:pt idx="14183">
                  <c:v>0.005625</c:v>
                </c:pt>
                <c:pt idx="14184">
                  <c:v>0.001666667</c:v>
                </c:pt>
                <c:pt idx="14185">
                  <c:v>0.000960648</c:v>
                </c:pt>
                <c:pt idx="14186">
                  <c:v>0.001423611</c:v>
                </c:pt>
                <c:pt idx="14187">
                  <c:v>0.002199074</c:v>
                </c:pt>
                <c:pt idx="14188">
                  <c:v>0.005150463</c:v>
                </c:pt>
                <c:pt idx="14189">
                  <c:v>0.0009375</c:v>
                </c:pt>
                <c:pt idx="14190">
                  <c:v>0.001863426</c:v>
                </c:pt>
                <c:pt idx="14191">
                  <c:v>0.002835648</c:v>
                </c:pt>
                <c:pt idx="14192">
                  <c:v>0.000520833</c:v>
                </c:pt>
                <c:pt idx="14193">
                  <c:v>0.002638889</c:v>
                </c:pt>
                <c:pt idx="14194">
                  <c:v>0.003391204</c:v>
                </c:pt>
                <c:pt idx="14195">
                  <c:v>0.007256944</c:v>
                </c:pt>
                <c:pt idx="14196">
                  <c:v>0.001064815</c:v>
                </c:pt>
                <c:pt idx="14197">
                  <c:v>0.002824074</c:v>
                </c:pt>
                <c:pt idx="14198">
                  <c:v>0.015520833</c:v>
                </c:pt>
                <c:pt idx="14199">
                  <c:v>0.007337963</c:v>
                </c:pt>
                <c:pt idx="14200">
                  <c:v>0.001666667</c:v>
                </c:pt>
                <c:pt idx="14201">
                  <c:v>0.001712963</c:v>
                </c:pt>
                <c:pt idx="14202">
                  <c:v>0.002280093</c:v>
                </c:pt>
                <c:pt idx="14203">
                  <c:v>0.006990741</c:v>
                </c:pt>
                <c:pt idx="14204">
                  <c:v>0.003125</c:v>
                </c:pt>
                <c:pt idx="14205">
                  <c:v>0.002430556</c:v>
                </c:pt>
                <c:pt idx="14206">
                  <c:v>0.003113426</c:v>
                </c:pt>
                <c:pt idx="14207">
                  <c:v>0.005162037</c:v>
                </c:pt>
                <c:pt idx="14208">
                  <c:v>0.000821759</c:v>
                </c:pt>
                <c:pt idx="14209">
                  <c:v>0.001400463</c:v>
                </c:pt>
                <c:pt idx="14210">
                  <c:v>0.006631944</c:v>
                </c:pt>
                <c:pt idx="14211">
                  <c:v>0.009594907</c:v>
                </c:pt>
                <c:pt idx="14212">
                  <c:v>0.005509259</c:v>
                </c:pt>
                <c:pt idx="14213">
                  <c:v>0.001574074</c:v>
                </c:pt>
                <c:pt idx="14214">
                  <c:v>0.004166667</c:v>
                </c:pt>
                <c:pt idx="14215">
                  <c:v>0.001111111</c:v>
                </c:pt>
                <c:pt idx="14216">
                  <c:v>0.002627315</c:v>
                </c:pt>
                <c:pt idx="14217">
                  <c:v>0.00837963</c:v>
                </c:pt>
                <c:pt idx="14218">
                  <c:v>0.005787037</c:v>
                </c:pt>
                <c:pt idx="14219">
                  <c:v>0.006469907</c:v>
                </c:pt>
                <c:pt idx="14220">
                  <c:v>0.004085648</c:v>
                </c:pt>
                <c:pt idx="14221">
                  <c:v>0.023483796</c:v>
                </c:pt>
                <c:pt idx="14222">
                  <c:v>0.000659722</c:v>
                </c:pt>
                <c:pt idx="14223">
                  <c:v>0.0040625</c:v>
                </c:pt>
                <c:pt idx="14224">
                  <c:v>0.001493056</c:v>
                </c:pt>
                <c:pt idx="14225">
                  <c:v>0.000694444</c:v>
                </c:pt>
                <c:pt idx="14226">
                  <c:v>0.003125</c:v>
                </c:pt>
                <c:pt idx="14227">
                  <c:v>0.005810185</c:v>
                </c:pt>
                <c:pt idx="14228">
                  <c:v>0.002627315</c:v>
                </c:pt>
                <c:pt idx="14229">
                  <c:v>0.017349537</c:v>
                </c:pt>
                <c:pt idx="14230">
                  <c:v>0.002152778</c:v>
                </c:pt>
                <c:pt idx="14231">
                  <c:v>0.000949074</c:v>
                </c:pt>
                <c:pt idx="14232">
                  <c:v>0.00125</c:v>
                </c:pt>
                <c:pt idx="14233">
                  <c:v>0.0009375</c:v>
                </c:pt>
                <c:pt idx="14234">
                  <c:v>0.002777778</c:v>
                </c:pt>
                <c:pt idx="14235">
                  <c:v>0.0021875</c:v>
                </c:pt>
                <c:pt idx="14236">
                  <c:v>0.000833333</c:v>
                </c:pt>
                <c:pt idx="14237">
                  <c:v>0.001851852</c:v>
                </c:pt>
                <c:pt idx="14238">
                  <c:v>0.001145833</c:v>
                </c:pt>
                <c:pt idx="14239">
                  <c:v>0.003935185</c:v>
                </c:pt>
                <c:pt idx="14240">
                  <c:v>0.002118056</c:v>
                </c:pt>
                <c:pt idx="14241">
                  <c:v>0.006527778</c:v>
                </c:pt>
                <c:pt idx="14242">
                  <c:v>0.001747685</c:v>
                </c:pt>
                <c:pt idx="14243">
                  <c:v>0.001041667</c:v>
                </c:pt>
                <c:pt idx="14244">
                  <c:v>0.004201389</c:v>
                </c:pt>
                <c:pt idx="14245">
                  <c:v>0.001319444</c:v>
                </c:pt>
                <c:pt idx="14246">
                  <c:v>0.002222222</c:v>
                </c:pt>
                <c:pt idx="14247">
                  <c:v>0.001377315</c:v>
                </c:pt>
                <c:pt idx="14248">
                  <c:v>0.001782407</c:v>
                </c:pt>
                <c:pt idx="14249">
                  <c:v>0.001979167</c:v>
                </c:pt>
                <c:pt idx="14250">
                  <c:v>0.004479167</c:v>
                </c:pt>
                <c:pt idx="14251">
                  <c:v>0.002581019</c:v>
                </c:pt>
                <c:pt idx="14252">
                  <c:v>0.005555556</c:v>
                </c:pt>
                <c:pt idx="14253">
                  <c:v>0.001805556</c:v>
                </c:pt>
                <c:pt idx="14254">
                  <c:v>0.009652778</c:v>
                </c:pt>
                <c:pt idx="14255">
                  <c:v>0.004768519</c:v>
                </c:pt>
                <c:pt idx="14256">
                  <c:v>0.001898148</c:v>
                </c:pt>
                <c:pt idx="14257">
                  <c:v>0.00650463</c:v>
                </c:pt>
                <c:pt idx="14258">
                  <c:v>0.003773148</c:v>
                </c:pt>
                <c:pt idx="14259">
                  <c:v>0.001469907</c:v>
                </c:pt>
                <c:pt idx="14260">
                  <c:v>0.003356481</c:v>
                </c:pt>
                <c:pt idx="14261">
                  <c:v>0.002141204</c:v>
                </c:pt>
                <c:pt idx="14262">
                  <c:v>0.001365741</c:v>
                </c:pt>
                <c:pt idx="14263">
                  <c:v>0.004363426</c:v>
                </c:pt>
                <c:pt idx="14264">
                  <c:v>0.006064815</c:v>
                </c:pt>
                <c:pt idx="14265">
                  <c:v>0.000983796</c:v>
                </c:pt>
                <c:pt idx="14266">
                  <c:v>0.000706019</c:v>
                </c:pt>
                <c:pt idx="14267">
                  <c:v>0.002083333</c:v>
                </c:pt>
                <c:pt idx="14268">
                  <c:v>0.01619213</c:v>
                </c:pt>
                <c:pt idx="14269">
                  <c:v>0.004328704</c:v>
                </c:pt>
                <c:pt idx="14270">
                  <c:v>0.001539352</c:v>
                </c:pt>
                <c:pt idx="14271">
                  <c:v>0.013738426</c:v>
                </c:pt>
                <c:pt idx="14272">
                  <c:v>0.005324074</c:v>
                </c:pt>
                <c:pt idx="14273">
                  <c:v>0.003125</c:v>
                </c:pt>
                <c:pt idx="14274">
                  <c:v>0.003912037</c:v>
                </c:pt>
                <c:pt idx="14275">
                  <c:v>0.001979167</c:v>
                </c:pt>
                <c:pt idx="14276">
                  <c:v>0.008344907</c:v>
                </c:pt>
                <c:pt idx="14277">
                  <c:v>0.002106481</c:v>
                </c:pt>
                <c:pt idx="14278">
                  <c:v>0.005636574</c:v>
                </c:pt>
                <c:pt idx="14279">
                  <c:v>0.002650463</c:v>
                </c:pt>
                <c:pt idx="14280">
                  <c:v>0.00162037</c:v>
                </c:pt>
                <c:pt idx="14281">
                  <c:v>0.00130787</c:v>
                </c:pt>
                <c:pt idx="14282">
                  <c:v>0.001261574</c:v>
                </c:pt>
                <c:pt idx="14283">
                  <c:v>0.000636574</c:v>
                </c:pt>
                <c:pt idx="14284">
                  <c:v>0.00212963</c:v>
                </c:pt>
                <c:pt idx="14285">
                  <c:v>0.001712963</c:v>
                </c:pt>
                <c:pt idx="14286">
                  <c:v>0.001053241</c:v>
                </c:pt>
                <c:pt idx="14287">
                  <c:v>0.001666667</c:v>
                </c:pt>
                <c:pt idx="14288">
                  <c:v>0.012696759</c:v>
                </c:pt>
                <c:pt idx="14289">
                  <c:v>0.001736111</c:v>
                </c:pt>
                <c:pt idx="14290">
                  <c:v>0.003472222</c:v>
                </c:pt>
                <c:pt idx="14291">
                  <c:v>0.005381944</c:v>
                </c:pt>
                <c:pt idx="14292">
                  <c:v>0.001782407</c:v>
                </c:pt>
                <c:pt idx="14293">
                  <c:v>0.003599537</c:v>
                </c:pt>
                <c:pt idx="14294">
                  <c:v>0.001423611</c:v>
                </c:pt>
                <c:pt idx="14295">
                  <c:v>0.002037037</c:v>
                </c:pt>
                <c:pt idx="14296">
                  <c:v>0.010694444</c:v>
                </c:pt>
                <c:pt idx="14297">
                  <c:v>0.002314815</c:v>
                </c:pt>
                <c:pt idx="14298">
                  <c:v>0.002986111</c:v>
                </c:pt>
                <c:pt idx="14299">
                  <c:v>0.001354167</c:v>
                </c:pt>
                <c:pt idx="14300">
                  <c:v>0.00224537</c:v>
                </c:pt>
                <c:pt idx="14301">
                  <c:v>0.001319444</c:v>
                </c:pt>
                <c:pt idx="14302">
                  <c:v>0.002488426</c:v>
                </c:pt>
                <c:pt idx="14303">
                  <c:v>0.000671296</c:v>
                </c:pt>
                <c:pt idx="14304">
                  <c:v>0.002025463</c:v>
                </c:pt>
                <c:pt idx="14305">
                  <c:v>0.001412037</c:v>
                </c:pt>
                <c:pt idx="14306">
                  <c:v>0.001921296</c:v>
                </c:pt>
                <c:pt idx="14307">
                  <c:v>0.001030093</c:v>
                </c:pt>
                <c:pt idx="14308">
                  <c:v>0.0021875</c:v>
                </c:pt>
                <c:pt idx="14309">
                  <c:v>0.001840278</c:v>
                </c:pt>
                <c:pt idx="14310">
                  <c:v>0.004548611</c:v>
                </c:pt>
                <c:pt idx="14311">
                  <c:v>0.00587963</c:v>
                </c:pt>
                <c:pt idx="14312">
                  <c:v>0.006041667</c:v>
                </c:pt>
                <c:pt idx="14313">
                  <c:v>0.001921296</c:v>
                </c:pt>
                <c:pt idx="14314">
                  <c:v>0.00630787</c:v>
                </c:pt>
                <c:pt idx="14315">
                  <c:v>0.000775463</c:v>
                </c:pt>
                <c:pt idx="14316">
                  <c:v>0.003055556</c:v>
                </c:pt>
                <c:pt idx="14317">
                  <c:v>0.009398148</c:v>
                </c:pt>
                <c:pt idx="14318">
                  <c:v>0.004675926</c:v>
                </c:pt>
                <c:pt idx="14319">
                  <c:v>0.002210648</c:v>
                </c:pt>
                <c:pt idx="14320">
                  <c:v>0.001203704</c:v>
                </c:pt>
                <c:pt idx="14321">
                  <c:v>0.001967593</c:v>
                </c:pt>
                <c:pt idx="14322">
                  <c:v>0.001041667</c:v>
                </c:pt>
                <c:pt idx="14323">
                  <c:v>0.003854167</c:v>
                </c:pt>
                <c:pt idx="14324">
                  <c:v>0.002916667</c:v>
                </c:pt>
                <c:pt idx="14325">
                  <c:v>0.005127315</c:v>
                </c:pt>
                <c:pt idx="14326">
                  <c:v>0.000775463</c:v>
                </c:pt>
                <c:pt idx="14327">
                  <c:v>0.005405093</c:v>
                </c:pt>
                <c:pt idx="14328">
                  <c:v>0.001840278</c:v>
                </c:pt>
                <c:pt idx="14329">
                  <c:v>0.000659722</c:v>
                </c:pt>
                <c:pt idx="14330">
                  <c:v>0.005601852</c:v>
                </c:pt>
                <c:pt idx="14331">
                  <c:v>0.004375</c:v>
                </c:pt>
                <c:pt idx="14332">
                  <c:v>0.008935185</c:v>
                </c:pt>
                <c:pt idx="14333">
                  <c:v>0.002662037</c:v>
                </c:pt>
                <c:pt idx="14334">
                  <c:v>0.001574074</c:v>
                </c:pt>
                <c:pt idx="14335">
                  <c:v>0.005219907</c:v>
                </c:pt>
                <c:pt idx="14336">
                  <c:v>0.001435185</c:v>
                </c:pt>
                <c:pt idx="14337">
                  <c:v>0.003275463</c:v>
                </c:pt>
                <c:pt idx="14338">
                  <c:v>0.000636574</c:v>
                </c:pt>
                <c:pt idx="14339">
                  <c:v>0.002349537</c:v>
                </c:pt>
                <c:pt idx="14340">
                  <c:v>0.001655093</c:v>
                </c:pt>
                <c:pt idx="14341">
                  <c:v>0.000497685</c:v>
                </c:pt>
                <c:pt idx="14342">
                  <c:v>0.00125</c:v>
                </c:pt>
                <c:pt idx="14343">
                  <c:v>0.001354167</c:v>
                </c:pt>
                <c:pt idx="14344">
                  <c:v>0.001967593</c:v>
                </c:pt>
                <c:pt idx="14345">
                  <c:v>0.001516204</c:v>
                </c:pt>
                <c:pt idx="14346">
                  <c:v>0.001180556</c:v>
                </c:pt>
                <c:pt idx="14347">
                  <c:v>0.001747685</c:v>
                </c:pt>
                <c:pt idx="14348">
                  <c:v>0.003113426</c:v>
                </c:pt>
                <c:pt idx="14349">
                  <c:v>0.001655093</c:v>
                </c:pt>
                <c:pt idx="14350">
                  <c:v>0.002268519</c:v>
                </c:pt>
                <c:pt idx="14351">
                  <c:v>0.005543981</c:v>
                </c:pt>
                <c:pt idx="14352">
                  <c:v>0.00244213</c:v>
                </c:pt>
                <c:pt idx="14353">
                  <c:v>0.001481481</c:v>
                </c:pt>
                <c:pt idx="14354">
                  <c:v>0.002118056</c:v>
                </c:pt>
                <c:pt idx="14355">
                  <c:v>0.005081019</c:v>
                </c:pt>
                <c:pt idx="14356">
                  <c:v>0.00099537</c:v>
                </c:pt>
                <c:pt idx="14357">
                  <c:v>0.001909722</c:v>
                </c:pt>
                <c:pt idx="14358">
                  <c:v>0.001712963</c:v>
                </c:pt>
                <c:pt idx="14359">
                  <c:v>0.001226852</c:v>
                </c:pt>
                <c:pt idx="14360">
                  <c:v>0.003715278</c:v>
                </c:pt>
                <c:pt idx="14361">
                  <c:v>0.0103125</c:v>
                </c:pt>
                <c:pt idx="14362">
                  <c:v>0.000925926</c:v>
                </c:pt>
                <c:pt idx="14363">
                  <c:v>0.00087963</c:v>
                </c:pt>
                <c:pt idx="14364">
                  <c:v>0.001527778</c:v>
                </c:pt>
                <c:pt idx="14365">
                  <c:v>0.0025</c:v>
                </c:pt>
                <c:pt idx="14366">
                  <c:v>0.003680556</c:v>
                </c:pt>
                <c:pt idx="14367">
                  <c:v>0.001631944</c:v>
                </c:pt>
                <c:pt idx="14368">
                  <c:v>0.010486111</c:v>
                </c:pt>
                <c:pt idx="14369">
                  <c:v>0.001608796</c:v>
                </c:pt>
                <c:pt idx="14370">
                  <c:v>0.000474537</c:v>
                </c:pt>
                <c:pt idx="14371">
                  <c:v>0.001076389</c:v>
                </c:pt>
                <c:pt idx="14372">
                  <c:v>0.006527778</c:v>
                </c:pt>
                <c:pt idx="14373">
                  <c:v>0.000358796</c:v>
                </c:pt>
                <c:pt idx="14374">
                  <c:v>0.000185185</c:v>
                </c:pt>
                <c:pt idx="14375">
                  <c:v>0.00599537</c:v>
                </c:pt>
                <c:pt idx="14376">
                  <c:v>0.001006944</c:v>
                </c:pt>
                <c:pt idx="14377">
                  <c:v>0.005833333</c:v>
                </c:pt>
                <c:pt idx="14378">
                  <c:v>0.001134259</c:v>
                </c:pt>
                <c:pt idx="14379">
                  <c:v>0.001076389</c:v>
                </c:pt>
                <c:pt idx="14380">
                  <c:v>0.000949074</c:v>
                </c:pt>
                <c:pt idx="14381">
                  <c:v>0.002581019</c:v>
                </c:pt>
                <c:pt idx="14382">
                  <c:v>0.000775463</c:v>
                </c:pt>
                <c:pt idx="14383">
                  <c:v>0.00068287</c:v>
                </c:pt>
                <c:pt idx="14384">
                  <c:v>0.002152778</c:v>
                </c:pt>
                <c:pt idx="14385">
                  <c:v>0.012268519</c:v>
                </c:pt>
                <c:pt idx="14386">
                  <c:v>0.002881944</c:v>
                </c:pt>
                <c:pt idx="14387">
                  <c:v>0.000694444</c:v>
                </c:pt>
                <c:pt idx="14388">
                  <c:v>0.001458333</c:v>
                </c:pt>
                <c:pt idx="14389">
                  <c:v>0.000601852</c:v>
                </c:pt>
                <c:pt idx="14390">
                  <c:v>0.002569444</c:v>
                </c:pt>
                <c:pt idx="14391">
                  <c:v>0.001261574</c:v>
                </c:pt>
                <c:pt idx="14392">
                  <c:v>0.00130787</c:v>
                </c:pt>
                <c:pt idx="14393">
                  <c:v>0.001296296</c:v>
                </c:pt>
                <c:pt idx="14394">
                  <c:v>0.002002315</c:v>
                </c:pt>
                <c:pt idx="14395">
                  <c:v>0.003020833</c:v>
                </c:pt>
                <c:pt idx="14396">
                  <c:v>0.001006944</c:v>
                </c:pt>
                <c:pt idx="14397">
                  <c:v>0.000486111</c:v>
                </c:pt>
                <c:pt idx="14398">
                  <c:v>0.001516204</c:v>
                </c:pt>
                <c:pt idx="14399">
                  <c:v>0.001701389</c:v>
                </c:pt>
                <c:pt idx="14400">
                  <c:v>0.008298611</c:v>
                </c:pt>
                <c:pt idx="14401">
                  <c:v>0.003310185</c:v>
                </c:pt>
                <c:pt idx="14402">
                  <c:v>0.007106481</c:v>
                </c:pt>
                <c:pt idx="14403">
                  <c:v>0.000578704</c:v>
                </c:pt>
                <c:pt idx="14404">
                  <c:v>0.000960648</c:v>
                </c:pt>
                <c:pt idx="14405">
                  <c:v>0.003344907</c:v>
                </c:pt>
                <c:pt idx="14406">
                  <c:v>0.001354167</c:v>
                </c:pt>
                <c:pt idx="14407">
                  <c:v>0.000983796</c:v>
                </c:pt>
                <c:pt idx="14408">
                  <c:v>0.005636574</c:v>
                </c:pt>
                <c:pt idx="14409">
                  <c:v>0.002962963</c:v>
                </c:pt>
                <c:pt idx="14410">
                  <c:v>0.00119213</c:v>
                </c:pt>
                <c:pt idx="14411">
                  <c:v>0.002094907</c:v>
                </c:pt>
                <c:pt idx="14412">
                  <c:v>0.004027778</c:v>
                </c:pt>
                <c:pt idx="14413">
                  <c:v>0.001782407</c:v>
                </c:pt>
                <c:pt idx="14414">
                  <c:v>0.002268519</c:v>
                </c:pt>
                <c:pt idx="14415">
                  <c:v>0.006863426</c:v>
                </c:pt>
                <c:pt idx="14416">
                  <c:v>0.000821759</c:v>
                </c:pt>
                <c:pt idx="14417">
                  <c:v>0.001365741</c:v>
                </c:pt>
                <c:pt idx="14418">
                  <c:v>0.000543981</c:v>
                </c:pt>
                <c:pt idx="14419">
                  <c:v>0.003634259</c:v>
                </c:pt>
                <c:pt idx="14420">
                  <c:v>0.011168981</c:v>
                </c:pt>
                <c:pt idx="14421">
                  <c:v>0.001423611</c:v>
                </c:pt>
                <c:pt idx="14422">
                  <c:v>0.001087963</c:v>
                </c:pt>
                <c:pt idx="14423">
                  <c:v>0.001666667</c:v>
                </c:pt>
                <c:pt idx="14424">
                  <c:v>0.001342593</c:v>
                </c:pt>
                <c:pt idx="14425">
                  <c:v>0.001689815</c:v>
                </c:pt>
                <c:pt idx="14426">
                  <c:v>0.008240741</c:v>
                </c:pt>
                <c:pt idx="14427">
                  <c:v>0.004236111</c:v>
                </c:pt>
                <c:pt idx="14428">
                  <c:v>0.005810185</c:v>
                </c:pt>
                <c:pt idx="14429">
                  <c:v>0.003009259</c:v>
                </c:pt>
                <c:pt idx="14430">
                  <c:v>0.00212963</c:v>
                </c:pt>
                <c:pt idx="14431">
                  <c:v>0.002905093</c:v>
                </c:pt>
                <c:pt idx="14432">
                  <c:v>0.001481481</c:v>
                </c:pt>
                <c:pt idx="14433">
                  <c:v>0.008842593</c:v>
                </c:pt>
                <c:pt idx="14434">
                  <c:v>0.012962963</c:v>
                </c:pt>
                <c:pt idx="14435">
                  <c:v>0.000185185</c:v>
                </c:pt>
                <c:pt idx="14436">
                  <c:v>0.011226852</c:v>
                </c:pt>
                <c:pt idx="14437">
                  <c:v>0.011145833</c:v>
                </c:pt>
                <c:pt idx="14438">
                  <c:v>0.000740741</c:v>
                </c:pt>
                <c:pt idx="14439">
                  <c:v>0.022835648</c:v>
                </c:pt>
                <c:pt idx="14440">
                  <c:v>0.001354167</c:v>
                </c:pt>
                <c:pt idx="14441">
                  <c:v>0.001631944</c:v>
                </c:pt>
                <c:pt idx="14442">
                  <c:v>0.002685185</c:v>
                </c:pt>
                <c:pt idx="14443">
                  <c:v>0.002060185</c:v>
                </c:pt>
                <c:pt idx="14444">
                  <c:v>0.012048611</c:v>
                </c:pt>
                <c:pt idx="14445">
                  <c:v>0.00375</c:v>
                </c:pt>
                <c:pt idx="14446">
                  <c:v>0.016076389</c:v>
                </c:pt>
                <c:pt idx="14447">
                  <c:v>0.001388889</c:v>
                </c:pt>
                <c:pt idx="14448">
                  <c:v>0.000706019</c:v>
                </c:pt>
                <c:pt idx="14449">
                  <c:v>0.002465278</c:v>
                </c:pt>
                <c:pt idx="14450">
                  <c:v>0.001400463</c:v>
                </c:pt>
                <c:pt idx="14451">
                  <c:v>0.007361111</c:v>
                </c:pt>
                <c:pt idx="14452">
                  <c:v>0.003819444</c:v>
                </c:pt>
                <c:pt idx="14453">
                  <c:v>0.010636574</c:v>
                </c:pt>
                <c:pt idx="14454">
                  <c:v>0.001157407</c:v>
                </c:pt>
                <c:pt idx="14455">
                  <c:v>0.002430556</c:v>
                </c:pt>
                <c:pt idx="14456">
                  <c:v>0.000821759</c:v>
                </c:pt>
                <c:pt idx="14457">
                  <c:v>0.002951389</c:v>
                </c:pt>
                <c:pt idx="14458">
                  <c:v>0.003009259</c:v>
                </c:pt>
                <c:pt idx="14459">
                  <c:v>0.007708333</c:v>
                </c:pt>
                <c:pt idx="14460">
                  <c:v>0.005763889</c:v>
                </c:pt>
                <c:pt idx="14461">
                  <c:v>0.001064815</c:v>
                </c:pt>
                <c:pt idx="14462">
                  <c:v>0.003981481</c:v>
                </c:pt>
                <c:pt idx="14463">
                  <c:v>0.00255787</c:v>
                </c:pt>
                <c:pt idx="14464">
                  <c:v>0.0021875</c:v>
                </c:pt>
                <c:pt idx="14465">
                  <c:v>0.00212963</c:v>
                </c:pt>
                <c:pt idx="14466">
                  <c:v>0.001782407</c:v>
                </c:pt>
                <c:pt idx="14467">
                  <c:v>0.003136574</c:v>
                </c:pt>
                <c:pt idx="14468">
                  <c:v>0.001840278</c:v>
                </c:pt>
                <c:pt idx="14469">
                  <c:v>0.001550926</c:v>
                </c:pt>
                <c:pt idx="14470">
                  <c:v>0.005439815</c:v>
                </c:pt>
                <c:pt idx="14471">
                  <c:v>0.00255787</c:v>
                </c:pt>
                <c:pt idx="14472">
                  <c:v>0.006886574</c:v>
                </c:pt>
                <c:pt idx="14473">
                  <c:v>0.00244213</c:v>
                </c:pt>
                <c:pt idx="14474">
                  <c:v>0.002939815</c:v>
                </c:pt>
                <c:pt idx="14475">
                  <c:v>0.002060185</c:v>
                </c:pt>
                <c:pt idx="14476">
                  <c:v>0.001226852</c:v>
                </c:pt>
                <c:pt idx="14477">
                  <c:v>0.00212963</c:v>
                </c:pt>
                <c:pt idx="14478">
                  <c:v>0.003854167</c:v>
                </c:pt>
                <c:pt idx="14479">
                  <c:v>0.000798611</c:v>
                </c:pt>
                <c:pt idx="14480">
                  <c:v>0.001087963</c:v>
                </c:pt>
                <c:pt idx="14481">
                  <c:v>0.003136574</c:v>
                </c:pt>
                <c:pt idx="14482">
                  <c:v>0.004583333</c:v>
                </c:pt>
                <c:pt idx="14483">
                  <c:v>0.001678241</c:v>
                </c:pt>
                <c:pt idx="14484">
                  <c:v>0.002488426</c:v>
                </c:pt>
                <c:pt idx="14485">
                  <c:v>0.001087963</c:v>
                </c:pt>
                <c:pt idx="14486">
                  <c:v>0.003136574</c:v>
                </c:pt>
                <c:pt idx="14487">
                  <c:v>0.010543981</c:v>
                </c:pt>
                <c:pt idx="14488">
                  <c:v>0.001909722</c:v>
                </c:pt>
                <c:pt idx="14489">
                  <c:v>0.002268519</c:v>
                </c:pt>
                <c:pt idx="14490">
                  <c:v>0.00505787</c:v>
                </c:pt>
                <c:pt idx="14491">
                  <c:v>0.0015625</c:v>
                </c:pt>
                <c:pt idx="14492">
                  <c:v>0.002233796</c:v>
                </c:pt>
                <c:pt idx="14493">
                  <c:v>0.003796296</c:v>
                </c:pt>
                <c:pt idx="14494">
                  <c:v>0.003958333</c:v>
                </c:pt>
                <c:pt idx="14495">
                  <c:v>0.004918981</c:v>
                </c:pt>
                <c:pt idx="14496">
                  <c:v>0.001747685</c:v>
                </c:pt>
                <c:pt idx="14497">
                  <c:v>0.001886574</c:v>
                </c:pt>
                <c:pt idx="14498">
                  <c:v>0.008946759</c:v>
                </c:pt>
                <c:pt idx="14499">
                  <c:v>0.002175926</c:v>
                </c:pt>
                <c:pt idx="14500">
                  <c:v>0.006354167</c:v>
                </c:pt>
                <c:pt idx="14501">
                  <c:v>0.009872685</c:v>
                </c:pt>
                <c:pt idx="14502">
                  <c:v>0.001990741</c:v>
                </c:pt>
                <c:pt idx="14503">
                  <c:v>0.001863426</c:v>
                </c:pt>
                <c:pt idx="14504">
                  <c:v>0.001111111</c:v>
                </c:pt>
                <c:pt idx="14505">
                  <c:v>0.019085648</c:v>
                </c:pt>
                <c:pt idx="14506">
                  <c:v>0.015162037</c:v>
                </c:pt>
                <c:pt idx="14507">
                  <c:v>0.013738426</c:v>
                </c:pt>
                <c:pt idx="14508">
                  <c:v>0.0015625</c:v>
                </c:pt>
                <c:pt idx="14509">
                  <c:v>0.001747685</c:v>
                </c:pt>
                <c:pt idx="14510">
                  <c:v>0.00375</c:v>
                </c:pt>
                <c:pt idx="14511">
                  <c:v>0.000891204</c:v>
                </c:pt>
                <c:pt idx="14512">
                  <c:v>0.001412037</c:v>
                </c:pt>
                <c:pt idx="14513">
                  <c:v>0.001412037</c:v>
                </c:pt>
                <c:pt idx="14514">
                  <c:v>0.002025463</c:v>
                </c:pt>
                <c:pt idx="14515">
                  <c:v>0.002847222</c:v>
                </c:pt>
                <c:pt idx="14516">
                  <c:v>0.003819444</c:v>
                </c:pt>
                <c:pt idx="14517">
                  <c:v>0.007025463</c:v>
                </c:pt>
                <c:pt idx="14518">
                  <c:v>0.001203704</c:v>
                </c:pt>
                <c:pt idx="14519">
                  <c:v>0.001319444</c:v>
                </c:pt>
                <c:pt idx="14520">
                  <c:v>0.000960648</c:v>
                </c:pt>
                <c:pt idx="14521">
                  <c:v>0.003842593</c:v>
                </c:pt>
                <c:pt idx="14522">
                  <c:v>0.001446759</c:v>
                </c:pt>
                <c:pt idx="14523">
                  <c:v>0.002731481</c:v>
                </c:pt>
                <c:pt idx="14524">
                  <c:v>0.000752315</c:v>
                </c:pt>
                <c:pt idx="14525">
                  <c:v>0.0025</c:v>
                </c:pt>
                <c:pt idx="14526">
                  <c:v>0.001319444</c:v>
                </c:pt>
                <c:pt idx="14527">
                  <c:v>0.00375</c:v>
                </c:pt>
                <c:pt idx="14528">
                  <c:v>0.000787037</c:v>
                </c:pt>
                <c:pt idx="14529">
                  <c:v>0.000706019</c:v>
                </c:pt>
                <c:pt idx="14530">
                  <c:v>0.002071759</c:v>
                </c:pt>
                <c:pt idx="14531">
                  <c:v>0.004039352</c:v>
                </c:pt>
                <c:pt idx="14532">
                  <c:v>0.00130787</c:v>
                </c:pt>
                <c:pt idx="14533">
                  <c:v>0.001041667</c:v>
                </c:pt>
                <c:pt idx="14534">
                  <c:v>0.002962963</c:v>
                </c:pt>
                <c:pt idx="14535">
                  <c:v>0.001180556</c:v>
                </c:pt>
                <c:pt idx="14536">
                  <c:v>0.003321759</c:v>
                </c:pt>
                <c:pt idx="14537">
                  <c:v>0.000474537</c:v>
                </c:pt>
                <c:pt idx="14538">
                  <c:v>0.00255787</c:v>
                </c:pt>
                <c:pt idx="14539">
                  <c:v>0.00380787</c:v>
                </c:pt>
                <c:pt idx="14540">
                  <c:v>0.001122685</c:v>
                </c:pt>
                <c:pt idx="14541">
                  <c:v>0.001111111</c:v>
                </c:pt>
                <c:pt idx="14542">
                  <c:v>0.002627315</c:v>
                </c:pt>
                <c:pt idx="14543">
                  <c:v>0.000925926</c:v>
                </c:pt>
                <c:pt idx="14544">
                  <c:v>0.000648148</c:v>
                </c:pt>
                <c:pt idx="14545">
                  <c:v>0.001180556</c:v>
                </c:pt>
                <c:pt idx="14546">
                  <c:v>0.00224537</c:v>
                </c:pt>
                <c:pt idx="14547">
                  <c:v>0.003298611</c:v>
                </c:pt>
                <c:pt idx="14548">
                  <c:v>0.002673611</c:v>
                </c:pt>
                <c:pt idx="14549">
                  <c:v>0.000613426</c:v>
                </c:pt>
                <c:pt idx="14550">
                  <c:v>0.003194444</c:v>
                </c:pt>
                <c:pt idx="14551">
                  <c:v>0.005844907</c:v>
                </c:pt>
                <c:pt idx="14552">
                  <c:v>0.00244213</c:v>
                </c:pt>
                <c:pt idx="14553">
                  <c:v>0.001342593</c:v>
                </c:pt>
                <c:pt idx="14554">
                  <c:v>0.0015625</c:v>
                </c:pt>
                <c:pt idx="14555">
                  <c:v>0.001087963</c:v>
                </c:pt>
                <c:pt idx="14556">
                  <c:v>0.001990741</c:v>
                </c:pt>
                <c:pt idx="14557">
                  <c:v>0.000972222</c:v>
                </c:pt>
                <c:pt idx="14558">
                  <c:v>0.004247685</c:v>
                </c:pt>
                <c:pt idx="14559">
                  <c:v>0.00119213</c:v>
                </c:pt>
                <c:pt idx="14560">
                  <c:v>0.002824074</c:v>
                </c:pt>
                <c:pt idx="14561">
                  <c:v>0.001828704</c:v>
                </c:pt>
                <c:pt idx="14562">
                  <c:v>0.007071759</c:v>
                </c:pt>
                <c:pt idx="14563">
                  <c:v>0.000902778</c:v>
                </c:pt>
                <c:pt idx="14564">
                  <c:v>0.003541667</c:v>
                </c:pt>
                <c:pt idx="14565">
                  <c:v>0.000914352</c:v>
                </c:pt>
                <c:pt idx="14566">
                  <c:v>0.001458333</c:v>
                </c:pt>
                <c:pt idx="14567">
                  <c:v>0.003344907</c:v>
                </c:pt>
                <c:pt idx="14568">
                  <c:v>0.0034375</c:v>
                </c:pt>
                <c:pt idx="14569">
                  <c:v>0.000763889</c:v>
                </c:pt>
                <c:pt idx="14570">
                  <c:v>0.000740741</c:v>
                </c:pt>
                <c:pt idx="14571">
                  <c:v>0.001388889</c:v>
                </c:pt>
                <c:pt idx="14572">
                  <c:v>0.000833333</c:v>
                </c:pt>
                <c:pt idx="14573">
                  <c:v>0.008877315</c:v>
                </c:pt>
                <c:pt idx="14574">
                  <c:v>0.003796296</c:v>
                </c:pt>
                <c:pt idx="14575">
                  <c:v>0.001747685</c:v>
                </c:pt>
                <c:pt idx="14576">
                  <c:v>0.00380787</c:v>
                </c:pt>
                <c:pt idx="14577">
                  <c:v>0.000972222</c:v>
                </c:pt>
                <c:pt idx="14578">
                  <c:v>0.001215278</c:v>
                </c:pt>
                <c:pt idx="14579">
                  <c:v>0.002476852</c:v>
                </c:pt>
                <c:pt idx="14580">
                  <c:v>0.0021875</c:v>
                </c:pt>
                <c:pt idx="14581">
                  <c:v>0.016168981</c:v>
                </c:pt>
                <c:pt idx="14582">
                  <c:v>0.002222222</c:v>
                </c:pt>
                <c:pt idx="14583">
                  <c:v>0.003831019</c:v>
                </c:pt>
                <c:pt idx="14584">
                  <c:v>0.001793981</c:v>
                </c:pt>
                <c:pt idx="14585">
                  <c:v>0.001585648</c:v>
                </c:pt>
                <c:pt idx="14586">
                  <c:v>0.003854167</c:v>
                </c:pt>
                <c:pt idx="14587">
                  <c:v>0.000509259</c:v>
                </c:pt>
                <c:pt idx="14588">
                  <c:v>0.002002315</c:v>
                </c:pt>
                <c:pt idx="14589">
                  <c:v>0.002418981</c:v>
                </c:pt>
                <c:pt idx="14590">
                  <c:v>0.001412037</c:v>
                </c:pt>
                <c:pt idx="14591">
                  <c:v>0.00275463</c:v>
                </c:pt>
                <c:pt idx="14592">
                  <c:v>0.000972222</c:v>
                </c:pt>
                <c:pt idx="14593">
                  <c:v>0.004201389</c:v>
                </c:pt>
                <c:pt idx="14594">
                  <c:v>0.002615741</c:v>
                </c:pt>
                <c:pt idx="14595">
                  <c:v>0.001122685</c:v>
                </c:pt>
                <c:pt idx="14596">
                  <c:v>0.000925926</c:v>
                </c:pt>
                <c:pt idx="14597">
                  <c:v>0.002164352</c:v>
                </c:pt>
                <c:pt idx="14598">
                  <c:v>0.005405093</c:v>
                </c:pt>
                <c:pt idx="14599">
                  <c:v>0.006354167</c:v>
                </c:pt>
                <c:pt idx="14600">
                  <c:v>0.002939815</c:v>
                </c:pt>
                <c:pt idx="14601">
                  <c:v>0.005324074</c:v>
                </c:pt>
                <c:pt idx="14602">
                  <c:v>0.002858796</c:v>
                </c:pt>
                <c:pt idx="14603">
                  <c:v>0.013344907</c:v>
                </c:pt>
                <c:pt idx="14604">
                  <c:v>0.001400463</c:v>
                </c:pt>
                <c:pt idx="14605">
                  <c:v>0.001747685</c:v>
                </c:pt>
                <c:pt idx="14606">
                  <c:v>0.003252315</c:v>
                </c:pt>
                <c:pt idx="14607">
                  <c:v>0.001527778</c:v>
                </c:pt>
                <c:pt idx="14608">
                  <c:v>0.001458333</c:v>
                </c:pt>
                <c:pt idx="14609">
                  <c:v>0.000648148</c:v>
                </c:pt>
                <c:pt idx="14610">
                  <c:v>0.000798611</c:v>
                </c:pt>
                <c:pt idx="14611">
                  <c:v>0.000636574</c:v>
                </c:pt>
                <c:pt idx="14612">
                  <c:v>0.002905093</c:v>
                </c:pt>
                <c:pt idx="14613">
                  <c:v>0.001446759</c:v>
                </c:pt>
                <c:pt idx="14614">
                  <c:v>0.002118056</c:v>
                </c:pt>
                <c:pt idx="14615">
                  <c:v>0.001377315</c:v>
                </c:pt>
                <c:pt idx="14616">
                  <c:v>0.001469907</c:v>
                </c:pt>
                <c:pt idx="14617">
                  <c:v>0.000856481</c:v>
                </c:pt>
                <c:pt idx="14618">
                  <c:v>0.000856481</c:v>
                </c:pt>
                <c:pt idx="14619">
                  <c:v>0.007337963</c:v>
                </c:pt>
                <c:pt idx="14620">
                  <c:v>0.0034375</c:v>
                </c:pt>
                <c:pt idx="14621">
                  <c:v>0.00130787</c:v>
                </c:pt>
                <c:pt idx="14622">
                  <c:v>0.002465278</c:v>
                </c:pt>
                <c:pt idx="14623">
                  <c:v>0.000590278</c:v>
                </c:pt>
                <c:pt idx="14624">
                  <c:v>0.001435185</c:v>
                </c:pt>
                <c:pt idx="14625">
                  <c:v>0.000671296</c:v>
                </c:pt>
                <c:pt idx="14626">
                  <c:v>0.002534722</c:v>
                </c:pt>
                <c:pt idx="14627">
                  <c:v>0.003587963</c:v>
                </c:pt>
                <c:pt idx="14628">
                  <c:v>0.001666667</c:v>
                </c:pt>
                <c:pt idx="14629">
                  <c:v>0.00087963</c:v>
                </c:pt>
                <c:pt idx="14630">
                  <c:v>0.000474537</c:v>
                </c:pt>
                <c:pt idx="14631">
                  <c:v>0.004594907</c:v>
                </c:pt>
                <c:pt idx="14632">
                  <c:v>0.001168981</c:v>
                </c:pt>
                <c:pt idx="14633">
                  <c:v>0.003530093</c:v>
                </c:pt>
                <c:pt idx="14634">
                  <c:v>0.002627315</c:v>
                </c:pt>
                <c:pt idx="14635">
                  <c:v>0.001284722</c:v>
                </c:pt>
                <c:pt idx="14636">
                  <c:v>0.00369213</c:v>
                </c:pt>
                <c:pt idx="14637">
                  <c:v>0.008865741</c:v>
                </c:pt>
                <c:pt idx="14638">
                  <c:v>0.007789352</c:v>
                </c:pt>
                <c:pt idx="14639">
                  <c:v>0.00099537</c:v>
                </c:pt>
                <c:pt idx="14640">
                  <c:v>0.004490741</c:v>
                </c:pt>
                <c:pt idx="14641">
                  <c:v>0.003865741</c:v>
                </c:pt>
                <c:pt idx="14642">
                  <c:v>0.002210648</c:v>
                </c:pt>
                <c:pt idx="14643">
                  <c:v>0.000891204</c:v>
                </c:pt>
                <c:pt idx="14644">
                  <c:v>0.001493056</c:v>
                </c:pt>
                <c:pt idx="14645">
                  <c:v>0.001875</c:v>
                </c:pt>
                <c:pt idx="14646">
                  <c:v>0.00337963</c:v>
                </c:pt>
                <c:pt idx="14647">
                  <c:v>0.003831019</c:v>
                </c:pt>
                <c:pt idx="14648">
                  <c:v>0.00912037</c:v>
                </c:pt>
                <c:pt idx="14649">
                  <c:v>0.000740741</c:v>
                </c:pt>
                <c:pt idx="14650">
                  <c:v>0.001979167</c:v>
                </c:pt>
                <c:pt idx="14651">
                  <c:v>0.000833333</c:v>
                </c:pt>
                <c:pt idx="14652">
                  <c:v>0.001215278</c:v>
                </c:pt>
                <c:pt idx="14653">
                  <c:v>0.001226852</c:v>
                </c:pt>
                <c:pt idx="14654">
                  <c:v>0.001458333</c:v>
                </c:pt>
                <c:pt idx="14655">
                  <c:v>0.001412037</c:v>
                </c:pt>
                <c:pt idx="14656">
                  <c:v>0.001435185</c:v>
                </c:pt>
                <c:pt idx="14657">
                  <c:v>0.002326389</c:v>
                </c:pt>
                <c:pt idx="14658">
                  <c:v>0.00712963</c:v>
                </c:pt>
                <c:pt idx="14659">
                  <c:v>0.000787037</c:v>
                </c:pt>
                <c:pt idx="14660">
                  <c:v>0.002835648</c:v>
                </c:pt>
                <c:pt idx="14661">
                  <c:v>0.000914352</c:v>
                </c:pt>
                <c:pt idx="14662">
                  <c:v>0.00150463</c:v>
                </c:pt>
                <c:pt idx="14663">
                  <c:v>0.002361111</c:v>
                </c:pt>
                <c:pt idx="14664">
                  <c:v>0.001678241</c:v>
                </c:pt>
                <c:pt idx="14665">
                  <c:v>0.008090278</c:v>
                </c:pt>
                <c:pt idx="14666">
                  <c:v>0.00162037</c:v>
                </c:pt>
                <c:pt idx="14667">
                  <c:v>0.008888889</c:v>
                </c:pt>
                <c:pt idx="14668">
                  <c:v>0.013078704</c:v>
                </c:pt>
                <c:pt idx="14669">
                  <c:v>0.000925926</c:v>
                </c:pt>
                <c:pt idx="14670">
                  <c:v>0.003946759</c:v>
                </c:pt>
                <c:pt idx="14671">
                  <c:v>0.004826389</c:v>
                </c:pt>
                <c:pt idx="14672">
                  <c:v>0.001782407</c:v>
                </c:pt>
                <c:pt idx="14673">
                  <c:v>0.005266204</c:v>
                </c:pt>
                <c:pt idx="14674">
                  <c:v>0.000983796</c:v>
                </c:pt>
                <c:pt idx="14675">
                  <c:v>0.002604167</c:v>
                </c:pt>
                <c:pt idx="14676">
                  <c:v>0.0028125</c:v>
                </c:pt>
                <c:pt idx="14677">
                  <c:v>0.000983796</c:v>
                </c:pt>
                <c:pt idx="14678">
                  <c:v>0.00087963</c:v>
                </c:pt>
                <c:pt idx="14679">
                  <c:v>0.001886574</c:v>
                </c:pt>
                <c:pt idx="14680">
                  <c:v>0.006574074</c:v>
                </c:pt>
                <c:pt idx="14681">
                  <c:v>0.003865741</c:v>
                </c:pt>
                <c:pt idx="14682">
                  <c:v>0.012291667</c:v>
                </c:pt>
                <c:pt idx="14683">
                  <c:v>0.004548611</c:v>
                </c:pt>
                <c:pt idx="14684">
                  <c:v>0.004212963</c:v>
                </c:pt>
                <c:pt idx="14685">
                  <c:v>0.002650463</c:v>
                </c:pt>
                <c:pt idx="14686">
                  <c:v>0.001365741</c:v>
                </c:pt>
                <c:pt idx="14687">
                  <c:v>0.001284722</c:v>
                </c:pt>
                <c:pt idx="14688">
                  <c:v>0.001331019</c:v>
                </c:pt>
                <c:pt idx="14689">
                  <c:v>0.00119213</c:v>
                </c:pt>
                <c:pt idx="14690">
                  <c:v>0.004456019</c:v>
                </c:pt>
                <c:pt idx="14691">
                  <c:v>0.002835648</c:v>
                </c:pt>
                <c:pt idx="14692">
                  <c:v>0.00162037</c:v>
                </c:pt>
                <c:pt idx="14693">
                  <c:v>0.001435185</c:v>
                </c:pt>
                <c:pt idx="14694">
                  <c:v>0.001076389</c:v>
                </c:pt>
                <c:pt idx="14695">
                  <c:v>0.005381944</c:v>
                </c:pt>
                <c:pt idx="14696">
                  <c:v>0.002280093</c:v>
                </c:pt>
                <c:pt idx="14697">
                  <c:v>0.0025</c:v>
                </c:pt>
                <c:pt idx="14698">
                  <c:v>0.004537037</c:v>
                </c:pt>
                <c:pt idx="14699">
                  <c:v>0.004710648</c:v>
                </c:pt>
                <c:pt idx="14700">
                  <c:v>0.0009375</c:v>
                </c:pt>
                <c:pt idx="14701">
                  <c:v>0.007164352</c:v>
                </c:pt>
                <c:pt idx="14702">
                  <c:v>0.0009375</c:v>
                </c:pt>
                <c:pt idx="14703">
                  <c:v>0.00287037</c:v>
                </c:pt>
                <c:pt idx="14704">
                  <c:v>0.002476852</c:v>
                </c:pt>
                <c:pt idx="14705">
                  <c:v>0.002326389</c:v>
                </c:pt>
                <c:pt idx="14706">
                  <c:v>0.004918981</c:v>
                </c:pt>
                <c:pt idx="14707">
                  <c:v>0.01931713</c:v>
                </c:pt>
                <c:pt idx="14708">
                  <c:v>0.00125</c:v>
                </c:pt>
                <c:pt idx="14709">
                  <c:v>0.005324074</c:v>
                </c:pt>
                <c:pt idx="14710">
                  <c:v>0.003148148</c:v>
                </c:pt>
                <c:pt idx="14711">
                  <c:v>0.001921296</c:v>
                </c:pt>
                <c:pt idx="14712">
                  <c:v>0.004988426</c:v>
                </c:pt>
                <c:pt idx="14713">
                  <c:v>0.004363426</c:v>
                </c:pt>
                <c:pt idx="14714">
                  <c:v>0.00212963</c:v>
                </c:pt>
                <c:pt idx="14715">
                  <c:v>0.001377315</c:v>
                </c:pt>
                <c:pt idx="14716">
                  <c:v>0.001423611</c:v>
                </c:pt>
                <c:pt idx="14717">
                  <c:v>0.001261574</c:v>
                </c:pt>
                <c:pt idx="14718">
                  <c:v>0.003483796</c:v>
                </c:pt>
                <c:pt idx="14719">
                  <c:v>0.002974537</c:v>
                </c:pt>
                <c:pt idx="14720">
                  <c:v>0.001574074</c:v>
                </c:pt>
                <c:pt idx="14721">
                  <c:v>0.003935185</c:v>
                </c:pt>
                <c:pt idx="14722">
                  <c:v>0.004479167</c:v>
                </c:pt>
                <c:pt idx="14723">
                  <c:v>0.003773148</c:v>
                </c:pt>
                <c:pt idx="14724">
                  <c:v>0.006446759</c:v>
                </c:pt>
                <c:pt idx="14725">
                  <c:v>0.005925926</c:v>
                </c:pt>
                <c:pt idx="14726">
                  <c:v>0.002280093</c:v>
                </c:pt>
                <c:pt idx="14727">
                  <c:v>0.001122685</c:v>
                </c:pt>
                <c:pt idx="14728">
                  <c:v>0.001261574</c:v>
                </c:pt>
                <c:pt idx="14729">
                  <c:v>0.00224537</c:v>
                </c:pt>
                <c:pt idx="14730">
                  <c:v>0.00744213</c:v>
                </c:pt>
                <c:pt idx="14731">
                  <c:v>0.014710648</c:v>
                </c:pt>
                <c:pt idx="14732">
                  <c:v>0.0009375</c:v>
                </c:pt>
                <c:pt idx="14733">
                  <c:v>0.002824074</c:v>
                </c:pt>
                <c:pt idx="14734">
                  <c:v>0.015462963</c:v>
                </c:pt>
                <c:pt idx="14735">
                  <c:v>0.001284722</c:v>
                </c:pt>
                <c:pt idx="14736">
                  <c:v>0.00181713</c:v>
                </c:pt>
                <c:pt idx="14737">
                  <c:v>0.005266204</c:v>
                </c:pt>
                <c:pt idx="14738">
                  <c:v>0.002523148</c:v>
                </c:pt>
                <c:pt idx="14739">
                  <c:v>0.001365741</c:v>
                </c:pt>
                <c:pt idx="14740">
                  <c:v>0.005138889</c:v>
                </c:pt>
                <c:pt idx="14741">
                  <c:v>0.002141204</c:v>
                </c:pt>
                <c:pt idx="14742">
                  <c:v>0.001597222</c:v>
                </c:pt>
                <c:pt idx="14743">
                  <c:v>0.001979167</c:v>
                </c:pt>
                <c:pt idx="14744">
                  <c:v>0.003518519</c:v>
                </c:pt>
                <c:pt idx="14745">
                  <c:v>0.000497685</c:v>
                </c:pt>
                <c:pt idx="14746">
                  <c:v>0.00193287</c:v>
                </c:pt>
                <c:pt idx="14747">
                  <c:v>0.004016204</c:v>
                </c:pt>
                <c:pt idx="14748">
                  <c:v>0.002777778</c:v>
                </c:pt>
                <c:pt idx="14749">
                  <c:v>0.006539352</c:v>
                </c:pt>
                <c:pt idx="14750">
                  <c:v>0.008287037</c:v>
                </c:pt>
                <c:pt idx="14751">
                  <c:v>0.001724537</c:v>
                </c:pt>
                <c:pt idx="14752">
                  <c:v>0.001736111</c:v>
                </c:pt>
                <c:pt idx="14753">
                  <c:v>0.007118056</c:v>
                </c:pt>
                <c:pt idx="14754">
                  <c:v>0.001724537</c:v>
                </c:pt>
                <c:pt idx="14755">
                  <c:v>0.004907407</c:v>
                </c:pt>
                <c:pt idx="14756">
                  <c:v>0.004212963</c:v>
                </c:pt>
                <c:pt idx="14757">
                  <c:v>0.002071759</c:v>
                </c:pt>
                <c:pt idx="14758">
                  <c:v>0.002719907</c:v>
                </c:pt>
                <c:pt idx="14759">
                  <c:v>0.003819444</c:v>
                </c:pt>
                <c:pt idx="14760">
                  <c:v>0.001851852</c:v>
                </c:pt>
                <c:pt idx="14761">
                  <c:v>0.000138889</c:v>
                </c:pt>
                <c:pt idx="14762">
                  <c:v>0.000891204</c:v>
                </c:pt>
                <c:pt idx="14763">
                  <c:v>0.006388889</c:v>
                </c:pt>
                <c:pt idx="14764">
                  <c:v>0.000416667</c:v>
                </c:pt>
                <c:pt idx="14765">
                  <c:v>0.000532407</c:v>
                </c:pt>
                <c:pt idx="14766">
                  <c:v>0.009502315</c:v>
                </c:pt>
                <c:pt idx="14767">
                  <c:v>0.002291667</c:v>
                </c:pt>
                <c:pt idx="14768">
                  <c:v>0.010347222</c:v>
                </c:pt>
                <c:pt idx="14769">
                  <c:v>0.000972222</c:v>
                </c:pt>
                <c:pt idx="14770">
                  <c:v>0.003877315</c:v>
                </c:pt>
                <c:pt idx="14771">
                  <c:v>0.002893519</c:v>
                </c:pt>
                <c:pt idx="14772">
                  <c:v>0.001273148</c:v>
                </c:pt>
                <c:pt idx="14773">
                  <c:v>0.001539352</c:v>
                </c:pt>
                <c:pt idx="14774">
                  <c:v>0.000902778</c:v>
                </c:pt>
                <c:pt idx="14775">
                  <c:v>0.002627315</c:v>
                </c:pt>
                <c:pt idx="14776">
                  <c:v>0.002581019</c:v>
                </c:pt>
                <c:pt idx="14777">
                  <c:v>0.001898148</c:v>
                </c:pt>
                <c:pt idx="14778">
                  <c:v>0.001516204</c:v>
                </c:pt>
                <c:pt idx="14779">
                  <c:v>0.00412037</c:v>
                </c:pt>
                <c:pt idx="14780">
                  <c:v>0.001342593</c:v>
                </c:pt>
                <c:pt idx="14781">
                  <c:v>0.004143519</c:v>
                </c:pt>
                <c:pt idx="14782">
                  <c:v>0.002083333</c:v>
                </c:pt>
                <c:pt idx="14783">
                  <c:v>0.002916667</c:v>
                </c:pt>
                <c:pt idx="14784">
                  <c:v>0.001261574</c:v>
                </c:pt>
                <c:pt idx="14785">
                  <c:v>0.000833333</c:v>
                </c:pt>
                <c:pt idx="14786">
                  <c:v>0.001180556</c:v>
                </c:pt>
                <c:pt idx="14787">
                  <c:v>0.005289352</c:v>
                </c:pt>
                <c:pt idx="14788">
                  <c:v>0.00462963</c:v>
                </c:pt>
                <c:pt idx="14789">
                  <c:v>0.001423611</c:v>
                </c:pt>
                <c:pt idx="14790">
                  <c:v>0.006319444</c:v>
                </c:pt>
                <c:pt idx="14791">
                  <c:v>0.002673611</c:v>
                </c:pt>
                <c:pt idx="14792">
                  <c:v>0.003715278</c:v>
                </c:pt>
                <c:pt idx="14793">
                  <c:v>0.000358796</c:v>
                </c:pt>
                <c:pt idx="14794">
                  <c:v>0.000648148</c:v>
                </c:pt>
                <c:pt idx="14795">
                  <c:v>0.001967593</c:v>
                </c:pt>
                <c:pt idx="14796">
                  <c:v>0.001168981</c:v>
                </c:pt>
                <c:pt idx="14797">
                  <c:v>0.004351852</c:v>
                </c:pt>
                <c:pt idx="14798">
                  <c:v>0.007592593</c:v>
                </c:pt>
                <c:pt idx="14799">
                  <c:v>0.001412037</c:v>
                </c:pt>
                <c:pt idx="14800">
                  <c:v>0.003877315</c:v>
                </c:pt>
                <c:pt idx="14801">
                  <c:v>0.001574074</c:v>
                </c:pt>
                <c:pt idx="14802">
                  <c:v>0.006111111</c:v>
                </c:pt>
                <c:pt idx="14803">
                  <c:v>0.00931713</c:v>
                </c:pt>
                <c:pt idx="14804">
                  <c:v>0.000243056</c:v>
                </c:pt>
                <c:pt idx="14805">
                  <c:v>0.000648148</c:v>
                </c:pt>
                <c:pt idx="14806">
                  <c:v>0.001493056</c:v>
                </c:pt>
                <c:pt idx="14807">
                  <c:v>0.001493056</c:v>
                </c:pt>
                <c:pt idx="14808">
                  <c:v>0.001446759</c:v>
                </c:pt>
                <c:pt idx="14809">
                  <c:v>0.001168981</c:v>
                </c:pt>
                <c:pt idx="14810">
                  <c:v>0.001956019</c:v>
                </c:pt>
                <c:pt idx="14811">
                  <c:v>0.001273148</c:v>
                </c:pt>
                <c:pt idx="14812">
                  <c:v>0.002025463</c:v>
                </c:pt>
                <c:pt idx="14813">
                  <c:v>0.002673611</c:v>
                </c:pt>
                <c:pt idx="14814">
                  <c:v>0.005081019</c:v>
                </c:pt>
                <c:pt idx="14815">
                  <c:v>0.002881944</c:v>
                </c:pt>
                <c:pt idx="14816">
                  <c:v>0.004085648</c:v>
                </c:pt>
                <c:pt idx="14817">
                  <c:v>0.001203704</c:v>
                </c:pt>
                <c:pt idx="14818">
                  <c:v>0.001064815</c:v>
                </c:pt>
                <c:pt idx="14819">
                  <c:v>0.001516204</c:v>
                </c:pt>
                <c:pt idx="14820">
                  <c:v>0.00212963</c:v>
                </c:pt>
                <c:pt idx="14821">
                  <c:v>0.001087963</c:v>
                </c:pt>
                <c:pt idx="14822">
                  <c:v>0.001898148</c:v>
                </c:pt>
                <c:pt idx="14823">
                  <c:v>0.000648148</c:v>
                </c:pt>
                <c:pt idx="14824">
                  <c:v>0.003171296</c:v>
                </c:pt>
                <c:pt idx="14825">
                  <c:v>0.000868056</c:v>
                </c:pt>
                <c:pt idx="14826">
                  <c:v>0.002303241</c:v>
                </c:pt>
                <c:pt idx="14827">
                  <c:v>0.001516204</c:v>
                </c:pt>
                <c:pt idx="14828">
                  <c:v>0.001597222</c:v>
                </c:pt>
                <c:pt idx="14829">
                  <c:v>0.001087963</c:v>
                </c:pt>
                <c:pt idx="14830">
                  <c:v>0.004814815</c:v>
                </c:pt>
                <c:pt idx="14831">
                  <c:v>0.007627315</c:v>
                </c:pt>
                <c:pt idx="14832">
                  <c:v>0.002337963</c:v>
                </c:pt>
                <c:pt idx="14833">
                  <c:v>0.004259259</c:v>
                </c:pt>
                <c:pt idx="14834">
                  <c:v>0.00306713</c:v>
                </c:pt>
                <c:pt idx="14835">
                  <c:v>0.002256944</c:v>
                </c:pt>
                <c:pt idx="14836">
                  <c:v>0.000925926</c:v>
                </c:pt>
                <c:pt idx="14837">
                  <c:v>0.004641204</c:v>
                </c:pt>
                <c:pt idx="14838">
                  <c:v>0.000821759</c:v>
                </c:pt>
                <c:pt idx="14839">
                  <c:v>0.000474537</c:v>
                </c:pt>
                <c:pt idx="14840">
                  <c:v>0.003240741</c:v>
                </c:pt>
                <c:pt idx="14841">
                  <c:v>0.003344907</c:v>
                </c:pt>
                <c:pt idx="14842">
                  <c:v>0.000891204</c:v>
                </c:pt>
                <c:pt idx="14843">
                  <c:v>0.000729167</c:v>
                </c:pt>
                <c:pt idx="14844">
                  <c:v>0.006168981</c:v>
                </c:pt>
                <c:pt idx="14845">
                  <c:v>0.00087963</c:v>
                </c:pt>
                <c:pt idx="14846">
                  <c:v>0.012222222</c:v>
                </c:pt>
                <c:pt idx="14847">
                  <c:v>0.008715278</c:v>
                </c:pt>
                <c:pt idx="14848">
                  <c:v>0.000925926</c:v>
                </c:pt>
                <c:pt idx="14849">
                  <c:v>0.003668981</c:v>
                </c:pt>
                <c:pt idx="14850">
                  <c:v>0.001493056</c:v>
                </c:pt>
                <c:pt idx="14851">
                  <c:v>0.002743056</c:v>
                </c:pt>
                <c:pt idx="14852">
                  <c:v>0.002175926</c:v>
                </c:pt>
                <c:pt idx="14853">
                  <c:v>0.00943287</c:v>
                </c:pt>
                <c:pt idx="14854">
                  <c:v>0.001354167</c:v>
                </c:pt>
                <c:pt idx="14855">
                  <c:v>0.001168981</c:v>
                </c:pt>
                <c:pt idx="14856">
                  <c:v>0.001261574</c:v>
                </c:pt>
                <c:pt idx="14857">
                  <c:v>0.003645833</c:v>
                </c:pt>
                <c:pt idx="14858">
                  <c:v>0.002615741</c:v>
                </c:pt>
                <c:pt idx="14859">
                  <c:v>0.00056713</c:v>
                </c:pt>
                <c:pt idx="14860">
                  <c:v>0.001400463</c:v>
                </c:pt>
                <c:pt idx="14861">
                  <c:v>0.00900463</c:v>
                </c:pt>
                <c:pt idx="14862">
                  <c:v>0.004259259</c:v>
                </c:pt>
                <c:pt idx="14863">
                  <c:v>0.00119213</c:v>
                </c:pt>
                <c:pt idx="14864">
                  <c:v>0.002685185</c:v>
                </c:pt>
                <c:pt idx="14865">
                  <c:v>0.000694444</c:v>
                </c:pt>
                <c:pt idx="14866">
                  <c:v>0.001006944</c:v>
                </c:pt>
                <c:pt idx="14867">
                  <c:v>0.001805556</c:v>
                </c:pt>
                <c:pt idx="14868">
                  <c:v>0.010694444</c:v>
                </c:pt>
                <c:pt idx="14869">
                  <c:v>0.000752315</c:v>
                </c:pt>
                <c:pt idx="14870">
                  <c:v>0.002962963</c:v>
                </c:pt>
                <c:pt idx="14871">
                  <c:v>0.001527778</c:v>
                </c:pt>
                <c:pt idx="14872">
                  <c:v>0.002395833</c:v>
                </c:pt>
                <c:pt idx="14873">
                  <c:v>0.001759259</c:v>
                </c:pt>
                <c:pt idx="14874">
                  <c:v>0.007476852</c:v>
                </c:pt>
                <c:pt idx="14875">
                  <c:v>0.009351852</c:v>
                </c:pt>
                <c:pt idx="14876">
                  <c:v>0.000671296</c:v>
                </c:pt>
                <c:pt idx="14877">
                  <c:v>0.002060185</c:v>
                </c:pt>
                <c:pt idx="14878">
                  <c:v>0.000648148</c:v>
                </c:pt>
                <c:pt idx="14879">
                  <c:v>0.001018519</c:v>
                </c:pt>
                <c:pt idx="14880">
                  <c:v>0.004212963</c:v>
                </c:pt>
                <c:pt idx="14881">
                  <c:v>0.002048611</c:v>
                </c:pt>
                <c:pt idx="14882">
                  <c:v>0.001805556</c:v>
                </c:pt>
                <c:pt idx="14883">
                  <c:v>0.000891204</c:v>
                </c:pt>
                <c:pt idx="14884">
                  <c:v>0.002314815</c:v>
                </c:pt>
                <c:pt idx="14885">
                  <c:v>0.00068287</c:v>
                </c:pt>
                <c:pt idx="14886">
                  <c:v>0.001458333</c:v>
                </c:pt>
                <c:pt idx="14887">
                  <c:v>0.002013889</c:v>
                </c:pt>
                <c:pt idx="14888">
                  <c:v>0.001539352</c:v>
                </c:pt>
                <c:pt idx="14889">
                  <c:v>0.003715278</c:v>
                </c:pt>
                <c:pt idx="14890">
                  <c:v>0.002326389</c:v>
                </c:pt>
                <c:pt idx="14891">
                  <c:v>0.006608796</c:v>
                </c:pt>
                <c:pt idx="14892">
                  <c:v>0.005821759</c:v>
                </c:pt>
                <c:pt idx="14893">
                  <c:v>0.004363426</c:v>
                </c:pt>
                <c:pt idx="14894">
                  <c:v>0.000960648</c:v>
                </c:pt>
                <c:pt idx="14895">
                  <c:v>0.000613426</c:v>
                </c:pt>
                <c:pt idx="14896">
                  <c:v>0.001226852</c:v>
                </c:pt>
                <c:pt idx="14897">
                  <c:v>0.000949074</c:v>
                </c:pt>
                <c:pt idx="14898">
                  <c:v>0.002083333</c:v>
                </c:pt>
                <c:pt idx="14899">
                  <c:v>0.0015625</c:v>
                </c:pt>
                <c:pt idx="14900">
                  <c:v>0.004479167</c:v>
                </c:pt>
                <c:pt idx="14901">
                  <c:v>0.004305556</c:v>
                </c:pt>
                <c:pt idx="14902">
                  <c:v>0.001481481</c:v>
                </c:pt>
                <c:pt idx="14903">
                  <c:v>0.009953704</c:v>
                </c:pt>
                <c:pt idx="14904">
                  <c:v>0.001875</c:v>
                </c:pt>
                <c:pt idx="14905">
                  <c:v>0.002847222</c:v>
                </c:pt>
                <c:pt idx="14906">
                  <c:v>0.003668981</c:v>
                </c:pt>
                <c:pt idx="14907">
                  <c:v>0.005347222</c:v>
                </c:pt>
                <c:pt idx="14908">
                  <c:v>0.003206019</c:v>
                </c:pt>
                <c:pt idx="14909">
                  <c:v>0.003240741</c:v>
                </c:pt>
                <c:pt idx="14910">
                  <c:v>0.002523148</c:v>
                </c:pt>
                <c:pt idx="14911">
                  <c:v>0.003668981</c:v>
                </c:pt>
                <c:pt idx="14912">
                  <c:v>0.003171296</c:v>
                </c:pt>
                <c:pt idx="14913">
                  <c:v>0.00150463</c:v>
                </c:pt>
                <c:pt idx="14914">
                  <c:v>0.001342593</c:v>
                </c:pt>
                <c:pt idx="14915">
                  <c:v>0.001134259</c:v>
                </c:pt>
                <c:pt idx="14916">
                  <c:v>0.001064815</c:v>
                </c:pt>
                <c:pt idx="14917">
                  <c:v>0.001631944</c:v>
                </c:pt>
                <c:pt idx="14918">
                  <c:v>0.001666667</c:v>
                </c:pt>
                <c:pt idx="14919">
                  <c:v>0.009189815</c:v>
                </c:pt>
                <c:pt idx="14920">
                  <c:v>0.001041667</c:v>
                </c:pt>
                <c:pt idx="14921">
                  <c:v>0.000810185</c:v>
                </c:pt>
                <c:pt idx="14922">
                  <c:v>0.010162037</c:v>
                </c:pt>
                <c:pt idx="14923">
                  <c:v>0.002233796</c:v>
                </c:pt>
                <c:pt idx="14924">
                  <c:v>0.0059375</c:v>
                </c:pt>
                <c:pt idx="14925">
                  <c:v>0.009166667</c:v>
                </c:pt>
                <c:pt idx="14926">
                  <c:v>0.004108796</c:v>
                </c:pt>
                <c:pt idx="14927">
                  <c:v>0.010196759</c:v>
                </c:pt>
                <c:pt idx="14928">
                  <c:v>0.00849537</c:v>
                </c:pt>
                <c:pt idx="14929">
                  <c:v>0.011354167</c:v>
                </c:pt>
                <c:pt idx="14930">
                  <c:v>0.00119213</c:v>
                </c:pt>
                <c:pt idx="14931">
                  <c:v>0.001041667</c:v>
                </c:pt>
                <c:pt idx="14932">
                  <c:v>0.009490741</c:v>
                </c:pt>
                <c:pt idx="14933">
                  <c:v>0.011585648</c:v>
                </c:pt>
                <c:pt idx="14934">
                  <c:v>0.004027778</c:v>
                </c:pt>
                <c:pt idx="14935">
                  <c:v>0.001493056</c:v>
                </c:pt>
                <c:pt idx="14936">
                  <c:v>0.001377315</c:v>
                </c:pt>
                <c:pt idx="14937">
                  <c:v>0.001087963</c:v>
                </c:pt>
                <c:pt idx="14938">
                  <c:v>0.002222222</c:v>
                </c:pt>
                <c:pt idx="14939">
                  <c:v>0.003831019</c:v>
                </c:pt>
                <c:pt idx="14940">
                  <c:v>0.009016204</c:v>
                </c:pt>
                <c:pt idx="14941">
                  <c:v>0.001053241</c:v>
                </c:pt>
                <c:pt idx="14942">
                  <c:v>0.000706019</c:v>
                </c:pt>
                <c:pt idx="14943">
                  <c:v>0.006423611</c:v>
                </c:pt>
                <c:pt idx="14944">
                  <c:v>0.00181713</c:v>
                </c:pt>
                <c:pt idx="14945">
                  <c:v>0.00193287</c:v>
                </c:pt>
                <c:pt idx="14946">
                  <c:v>0.000960648</c:v>
                </c:pt>
                <c:pt idx="14947">
                  <c:v>0.006979167</c:v>
                </c:pt>
                <c:pt idx="14948">
                  <c:v>0.001284722</c:v>
                </c:pt>
                <c:pt idx="14949">
                  <c:v>0.00244213</c:v>
                </c:pt>
                <c:pt idx="14950">
                  <c:v>0.001215278</c:v>
                </c:pt>
                <c:pt idx="14951">
                  <c:v>0.005949074</c:v>
                </c:pt>
                <c:pt idx="14952">
                  <c:v>0.005543981</c:v>
                </c:pt>
                <c:pt idx="14953">
                  <c:v>0.001284722</c:v>
                </c:pt>
                <c:pt idx="14954">
                  <c:v>0.001296296</c:v>
                </c:pt>
                <c:pt idx="14955">
                  <c:v>0.006261574</c:v>
                </c:pt>
                <c:pt idx="14956">
                  <c:v>0.001724537</c:v>
                </c:pt>
                <c:pt idx="14957">
                  <c:v>0.002974537</c:v>
                </c:pt>
                <c:pt idx="14958">
                  <c:v>0.001134259</c:v>
                </c:pt>
                <c:pt idx="14959">
                  <c:v>0.004722222</c:v>
                </c:pt>
                <c:pt idx="14960">
                  <c:v>0.001550926</c:v>
                </c:pt>
                <c:pt idx="14961">
                  <c:v>0.003541667</c:v>
                </c:pt>
                <c:pt idx="14962">
                  <c:v>0.001840278</c:v>
                </c:pt>
                <c:pt idx="14963">
                  <c:v>0.00318287</c:v>
                </c:pt>
                <c:pt idx="14964">
                  <c:v>0.000787037</c:v>
                </c:pt>
                <c:pt idx="14965">
                  <c:v>0.0015625</c:v>
                </c:pt>
                <c:pt idx="14966">
                  <c:v>0.008287037</c:v>
                </c:pt>
                <c:pt idx="14967">
                  <c:v>0.002974537</c:v>
                </c:pt>
                <c:pt idx="14968">
                  <c:v>0.012534722</c:v>
                </c:pt>
                <c:pt idx="14969">
                  <c:v>0.011053241</c:v>
                </c:pt>
                <c:pt idx="14970">
                  <c:v>0.00224537</c:v>
                </c:pt>
                <c:pt idx="14971">
                  <c:v>0.00224537</c:v>
                </c:pt>
                <c:pt idx="14972">
                  <c:v>0.001423611</c:v>
                </c:pt>
                <c:pt idx="14973">
                  <c:v>0.007083333</c:v>
                </c:pt>
                <c:pt idx="14974">
                  <c:v>0.001226852</c:v>
                </c:pt>
                <c:pt idx="14975">
                  <c:v>0.000983796</c:v>
                </c:pt>
                <c:pt idx="14976">
                  <c:v>0.002743056</c:v>
                </c:pt>
                <c:pt idx="14977">
                  <c:v>0.002268519</c:v>
                </c:pt>
                <c:pt idx="14978">
                  <c:v>0.002071759</c:v>
                </c:pt>
                <c:pt idx="14979">
                  <c:v>0.001793981</c:v>
                </c:pt>
                <c:pt idx="14980">
                  <c:v>0.001238426</c:v>
                </c:pt>
                <c:pt idx="14981">
                  <c:v>0.003009259</c:v>
                </c:pt>
                <c:pt idx="14982">
                  <c:v>0.007951389</c:v>
                </c:pt>
                <c:pt idx="14983">
                  <c:v>0.001736111</c:v>
                </c:pt>
                <c:pt idx="14984">
                  <c:v>0.007789352</c:v>
                </c:pt>
                <c:pt idx="14985">
                  <c:v>0.001469907</c:v>
                </c:pt>
                <c:pt idx="14986">
                  <c:v>0.002280093</c:v>
                </c:pt>
                <c:pt idx="14987">
                  <c:v>0.00318287</c:v>
                </c:pt>
                <c:pt idx="14988">
                  <c:v>0.00181713</c:v>
                </c:pt>
                <c:pt idx="14989">
                  <c:v>0.004849537</c:v>
                </c:pt>
                <c:pt idx="14990">
                  <c:v>0.001689815</c:v>
                </c:pt>
                <c:pt idx="14991">
                  <c:v>0.004016204</c:v>
                </c:pt>
                <c:pt idx="14992">
                  <c:v>0.001574074</c:v>
                </c:pt>
                <c:pt idx="14993">
                  <c:v>0.004131944</c:v>
                </c:pt>
                <c:pt idx="14994">
                  <c:v>0.004328704</c:v>
                </c:pt>
                <c:pt idx="14995">
                  <c:v>0.001388889</c:v>
                </c:pt>
                <c:pt idx="14996">
                  <c:v>0.003738426</c:v>
                </c:pt>
                <c:pt idx="14997">
                  <c:v>0.004212963</c:v>
                </c:pt>
                <c:pt idx="14998">
                  <c:v>0.001134259</c:v>
                </c:pt>
                <c:pt idx="14999">
                  <c:v>0.000972222</c:v>
                </c:pt>
                <c:pt idx="15000">
                  <c:v>0.000902778</c:v>
                </c:pt>
                <c:pt idx="15001">
                  <c:v>0.00068287</c:v>
                </c:pt>
                <c:pt idx="15002">
                  <c:v>0.004571759</c:v>
                </c:pt>
                <c:pt idx="15003">
                  <c:v>0.006284722</c:v>
                </c:pt>
                <c:pt idx="15004">
                  <c:v>0.001226852</c:v>
                </c:pt>
                <c:pt idx="15005">
                  <c:v>0.002418981</c:v>
                </c:pt>
                <c:pt idx="15006">
                  <c:v>0.005428241</c:v>
                </c:pt>
                <c:pt idx="15007">
                  <c:v>0.0025</c:v>
                </c:pt>
                <c:pt idx="15008">
                  <c:v>0.008900463</c:v>
                </c:pt>
                <c:pt idx="15009">
                  <c:v>0.001331019</c:v>
                </c:pt>
                <c:pt idx="15010">
                  <c:v>0.010289352</c:v>
                </c:pt>
                <c:pt idx="15011">
                  <c:v>0.006331019</c:v>
                </c:pt>
                <c:pt idx="15012">
                  <c:v>0.016481481</c:v>
                </c:pt>
                <c:pt idx="15013">
                  <c:v>0.005671296</c:v>
                </c:pt>
                <c:pt idx="15014">
                  <c:v>0.009699074</c:v>
                </c:pt>
                <c:pt idx="15015">
                  <c:v>0.001921296</c:v>
                </c:pt>
                <c:pt idx="15016">
                  <c:v>0.003125</c:v>
                </c:pt>
                <c:pt idx="15017">
                  <c:v>0.002685185</c:v>
                </c:pt>
                <c:pt idx="15018">
                  <c:v>0.001296296</c:v>
                </c:pt>
                <c:pt idx="15019">
                  <c:v>0.001365741</c:v>
                </c:pt>
                <c:pt idx="15020">
                  <c:v>0.001840278</c:v>
                </c:pt>
                <c:pt idx="15021">
                  <c:v>0.00306713</c:v>
                </c:pt>
                <c:pt idx="15022">
                  <c:v>0.004849537</c:v>
                </c:pt>
                <c:pt idx="15023">
                  <c:v>0.007222222</c:v>
                </c:pt>
                <c:pt idx="15024">
                  <c:v>0.009398148</c:v>
                </c:pt>
                <c:pt idx="15025">
                  <c:v>0.001122685</c:v>
                </c:pt>
                <c:pt idx="15026">
                  <c:v>0.001377315</c:v>
                </c:pt>
                <c:pt idx="15027">
                  <c:v>0.005185185</c:v>
                </c:pt>
                <c:pt idx="15028">
                  <c:v>0.007314815</c:v>
                </c:pt>
                <c:pt idx="15029">
                  <c:v>0.001886574</c:v>
                </c:pt>
                <c:pt idx="15030">
                  <c:v>0.001319444</c:v>
                </c:pt>
                <c:pt idx="15031">
                  <c:v>0.00037037</c:v>
                </c:pt>
                <c:pt idx="15032">
                  <c:v>0.013217593</c:v>
                </c:pt>
                <c:pt idx="15033">
                  <c:v>0.001006944</c:v>
                </c:pt>
                <c:pt idx="15034">
                  <c:v>0.000717593</c:v>
                </c:pt>
                <c:pt idx="15035">
                  <c:v>0.003946759</c:v>
                </c:pt>
                <c:pt idx="15036">
                  <c:v>0.001851852</c:v>
                </c:pt>
                <c:pt idx="15037">
                  <c:v>0.016342593</c:v>
                </c:pt>
                <c:pt idx="15038">
                  <c:v>0.000706019</c:v>
                </c:pt>
                <c:pt idx="15039">
                  <c:v>0.000474537</c:v>
                </c:pt>
                <c:pt idx="15040">
                  <c:v>0.003194444</c:v>
                </c:pt>
                <c:pt idx="15041">
                  <c:v>0.002407407</c:v>
                </c:pt>
                <c:pt idx="15042">
                  <c:v>0.000474537</c:v>
                </c:pt>
                <c:pt idx="15043">
                  <c:v>0.003449074</c:v>
                </c:pt>
                <c:pt idx="15044">
                  <c:v>0.008877315</c:v>
                </c:pt>
                <c:pt idx="15045">
                  <c:v>0.002013889</c:v>
                </c:pt>
                <c:pt idx="15046">
                  <c:v>0.002152778</c:v>
                </c:pt>
                <c:pt idx="15047">
                  <c:v>0.004050926</c:v>
                </c:pt>
                <c:pt idx="15048">
                  <c:v>0.000601852</c:v>
                </c:pt>
                <c:pt idx="15049">
                  <c:v>0.000532407</c:v>
                </c:pt>
                <c:pt idx="15050">
                  <c:v>0.005902778</c:v>
                </c:pt>
                <c:pt idx="15051">
                  <c:v>0.001458333</c:v>
                </c:pt>
                <c:pt idx="15052">
                  <c:v>0.0009375</c:v>
                </c:pt>
                <c:pt idx="15053">
                  <c:v>0.00537037</c:v>
                </c:pt>
                <c:pt idx="15054">
                  <c:v>0.002546296</c:v>
                </c:pt>
                <c:pt idx="15055">
                  <c:v>0.000358796</c:v>
                </c:pt>
                <c:pt idx="15056">
                  <c:v>0.000740741</c:v>
                </c:pt>
                <c:pt idx="15057">
                  <c:v>0.002175926</c:v>
                </c:pt>
                <c:pt idx="15058">
                  <c:v>0.001990741</c:v>
                </c:pt>
                <c:pt idx="15059">
                  <c:v>0.0015625</c:v>
                </c:pt>
                <c:pt idx="15060">
                  <c:v>0.001527778</c:v>
                </c:pt>
                <c:pt idx="15061">
                  <c:v>0.001539352</c:v>
                </c:pt>
                <c:pt idx="15062">
                  <c:v>0.001631944</c:v>
                </c:pt>
                <c:pt idx="15063">
                  <c:v>0.00150463</c:v>
                </c:pt>
                <c:pt idx="15064">
                  <c:v>0.001099537</c:v>
                </c:pt>
                <c:pt idx="15065">
                  <c:v>0.00255787</c:v>
                </c:pt>
                <c:pt idx="15066">
                  <c:v>0.005428241</c:v>
                </c:pt>
                <c:pt idx="15067">
                  <c:v>0.000590278</c:v>
                </c:pt>
                <c:pt idx="15068">
                  <c:v>0.006689815</c:v>
                </c:pt>
                <c:pt idx="15069">
                  <c:v>0.000798611</c:v>
                </c:pt>
                <c:pt idx="15070">
                  <c:v>0.008923611</c:v>
                </c:pt>
                <c:pt idx="15071">
                  <c:v>0.001898148</c:v>
                </c:pt>
                <c:pt idx="15072">
                  <c:v>0.004513889</c:v>
                </c:pt>
                <c:pt idx="15073">
                  <c:v>0.001782407</c:v>
                </c:pt>
                <c:pt idx="15074">
                  <c:v>0.002060185</c:v>
                </c:pt>
                <c:pt idx="15075">
                  <c:v>0.000532407</c:v>
                </c:pt>
                <c:pt idx="15076">
                  <c:v>0.006643519</c:v>
                </c:pt>
                <c:pt idx="15077">
                  <c:v>0.008275463</c:v>
                </c:pt>
                <c:pt idx="15078">
                  <c:v>0.006076389</c:v>
                </c:pt>
                <c:pt idx="15079">
                  <c:v>0.000810185</c:v>
                </c:pt>
                <c:pt idx="15080">
                  <c:v>0.002650463</c:v>
                </c:pt>
                <c:pt idx="15081">
                  <c:v>0.020902778</c:v>
                </c:pt>
                <c:pt idx="15082">
                  <c:v>0.00462963</c:v>
                </c:pt>
                <c:pt idx="15083">
                  <c:v>0.001064815</c:v>
                </c:pt>
                <c:pt idx="15084">
                  <c:v>0.003287037</c:v>
                </c:pt>
                <c:pt idx="15085">
                  <c:v>0.00150463</c:v>
                </c:pt>
                <c:pt idx="15086">
                  <c:v>0.001747685</c:v>
                </c:pt>
                <c:pt idx="15087">
                  <c:v>0.000532407</c:v>
                </c:pt>
                <c:pt idx="15088">
                  <c:v>0.000914352</c:v>
                </c:pt>
                <c:pt idx="15089">
                  <c:v>0.000659722</c:v>
                </c:pt>
                <c:pt idx="15090">
                  <c:v>0.003981481</c:v>
                </c:pt>
                <c:pt idx="15091">
                  <c:v>0.004641204</c:v>
                </c:pt>
                <c:pt idx="15092">
                  <c:v>0.001678241</c:v>
                </c:pt>
                <c:pt idx="15093">
                  <c:v>0.003148148</c:v>
                </c:pt>
                <c:pt idx="15094">
                  <c:v>0.001412037</c:v>
                </c:pt>
                <c:pt idx="15095">
                  <c:v>0.002615741</c:v>
                </c:pt>
                <c:pt idx="15096">
                  <c:v>0.00244213</c:v>
                </c:pt>
                <c:pt idx="15097">
                  <c:v>0.004953704</c:v>
                </c:pt>
                <c:pt idx="15098">
                  <c:v>0.001805556</c:v>
                </c:pt>
                <c:pt idx="15099">
                  <c:v>0.002210648</c:v>
                </c:pt>
                <c:pt idx="15100">
                  <c:v>0.002604167</c:v>
                </c:pt>
                <c:pt idx="15101">
                  <c:v>0.005740741</c:v>
                </c:pt>
                <c:pt idx="15102">
                  <c:v>0.002256944</c:v>
                </c:pt>
                <c:pt idx="15103">
                  <c:v>0.00056713</c:v>
                </c:pt>
                <c:pt idx="15104">
                  <c:v>0.006782407</c:v>
                </c:pt>
                <c:pt idx="15105">
                  <c:v>0.001041667</c:v>
                </c:pt>
                <c:pt idx="15106">
                  <c:v>0.007974537</c:v>
                </c:pt>
                <c:pt idx="15107">
                  <c:v>0.001087963</c:v>
                </c:pt>
                <c:pt idx="15108">
                  <c:v>0.001388889</c:v>
                </c:pt>
                <c:pt idx="15109">
                  <c:v>0.003506944</c:v>
                </c:pt>
                <c:pt idx="15110">
                  <c:v>0.002766204</c:v>
                </c:pt>
                <c:pt idx="15111">
                  <c:v>0.001493056</c:v>
                </c:pt>
                <c:pt idx="15112">
                  <c:v>0.001134259</c:v>
                </c:pt>
                <c:pt idx="15113">
                  <c:v>0.006423611</c:v>
                </c:pt>
                <c:pt idx="15114">
                  <c:v>0.00150463</c:v>
                </c:pt>
                <c:pt idx="15115">
                  <c:v>0.001435185</c:v>
                </c:pt>
                <c:pt idx="15116">
                  <c:v>0.007939815</c:v>
                </c:pt>
                <c:pt idx="15117">
                  <c:v>0.000335648</c:v>
                </c:pt>
                <c:pt idx="15118">
                  <c:v>0.006111111</c:v>
                </c:pt>
                <c:pt idx="15119">
                  <c:v>0.000960648</c:v>
                </c:pt>
                <c:pt idx="15120">
                  <c:v>0.000694444</c:v>
                </c:pt>
                <c:pt idx="15121">
                  <c:v>0.000729167</c:v>
                </c:pt>
                <c:pt idx="15122">
                  <c:v>0.002384259</c:v>
                </c:pt>
                <c:pt idx="15123">
                  <c:v>0.013310185</c:v>
                </c:pt>
                <c:pt idx="15124">
                  <c:v>0.003402778</c:v>
                </c:pt>
                <c:pt idx="15125">
                  <c:v>0.005034722</c:v>
                </c:pt>
                <c:pt idx="15126">
                  <c:v>0.001793981</c:v>
                </c:pt>
                <c:pt idx="15127">
                  <c:v>0.00150463</c:v>
                </c:pt>
                <c:pt idx="15128">
                  <c:v>0.003402778</c:v>
                </c:pt>
                <c:pt idx="15129">
                  <c:v>0.002291667</c:v>
                </c:pt>
                <c:pt idx="15130">
                  <c:v>0.000833333</c:v>
                </c:pt>
                <c:pt idx="15131">
                  <c:v>0.000659722</c:v>
                </c:pt>
                <c:pt idx="15132">
                  <c:v>0.009606481</c:v>
                </c:pt>
                <c:pt idx="15133">
                  <c:v>0.00537037</c:v>
                </c:pt>
                <c:pt idx="15134">
                  <c:v>0.000659722</c:v>
                </c:pt>
                <c:pt idx="15135">
                  <c:v>0.003680556</c:v>
                </c:pt>
                <c:pt idx="15136">
                  <c:v>0.000451389</c:v>
                </c:pt>
                <c:pt idx="15137">
                  <c:v>0.010104167</c:v>
                </c:pt>
                <c:pt idx="15138">
                  <c:v>0.001921296</c:v>
                </c:pt>
                <c:pt idx="15139">
                  <c:v>0.002627315</c:v>
                </c:pt>
                <c:pt idx="15140">
                  <c:v>0.002337963</c:v>
                </c:pt>
                <c:pt idx="15141">
                  <c:v>0.001261574</c:v>
                </c:pt>
                <c:pt idx="15142">
                  <c:v>0.00380787</c:v>
                </c:pt>
                <c:pt idx="15143">
                  <c:v>0.0028125</c:v>
                </c:pt>
                <c:pt idx="15144">
                  <c:v>0.002476852</c:v>
                </c:pt>
                <c:pt idx="15145">
                  <c:v>0.001643519</c:v>
                </c:pt>
                <c:pt idx="15146">
                  <c:v>0.001747685</c:v>
                </c:pt>
                <c:pt idx="15147">
                  <c:v>0.003877315</c:v>
                </c:pt>
                <c:pt idx="15148">
                  <c:v>0.001655093</c:v>
                </c:pt>
                <c:pt idx="15149">
                  <c:v>0.001412037</c:v>
                </c:pt>
                <c:pt idx="15150">
                  <c:v>0.002291667</c:v>
                </c:pt>
                <c:pt idx="15151">
                  <c:v>0.002118056</c:v>
                </c:pt>
                <c:pt idx="15152">
                  <c:v>0.002951389</c:v>
                </c:pt>
                <c:pt idx="15153">
                  <c:v>0.001655093</c:v>
                </c:pt>
                <c:pt idx="15154">
                  <c:v>0.010243056</c:v>
                </c:pt>
                <c:pt idx="15155">
                  <c:v>0.014143519</c:v>
                </c:pt>
                <c:pt idx="15156">
                  <c:v>0.001805556</c:v>
                </c:pt>
                <c:pt idx="15157">
                  <c:v>0.003761574</c:v>
                </c:pt>
                <c:pt idx="15158">
                  <c:v>0.001053241</c:v>
                </c:pt>
                <c:pt idx="15159">
                  <c:v>0.001701389</c:v>
                </c:pt>
                <c:pt idx="15160">
                  <c:v>0.002731481</c:v>
                </c:pt>
                <c:pt idx="15161">
                  <c:v>0.004849537</c:v>
                </c:pt>
                <c:pt idx="15162">
                  <c:v>0.007511574</c:v>
                </c:pt>
                <c:pt idx="15163">
                  <c:v>0.000891204</c:v>
                </c:pt>
                <c:pt idx="15164">
                  <c:v>0.002673611</c:v>
                </c:pt>
                <c:pt idx="15165">
                  <c:v>0.0059375</c:v>
                </c:pt>
                <c:pt idx="15166">
                  <c:v>0.011435185</c:v>
                </c:pt>
                <c:pt idx="15167">
                  <c:v>0.001180556</c:v>
                </c:pt>
                <c:pt idx="15168">
                  <c:v>0.001284722</c:v>
                </c:pt>
                <c:pt idx="15169">
                  <c:v>0.002789352</c:v>
                </c:pt>
                <c:pt idx="15170">
                  <c:v>0.006458333</c:v>
                </c:pt>
                <c:pt idx="15171">
                  <c:v>0.002048611</c:v>
                </c:pt>
                <c:pt idx="15172">
                  <c:v>0.00787037</c:v>
                </c:pt>
                <c:pt idx="15173">
                  <c:v>0.007546296</c:v>
                </c:pt>
                <c:pt idx="15174">
                  <c:v>0.004050926</c:v>
                </c:pt>
                <c:pt idx="15175">
                  <c:v>0.006851852</c:v>
                </c:pt>
                <c:pt idx="15176">
                  <c:v>0.010694444</c:v>
                </c:pt>
                <c:pt idx="15177">
                  <c:v>0.001909722</c:v>
                </c:pt>
                <c:pt idx="15178">
                  <c:v>0.001481481</c:v>
                </c:pt>
                <c:pt idx="15179">
                  <c:v>0.000787037</c:v>
                </c:pt>
                <c:pt idx="15180">
                  <c:v>0.00474537</c:v>
                </c:pt>
                <c:pt idx="15181">
                  <c:v>0.002222222</c:v>
                </c:pt>
                <c:pt idx="15182">
                  <c:v>0.0009375</c:v>
                </c:pt>
                <c:pt idx="15183">
                  <c:v>0.001481481</c:v>
                </c:pt>
                <c:pt idx="15184">
                  <c:v>0.001828704</c:v>
                </c:pt>
                <c:pt idx="15185">
                  <c:v>0.006331019</c:v>
                </c:pt>
                <c:pt idx="15186">
                  <c:v>0.011793981</c:v>
                </c:pt>
                <c:pt idx="15187">
                  <c:v>0.001076389</c:v>
                </c:pt>
                <c:pt idx="15188">
                  <c:v>0.003842593</c:v>
                </c:pt>
                <c:pt idx="15189">
                  <c:v>0.008206019</c:v>
                </c:pt>
                <c:pt idx="15190">
                  <c:v>0.002175926</c:v>
                </c:pt>
                <c:pt idx="15191">
                  <c:v>0.004826389</c:v>
                </c:pt>
                <c:pt idx="15192">
                  <c:v>0.006493056</c:v>
                </c:pt>
                <c:pt idx="15193">
                  <c:v>0.002291667</c:v>
                </c:pt>
                <c:pt idx="15194">
                  <c:v>0.00400463</c:v>
                </c:pt>
                <c:pt idx="15195">
                  <c:v>0.00181713</c:v>
                </c:pt>
                <c:pt idx="15196">
                  <c:v>0.002939815</c:v>
                </c:pt>
                <c:pt idx="15197">
                  <c:v>0.002303241</c:v>
                </c:pt>
                <c:pt idx="15198">
                  <c:v>0.00556713</c:v>
                </c:pt>
                <c:pt idx="15199">
                  <c:v>0.001979167</c:v>
                </c:pt>
                <c:pt idx="15200">
                  <c:v>0.001168981</c:v>
                </c:pt>
                <c:pt idx="15201">
                  <c:v>0.003391204</c:v>
                </c:pt>
                <c:pt idx="15202">
                  <c:v>0.004375</c:v>
                </c:pt>
                <c:pt idx="15203">
                  <c:v>0.001493056</c:v>
                </c:pt>
                <c:pt idx="15204">
                  <c:v>0.001527778</c:v>
                </c:pt>
                <c:pt idx="15205">
                  <c:v>0.016574074</c:v>
                </c:pt>
                <c:pt idx="15206">
                  <c:v>0.001006944</c:v>
                </c:pt>
                <c:pt idx="15207">
                  <c:v>0.003321759</c:v>
                </c:pt>
                <c:pt idx="15208">
                  <c:v>0.001284722</c:v>
                </c:pt>
                <c:pt idx="15209">
                  <c:v>0.001631944</c:v>
                </c:pt>
                <c:pt idx="15210">
                  <c:v>0.003726852</c:v>
                </c:pt>
                <c:pt idx="15211">
                  <c:v>0.002939815</c:v>
                </c:pt>
                <c:pt idx="15212">
                  <c:v>0.005266204</c:v>
                </c:pt>
                <c:pt idx="15213">
                  <c:v>0.003298611</c:v>
                </c:pt>
                <c:pt idx="15214">
                  <c:v>0.000798611</c:v>
                </c:pt>
                <c:pt idx="15215">
                  <c:v>0.001030093</c:v>
                </c:pt>
                <c:pt idx="15216">
                  <c:v>0.011782407</c:v>
                </c:pt>
                <c:pt idx="15217">
                  <c:v>0.000694444</c:v>
                </c:pt>
                <c:pt idx="15218">
                  <c:v>0.000659722</c:v>
                </c:pt>
                <c:pt idx="15219">
                  <c:v>0.002453704</c:v>
                </c:pt>
                <c:pt idx="15220">
                  <c:v>0.001041667</c:v>
                </c:pt>
                <c:pt idx="15221">
                  <c:v>0.002002315</c:v>
                </c:pt>
                <c:pt idx="15222">
                  <c:v>0.012025463</c:v>
                </c:pt>
                <c:pt idx="15223">
                  <c:v>0.001168981</c:v>
                </c:pt>
                <c:pt idx="15224">
                  <c:v>0.001273148</c:v>
                </c:pt>
                <c:pt idx="15225">
                  <c:v>0.001481481</c:v>
                </c:pt>
                <c:pt idx="15226">
                  <c:v>0.001805556</c:v>
                </c:pt>
                <c:pt idx="15227">
                  <c:v>0.002673611</c:v>
                </c:pt>
                <c:pt idx="15228">
                  <c:v>0.004699074</c:v>
                </c:pt>
                <c:pt idx="15229">
                  <c:v>0.002951389</c:v>
                </c:pt>
                <c:pt idx="15230">
                  <c:v>0.006226852</c:v>
                </c:pt>
                <c:pt idx="15231">
                  <c:v>0.002210648</c:v>
                </c:pt>
                <c:pt idx="15232">
                  <c:v>0.001365741</c:v>
                </c:pt>
                <c:pt idx="15233">
                  <c:v>0.002766204</c:v>
                </c:pt>
                <c:pt idx="15234">
                  <c:v>0.001898148</c:v>
                </c:pt>
                <c:pt idx="15235">
                  <c:v>0.000844907</c:v>
                </c:pt>
                <c:pt idx="15236">
                  <c:v>0.003217593</c:v>
                </c:pt>
                <c:pt idx="15237">
                  <c:v>0.002916667</c:v>
                </c:pt>
                <c:pt idx="15238">
                  <c:v>0.008101852</c:v>
                </c:pt>
                <c:pt idx="15239">
                  <c:v>0.003993056</c:v>
                </c:pt>
                <c:pt idx="15240">
                  <c:v>0.001956019</c:v>
                </c:pt>
                <c:pt idx="15241">
                  <c:v>0.001805556</c:v>
                </c:pt>
                <c:pt idx="15242">
                  <c:v>0.009039352</c:v>
                </c:pt>
                <c:pt idx="15243">
                  <c:v>0.002337963</c:v>
                </c:pt>
                <c:pt idx="15244">
                  <c:v>0.004641204</c:v>
                </c:pt>
                <c:pt idx="15245">
                  <c:v>0.019166667</c:v>
                </c:pt>
                <c:pt idx="15246">
                  <c:v>0.004131944</c:v>
                </c:pt>
                <c:pt idx="15247">
                  <c:v>0.001840278</c:v>
                </c:pt>
                <c:pt idx="15248">
                  <c:v>0.016076389</c:v>
                </c:pt>
                <c:pt idx="15249">
                  <c:v>0.012222222</c:v>
                </c:pt>
                <c:pt idx="15250">
                  <c:v>0.001921296</c:v>
                </c:pt>
                <c:pt idx="15251">
                  <c:v>0.001944444</c:v>
                </c:pt>
                <c:pt idx="15252">
                  <c:v>0.001122685</c:v>
                </c:pt>
                <c:pt idx="15253">
                  <c:v>0.002326389</c:v>
                </c:pt>
                <c:pt idx="15254">
                  <c:v>0.002453704</c:v>
                </c:pt>
                <c:pt idx="15255">
                  <c:v>0.002210648</c:v>
                </c:pt>
                <c:pt idx="15256">
                  <c:v>0.015497685</c:v>
                </c:pt>
                <c:pt idx="15257">
                  <c:v>0.000347222</c:v>
                </c:pt>
                <c:pt idx="15258">
                  <c:v>0.001469907</c:v>
                </c:pt>
                <c:pt idx="15259">
                  <c:v>0.00369213</c:v>
                </c:pt>
                <c:pt idx="15260">
                  <c:v>0.003287037</c:v>
                </c:pt>
                <c:pt idx="15261">
                  <c:v>0.003055556</c:v>
                </c:pt>
                <c:pt idx="15262">
                  <c:v>0.002361111</c:v>
                </c:pt>
                <c:pt idx="15263">
                  <c:v>0.017048611</c:v>
                </c:pt>
                <c:pt idx="15264">
                  <c:v>0.002951389</c:v>
                </c:pt>
                <c:pt idx="15265">
                  <c:v>0.00125</c:v>
                </c:pt>
                <c:pt idx="15266">
                  <c:v>0.006064815</c:v>
                </c:pt>
                <c:pt idx="15267">
                  <c:v>0.000300926</c:v>
                </c:pt>
                <c:pt idx="15268">
                  <c:v>0.007094907</c:v>
                </c:pt>
                <c:pt idx="15269">
                  <c:v>0.003101852</c:v>
                </c:pt>
                <c:pt idx="15270">
                  <c:v>0.007002315</c:v>
                </c:pt>
                <c:pt idx="15271">
                  <c:v>0.000729167</c:v>
                </c:pt>
                <c:pt idx="15272">
                  <c:v>0.001481481</c:v>
                </c:pt>
                <c:pt idx="15273">
                  <c:v>0.002141204</c:v>
                </c:pt>
                <c:pt idx="15274">
                  <c:v>0.000763889</c:v>
                </c:pt>
                <c:pt idx="15275">
                  <c:v>0.001180556</c:v>
                </c:pt>
                <c:pt idx="15276">
                  <c:v>0.002303241</c:v>
                </c:pt>
                <c:pt idx="15277">
                  <c:v>0.003391204</c:v>
                </c:pt>
                <c:pt idx="15278">
                  <c:v>0.00068287</c:v>
                </c:pt>
                <c:pt idx="15279">
                  <c:v>0.002418981</c:v>
                </c:pt>
                <c:pt idx="15280">
                  <c:v>0.003819444</c:v>
                </c:pt>
                <c:pt idx="15281">
                  <c:v>0.003460648</c:v>
                </c:pt>
                <c:pt idx="15282">
                  <c:v>0.001840278</c:v>
                </c:pt>
                <c:pt idx="15283">
                  <c:v>0.000729167</c:v>
                </c:pt>
                <c:pt idx="15284">
                  <c:v>0.003576389</c:v>
                </c:pt>
                <c:pt idx="15285">
                  <c:v>0.002974537</c:v>
                </c:pt>
                <c:pt idx="15286">
                  <c:v>0.000416667</c:v>
                </c:pt>
                <c:pt idx="15287">
                  <c:v>0.000613426</c:v>
                </c:pt>
                <c:pt idx="15288">
                  <c:v>0.000821759</c:v>
                </c:pt>
                <c:pt idx="15289">
                  <c:v>0.000231481</c:v>
                </c:pt>
                <c:pt idx="15290">
                  <c:v>0.001354167</c:v>
                </c:pt>
                <c:pt idx="15291">
                  <c:v>0.000925926</c:v>
                </c:pt>
                <c:pt idx="15292">
                  <c:v>0.001261574</c:v>
                </c:pt>
                <c:pt idx="15293">
                  <c:v>0.004594907</c:v>
                </c:pt>
                <c:pt idx="15294">
                  <c:v>0.000798611</c:v>
                </c:pt>
                <c:pt idx="15295">
                  <c:v>0.003055556</c:v>
                </c:pt>
                <c:pt idx="15296">
                  <c:v>0.001041667</c:v>
                </c:pt>
                <c:pt idx="15297">
                  <c:v>0.001087963</c:v>
                </c:pt>
                <c:pt idx="15298">
                  <c:v>0.000833333</c:v>
                </c:pt>
                <c:pt idx="15299">
                  <c:v>0.003668981</c:v>
                </c:pt>
                <c:pt idx="15300">
                  <c:v>0.013310185</c:v>
                </c:pt>
                <c:pt idx="15301">
                  <c:v>0.001666667</c:v>
                </c:pt>
                <c:pt idx="15302">
                  <c:v>0.001458333</c:v>
                </c:pt>
                <c:pt idx="15303">
                  <c:v>0.00349537</c:v>
                </c:pt>
                <c:pt idx="15304">
                  <c:v>0.001423611</c:v>
                </c:pt>
                <c:pt idx="15305">
                  <c:v>0.001319444</c:v>
                </c:pt>
                <c:pt idx="15306">
                  <c:v>0.002719907</c:v>
                </c:pt>
                <c:pt idx="15307">
                  <c:v>0.002268519</c:v>
                </c:pt>
                <c:pt idx="15308">
                  <c:v>0.000972222</c:v>
                </c:pt>
                <c:pt idx="15309">
                  <c:v>0.001226852</c:v>
                </c:pt>
                <c:pt idx="15310">
                  <c:v>0.001747685</c:v>
                </c:pt>
                <c:pt idx="15311">
                  <c:v>0.001180556</c:v>
                </c:pt>
                <c:pt idx="15312">
                  <c:v>0.006030093</c:v>
                </c:pt>
                <c:pt idx="15313">
                  <c:v>0.002094907</c:v>
                </c:pt>
                <c:pt idx="15314">
                  <c:v>0.000925926</c:v>
                </c:pt>
                <c:pt idx="15315">
                  <c:v>0.001828704</c:v>
                </c:pt>
                <c:pt idx="15316">
                  <c:v>0.002164352</c:v>
                </c:pt>
                <c:pt idx="15317">
                  <c:v>0.002372685</c:v>
                </c:pt>
                <c:pt idx="15318">
                  <c:v>0.002638889</c:v>
                </c:pt>
                <c:pt idx="15319">
                  <c:v>0.007268519</c:v>
                </c:pt>
                <c:pt idx="15320">
                  <c:v>0.001354167</c:v>
                </c:pt>
                <c:pt idx="15321">
                  <c:v>0.004837963</c:v>
                </c:pt>
                <c:pt idx="15322">
                  <c:v>0.000740741</c:v>
                </c:pt>
                <c:pt idx="15323">
                  <c:v>0.00349537</c:v>
                </c:pt>
                <c:pt idx="15324">
                  <c:v>0.01068287</c:v>
                </c:pt>
                <c:pt idx="15325">
                  <c:v>0.000196759</c:v>
                </c:pt>
                <c:pt idx="15326">
                  <c:v>0.000578704</c:v>
                </c:pt>
                <c:pt idx="15327">
                  <c:v>0.000833333</c:v>
                </c:pt>
                <c:pt idx="15328">
                  <c:v>0.000833333</c:v>
                </c:pt>
                <c:pt idx="15329">
                  <c:v>0.001331019</c:v>
                </c:pt>
                <c:pt idx="15330">
                  <c:v>0.002986111</c:v>
                </c:pt>
                <c:pt idx="15331">
                  <c:v>0.006296296</c:v>
                </c:pt>
                <c:pt idx="15332">
                  <c:v>0.001435185</c:v>
                </c:pt>
                <c:pt idx="15333">
                  <c:v>0.008715278</c:v>
                </c:pt>
                <c:pt idx="15334">
                  <c:v>0.000833333</c:v>
                </c:pt>
                <c:pt idx="15335">
                  <c:v>0.004525463</c:v>
                </c:pt>
                <c:pt idx="15336">
                  <c:v>0.007939815</c:v>
                </c:pt>
                <c:pt idx="15337">
                  <c:v>0.00375</c:v>
                </c:pt>
                <c:pt idx="15338">
                  <c:v>0.003414352</c:v>
                </c:pt>
                <c:pt idx="15339">
                  <c:v>0.003287037</c:v>
                </c:pt>
                <c:pt idx="15340">
                  <c:v>0.00099537</c:v>
                </c:pt>
                <c:pt idx="15341">
                  <c:v>0.013553241</c:v>
                </c:pt>
                <c:pt idx="15342">
                  <c:v>0.004976852</c:v>
                </c:pt>
                <c:pt idx="15343">
                  <c:v>0.002326389</c:v>
                </c:pt>
                <c:pt idx="15344">
                  <c:v>0.000578704</c:v>
                </c:pt>
                <c:pt idx="15345">
                  <c:v>0.003148148</c:v>
                </c:pt>
                <c:pt idx="15346">
                  <c:v>0.002592593</c:v>
                </c:pt>
                <c:pt idx="15347">
                  <c:v>0.000949074</c:v>
                </c:pt>
                <c:pt idx="15348">
                  <c:v>0.003981481</c:v>
                </c:pt>
                <c:pt idx="15349">
                  <c:v>0.003032407</c:v>
                </c:pt>
                <c:pt idx="15350">
                  <c:v>0.009467593</c:v>
                </c:pt>
                <c:pt idx="15351">
                  <c:v>0.004652778</c:v>
                </c:pt>
                <c:pt idx="15352">
                  <c:v>0.001469907</c:v>
                </c:pt>
                <c:pt idx="15353">
                  <c:v>0.001030093</c:v>
                </c:pt>
                <c:pt idx="15354">
                  <c:v>0.001006944</c:v>
                </c:pt>
                <c:pt idx="15355">
                  <c:v>0.001122685</c:v>
                </c:pt>
                <c:pt idx="15356">
                  <c:v>0.00375</c:v>
                </c:pt>
                <c:pt idx="15357">
                  <c:v>0.003321759</c:v>
                </c:pt>
                <c:pt idx="15358">
                  <c:v>0.003287037</c:v>
                </c:pt>
                <c:pt idx="15359">
                  <c:v>0.000775463</c:v>
                </c:pt>
                <c:pt idx="15360">
                  <c:v>0.001805556</c:v>
                </c:pt>
                <c:pt idx="15361">
                  <c:v>0.002708333</c:v>
                </c:pt>
                <c:pt idx="15362">
                  <c:v>0.000625</c:v>
                </c:pt>
                <c:pt idx="15363">
                  <c:v>0.00068287</c:v>
                </c:pt>
                <c:pt idx="15364">
                  <c:v>0.001550926</c:v>
                </c:pt>
                <c:pt idx="15365">
                  <c:v>0.00193287</c:v>
                </c:pt>
                <c:pt idx="15366">
                  <c:v>0.000671296</c:v>
                </c:pt>
                <c:pt idx="15367">
                  <c:v>0.005891204</c:v>
                </c:pt>
                <c:pt idx="15368">
                  <c:v>0.001805556</c:v>
                </c:pt>
                <c:pt idx="15369">
                  <c:v>0.002314815</c:v>
                </c:pt>
                <c:pt idx="15370">
                  <c:v>0.004097222</c:v>
                </c:pt>
                <c:pt idx="15371">
                  <c:v>0.001655093</c:v>
                </c:pt>
                <c:pt idx="15372">
                  <c:v>0.000324074</c:v>
                </c:pt>
                <c:pt idx="15373">
                  <c:v>0.002592593</c:v>
                </c:pt>
                <c:pt idx="15374">
                  <c:v>0.001261574</c:v>
                </c:pt>
                <c:pt idx="15375">
                  <c:v>0.014756944</c:v>
                </c:pt>
                <c:pt idx="15376">
                  <c:v>0.01369213</c:v>
                </c:pt>
                <c:pt idx="15377">
                  <c:v>0.003958333</c:v>
                </c:pt>
                <c:pt idx="15378">
                  <c:v>0.001898148</c:v>
                </c:pt>
                <c:pt idx="15379">
                  <c:v>0.008009259</c:v>
                </c:pt>
                <c:pt idx="15380">
                  <c:v>0.001828704</c:v>
                </c:pt>
                <c:pt idx="15381">
                  <c:v>0.001388889</c:v>
                </c:pt>
                <c:pt idx="15382">
                  <c:v>0.001319444</c:v>
                </c:pt>
                <c:pt idx="15383">
                  <c:v>0.001365741</c:v>
                </c:pt>
                <c:pt idx="15384">
                  <c:v>0.001261574</c:v>
                </c:pt>
                <c:pt idx="15385">
                  <c:v>0.001655093</c:v>
                </c:pt>
                <c:pt idx="15386">
                  <c:v>0.000972222</c:v>
                </c:pt>
                <c:pt idx="15387">
                  <c:v>0.000173611</c:v>
                </c:pt>
                <c:pt idx="15388">
                  <c:v>0.006203704</c:v>
                </c:pt>
                <c:pt idx="15389">
                  <c:v>0.005671296</c:v>
                </c:pt>
                <c:pt idx="15390">
                  <c:v>0.003263889</c:v>
                </c:pt>
                <c:pt idx="15391">
                  <c:v>0.011666667</c:v>
                </c:pt>
                <c:pt idx="15392">
                  <c:v>0.005706019</c:v>
                </c:pt>
                <c:pt idx="15393">
                  <c:v>0.004872685</c:v>
                </c:pt>
                <c:pt idx="15394">
                  <c:v>0.002997685</c:v>
                </c:pt>
                <c:pt idx="15395">
                  <c:v>0.001215278</c:v>
                </c:pt>
                <c:pt idx="15396">
                  <c:v>0.003483796</c:v>
                </c:pt>
                <c:pt idx="15397">
                  <c:v>0.00056713</c:v>
                </c:pt>
                <c:pt idx="15398">
                  <c:v>0.001550926</c:v>
                </c:pt>
                <c:pt idx="15399">
                  <c:v>0.001331019</c:v>
                </c:pt>
                <c:pt idx="15400">
                  <c:v>0.006226852</c:v>
                </c:pt>
                <c:pt idx="15401">
                  <c:v>0.002071759</c:v>
                </c:pt>
                <c:pt idx="15402">
                  <c:v>0.002256944</c:v>
                </c:pt>
                <c:pt idx="15403">
                  <c:v>0.009201389</c:v>
                </c:pt>
                <c:pt idx="15404">
                  <c:v>0.002604167</c:v>
                </c:pt>
                <c:pt idx="15405">
                  <c:v>0.010717593</c:v>
                </c:pt>
                <c:pt idx="15406">
                  <c:v>0.002534722</c:v>
                </c:pt>
                <c:pt idx="15407">
                  <c:v>0.001377315</c:v>
                </c:pt>
                <c:pt idx="15408">
                  <c:v>0.002685185</c:v>
                </c:pt>
                <c:pt idx="15409">
                  <c:v>0.002835648</c:v>
                </c:pt>
                <c:pt idx="15410">
                  <c:v>0.003009259</c:v>
                </c:pt>
                <c:pt idx="15411">
                  <c:v>0.0028125</c:v>
                </c:pt>
                <c:pt idx="15412">
                  <c:v>0.005439815</c:v>
                </c:pt>
                <c:pt idx="15413">
                  <c:v>0.001261574</c:v>
                </c:pt>
                <c:pt idx="15414">
                  <c:v>0.002037037</c:v>
                </c:pt>
                <c:pt idx="15415">
                  <c:v>0.001990741</c:v>
                </c:pt>
                <c:pt idx="15416">
                  <c:v>0.004548611</c:v>
                </c:pt>
                <c:pt idx="15417">
                  <c:v>0.000821759</c:v>
                </c:pt>
                <c:pt idx="15418">
                  <c:v>0.00181713</c:v>
                </c:pt>
                <c:pt idx="15419">
                  <c:v>0.00150463</c:v>
                </c:pt>
                <c:pt idx="15420">
                  <c:v>0.003125</c:v>
                </c:pt>
                <c:pt idx="15421">
                  <c:v>0.000914352</c:v>
                </c:pt>
                <c:pt idx="15422">
                  <c:v>0.007581019</c:v>
                </c:pt>
                <c:pt idx="15423">
                  <c:v>0.001423611</c:v>
                </c:pt>
                <c:pt idx="15424">
                  <c:v>0.005543981</c:v>
                </c:pt>
                <c:pt idx="15425">
                  <c:v>0.001111111</c:v>
                </c:pt>
                <c:pt idx="15426">
                  <c:v>0.002604167</c:v>
                </c:pt>
                <c:pt idx="15427">
                  <c:v>0.007569444</c:v>
                </c:pt>
                <c:pt idx="15428">
                  <c:v>0.008645833</c:v>
                </c:pt>
                <c:pt idx="15429">
                  <c:v>0.003715278</c:v>
                </c:pt>
                <c:pt idx="15430">
                  <c:v>0.000625</c:v>
                </c:pt>
                <c:pt idx="15431">
                  <c:v>0.003611111</c:v>
                </c:pt>
                <c:pt idx="15432">
                  <c:v>0.011886574</c:v>
                </c:pt>
                <c:pt idx="15433">
                  <c:v>0.007291667</c:v>
                </c:pt>
                <c:pt idx="15434">
                  <c:v>0.004166667</c:v>
                </c:pt>
                <c:pt idx="15435">
                  <c:v>0.002083333</c:v>
                </c:pt>
                <c:pt idx="15436">
                  <c:v>0.00025463</c:v>
                </c:pt>
                <c:pt idx="15437">
                  <c:v>0.00212963</c:v>
                </c:pt>
                <c:pt idx="15438">
                  <c:v>0.003993056</c:v>
                </c:pt>
                <c:pt idx="15439">
                  <c:v>0.005856481</c:v>
                </c:pt>
                <c:pt idx="15440">
                  <c:v>0.004490741</c:v>
                </c:pt>
                <c:pt idx="15441">
                  <c:v>0.009212963</c:v>
                </c:pt>
                <c:pt idx="15442">
                  <c:v>0.004409722</c:v>
                </c:pt>
                <c:pt idx="15443">
                  <c:v>0.009305556</c:v>
                </c:pt>
                <c:pt idx="15444">
                  <c:v>0.001469907</c:v>
                </c:pt>
                <c:pt idx="15445">
                  <c:v>0.000208333</c:v>
                </c:pt>
                <c:pt idx="15446">
                  <c:v>0.001944444</c:v>
                </c:pt>
                <c:pt idx="15447">
                  <c:v>0.003576389</c:v>
                </c:pt>
                <c:pt idx="15448">
                  <c:v>0.000497685</c:v>
                </c:pt>
                <c:pt idx="15449">
                  <c:v>0.004085648</c:v>
                </c:pt>
                <c:pt idx="15450">
                  <c:v>0.004444444</c:v>
                </c:pt>
                <c:pt idx="15451">
                  <c:v>0.002048611</c:v>
                </c:pt>
                <c:pt idx="15452">
                  <c:v>0.000208333</c:v>
                </c:pt>
                <c:pt idx="15453">
                  <c:v>0.00318287</c:v>
                </c:pt>
                <c:pt idx="15454">
                  <c:v>0.004375</c:v>
                </c:pt>
                <c:pt idx="15455">
                  <c:v>0.005659722</c:v>
                </c:pt>
                <c:pt idx="15456">
                  <c:v>0.000625</c:v>
                </c:pt>
                <c:pt idx="15457">
                  <c:v>0.005613426</c:v>
                </c:pt>
                <c:pt idx="15458">
                  <c:v>0.018333333</c:v>
                </c:pt>
                <c:pt idx="15459">
                  <c:v>0.000717593</c:v>
                </c:pt>
                <c:pt idx="15460">
                  <c:v>0.008043981</c:v>
                </c:pt>
                <c:pt idx="15461">
                  <c:v>0.001608796</c:v>
                </c:pt>
                <c:pt idx="15462">
                  <c:v>0.006736111</c:v>
                </c:pt>
                <c:pt idx="15463">
                  <c:v>0.016759259</c:v>
                </c:pt>
                <c:pt idx="15464">
                  <c:v>0.003136574</c:v>
                </c:pt>
                <c:pt idx="15465">
                  <c:v>0.013321759</c:v>
                </c:pt>
                <c:pt idx="15466">
                  <c:v>0.00306713</c:v>
                </c:pt>
                <c:pt idx="15467">
                  <c:v>0.001388889</c:v>
                </c:pt>
                <c:pt idx="15468">
                  <c:v>0.003206019</c:v>
                </c:pt>
                <c:pt idx="15469">
                  <c:v>0.00443287</c:v>
                </c:pt>
                <c:pt idx="15470">
                  <c:v>0.002152778</c:v>
                </c:pt>
                <c:pt idx="15471">
                  <c:v>0.001851852</c:v>
                </c:pt>
                <c:pt idx="15472">
                  <c:v>0.002395833</c:v>
                </c:pt>
                <c:pt idx="15473">
                  <c:v>0.002280093</c:v>
                </c:pt>
                <c:pt idx="15474">
                  <c:v>0.002337963</c:v>
                </c:pt>
                <c:pt idx="15475">
                  <c:v>0.007592593</c:v>
                </c:pt>
                <c:pt idx="15476">
                  <c:v>0.016087963</c:v>
                </c:pt>
                <c:pt idx="15477">
                  <c:v>0.002175926</c:v>
                </c:pt>
                <c:pt idx="15478">
                  <c:v>0.002673611</c:v>
                </c:pt>
                <c:pt idx="15479">
                  <c:v>0.008541667</c:v>
                </c:pt>
                <c:pt idx="15480">
                  <c:v>0.000289352</c:v>
                </c:pt>
                <c:pt idx="15481">
                  <c:v>0.015266204</c:v>
                </c:pt>
                <c:pt idx="15482">
                  <c:v>0.007013889</c:v>
                </c:pt>
                <c:pt idx="15483">
                  <c:v>0.002719907</c:v>
                </c:pt>
                <c:pt idx="15484">
                  <c:v>0.003101852</c:v>
                </c:pt>
                <c:pt idx="15485">
                  <c:v>0.002430556</c:v>
                </c:pt>
                <c:pt idx="15486">
                  <c:v>0.00318287</c:v>
                </c:pt>
                <c:pt idx="15487">
                  <c:v>0.003518519</c:v>
                </c:pt>
                <c:pt idx="15488">
                  <c:v>0.000972222</c:v>
                </c:pt>
                <c:pt idx="15489">
                  <c:v>0.001446759</c:v>
                </c:pt>
                <c:pt idx="15490">
                  <c:v>0.003402778</c:v>
                </c:pt>
                <c:pt idx="15491">
                  <c:v>0.00068287</c:v>
                </c:pt>
                <c:pt idx="15492">
                  <c:v>0.002106481</c:v>
                </c:pt>
                <c:pt idx="15493">
                  <c:v>0.00474537</c:v>
                </c:pt>
                <c:pt idx="15494">
                  <c:v>0.002418981</c:v>
                </c:pt>
                <c:pt idx="15495">
                  <c:v>0.013981481</c:v>
                </c:pt>
                <c:pt idx="15496">
                  <c:v>0.001435185</c:v>
                </c:pt>
                <c:pt idx="15497">
                  <c:v>0.002708333</c:v>
                </c:pt>
                <c:pt idx="15498">
                  <c:v>0.003206019</c:v>
                </c:pt>
                <c:pt idx="15499">
                  <c:v>0.000925926</c:v>
                </c:pt>
                <c:pt idx="15500">
                  <c:v>0.002569444</c:v>
                </c:pt>
                <c:pt idx="15501">
                  <c:v>0.001701389</c:v>
                </c:pt>
                <c:pt idx="15502">
                  <c:v>0.002013889</c:v>
                </c:pt>
                <c:pt idx="15503">
                  <c:v>0.013599537</c:v>
                </c:pt>
                <c:pt idx="15504">
                  <c:v>0.000532407</c:v>
                </c:pt>
                <c:pt idx="15505">
                  <c:v>0.006203704</c:v>
                </c:pt>
                <c:pt idx="15506">
                  <c:v>0.002974537</c:v>
                </c:pt>
                <c:pt idx="15507">
                  <c:v>0.008425926</c:v>
                </c:pt>
                <c:pt idx="15508">
                  <c:v>0.011782407</c:v>
                </c:pt>
                <c:pt idx="15509">
                  <c:v>0.002488426</c:v>
                </c:pt>
                <c:pt idx="15510">
                  <c:v>0.003368056</c:v>
                </c:pt>
                <c:pt idx="15511">
                  <c:v>0.003819444</c:v>
                </c:pt>
                <c:pt idx="15512">
                  <c:v>0.001979167</c:v>
                </c:pt>
                <c:pt idx="15513">
                  <c:v>0.001967593</c:v>
                </c:pt>
                <c:pt idx="15514">
                  <c:v>0.004722222</c:v>
                </c:pt>
                <c:pt idx="15515">
                  <c:v>0.003483796</c:v>
                </c:pt>
                <c:pt idx="15516">
                  <c:v>0.001018519</c:v>
                </c:pt>
                <c:pt idx="15517">
                  <c:v>0.001793981</c:v>
                </c:pt>
                <c:pt idx="15518">
                  <c:v>0.0009375</c:v>
                </c:pt>
                <c:pt idx="15519">
                  <c:v>0.008912037</c:v>
                </c:pt>
                <c:pt idx="15520">
                  <c:v>0.000659722</c:v>
                </c:pt>
                <c:pt idx="15521">
                  <c:v>0.011469907</c:v>
                </c:pt>
                <c:pt idx="15522">
                  <c:v>0.000949074</c:v>
                </c:pt>
                <c:pt idx="15523">
                  <c:v>0.010451389</c:v>
                </c:pt>
                <c:pt idx="15524">
                  <c:v>0.007060185</c:v>
                </c:pt>
                <c:pt idx="15525">
                  <c:v>0.002025463</c:v>
                </c:pt>
                <c:pt idx="15526">
                  <c:v>0.001412037</c:v>
                </c:pt>
                <c:pt idx="15527">
                  <c:v>0.004571759</c:v>
                </c:pt>
                <c:pt idx="15528">
                  <c:v>0.005983796</c:v>
                </c:pt>
                <c:pt idx="15529">
                  <c:v>0.005138889</c:v>
                </c:pt>
                <c:pt idx="15530">
                  <c:v>0.002662037</c:v>
                </c:pt>
                <c:pt idx="15531">
                  <c:v>0.002395833</c:v>
                </c:pt>
                <c:pt idx="15532">
                  <c:v>0.007800926</c:v>
                </c:pt>
                <c:pt idx="15533">
                  <c:v>0.001990741</c:v>
                </c:pt>
                <c:pt idx="15534">
                  <c:v>0.001956019</c:v>
                </c:pt>
                <c:pt idx="15535">
                  <c:v>0.003703704</c:v>
                </c:pt>
                <c:pt idx="15536">
                  <c:v>0.001770833</c:v>
                </c:pt>
                <c:pt idx="15537">
                  <c:v>0.001782407</c:v>
                </c:pt>
                <c:pt idx="15538">
                  <c:v>0.000590278</c:v>
                </c:pt>
                <c:pt idx="15539">
                  <c:v>0.000497685</c:v>
                </c:pt>
                <c:pt idx="15540">
                  <c:v>0.001655093</c:v>
                </c:pt>
                <c:pt idx="15541">
                  <c:v>0.005844907</c:v>
                </c:pt>
                <c:pt idx="15542">
                  <c:v>0.0003125</c:v>
                </c:pt>
                <c:pt idx="15543">
                  <c:v>0.006319444</c:v>
                </c:pt>
                <c:pt idx="15544">
                  <c:v>0.001053241</c:v>
                </c:pt>
                <c:pt idx="15545">
                  <c:v>0.000868056</c:v>
                </c:pt>
                <c:pt idx="15546">
                  <c:v>0.013344907</c:v>
                </c:pt>
                <c:pt idx="15547">
                  <c:v>0.006967593</c:v>
                </c:pt>
                <c:pt idx="15548">
                  <c:v>0.008564815</c:v>
                </c:pt>
                <c:pt idx="15549">
                  <c:v>0.002233796</c:v>
                </c:pt>
                <c:pt idx="15550">
                  <c:v>0.001446759</c:v>
                </c:pt>
                <c:pt idx="15551">
                  <c:v>0.002175926</c:v>
                </c:pt>
                <c:pt idx="15552">
                  <c:v>0.015081019</c:v>
                </c:pt>
                <c:pt idx="15553">
                  <c:v>0.001550926</c:v>
                </c:pt>
                <c:pt idx="15554">
                  <c:v>0.005891204</c:v>
                </c:pt>
                <c:pt idx="15555">
                  <c:v>0.008506944</c:v>
                </c:pt>
                <c:pt idx="15556">
                  <c:v>0.001990741</c:v>
                </c:pt>
                <c:pt idx="15557">
                  <c:v>0.001597222</c:v>
                </c:pt>
                <c:pt idx="15558">
                  <c:v>0.000740741</c:v>
                </c:pt>
                <c:pt idx="15559">
                  <c:v>0.00181713</c:v>
                </c:pt>
                <c:pt idx="15560">
                  <c:v>0.002141204</c:v>
                </c:pt>
                <c:pt idx="15561">
                  <c:v>0.001400463</c:v>
                </c:pt>
                <c:pt idx="15562">
                  <c:v>0.001805556</c:v>
                </c:pt>
                <c:pt idx="15563">
                  <c:v>0.000856481</c:v>
                </c:pt>
                <c:pt idx="15564">
                  <c:v>0.00349537</c:v>
                </c:pt>
                <c:pt idx="15565">
                  <c:v>0.001099537</c:v>
                </c:pt>
                <c:pt idx="15566">
                  <c:v>0.001157407</c:v>
                </c:pt>
                <c:pt idx="15567">
                  <c:v>0.001886574</c:v>
                </c:pt>
                <c:pt idx="15568">
                  <c:v>0.001990741</c:v>
                </c:pt>
                <c:pt idx="15569">
                  <c:v>0.007210648</c:v>
                </c:pt>
                <c:pt idx="15570">
                  <c:v>0.007800926</c:v>
                </c:pt>
                <c:pt idx="15571">
                  <c:v>0.00087963</c:v>
                </c:pt>
                <c:pt idx="15572">
                  <c:v>0.012511574</c:v>
                </c:pt>
                <c:pt idx="15573">
                  <c:v>0.000798611</c:v>
                </c:pt>
                <c:pt idx="15574">
                  <c:v>0.000578704</c:v>
                </c:pt>
                <c:pt idx="15575">
                  <c:v>0.001643519</c:v>
                </c:pt>
                <c:pt idx="15576">
                  <c:v>0.001053241</c:v>
                </c:pt>
                <c:pt idx="15577">
                  <c:v>0.00462963</c:v>
                </c:pt>
                <c:pt idx="15578">
                  <c:v>0.000613426</c:v>
                </c:pt>
                <c:pt idx="15579">
                  <c:v>0.000983796</c:v>
                </c:pt>
                <c:pt idx="15580">
                  <c:v>0.00525463</c:v>
                </c:pt>
                <c:pt idx="15581">
                  <c:v>0.000775463</c:v>
                </c:pt>
                <c:pt idx="15582">
                  <c:v>0.001469907</c:v>
                </c:pt>
                <c:pt idx="15583">
                  <c:v>0.002060185</c:v>
                </c:pt>
                <c:pt idx="15584">
                  <c:v>0.001678241</c:v>
                </c:pt>
                <c:pt idx="15585">
                  <c:v>0.00068287</c:v>
                </c:pt>
                <c:pt idx="15586">
                  <c:v>0.003321759</c:v>
                </c:pt>
                <c:pt idx="15587">
                  <c:v>0.000983796</c:v>
                </c:pt>
                <c:pt idx="15588">
                  <c:v>0.00337963</c:v>
                </c:pt>
                <c:pt idx="15589">
                  <c:v>0.001331019</c:v>
                </c:pt>
                <c:pt idx="15590">
                  <c:v>0.000983796</c:v>
                </c:pt>
                <c:pt idx="15591">
                  <c:v>0.001689815</c:v>
                </c:pt>
                <c:pt idx="15592">
                  <c:v>0.000960648</c:v>
                </c:pt>
                <c:pt idx="15593">
                  <c:v>0.00119213</c:v>
                </c:pt>
                <c:pt idx="15594">
                  <c:v>0.00662037</c:v>
                </c:pt>
                <c:pt idx="15595">
                  <c:v>0.005717593</c:v>
                </c:pt>
                <c:pt idx="15596">
                  <c:v>0.004097222</c:v>
                </c:pt>
                <c:pt idx="15597">
                  <c:v>0.001053241</c:v>
                </c:pt>
                <c:pt idx="15598">
                  <c:v>0.003518519</c:v>
                </c:pt>
                <c:pt idx="15599">
                  <c:v>0.002303241</c:v>
                </c:pt>
                <c:pt idx="15600">
                  <c:v>0.002210648</c:v>
                </c:pt>
                <c:pt idx="15601">
                  <c:v>0.011319444</c:v>
                </c:pt>
                <c:pt idx="15602">
                  <c:v>0.002777778</c:v>
                </c:pt>
                <c:pt idx="15603">
                  <c:v>0.003657407</c:v>
                </c:pt>
                <c:pt idx="15604">
                  <c:v>0.006203704</c:v>
                </c:pt>
                <c:pt idx="15605">
                  <c:v>0.002141204</c:v>
                </c:pt>
                <c:pt idx="15606">
                  <c:v>0.001053241</c:v>
                </c:pt>
                <c:pt idx="15607">
                  <c:v>0.003101852</c:v>
                </c:pt>
                <c:pt idx="15608">
                  <c:v>0.001724537</c:v>
                </c:pt>
                <c:pt idx="15609">
                  <c:v>0.000833333</c:v>
                </c:pt>
                <c:pt idx="15610">
                  <c:v>0.000127315</c:v>
                </c:pt>
                <c:pt idx="15611">
                  <c:v>0.002569444</c:v>
                </c:pt>
                <c:pt idx="15612">
                  <c:v>0.0015625</c:v>
                </c:pt>
                <c:pt idx="15613">
                  <c:v>0.004768519</c:v>
                </c:pt>
                <c:pt idx="15614">
                  <c:v>0.000474537</c:v>
                </c:pt>
                <c:pt idx="15615">
                  <c:v>0.009259259</c:v>
                </c:pt>
                <c:pt idx="15616">
                  <c:v>0.001747685</c:v>
                </c:pt>
                <c:pt idx="15617">
                  <c:v>0.000972222</c:v>
                </c:pt>
                <c:pt idx="15618">
                  <c:v>0.002511574</c:v>
                </c:pt>
                <c:pt idx="15619">
                  <c:v>0.002060185</c:v>
                </c:pt>
                <c:pt idx="15620">
                  <c:v>0.001041667</c:v>
                </c:pt>
                <c:pt idx="15621">
                  <c:v>0.000381944</c:v>
                </c:pt>
                <c:pt idx="15622">
                  <c:v>0.003171296</c:v>
                </c:pt>
                <c:pt idx="15623">
                  <c:v>0.001342593</c:v>
                </c:pt>
                <c:pt idx="15624">
                  <c:v>0.000821759</c:v>
                </c:pt>
                <c:pt idx="15625">
                  <c:v>0.002615741</c:v>
                </c:pt>
                <c:pt idx="15626">
                  <c:v>0.011203704</c:v>
                </c:pt>
                <c:pt idx="15627">
                  <c:v>0.004363426</c:v>
                </c:pt>
                <c:pt idx="15628">
                  <c:v>0.001284722</c:v>
                </c:pt>
                <c:pt idx="15629">
                  <c:v>0.00130787</c:v>
                </c:pt>
                <c:pt idx="15630">
                  <c:v>0.002604167</c:v>
                </c:pt>
                <c:pt idx="15631">
                  <c:v>0.003206019</c:v>
                </c:pt>
                <c:pt idx="15632">
                  <c:v>0.003171296</c:v>
                </c:pt>
                <c:pt idx="15633">
                  <c:v>0.005405093</c:v>
                </c:pt>
                <c:pt idx="15634">
                  <c:v>0.002210648</c:v>
                </c:pt>
                <c:pt idx="15635">
                  <c:v>0.005486111</c:v>
                </c:pt>
                <c:pt idx="15636">
                  <c:v>0.001273148</c:v>
                </c:pt>
                <c:pt idx="15637">
                  <c:v>0.001180556</c:v>
                </c:pt>
                <c:pt idx="15638">
                  <c:v>0.001655093</c:v>
                </c:pt>
                <c:pt idx="15639">
                  <c:v>0.001898148</c:v>
                </c:pt>
                <c:pt idx="15640">
                  <c:v>0.004756944</c:v>
                </c:pt>
                <c:pt idx="15641">
                  <c:v>0.005972222</c:v>
                </c:pt>
                <c:pt idx="15642">
                  <c:v>0.001388889</c:v>
                </c:pt>
                <c:pt idx="15643">
                  <c:v>0.002349537</c:v>
                </c:pt>
                <c:pt idx="15644">
                  <c:v>0.000844907</c:v>
                </c:pt>
                <c:pt idx="15645">
                  <c:v>0.005578704</c:v>
                </c:pt>
                <c:pt idx="15646">
                  <c:v>0.00193287</c:v>
                </c:pt>
                <c:pt idx="15647">
                  <c:v>0.006585648</c:v>
                </c:pt>
                <c:pt idx="15648">
                  <c:v>0.001087963</c:v>
                </c:pt>
                <c:pt idx="15649">
                  <c:v>0.003217593</c:v>
                </c:pt>
                <c:pt idx="15650">
                  <c:v>0.002048611</c:v>
                </c:pt>
                <c:pt idx="15651">
                  <c:v>0.001273148</c:v>
                </c:pt>
                <c:pt idx="15652">
                  <c:v>0.00443287</c:v>
                </c:pt>
                <c:pt idx="15653">
                  <c:v>0.003310185</c:v>
                </c:pt>
                <c:pt idx="15654">
                  <c:v>0.001226852</c:v>
                </c:pt>
                <c:pt idx="15655">
                  <c:v>0.002581019</c:v>
                </c:pt>
                <c:pt idx="15656">
                  <c:v>0.007060185</c:v>
                </c:pt>
                <c:pt idx="15657">
                  <c:v>0.003622685</c:v>
                </c:pt>
                <c:pt idx="15658">
                  <c:v>0.00125</c:v>
                </c:pt>
                <c:pt idx="15659">
                  <c:v>0.001342593</c:v>
                </c:pt>
                <c:pt idx="15660">
                  <c:v>0.004155093</c:v>
                </c:pt>
                <c:pt idx="15661">
                  <c:v>0.001377315</c:v>
                </c:pt>
                <c:pt idx="15662">
                  <c:v>0.00275463</c:v>
                </c:pt>
                <c:pt idx="15663">
                  <c:v>0.003900463</c:v>
                </c:pt>
                <c:pt idx="15664">
                  <c:v>0.000868056</c:v>
                </c:pt>
                <c:pt idx="15665">
                  <c:v>0.002615741</c:v>
                </c:pt>
                <c:pt idx="15666">
                  <c:v>0.000127315</c:v>
                </c:pt>
                <c:pt idx="15667">
                  <c:v>0.005590278</c:v>
                </c:pt>
                <c:pt idx="15668">
                  <c:v>0.002013889</c:v>
                </c:pt>
                <c:pt idx="15669">
                  <c:v>0.001400463</c:v>
                </c:pt>
                <c:pt idx="15670">
                  <c:v>0.000543981</c:v>
                </c:pt>
                <c:pt idx="15671">
                  <c:v>0.003564815</c:v>
                </c:pt>
                <c:pt idx="15672">
                  <c:v>0.006481481</c:v>
                </c:pt>
                <c:pt idx="15673">
                  <c:v>0.003113426</c:v>
                </c:pt>
                <c:pt idx="15674">
                  <c:v>0.002847222</c:v>
                </c:pt>
                <c:pt idx="15675">
                  <c:v>0.007407407</c:v>
                </c:pt>
                <c:pt idx="15676">
                  <c:v>0.004444444</c:v>
                </c:pt>
                <c:pt idx="15677">
                  <c:v>0.00337963</c:v>
                </c:pt>
                <c:pt idx="15678">
                  <c:v>0.001701389</c:v>
                </c:pt>
                <c:pt idx="15679">
                  <c:v>0.001076389</c:v>
                </c:pt>
                <c:pt idx="15680">
                  <c:v>0.003321759</c:v>
                </c:pt>
                <c:pt idx="15681">
                  <c:v>0.000289352</c:v>
                </c:pt>
                <c:pt idx="15682">
                  <c:v>0.001840278</c:v>
                </c:pt>
                <c:pt idx="15683">
                  <c:v>0.00349537</c:v>
                </c:pt>
                <c:pt idx="15684">
                  <c:v>0.000752315</c:v>
                </c:pt>
                <c:pt idx="15685">
                  <c:v>0.001041667</c:v>
                </c:pt>
                <c:pt idx="15686">
                  <c:v>0.005081019</c:v>
                </c:pt>
                <c:pt idx="15687">
                  <c:v>0.001539352</c:v>
                </c:pt>
                <c:pt idx="15688">
                  <c:v>0.000775463</c:v>
                </c:pt>
                <c:pt idx="15689">
                  <c:v>0.005717593</c:v>
                </c:pt>
                <c:pt idx="15690">
                  <c:v>0.004409722</c:v>
                </c:pt>
                <c:pt idx="15691">
                  <c:v>0.001111111</c:v>
                </c:pt>
                <c:pt idx="15692">
                  <c:v>0.002615741</c:v>
                </c:pt>
                <c:pt idx="15693">
                  <c:v>0.004097222</c:v>
                </c:pt>
                <c:pt idx="15694">
                  <c:v>0.001354167</c:v>
                </c:pt>
                <c:pt idx="15695">
                  <c:v>0.00587963</c:v>
                </c:pt>
                <c:pt idx="15696">
                  <c:v>0.004861111</c:v>
                </c:pt>
                <c:pt idx="15697">
                  <c:v>0.003043981</c:v>
                </c:pt>
                <c:pt idx="15698">
                  <c:v>0.007615741</c:v>
                </c:pt>
                <c:pt idx="15699">
                  <c:v>0.004189815</c:v>
                </c:pt>
                <c:pt idx="15700">
                  <c:v>0.002303241</c:v>
                </c:pt>
                <c:pt idx="15701">
                  <c:v>0.003958333</c:v>
                </c:pt>
                <c:pt idx="15702">
                  <c:v>0.003472222</c:v>
                </c:pt>
                <c:pt idx="15703">
                  <c:v>0.001331019</c:v>
                </c:pt>
                <c:pt idx="15704">
                  <c:v>0.001296296</c:v>
                </c:pt>
                <c:pt idx="15705">
                  <c:v>0.001203704</c:v>
                </c:pt>
                <c:pt idx="15706">
                  <c:v>0.001284722</c:v>
                </c:pt>
                <c:pt idx="15707">
                  <c:v>0.001099537</c:v>
                </c:pt>
                <c:pt idx="15708">
                  <c:v>0.002997685</c:v>
                </c:pt>
                <c:pt idx="15709">
                  <c:v>0.005821759</c:v>
                </c:pt>
                <c:pt idx="15710">
                  <c:v>0.003796296</c:v>
                </c:pt>
                <c:pt idx="15711">
                  <c:v>0.002164352</c:v>
                </c:pt>
                <c:pt idx="15712">
                  <c:v>0.008611111</c:v>
                </c:pt>
                <c:pt idx="15713">
                  <c:v>0.007581019</c:v>
                </c:pt>
                <c:pt idx="15714">
                  <c:v>0.001643519</c:v>
                </c:pt>
                <c:pt idx="15715">
                  <c:v>0.007430556</c:v>
                </c:pt>
                <c:pt idx="15716">
                  <c:v>0.001631944</c:v>
                </c:pt>
                <c:pt idx="15717">
                  <c:v>0.001666667</c:v>
                </c:pt>
                <c:pt idx="15718">
                  <c:v>0.001956019</c:v>
                </c:pt>
                <c:pt idx="15719">
                  <c:v>0.002303241</c:v>
                </c:pt>
                <c:pt idx="15720">
                  <c:v>0.001655093</c:v>
                </c:pt>
                <c:pt idx="15721">
                  <c:v>0.007418981</c:v>
                </c:pt>
                <c:pt idx="15722">
                  <c:v>0.009664352</c:v>
                </c:pt>
                <c:pt idx="15723">
                  <c:v>0.000960648</c:v>
                </c:pt>
                <c:pt idx="15724">
                  <c:v>0.000625</c:v>
                </c:pt>
                <c:pt idx="15725">
                  <c:v>0.001689815</c:v>
                </c:pt>
                <c:pt idx="15726">
                  <c:v>0.004803241</c:v>
                </c:pt>
                <c:pt idx="15727">
                  <c:v>0.000810185</c:v>
                </c:pt>
                <c:pt idx="15728">
                  <c:v>0.006886574</c:v>
                </c:pt>
                <c:pt idx="15729">
                  <c:v>0.001122685</c:v>
                </c:pt>
                <c:pt idx="15730">
                  <c:v>0.001979167</c:v>
                </c:pt>
                <c:pt idx="15731">
                  <c:v>0.002766204</c:v>
                </c:pt>
                <c:pt idx="15732">
                  <c:v>0.003796296</c:v>
                </c:pt>
                <c:pt idx="15733">
                  <c:v>0.00056713</c:v>
                </c:pt>
                <c:pt idx="15734">
                  <c:v>0.007349537</c:v>
                </c:pt>
                <c:pt idx="15735">
                  <c:v>0.002488426</c:v>
                </c:pt>
                <c:pt idx="15736">
                  <c:v>0.000393519</c:v>
                </c:pt>
                <c:pt idx="15737">
                  <c:v>0.004074074</c:v>
                </c:pt>
                <c:pt idx="15738">
                  <c:v>0.007546296</c:v>
                </c:pt>
                <c:pt idx="15739">
                  <c:v>0.003668981</c:v>
                </c:pt>
                <c:pt idx="15740">
                  <c:v>0.001064815</c:v>
                </c:pt>
                <c:pt idx="15741">
                  <c:v>0.001180556</c:v>
                </c:pt>
                <c:pt idx="15742">
                  <c:v>0.0034375</c:v>
                </c:pt>
                <c:pt idx="15743">
                  <c:v>0.002604167</c:v>
                </c:pt>
                <c:pt idx="15744">
                  <c:v>0.002118056</c:v>
                </c:pt>
                <c:pt idx="15745">
                  <c:v>0.017395833</c:v>
                </c:pt>
                <c:pt idx="15746">
                  <c:v>0.001944444</c:v>
                </c:pt>
                <c:pt idx="15747">
                  <c:v>0.013043981</c:v>
                </c:pt>
                <c:pt idx="15748">
                  <c:v>0.000844907</c:v>
                </c:pt>
                <c:pt idx="15749">
                  <c:v>0.0025</c:v>
                </c:pt>
                <c:pt idx="15750">
                  <c:v>0.000636574</c:v>
                </c:pt>
                <c:pt idx="15751">
                  <c:v>0.008171296</c:v>
                </c:pt>
                <c:pt idx="15752">
                  <c:v>0.008425926</c:v>
                </c:pt>
                <c:pt idx="15753">
                  <c:v>0.0040625</c:v>
                </c:pt>
                <c:pt idx="15754">
                  <c:v>0.001469907</c:v>
                </c:pt>
                <c:pt idx="15755">
                  <c:v>0.006701389</c:v>
                </c:pt>
                <c:pt idx="15756">
                  <c:v>0.010520833</c:v>
                </c:pt>
                <c:pt idx="15757">
                  <c:v>0.001111111</c:v>
                </c:pt>
                <c:pt idx="15758">
                  <c:v>0.001157407</c:v>
                </c:pt>
                <c:pt idx="15759">
                  <c:v>0.002858796</c:v>
                </c:pt>
                <c:pt idx="15760">
                  <c:v>0.002916667</c:v>
                </c:pt>
                <c:pt idx="15761">
                  <c:v>0.004328704</c:v>
                </c:pt>
                <c:pt idx="15762">
                  <c:v>0.015740741</c:v>
                </c:pt>
                <c:pt idx="15763">
                  <c:v>0.001365741</c:v>
                </c:pt>
                <c:pt idx="15764">
                  <c:v>0.00912037</c:v>
                </c:pt>
                <c:pt idx="15765">
                  <c:v>0.006597222</c:v>
                </c:pt>
                <c:pt idx="15766">
                  <c:v>0.010474537</c:v>
                </c:pt>
                <c:pt idx="15767">
                  <c:v>0.00380787</c:v>
                </c:pt>
                <c:pt idx="15768">
                  <c:v>0.000347222</c:v>
                </c:pt>
                <c:pt idx="15769">
                  <c:v>0.002083333</c:v>
                </c:pt>
                <c:pt idx="15770">
                  <c:v>0.006261574</c:v>
                </c:pt>
                <c:pt idx="15771">
                  <c:v>0.001469907</c:v>
                </c:pt>
                <c:pt idx="15772">
                  <c:v>0.005092593</c:v>
                </c:pt>
                <c:pt idx="15773">
                  <c:v>0.0015625</c:v>
                </c:pt>
                <c:pt idx="15774">
                  <c:v>0.002604167</c:v>
                </c:pt>
                <c:pt idx="15775">
                  <c:v>0.001296296</c:v>
                </c:pt>
                <c:pt idx="15776">
                  <c:v>0.003472222</c:v>
                </c:pt>
                <c:pt idx="15777">
                  <c:v>0.004733796</c:v>
                </c:pt>
                <c:pt idx="15778">
                  <c:v>0.002858796</c:v>
                </c:pt>
                <c:pt idx="15779">
                  <c:v>0.002048611</c:v>
                </c:pt>
                <c:pt idx="15780">
                  <c:v>0.003703704</c:v>
                </c:pt>
                <c:pt idx="15781">
                  <c:v>0.001030093</c:v>
                </c:pt>
                <c:pt idx="15782">
                  <c:v>0.002314815</c:v>
                </c:pt>
                <c:pt idx="15783">
                  <c:v>0.001921296</c:v>
                </c:pt>
                <c:pt idx="15784">
                  <c:v>0.002395833</c:v>
                </c:pt>
                <c:pt idx="15785">
                  <c:v>0.005243056</c:v>
                </c:pt>
                <c:pt idx="15786">
                  <c:v>0.001458333</c:v>
                </c:pt>
                <c:pt idx="15787">
                  <c:v>0.004386574</c:v>
                </c:pt>
                <c:pt idx="15788">
                  <c:v>0.00212963</c:v>
                </c:pt>
                <c:pt idx="15789">
                  <c:v>0.002210648</c:v>
                </c:pt>
                <c:pt idx="15790">
                  <c:v>0.001643519</c:v>
                </c:pt>
                <c:pt idx="15791">
                  <c:v>0.007662037</c:v>
                </c:pt>
                <c:pt idx="15792">
                  <c:v>0.002905093</c:v>
                </c:pt>
                <c:pt idx="15793">
                  <c:v>0.006805556</c:v>
                </c:pt>
                <c:pt idx="15794">
                  <c:v>0.000810185</c:v>
                </c:pt>
                <c:pt idx="15795">
                  <c:v>0.015891204</c:v>
                </c:pt>
                <c:pt idx="15796">
                  <c:v>0.001469907</c:v>
                </c:pt>
                <c:pt idx="15797">
                  <c:v>0.005347222</c:v>
                </c:pt>
                <c:pt idx="15798">
                  <c:v>0.003530093</c:v>
                </c:pt>
                <c:pt idx="15799">
                  <c:v>0.001145833</c:v>
                </c:pt>
                <c:pt idx="15800">
                  <c:v>0.003055556</c:v>
                </c:pt>
                <c:pt idx="15801">
                  <c:v>0.00130787</c:v>
                </c:pt>
                <c:pt idx="15802">
                  <c:v>0.0096875</c:v>
                </c:pt>
                <c:pt idx="15803">
                  <c:v>0.0028125</c:v>
                </c:pt>
                <c:pt idx="15804">
                  <c:v>0.003206019</c:v>
                </c:pt>
                <c:pt idx="15805">
                  <c:v>0.01056713</c:v>
                </c:pt>
                <c:pt idx="15806">
                  <c:v>0.001469907</c:v>
                </c:pt>
                <c:pt idx="15807">
                  <c:v>0.002280093</c:v>
                </c:pt>
                <c:pt idx="15808">
                  <c:v>0.001782407</c:v>
                </c:pt>
                <c:pt idx="15809">
                  <c:v>0.009247685</c:v>
                </c:pt>
                <c:pt idx="15810">
                  <c:v>0.003703704</c:v>
                </c:pt>
                <c:pt idx="15811">
                  <c:v>0.003530093</c:v>
                </c:pt>
                <c:pt idx="15812">
                  <c:v>0.01318287</c:v>
                </c:pt>
                <c:pt idx="15813">
                  <c:v>0.006712963</c:v>
                </c:pt>
                <c:pt idx="15814">
                  <c:v>0.002627315</c:v>
                </c:pt>
                <c:pt idx="15815">
                  <c:v>0.000949074</c:v>
                </c:pt>
                <c:pt idx="15816">
                  <c:v>0.002071759</c:v>
                </c:pt>
                <c:pt idx="15817">
                  <c:v>0.000960648</c:v>
                </c:pt>
                <c:pt idx="15818">
                  <c:v>0.002453704</c:v>
                </c:pt>
                <c:pt idx="15819">
                  <c:v>0.003240741</c:v>
                </c:pt>
                <c:pt idx="15820">
                  <c:v>0.002789352</c:v>
                </c:pt>
                <c:pt idx="15821">
                  <c:v>0.002199074</c:v>
                </c:pt>
                <c:pt idx="15822">
                  <c:v>0.001388889</c:v>
                </c:pt>
                <c:pt idx="15823">
                  <c:v>0.002314815</c:v>
                </c:pt>
                <c:pt idx="15824">
                  <c:v>0.002766204</c:v>
                </c:pt>
                <c:pt idx="15825">
                  <c:v>0.002314815</c:v>
                </c:pt>
                <c:pt idx="15826">
                  <c:v>0.005358796</c:v>
                </c:pt>
                <c:pt idx="15827">
                  <c:v>0.005266204</c:v>
                </c:pt>
                <c:pt idx="15828">
                  <c:v>0.001666667</c:v>
                </c:pt>
                <c:pt idx="15829">
                  <c:v>0.000578704</c:v>
                </c:pt>
                <c:pt idx="15830">
                  <c:v>0.000868056</c:v>
                </c:pt>
                <c:pt idx="15831">
                  <c:v>0.001076389</c:v>
                </c:pt>
                <c:pt idx="15832">
                  <c:v>0.003877315</c:v>
                </c:pt>
                <c:pt idx="15833">
                  <c:v>0.001319444</c:v>
                </c:pt>
                <c:pt idx="15834">
                  <c:v>0.003148148</c:v>
                </c:pt>
                <c:pt idx="15835">
                  <c:v>0.00681713</c:v>
                </c:pt>
                <c:pt idx="15836">
                  <c:v>0.000497685</c:v>
                </c:pt>
                <c:pt idx="15837">
                  <c:v>0.001053241</c:v>
                </c:pt>
                <c:pt idx="15838">
                  <c:v>0.000625</c:v>
                </c:pt>
                <c:pt idx="15839">
                  <c:v>0.002071759</c:v>
                </c:pt>
                <c:pt idx="15840">
                  <c:v>0.003726852</c:v>
                </c:pt>
                <c:pt idx="15841">
                  <c:v>0.000902778</c:v>
                </c:pt>
                <c:pt idx="15842">
                  <c:v>0.000833333</c:v>
                </c:pt>
                <c:pt idx="15843">
                  <c:v>0.001944444</c:v>
                </c:pt>
                <c:pt idx="15844">
                  <c:v>0.001273148</c:v>
                </c:pt>
                <c:pt idx="15845">
                  <c:v>0.001724537</c:v>
                </c:pt>
                <c:pt idx="15846">
                  <c:v>0.005659722</c:v>
                </c:pt>
                <c:pt idx="15847">
                  <c:v>0.016493056</c:v>
                </c:pt>
                <c:pt idx="15848">
                  <c:v>0.000277778</c:v>
                </c:pt>
                <c:pt idx="15849">
                  <c:v>0.002523148</c:v>
                </c:pt>
                <c:pt idx="15850">
                  <c:v>0.000902778</c:v>
                </c:pt>
                <c:pt idx="15851">
                  <c:v>0.001076389</c:v>
                </c:pt>
                <c:pt idx="15852">
                  <c:v>0.001157407</c:v>
                </c:pt>
                <c:pt idx="15853">
                  <c:v>0.002974537</c:v>
                </c:pt>
                <c:pt idx="15854">
                  <c:v>0.00162037</c:v>
                </c:pt>
                <c:pt idx="15855">
                  <c:v>0.001678241</c:v>
                </c:pt>
                <c:pt idx="15856">
                  <c:v>0.001041667</c:v>
                </c:pt>
                <c:pt idx="15857">
                  <c:v>0.001412037</c:v>
                </c:pt>
                <c:pt idx="15858">
                  <c:v>0.001122685</c:v>
                </c:pt>
                <c:pt idx="15859">
                  <c:v>0.004131944</c:v>
                </c:pt>
                <c:pt idx="15860">
                  <c:v>0.007384259</c:v>
                </c:pt>
                <c:pt idx="15861">
                  <c:v>0.001365741</c:v>
                </c:pt>
                <c:pt idx="15862">
                  <c:v>0.001921296</c:v>
                </c:pt>
                <c:pt idx="15863">
                  <c:v>0.002349537</c:v>
                </c:pt>
                <c:pt idx="15864">
                  <c:v>0.000972222</c:v>
                </c:pt>
                <c:pt idx="15865">
                  <c:v>0.001365741</c:v>
                </c:pt>
                <c:pt idx="15866">
                  <c:v>0.002037037</c:v>
                </c:pt>
                <c:pt idx="15867">
                  <c:v>0.002256944</c:v>
                </c:pt>
                <c:pt idx="15868">
                  <c:v>0.001168981</c:v>
                </c:pt>
                <c:pt idx="15869">
                  <c:v>0.001770833</c:v>
                </c:pt>
                <c:pt idx="15870">
                  <c:v>0.006006944</c:v>
                </c:pt>
                <c:pt idx="15871">
                  <c:v>0.004560185</c:v>
                </c:pt>
                <c:pt idx="15872">
                  <c:v>0.002731481</c:v>
                </c:pt>
                <c:pt idx="15873">
                  <c:v>0.002083333</c:v>
                </c:pt>
                <c:pt idx="15874">
                  <c:v>0.004178241</c:v>
                </c:pt>
                <c:pt idx="15875">
                  <c:v>0.001018519</c:v>
                </c:pt>
                <c:pt idx="15876">
                  <c:v>0.003668981</c:v>
                </c:pt>
                <c:pt idx="15877">
                  <c:v>0.001030093</c:v>
                </c:pt>
                <c:pt idx="15878">
                  <c:v>0.001990741</c:v>
                </c:pt>
                <c:pt idx="15879">
                  <c:v>0.012789352</c:v>
                </c:pt>
                <c:pt idx="15880">
                  <c:v>0.006400463</c:v>
                </c:pt>
                <c:pt idx="15881">
                  <c:v>0.006226852</c:v>
                </c:pt>
                <c:pt idx="15882">
                  <c:v>0.001053241</c:v>
                </c:pt>
                <c:pt idx="15883">
                  <c:v>0.00193287</c:v>
                </c:pt>
                <c:pt idx="15884">
                  <c:v>0.00150463</c:v>
                </c:pt>
                <c:pt idx="15885">
                  <c:v>0.001111111</c:v>
                </c:pt>
                <c:pt idx="15886">
                  <c:v>0.00087963</c:v>
                </c:pt>
                <c:pt idx="15887">
                  <c:v>0.006412037</c:v>
                </c:pt>
                <c:pt idx="15888">
                  <c:v>0.00212963</c:v>
                </c:pt>
                <c:pt idx="15889">
                  <c:v>0.001458333</c:v>
                </c:pt>
                <c:pt idx="15890">
                  <c:v>0.001435185</c:v>
                </c:pt>
                <c:pt idx="15891">
                  <c:v>0.003657407</c:v>
                </c:pt>
                <c:pt idx="15892">
                  <c:v>0.0046875</c:v>
                </c:pt>
                <c:pt idx="15893">
                  <c:v>0.004814815</c:v>
                </c:pt>
                <c:pt idx="15894">
                  <c:v>0.000428241</c:v>
                </c:pt>
                <c:pt idx="15895">
                  <c:v>0.000486111</c:v>
                </c:pt>
                <c:pt idx="15896">
                  <c:v>0.005266204</c:v>
                </c:pt>
                <c:pt idx="15897">
                  <c:v>0.001979167</c:v>
                </c:pt>
                <c:pt idx="15898">
                  <c:v>0.001736111</c:v>
                </c:pt>
                <c:pt idx="15899">
                  <c:v>0.001076389</c:v>
                </c:pt>
                <c:pt idx="15900">
                  <c:v>0.001805556</c:v>
                </c:pt>
                <c:pt idx="15901">
                  <c:v>0.000763889</c:v>
                </c:pt>
                <c:pt idx="15902">
                  <c:v>0.003738426</c:v>
                </c:pt>
                <c:pt idx="15903">
                  <c:v>0.000428241</c:v>
                </c:pt>
                <c:pt idx="15904">
                  <c:v>0.002615741</c:v>
                </c:pt>
                <c:pt idx="15905">
                  <c:v>0.005462963</c:v>
                </c:pt>
                <c:pt idx="15906">
                  <c:v>0.004131944</c:v>
                </c:pt>
                <c:pt idx="15907">
                  <c:v>0.001759259</c:v>
                </c:pt>
                <c:pt idx="15908">
                  <c:v>0.000613426</c:v>
                </c:pt>
                <c:pt idx="15909">
                  <c:v>0.000543981</c:v>
                </c:pt>
                <c:pt idx="15910">
                  <c:v>0.006724537</c:v>
                </c:pt>
                <c:pt idx="15911">
                  <c:v>0.00130787</c:v>
                </c:pt>
                <c:pt idx="15912">
                  <c:v>0.002210648</c:v>
                </c:pt>
                <c:pt idx="15913">
                  <c:v>0.002233796</c:v>
                </c:pt>
                <c:pt idx="15914">
                  <c:v>0.000439815</c:v>
                </c:pt>
                <c:pt idx="15915">
                  <c:v>0.00125</c:v>
                </c:pt>
                <c:pt idx="15916">
                  <c:v>0.000891204</c:v>
                </c:pt>
                <c:pt idx="15917">
                  <c:v>0.002453704</c:v>
                </c:pt>
                <c:pt idx="15918">
                  <c:v>0.002604167</c:v>
                </c:pt>
                <c:pt idx="15919">
                  <c:v>0.001388889</c:v>
                </c:pt>
                <c:pt idx="15920">
                  <c:v>0.003518519</c:v>
                </c:pt>
                <c:pt idx="15921">
                  <c:v>0.002662037</c:v>
                </c:pt>
                <c:pt idx="15922">
                  <c:v>0.004583333</c:v>
                </c:pt>
                <c:pt idx="15923">
                  <c:v>0.009907407</c:v>
                </c:pt>
                <c:pt idx="15924">
                  <c:v>0.009872685</c:v>
                </c:pt>
                <c:pt idx="15925">
                  <c:v>0.000613426</c:v>
                </c:pt>
                <c:pt idx="15926">
                  <c:v>0.000613426</c:v>
                </c:pt>
                <c:pt idx="15927">
                  <c:v>0.005497685</c:v>
                </c:pt>
                <c:pt idx="15928">
                  <c:v>0.001956019</c:v>
                </c:pt>
                <c:pt idx="15929">
                  <c:v>0.002650463</c:v>
                </c:pt>
                <c:pt idx="15930">
                  <c:v>0.001631944</c:v>
                </c:pt>
                <c:pt idx="15931">
                  <c:v>0.000625</c:v>
                </c:pt>
                <c:pt idx="15932">
                  <c:v>0.001168981</c:v>
                </c:pt>
                <c:pt idx="15933">
                  <c:v>0.003125</c:v>
                </c:pt>
                <c:pt idx="15934">
                  <c:v>0.000625</c:v>
                </c:pt>
                <c:pt idx="15935">
                  <c:v>0.008449074</c:v>
                </c:pt>
                <c:pt idx="15936">
                  <c:v>0.001215278</c:v>
                </c:pt>
                <c:pt idx="15937">
                  <c:v>0.006168981</c:v>
                </c:pt>
                <c:pt idx="15938">
                  <c:v>0.002048611</c:v>
                </c:pt>
                <c:pt idx="15939">
                  <c:v>0.003425926</c:v>
                </c:pt>
                <c:pt idx="15940">
                  <c:v>0.003518519</c:v>
                </c:pt>
                <c:pt idx="15941">
                  <c:v>0.009884259</c:v>
                </c:pt>
                <c:pt idx="15942">
                  <c:v>0.001122685</c:v>
                </c:pt>
                <c:pt idx="15943">
                  <c:v>0.000358796</c:v>
                </c:pt>
                <c:pt idx="15944">
                  <c:v>0.001041667</c:v>
                </c:pt>
                <c:pt idx="15945">
                  <c:v>0.001041667</c:v>
                </c:pt>
                <c:pt idx="15946">
                  <c:v>0.002534722</c:v>
                </c:pt>
                <c:pt idx="15947">
                  <c:v>0.001145833</c:v>
                </c:pt>
                <c:pt idx="15948">
                  <c:v>0.001284722</c:v>
                </c:pt>
                <c:pt idx="15949">
                  <c:v>0.001157407</c:v>
                </c:pt>
                <c:pt idx="15950">
                  <c:v>0.001365741</c:v>
                </c:pt>
                <c:pt idx="15951">
                  <c:v>0.001828704</c:v>
                </c:pt>
                <c:pt idx="15952">
                  <c:v>0.001331019</c:v>
                </c:pt>
                <c:pt idx="15953">
                  <c:v>0.000219907</c:v>
                </c:pt>
                <c:pt idx="15954">
                  <c:v>0.003888889</c:v>
                </c:pt>
                <c:pt idx="15955">
                  <c:v>0.005543981</c:v>
                </c:pt>
                <c:pt idx="15956">
                  <c:v>0.000821759</c:v>
                </c:pt>
                <c:pt idx="15957">
                  <c:v>0.001099537</c:v>
                </c:pt>
                <c:pt idx="15958">
                  <c:v>0.001805556</c:v>
                </c:pt>
                <c:pt idx="15959">
                  <c:v>0.002048611</c:v>
                </c:pt>
                <c:pt idx="15960">
                  <c:v>0.001076389</c:v>
                </c:pt>
                <c:pt idx="15961">
                  <c:v>0.004270833</c:v>
                </c:pt>
                <c:pt idx="15962">
                  <c:v>0.002384259</c:v>
                </c:pt>
                <c:pt idx="15963">
                  <c:v>0.001886574</c:v>
                </c:pt>
                <c:pt idx="15964">
                  <c:v>0.001168981</c:v>
                </c:pt>
                <c:pt idx="15965">
                  <c:v>0.001979167</c:v>
                </c:pt>
                <c:pt idx="15966">
                  <c:v>0.012025463</c:v>
                </c:pt>
                <c:pt idx="15967">
                  <c:v>0.00255787</c:v>
                </c:pt>
                <c:pt idx="15968">
                  <c:v>0.004270833</c:v>
                </c:pt>
                <c:pt idx="15969">
                  <c:v>0.001631944</c:v>
                </c:pt>
                <c:pt idx="15970">
                  <c:v>0.006643519</c:v>
                </c:pt>
                <c:pt idx="15971">
                  <c:v>0.007847222</c:v>
                </c:pt>
                <c:pt idx="15972">
                  <c:v>0.010636574</c:v>
                </c:pt>
                <c:pt idx="15973">
                  <c:v>0.000821759</c:v>
                </c:pt>
                <c:pt idx="15974">
                  <c:v>0.001168981</c:v>
                </c:pt>
                <c:pt idx="15975">
                  <c:v>0.001979167</c:v>
                </c:pt>
                <c:pt idx="15976">
                  <c:v>0.001724537</c:v>
                </c:pt>
                <c:pt idx="15977">
                  <c:v>0.000833333</c:v>
                </c:pt>
                <c:pt idx="15978">
                  <c:v>0.004259259</c:v>
                </c:pt>
                <c:pt idx="15979">
                  <c:v>0.000752315</c:v>
                </c:pt>
                <c:pt idx="15980">
                  <c:v>0.000706019</c:v>
                </c:pt>
                <c:pt idx="15981">
                  <c:v>0.000590278</c:v>
                </c:pt>
                <c:pt idx="15982">
                  <c:v>0.002743056</c:v>
                </c:pt>
                <c:pt idx="15983">
                  <c:v>0.011770833</c:v>
                </c:pt>
                <c:pt idx="15984">
                  <c:v>0.004131944</c:v>
                </c:pt>
                <c:pt idx="15985">
                  <c:v>0.005196759</c:v>
                </c:pt>
                <c:pt idx="15986">
                  <c:v>0.002361111</c:v>
                </c:pt>
                <c:pt idx="15987">
                  <c:v>0.00412037</c:v>
                </c:pt>
                <c:pt idx="15988">
                  <c:v>0.002361111</c:v>
                </c:pt>
                <c:pt idx="15989">
                  <c:v>0.000821759</c:v>
                </c:pt>
                <c:pt idx="15990">
                  <c:v>0.001886574</c:v>
                </c:pt>
                <c:pt idx="15991">
                  <c:v>0.001284722</c:v>
                </c:pt>
                <c:pt idx="15992">
                  <c:v>0.004085648</c:v>
                </c:pt>
                <c:pt idx="15993">
                  <c:v>0.008483796</c:v>
                </c:pt>
                <c:pt idx="15994">
                  <c:v>0.001377315</c:v>
                </c:pt>
                <c:pt idx="15995">
                  <c:v>0.000914352</c:v>
                </c:pt>
                <c:pt idx="15996">
                  <c:v>0.009351852</c:v>
                </c:pt>
                <c:pt idx="15997">
                  <c:v>0.005868056</c:v>
                </c:pt>
                <c:pt idx="15998">
                  <c:v>0.002835648</c:v>
                </c:pt>
                <c:pt idx="15999">
                  <c:v>0.006400463</c:v>
                </c:pt>
                <c:pt idx="16000">
                  <c:v>0.0125</c:v>
                </c:pt>
                <c:pt idx="16001">
                  <c:v>0.003923611</c:v>
                </c:pt>
                <c:pt idx="16002">
                  <c:v>0.008217593</c:v>
                </c:pt>
                <c:pt idx="16003">
                  <c:v>0.003854167</c:v>
                </c:pt>
                <c:pt idx="16004">
                  <c:v>0.002777778</c:v>
                </c:pt>
                <c:pt idx="16005">
                  <c:v>0.001006944</c:v>
                </c:pt>
                <c:pt idx="16006">
                  <c:v>0.01337963</c:v>
                </c:pt>
                <c:pt idx="16007">
                  <c:v>0.00880787</c:v>
                </c:pt>
                <c:pt idx="16008">
                  <c:v>0.005451389</c:v>
                </c:pt>
                <c:pt idx="16009">
                  <c:v>0.000925926</c:v>
                </c:pt>
                <c:pt idx="16010">
                  <c:v>0.001585648</c:v>
                </c:pt>
                <c:pt idx="16011">
                  <c:v>0.007210648</c:v>
                </c:pt>
                <c:pt idx="16012">
                  <c:v>0.010196759</c:v>
                </c:pt>
                <c:pt idx="16013">
                  <c:v>0.002951389</c:v>
                </c:pt>
                <c:pt idx="16014">
                  <c:v>0.002905093</c:v>
                </c:pt>
                <c:pt idx="16015">
                  <c:v>0.004131944</c:v>
                </c:pt>
                <c:pt idx="16016">
                  <c:v>0.0103125</c:v>
                </c:pt>
                <c:pt idx="16017">
                  <c:v>0.002638889</c:v>
                </c:pt>
                <c:pt idx="16018">
                  <c:v>0.001400463</c:v>
                </c:pt>
                <c:pt idx="16019">
                  <c:v>0.002314815</c:v>
                </c:pt>
                <c:pt idx="16020">
                  <c:v>0.001342593</c:v>
                </c:pt>
                <c:pt idx="16021">
                  <c:v>0.00181713</c:v>
                </c:pt>
                <c:pt idx="16022">
                  <c:v>0.001747685</c:v>
                </c:pt>
                <c:pt idx="16023">
                  <c:v>0.003854167</c:v>
                </c:pt>
                <c:pt idx="16024">
                  <c:v>0.001770833</c:v>
                </c:pt>
                <c:pt idx="16025">
                  <c:v>0.0009375</c:v>
                </c:pt>
                <c:pt idx="16026">
                  <c:v>0.00474537</c:v>
                </c:pt>
                <c:pt idx="16027">
                  <c:v>0.000648148</c:v>
                </c:pt>
                <c:pt idx="16028">
                  <c:v>0.007997685</c:v>
                </c:pt>
                <c:pt idx="16029">
                  <c:v>0.002337963</c:v>
                </c:pt>
                <c:pt idx="16030">
                  <c:v>0.001446759</c:v>
                </c:pt>
                <c:pt idx="16031">
                  <c:v>0.002060185</c:v>
                </c:pt>
                <c:pt idx="16032">
                  <c:v>0.006875</c:v>
                </c:pt>
                <c:pt idx="16033">
                  <c:v>0.000706019</c:v>
                </c:pt>
                <c:pt idx="16034">
                  <c:v>0.008587963</c:v>
                </c:pt>
                <c:pt idx="16035">
                  <c:v>0.021724537</c:v>
                </c:pt>
                <c:pt idx="16036">
                  <c:v>0.000208333</c:v>
                </c:pt>
                <c:pt idx="16037">
                  <c:v>0.00193287</c:v>
                </c:pt>
                <c:pt idx="16038">
                  <c:v>0.000972222</c:v>
                </c:pt>
                <c:pt idx="16039">
                  <c:v>0.001643519</c:v>
                </c:pt>
                <c:pt idx="16040">
                  <c:v>0.003414352</c:v>
                </c:pt>
                <c:pt idx="16041">
                  <c:v>0.005127315</c:v>
                </c:pt>
                <c:pt idx="16042">
                  <c:v>0.002094907</c:v>
                </c:pt>
                <c:pt idx="16043">
                  <c:v>0.00337963</c:v>
                </c:pt>
                <c:pt idx="16044">
                  <c:v>0.007824074</c:v>
                </c:pt>
                <c:pt idx="16045">
                  <c:v>0.001979167</c:v>
                </c:pt>
                <c:pt idx="16046">
                  <c:v>0.000532407</c:v>
                </c:pt>
                <c:pt idx="16047">
                  <c:v>0.001296296</c:v>
                </c:pt>
                <c:pt idx="16048">
                  <c:v>0.003460648</c:v>
                </c:pt>
                <c:pt idx="16049">
                  <c:v>0.006805556</c:v>
                </c:pt>
                <c:pt idx="16050">
                  <c:v>0.002893519</c:v>
                </c:pt>
                <c:pt idx="16051">
                  <c:v>0.001724537</c:v>
                </c:pt>
                <c:pt idx="16052">
                  <c:v>0.001493056</c:v>
                </c:pt>
                <c:pt idx="16053">
                  <c:v>0.002407407</c:v>
                </c:pt>
                <c:pt idx="16054">
                  <c:v>0.002881944</c:v>
                </c:pt>
                <c:pt idx="16055">
                  <c:v>0.01412037</c:v>
                </c:pt>
                <c:pt idx="16056">
                  <c:v>0.004710648</c:v>
                </c:pt>
                <c:pt idx="16057">
                  <c:v>0.002569444</c:v>
                </c:pt>
                <c:pt idx="16058">
                  <c:v>0.000578704</c:v>
                </c:pt>
                <c:pt idx="16059">
                  <c:v>0.002893519</c:v>
                </c:pt>
                <c:pt idx="16060">
                  <c:v>0.003032407</c:v>
                </c:pt>
                <c:pt idx="16061">
                  <c:v>0.001701389</c:v>
                </c:pt>
                <c:pt idx="16062">
                  <c:v>0.001157407</c:v>
                </c:pt>
                <c:pt idx="16063">
                  <c:v>0.001030093</c:v>
                </c:pt>
                <c:pt idx="16064">
                  <c:v>0.001238426</c:v>
                </c:pt>
                <c:pt idx="16065">
                  <c:v>0.001527778</c:v>
                </c:pt>
                <c:pt idx="16066">
                  <c:v>0.003703704</c:v>
                </c:pt>
                <c:pt idx="16067">
                  <c:v>0.000821759</c:v>
                </c:pt>
                <c:pt idx="16068">
                  <c:v>0.001053241</c:v>
                </c:pt>
                <c:pt idx="16069">
                  <c:v>0.001724537</c:v>
                </c:pt>
                <c:pt idx="16070">
                  <c:v>0.001481481</c:v>
                </c:pt>
                <c:pt idx="16071">
                  <c:v>0.004537037</c:v>
                </c:pt>
                <c:pt idx="16072">
                  <c:v>0.002430556</c:v>
                </c:pt>
                <c:pt idx="16073">
                  <c:v>0.000578704</c:v>
                </c:pt>
                <c:pt idx="16074">
                  <c:v>0.009918981</c:v>
                </c:pt>
                <c:pt idx="16075">
                  <c:v>0.000787037</c:v>
                </c:pt>
                <c:pt idx="16076">
                  <c:v>0.003449074</c:v>
                </c:pt>
                <c:pt idx="16077">
                  <c:v>0.002465278</c:v>
                </c:pt>
                <c:pt idx="16078">
                  <c:v>0.002256944</c:v>
                </c:pt>
                <c:pt idx="16079">
                  <c:v>0.003009259</c:v>
                </c:pt>
                <c:pt idx="16080">
                  <c:v>0.005486111</c:v>
                </c:pt>
                <c:pt idx="16081">
                  <c:v>0.002673611</c:v>
                </c:pt>
                <c:pt idx="16082">
                  <c:v>0.010833333</c:v>
                </c:pt>
                <c:pt idx="16083">
                  <c:v>0.007986111</c:v>
                </c:pt>
                <c:pt idx="16084">
                  <c:v>0.004409722</c:v>
                </c:pt>
                <c:pt idx="16085">
                  <c:v>0.00244213</c:v>
                </c:pt>
                <c:pt idx="16086">
                  <c:v>0.00369213</c:v>
                </c:pt>
                <c:pt idx="16087">
                  <c:v>0.003611111</c:v>
                </c:pt>
                <c:pt idx="16088">
                  <c:v>0.000694444</c:v>
                </c:pt>
                <c:pt idx="16089">
                  <c:v>0.000821759</c:v>
                </c:pt>
                <c:pt idx="16090">
                  <c:v>0.004236111</c:v>
                </c:pt>
                <c:pt idx="16091">
                  <c:v>0.009976852</c:v>
                </c:pt>
                <c:pt idx="16092">
                  <c:v>0.000821759</c:v>
                </c:pt>
                <c:pt idx="16093">
                  <c:v>0.001990741</c:v>
                </c:pt>
                <c:pt idx="16094">
                  <c:v>0.003368056</c:v>
                </c:pt>
                <c:pt idx="16095">
                  <c:v>0.001053241</c:v>
                </c:pt>
                <c:pt idx="16096">
                  <c:v>0.002743056</c:v>
                </c:pt>
                <c:pt idx="16097">
                  <c:v>0.013078704</c:v>
                </c:pt>
                <c:pt idx="16098">
                  <c:v>0.006678241</c:v>
                </c:pt>
                <c:pt idx="16099">
                  <c:v>0.005891204</c:v>
                </c:pt>
                <c:pt idx="16100">
                  <c:v>0.005902778</c:v>
                </c:pt>
                <c:pt idx="16101">
                  <c:v>0.002962963</c:v>
                </c:pt>
                <c:pt idx="16102">
                  <c:v>0.004201389</c:v>
                </c:pt>
                <c:pt idx="16103">
                  <c:v>0.015532407</c:v>
                </c:pt>
                <c:pt idx="16104">
                  <c:v>0.006041667</c:v>
                </c:pt>
                <c:pt idx="16105">
                  <c:v>0.001944444</c:v>
                </c:pt>
                <c:pt idx="16106">
                  <c:v>0.003541667</c:v>
                </c:pt>
                <c:pt idx="16107">
                  <c:v>0.004097222</c:v>
                </c:pt>
                <c:pt idx="16108">
                  <c:v>0.001226852</c:v>
                </c:pt>
                <c:pt idx="16109">
                  <c:v>0.003032407</c:v>
                </c:pt>
                <c:pt idx="16110">
                  <c:v>0.001053241</c:v>
                </c:pt>
                <c:pt idx="16111">
                  <c:v>0.001006944</c:v>
                </c:pt>
                <c:pt idx="16112">
                  <c:v>0.003958333</c:v>
                </c:pt>
                <c:pt idx="16113">
                  <c:v>0.006527778</c:v>
                </c:pt>
                <c:pt idx="16114">
                  <c:v>0.002094907</c:v>
                </c:pt>
                <c:pt idx="16115">
                  <c:v>0.004837963</c:v>
                </c:pt>
                <c:pt idx="16116">
                  <c:v>0.002303241</c:v>
                </c:pt>
                <c:pt idx="16117">
                  <c:v>0.002905093</c:v>
                </c:pt>
                <c:pt idx="16118">
                  <c:v>0.011597222</c:v>
                </c:pt>
                <c:pt idx="16119">
                  <c:v>0.009641204</c:v>
                </c:pt>
                <c:pt idx="16120">
                  <c:v>0.003171296</c:v>
                </c:pt>
                <c:pt idx="16121">
                  <c:v>0.002789352</c:v>
                </c:pt>
                <c:pt idx="16122">
                  <c:v>0.006527778</c:v>
                </c:pt>
                <c:pt idx="16123">
                  <c:v>0.001527778</c:v>
                </c:pt>
                <c:pt idx="16124">
                  <c:v>0.000543981</c:v>
                </c:pt>
                <c:pt idx="16125">
                  <c:v>0.003912037</c:v>
                </c:pt>
                <c:pt idx="16126">
                  <c:v>0.001469907</c:v>
                </c:pt>
                <c:pt idx="16127">
                  <c:v>0.011400463</c:v>
                </c:pt>
                <c:pt idx="16128">
                  <c:v>0.002731481</c:v>
                </c:pt>
                <c:pt idx="16129">
                  <c:v>0.000775463</c:v>
                </c:pt>
                <c:pt idx="16130">
                  <c:v>0.001875</c:v>
                </c:pt>
                <c:pt idx="16131">
                  <c:v>0.001400463</c:v>
                </c:pt>
                <c:pt idx="16132">
                  <c:v>0.010752315</c:v>
                </c:pt>
                <c:pt idx="16133">
                  <c:v>0.001053241</c:v>
                </c:pt>
                <c:pt idx="16134">
                  <c:v>0.00068287</c:v>
                </c:pt>
                <c:pt idx="16135">
                  <c:v>0.001458333</c:v>
                </c:pt>
                <c:pt idx="16136">
                  <c:v>0.0009375</c:v>
                </c:pt>
                <c:pt idx="16137">
                  <c:v>0.008900463</c:v>
                </c:pt>
                <c:pt idx="16138">
                  <c:v>0.015740741</c:v>
                </c:pt>
                <c:pt idx="16139">
                  <c:v>0.001053241</c:v>
                </c:pt>
                <c:pt idx="16140">
                  <c:v>0.013125</c:v>
                </c:pt>
                <c:pt idx="16141">
                  <c:v>0.002002315</c:v>
                </c:pt>
                <c:pt idx="16142">
                  <c:v>0.00099537</c:v>
                </c:pt>
                <c:pt idx="16143">
                  <c:v>0.00150463</c:v>
                </c:pt>
                <c:pt idx="16144">
                  <c:v>0.002407407</c:v>
                </c:pt>
                <c:pt idx="16145">
                  <c:v>0.003194444</c:v>
                </c:pt>
                <c:pt idx="16146">
                  <c:v>0.001226852</c:v>
                </c:pt>
                <c:pt idx="16147">
                  <c:v>0.002905093</c:v>
                </c:pt>
                <c:pt idx="16148">
                  <c:v>0.005578704</c:v>
                </c:pt>
                <c:pt idx="16149">
                  <c:v>0.000243056</c:v>
                </c:pt>
                <c:pt idx="16150">
                  <c:v>0.002777778</c:v>
                </c:pt>
                <c:pt idx="16151">
                  <c:v>0.001018519</c:v>
                </c:pt>
                <c:pt idx="16152">
                  <c:v>0.001736111</c:v>
                </c:pt>
                <c:pt idx="16153">
                  <c:v>0.00193287</c:v>
                </c:pt>
                <c:pt idx="16154">
                  <c:v>0.00099537</c:v>
                </c:pt>
                <c:pt idx="16155">
                  <c:v>0.001215278</c:v>
                </c:pt>
                <c:pt idx="16156">
                  <c:v>0.000393519</c:v>
                </c:pt>
                <c:pt idx="16157">
                  <c:v>0.001215278</c:v>
                </c:pt>
                <c:pt idx="16158">
                  <c:v>0.006377315</c:v>
                </c:pt>
                <c:pt idx="16159">
                  <c:v>0.003726852</c:v>
                </c:pt>
                <c:pt idx="16160">
                  <c:v>0.010393519</c:v>
                </c:pt>
                <c:pt idx="16161">
                  <c:v>0.002233796</c:v>
                </c:pt>
                <c:pt idx="16162">
                  <c:v>0.002048611</c:v>
                </c:pt>
                <c:pt idx="16163">
                  <c:v>0.004131944</c:v>
                </c:pt>
                <c:pt idx="16164">
                  <c:v>0.004849537</c:v>
                </c:pt>
                <c:pt idx="16165">
                  <c:v>0.000902778</c:v>
                </c:pt>
                <c:pt idx="16166">
                  <c:v>0.000277778</c:v>
                </c:pt>
                <c:pt idx="16167">
                  <c:v>0.001701389</c:v>
                </c:pt>
                <c:pt idx="16168">
                  <c:v>0.001157407</c:v>
                </c:pt>
                <c:pt idx="16169">
                  <c:v>0.001678241</c:v>
                </c:pt>
                <c:pt idx="16170">
                  <c:v>0.00212963</c:v>
                </c:pt>
                <c:pt idx="16171">
                  <c:v>0.001284722</c:v>
                </c:pt>
                <c:pt idx="16172">
                  <c:v>0.0021875</c:v>
                </c:pt>
                <c:pt idx="16173">
                  <c:v>0.003634259</c:v>
                </c:pt>
                <c:pt idx="16174">
                  <c:v>0.003726852</c:v>
                </c:pt>
                <c:pt idx="16175">
                  <c:v>0.005150463</c:v>
                </c:pt>
                <c:pt idx="16176">
                  <c:v>0.001122685</c:v>
                </c:pt>
                <c:pt idx="16177">
                  <c:v>0.008356481</c:v>
                </c:pt>
                <c:pt idx="16178">
                  <c:v>0.000787037</c:v>
                </c:pt>
                <c:pt idx="16179">
                  <c:v>0.001921296</c:v>
                </c:pt>
                <c:pt idx="16180">
                  <c:v>0.000509259</c:v>
                </c:pt>
                <c:pt idx="16181">
                  <c:v>0.000810185</c:v>
                </c:pt>
                <c:pt idx="16182">
                  <c:v>0.000925926</c:v>
                </c:pt>
                <c:pt idx="16183">
                  <c:v>0.000833333</c:v>
                </c:pt>
                <c:pt idx="16184">
                  <c:v>0.001840278</c:v>
                </c:pt>
                <c:pt idx="16185">
                  <c:v>0.001446759</c:v>
                </c:pt>
                <c:pt idx="16186">
                  <c:v>0.008240741</c:v>
                </c:pt>
                <c:pt idx="16187">
                  <c:v>0.001805556</c:v>
                </c:pt>
                <c:pt idx="16188">
                  <c:v>0.002094907</c:v>
                </c:pt>
                <c:pt idx="16189">
                  <c:v>0.000983796</c:v>
                </c:pt>
                <c:pt idx="16190">
                  <c:v>0.00443287</c:v>
                </c:pt>
                <c:pt idx="16191">
                  <c:v>0.001076389</c:v>
                </c:pt>
                <c:pt idx="16192">
                  <c:v>0.001759259</c:v>
                </c:pt>
                <c:pt idx="16193">
                  <c:v>0.001006944</c:v>
                </c:pt>
                <c:pt idx="16194">
                  <c:v>0.000532407</c:v>
                </c:pt>
                <c:pt idx="16195">
                  <c:v>0.000787037</c:v>
                </c:pt>
                <c:pt idx="16196">
                  <c:v>0.003020833</c:v>
                </c:pt>
                <c:pt idx="16197">
                  <c:v>0.002361111</c:v>
                </c:pt>
                <c:pt idx="16198">
                  <c:v>0.001180556</c:v>
                </c:pt>
                <c:pt idx="16199">
                  <c:v>0.007372685</c:v>
                </c:pt>
                <c:pt idx="16200">
                  <c:v>0.001400463</c:v>
                </c:pt>
                <c:pt idx="16201">
                  <c:v>0.00275463</c:v>
                </c:pt>
                <c:pt idx="16202">
                  <c:v>0.001099537</c:v>
                </c:pt>
                <c:pt idx="16203">
                  <c:v>0.001469907</c:v>
                </c:pt>
                <c:pt idx="16204">
                  <c:v>0.004861111</c:v>
                </c:pt>
                <c:pt idx="16205">
                  <c:v>0.001400463</c:v>
                </c:pt>
                <c:pt idx="16206">
                  <c:v>0.000335648</c:v>
                </c:pt>
                <c:pt idx="16207">
                  <c:v>0.003611111</c:v>
                </c:pt>
                <c:pt idx="16208">
                  <c:v>0.002696759</c:v>
                </c:pt>
                <c:pt idx="16209">
                  <c:v>0.000474537</c:v>
                </c:pt>
                <c:pt idx="16210">
                  <c:v>0.00087963</c:v>
                </c:pt>
                <c:pt idx="16211">
                  <c:v>0.001111111</c:v>
                </c:pt>
                <c:pt idx="16212">
                  <c:v>0.015648148</c:v>
                </c:pt>
                <c:pt idx="16213">
                  <c:v>0.001134259</c:v>
                </c:pt>
                <c:pt idx="16214">
                  <c:v>0.000798611</c:v>
                </c:pt>
                <c:pt idx="16215">
                  <c:v>0.000671296</c:v>
                </c:pt>
                <c:pt idx="16216">
                  <c:v>0.005069444</c:v>
                </c:pt>
                <c:pt idx="16217">
                  <c:v>0.001886574</c:v>
                </c:pt>
                <c:pt idx="16218">
                  <c:v>0.001770833</c:v>
                </c:pt>
                <c:pt idx="16219">
                  <c:v>0.001608796</c:v>
                </c:pt>
                <c:pt idx="16220">
                  <c:v>0.0015625</c:v>
                </c:pt>
                <c:pt idx="16221">
                  <c:v>0.000891204</c:v>
                </c:pt>
                <c:pt idx="16222">
                  <c:v>0.00244213</c:v>
                </c:pt>
                <c:pt idx="16223">
                  <c:v>0.003634259</c:v>
                </c:pt>
                <c:pt idx="16224">
                  <c:v>0.003217593</c:v>
                </c:pt>
                <c:pt idx="16225">
                  <c:v>0.003981481</c:v>
                </c:pt>
                <c:pt idx="16226">
                  <c:v>0.001759259</c:v>
                </c:pt>
                <c:pt idx="16227">
                  <c:v>0.012465278</c:v>
                </c:pt>
                <c:pt idx="16228">
                  <c:v>0.000833333</c:v>
                </c:pt>
                <c:pt idx="16229">
                  <c:v>0.000810185</c:v>
                </c:pt>
                <c:pt idx="16230">
                  <c:v>0.002060185</c:v>
                </c:pt>
                <c:pt idx="16231">
                  <c:v>0.004918981</c:v>
                </c:pt>
                <c:pt idx="16232">
                  <c:v>0.001041667</c:v>
                </c:pt>
                <c:pt idx="16233">
                  <c:v>0.000925926</c:v>
                </c:pt>
                <c:pt idx="16234">
                  <c:v>0.003553241</c:v>
                </c:pt>
                <c:pt idx="16235">
                  <c:v>0.002997685</c:v>
                </c:pt>
                <c:pt idx="16236">
                  <c:v>0.001863426</c:v>
                </c:pt>
                <c:pt idx="16237">
                  <c:v>0.000763889</c:v>
                </c:pt>
                <c:pt idx="16238">
                  <c:v>0.004884259</c:v>
                </c:pt>
                <c:pt idx="16239">
                  <c:v>0.002141204</c:v>
                </c:pt>
                <c:pt idx="16240">
                  <c:v>0.002951389</c:v>
                </c:pt>
                <c:pt idx="16241">
                  <c:v>0.00599537</c:v>
                </c:pt>
                <c:pt idx="16242">
                  <c:v>0.001944444</c:v>
                </c:pt>
                <c:pt idx="16243">
                  <c:v>0.002951389</c:v>
                </c:pt>
                <c:pt idx="16244">
                  <c:v>0.001608796</c:v>
                </c:pt>
                <c:pt idx="16245">
                  <c:v>0.006099537</c:v>
                </c:pt>
                <c:pt idx="16246">
                  <c:v>0.006481481</c:v>
                </c:pt>
                <c:pt idx="16247">
                  <c:v>0.001527778</c:v>
                </c:pt>
                <c:pt idx="16248">
                  <c:v>0.008125</c:v>
                </c:pt>
                <c:pt idx="16249">
                  <c:v>0.0009375</c:v>
                </c:pt>
                <c:pt idx="16250">
                  <c:v>0.002175926</c:v>
                </c:pt>
                <c:pt idx="16251">
                  <c:v>0.004710648</c:v>
                </c:pt>
                <c:pt idx="16252">
                  <c:v>0.002939815</c:v>
                </c:pt>
                <c:pt idx="16253">
                  <c:v>0.002037037</c:v>
                </c:pt>
                <c:pt idx="16254">
                  <c:v>0.001030093</c:v>
                </c:pt>
                <c:pt idx="16255">
                  <c:v>0.003101852</c:v>
                </c:pt>
                <c:pt idx="16256">
                  <c:v>0.001736111</c:v>
                </c:pt>
                <c:pt idx="16257">
                  <c:v>0.004247685</c:v>
                </c:pt>
                <c:pt idx="16258">
                  <c:v>0.001759259</c:v>
                </c:pt>
                <c:pt idx="16259">
                  <c:v>0.005671296</c:v>
                </c:pt>
                <c:pt idx="16260">
                  <c:v>0.017881944</c:v>
                </c:pt>
                <c:pt idx="16261">
                  <c:v>0.000462963</c:v>
                </c:pt>
                <c:pt idx="16262">
                  <c:v>0.000752315</c:v>
                </c:pt>
                <c:pt idx="16263">
                  <c:v>0.000543981</c:v>
                </c:pt>
                <c:pt idx="16264">
                  <c:v>0.003171296</c:v>
                </c:pt>
                <c:pt idx="16265">
                  <c:v>0.001365741</c:v>
                </c:pt>
                <c:pt idx="16266">
                  <c:v>0.00125</c:v>
                </c:pt>
                <c:pt idx="16267">
                  <c:v>0.006018519</c:v>
                </c:pt>
                <c:pt idx="16268">
                  <c:v>0.000648148</c:v>
                </c:pt>
                <c:pt idx="16269">
                  <c:v>0.001030093</c:v>
                </c:pt>
                <c:pt idx="16270">
                  <c:v>0.003159722</c:v>
                </c:pt>
                <c:pt idx="16271">
                  <c:v>0.0021875</c:v>
                </c:pt>
                <c:pt idx="16272">
                  <c:v>0.000856481</c:v>
                </c:pt>
                <c:pt idx="16273">
                  <c:v>0.005613426</c:v>
                </c:pt>
                <c:pt idx="16274">
                  <c:v>0.003136574</c:v>
                </c:pt>
                <c:pt idx="16275">
                  <c:v>0.001331019</c:v>
                </c:pt>
                <c:pt idx="16276">
                  <c:v>0.000821759</c:v>
                </c:pt>
                <c:pt idx="16277">
                  <c:v>0.00693287</c:v>
                </c:pt>
                <c:pt idx="16278">
                  <c:v>0.002858796</c:v>
                </c:pt>
                <c:pt idx="16279">
                  <c:v>0.002488426</c:v>
                </c:pt>
                <c:pt idx="16280">
                  <c:v>0.001018519</c:v>
                </c:pt>
                <c:pt idx="16281">
                  <c:v>0.004895833</c:v>
                </c:pt>
                <c:pt idx="16282">
                  <c:v>0.003298611</c:v>
                </c:pt>
                <c:pt idx="16283">
                  <c:v>0.00025463</c:v>
                </c:pt>
                <c:pt idx="16284">
                  <c:v>0.002314815</c:v>
                </c:pt>
                <c:pt idx="16285">
                  <c:v>0.002847222</c:v>
                </c:pt>
                <c:pt idx="16286">
                  <c:v>0.004074074</c:v>
                </c:pt>
                <c:pt idx="16287">
                  <c:v>0.002175926</c:v>
                </c:pt>
                <c:pt idx="16288">
                  <c:v>0.005856481</c:v>
                </c:pt>
                <c:pt idx="16289">
                  <c:v>0.001574074</c:v>
                </c:pt>
                <c:pt idx="16290">
                  <c:v>0.001354167</c:v>
                </c:pt>
                <c:pt idx="16291">
                  <c:v>0.002175926</c:v>
                </c:pt>
                <c:pt idx="16292">
                  <c:v>0.005266204</c:v>
                </c:pt>
                <c:pt idx="16293">
                  <c:v>0.000752315</c:v>
                </c:pt>
                <c:pt idx="16294">
                  <c:v>0.003148148</c:v>
                </c:pt>
                <c:pt idx="16295">
                  <c:v>0.001388889</c:v>
                </c:pt>
                <c:pt idx="16296">
                  <c:v>0.007002315</c:v>
                </c:pt>
                <c:pt idx="16297">
                  <c:v>0.007291667</c:v>
                </c:pt>
                <c:pt idx="16298">
                  <c:v>0.001747685</c:v>
                </c:pt>
                <c:pt idx="16299">
                  <c:v>0.001041667</c:v>
                </c:pt>
                <c:pt idx="16300">
                  <c:v>0.001226852</c:v>
                </c:pt>
                <c:pt idx="16301">
                  <c:v>0.001469907</c:v>
                </c:pt>
                <c:pt idx="16302">
                  <c:v>0.007569444</c:v>
                </c:pt>
                <c:pt idx="16303">
                  <c:v>0.014907407</c:v>
                </c:pt>
                <c:pt idx="16304">
                  <c:v>0.00068287</c:v>
                </c:pt>
                <c:pt idx="16305">
                  <c:v>0.001435185</c:v>
                </c:pt>
                <c:pt idx="16306">
                  <c:v>0.000335648</c:v>
                </c:pt>
                <c:pt idx="16307">
                  <c:v>0.001805556</c:v>
                </c:pt>
                <c:pt idx="16308">
                  <c:v>0.000844907</c:v>
                </c:pt>
                <c:pt idx="16309">
                  <c:v>0.003854167</c:v>
                </c:pt>
                <c:pt idx="16310">
                  <c:v>0.003090278</c:v>
                </c:pt>
                <c:pt idx="16311">
                  <c:v>0.001493056</c:v>
                </c:pt>
                <c:pt idx="16312">
                  <c:v>0.001226852</c:v>
                </c:pt>
                <c:pt idx="16313">
                  <c:v>0.003125</c:v>
                </c:pt>
                <c:pt idx="16314">
                  <c:v>0.003275463</c:v>
                </c:pt>
                <c:pt idx="16315">
                  <c:v>0.0009375</c:v>
                </c:pt>
                <c:pt idx="16316">
                  <c:v>0.003020833</c:v>
                </c:pt>
                <c:pt idx="16317">
                  <c:v>0.001319444</c:v>
                </c:pt>
                <c:pt idx="16318">
                  <c:v>0.000810185</c:v>
                </c:pt>
                <c:pt idx="16319">
                  <c:v>0.001145833</c:v>
                </c:pt>
                <c:pt idx="16320">
                  <c:v>0.001608796</c:v>
                </c:pt>
                <c:pt idx="16321">
                  <c:v>0.021215278</c:v>
                </c:pt>
                <c:pt idx="16322">
                  <c:v>0.007071759</c:v>
                </c:pt>
                <c:pt idx="16323">
                  <c:v>0.001006944</c:v>
                </c:pt>
                <c:pt idx="16324">
                  <c:v>0.004270833</c:v>
                </c:pt>
                <c:pt idx="16325">
                  <c:v>0.000717593</c:v>
                </c:pt>
                <c:pt idx="16326">
                  <c:v>0.004988426</c:v>
                </c:pt>
                <c:pt idx="16327">
                  <c:v>0.00099537</c:v>
                </c:pt>
                <c:pt idx="16328">
                  <c:v>0.000775463</c:v>
                </c:pt>
                <c:pt idx="16329">
                  <c:v>0.002476852</c:v>
                </c:pt>
                <c:pt idx="16330">
                  <c:v>0.007071759</c:v>
                </c:pt>
                <c:pt idx="16331">
                  <c:v>0.002974537</c:v>
                </c:pt>
                <c:pt idx="16332">
                  <c:v>0.002847222</c:v>
                </c:pt>
                <c:pt idx="16333">
                  <c:v>0.007569444</c:v>
                </c:pt>
                <c:pt idx="16334">
                  <c:v>0.001296296</c:v>
                </c:pt>
                <c:pt idx="16335">
                  <c:v>0.002361111</c:v>
                </c:pt>
                <c:pt idx="16336">
                  <c:v>0.011909722</c:v>
                </c:pt>
                <c:pt idx="16337">
                  <c:v>0.00244213</c:v>
                </c:pt>
                <c:pt idx="16338">
                  <c:v>0.0015625</c:v>
                </c:pt>
                <c:pt idx="16339">
                  <c:v>0.001331019</c:v>
                </c:pt>
                <c:pt idx="16340">
                  <c:v>0.005127315</c:v>
                </c:pt>
                <c:pt idx="16341">
                  <c:v>0.001770833</c:v>
                </c:pt>
                <c:pt idx="16342">
                  <c:v>0.006689815</c:v>
                </c:pt>
                <c:pt idx="16343">
                  <c:v>0.002418981</c:v>
                </c:pt>
                <c:pt idx="16344">
                  <c:v>0.000277778</c:v>
                </c:pt>
                <c:pt idx="16345">
                  <c:v>0.0078125</c:v>
                </c:pt>
                <c:pt idx="16346">
                  <c:v>0.017453704</c:v>
                </c:pt>
                <c:pt idx="16347">
                  <c:v>0.003912037</c:v>
                </c:pt>
                <c:pt idx="16348">
                  <c:v>0.001168981</c:v>
                </c:pt>
                <c:pt idx="16349">
                  <c:v>0.007314815</c:v>
                </c:pt>
                <c:pt idx="16350">
                  <c:v>0.002453704</c:v>
                </c:pt>
                <c:pt idx="16351">
                  <c:v>0.007662037</c:v>
                </c:pt>
                <c:pt idx="16352">
                  <c:v>0.003043981</c:v>
                </c:pt>
                <c:pt idx="16353">
                  <c:v>0.000578704</c:v>
                </c:pt>
                <c:pt idx="16354">
                  <c:v>0.006516204</c:v>
                </c:pt>
                <c:pt idx="16355">
                  <c:v>0.003055556</c:v>
                </c:pt>
                <c:pt idx="16356">
                  <c:v>0.001435185</c:v>
                </c:pt>
                <c:pt idx="16357">
                  <c:v>0.001909722</c:v>
                </c:pt>
                <c:pt idx="16358">
                  <c:v>0.00318287</c:v>
                </c:pt>
                <c:pt idx="16359">
                  <c:v>0.005810185</c:v>
                </c:pt>
                <c:pt idx="16360">
                  <c:v>0.0046875</c:v>
                </c:pt>
                <c:pt idx="16361">
                  <c:v>0.002106481</c:v>
                </c:pt>
                <c:pt idx="16362">
                  <c:v>0.001064815</c:v>
                </c:pt>
                <c:pt idx="16363">
                  <c:v>0.001481481</c:v>
                </c:pt>
                <c:pt idx="16364">
                  <c:v>0.001851852</c:v>
                </c:pt>
                <c:pt idx="16365">
                  <c:v>0.001608796</c:v>
                </c:pt>
                <c:pt idx="16366">
                  <c:v>0.002118056</c:v>
                </c:pt>
                <c:pt idx="16367">
                  <c:v>0.002094907</c:v>
                </c:pt>
                <c:pt idx="16368">
                  <c:v>0.001550926</c:v>
                </c:pt>
                <c:pt idx="16369">
                  <c:v>0.005636574</c:v>
                </c:pt>
                <c:pt idx="16370">
                  <c:v>0.000949074</c:v>
                </c:pt>
                <c:pt idx="16371">
                  <c:v>0.007881944</c:v>
                </c:pt>
                <c:pt idx="16372">
                  <c:v>0.003275463</c:v>
                </c:pt>
                <c:pt idx="16373">
                  <c:v>0.004826389</c:v>
                </c:pt>
                <c:pt idx="16374">
                  <c:v>0.000694444</c:v>
                </c:pt>
                <c:pt idx="16375">
                  <c:v>0.000891204</c:v>
                </c:pt>
                <c:pt idx="16376">
                  <c:v>0.003263889</c:v>
                </c:pt>
                <c:pt idx="16377">
                  <c:v>0.002615741</c:v>
                </c:pt>
                <c:pt idx="16378">
                  <c:v>0.001585648</c:v>
                </c:pt>
                <c:pt idx="16379">
                  <c:v>0.007650463</c:v>
                </c:pt>
                <c:pt idx="16380">
                  <c:v>0.005150463</c:v>
                </c:pt>
                <c:pt idx="16381">
                  <c:v>0.004282407</c:v>
                </c:pt>
                <c:pt idx="16382">
                  <c:v>0.002800926</c:v>
                </c:pt>
                <c:pt idx="16383">
                  <c:v>0.016296296</c:v>
                </c:pt>
                <c:pt idx="16384">
                  <c:v>0.005949074</c:v>
                </c:pt>
                <c:pt idx="16385">
                  <c:v>0.001458333</c:v>
                </c:pt>
                <c:pt idx="16386">
                  <c:v>0.002037037</c:v>
                </c:pt>
                <c:pt idx="16387">
                  <c:v>0.001886574</c:v>
                </c:pt>
                <c:pt idx="16388">
                  <c:v>0.005590278</c:v>
                </c:pt>
                <c:pt idx="16389">
                  <c:v>0.004537037</c:v>
                </c:pt>
                <c:pt idx="16390">
                  <c:v>0.007037037</c:v>
                </c:pt>
                <c:pt idx="16391">
                  <c:v>0.001678241</c:v>
                </c:pt>
                <c:pt idx="16392">
                  <c:v>0.001851852</c:v>
                </c:pt>
                <c:pt idx="16393">
                  <c:v>0.001851852</c:v>
                </c:pt>
                <c:pt idx="16394">
                  <c:v>0.003020833</c:v>
                </c:pt>
                <c:pt idx="16395">
                  <c:v>0.003553241</c:v>
                </c:pt>
                <c:pt idx="16396">
                  <c:v>0.002731481</c:v>
                </c:pt>
                <c:pt idx="16397">
                  <c:v>0.004664352</c:v>
                </c:pt>
                <c:pt idx="16398">
                  <c:v>0.004479167</c:v>
                </c:pt>
                <c:pt idx="16399">
                  <c:v>0.00244213</c:v>
                </c:pt>
                <c:pt idx="16400">
                  <c:v>0.006921296</c:v>
                </c:pt>
                <c:pt idx="16401">
                  <c:v>0.002094907</c:v>
                </c:pt>
                <c:pt idx="16402">
                  <c:v>0.002743056</c:v>
                </c:pt>
                <c:pt idx="16403">
                  <c:v>0.005520833</c:v>
                </c:pt>
                <c:pt idx="16404">
                  <c:v>0.003680556</c:v>
                </c:pt>
                <c:pt idx="16405">
                  <c:v>0.00462963</c:v>
                </c:pt>
                <c:pt idx="16406">
                  <c:v>0.003611111</c:v>
                </c:pt>
                <c:pt idx="16407">
                  <c:v>0.003113426</c:v>
                </c:pt>
                <c:pt idx="16408">
                  <c:v>0.002881944</c:v>
                </c:pt>
                <c:pt idx="16409">
                  <c:v>0.002152778</c:v>
                </c:pt>
                <c:pt idx="16410">
                  <c:v>0.002777778</c:v>
                </c:pt>
                <c:pt idx="16411">
                  <c:v>0.001828704</c:v>
                </c:pt>
                <c:pt idx="16412">
                  <c:v>0.001238426</c:v>
                </c:pt>
                <c:pt idx="16413">
                  <c:v>0.003321759</c:v>
                </c:pt>
                <c:pt idx="16414">
                  <c:v>0.001435185</c:v>
                </c:pt>
                <c:pt idx="16415">
                  <c:v>0.003125</c:v>
                </c:pt>
                <c:pt idx="16416">
                  <c:v>0.005439815</c:v>
                </c:pt>
                <c:pt idx="16417">
                  <c:v>0.001944444</c:v>
                </c:pt>
                <c:pt idx="16418">
                  <c:v>0.001608796</c:v>
                </c:pt>
                <c:pt idx="16419">
                  <c:v>0.006481481</c:v>
                </c:pt>
                <c:pt idx="16420">
                  <c:v>0.001111111</c:v>
                </c:pt>
                <c:pt idx="16421">
                  <c:v>0.001157407</c:v>
                </c:pt>
                <c:pt idx="16422">
                  <c:v>0.001585648</c:v>
                </c:pt>
                <c:pt idx="16423">
                  <c:v>0.000636574</c:v>
                </c:pt>
                <c:pt idx="16424">
                  <c:v>0.01431713</c:v>
                </c:pt>
                <c:pt idx="16425">
                  <c:v>0.0009375</c:v>
                </c:pt>
                <c:pt idx="16426">
                  <c:v>0.002847222</c:v>
                </c:pt>
                <c:pt idx="16427">
                  <c:v>0.000509259</c:v>
                </c:pt>
                <c:pt idx="16428">
                  <c:v>0.003993056</c:v>
                </c:pt>
                <c:pt idx="16429">
                  <c:v>0.005706019</c:v>
                </c:pt>
                <c:pt idx="16430">
                  <c:v>0.0025</c:v>
                </c:pt>
                <c:pt idx="16431">
                  <c:v>0.002164352</c:v>
                </c:pt>
                <c:pt idx="16432">
                  <c:v>0.006712963</c:v>
                </c:pt>
                <c:pt idx="16433">
                  <c:v>0.00212963</c:v>
                </c:pt>
                <c:pt idx="16434">
                  <c:v>0.005127315</c:v>
                </c:pt>
                <c:pt idx="16435">
                  <c:v>0.002465278</c:v>
                </c:pt>
                <c:pt idx="16436">
                  <c:v>0.00462963</c:v>
                </c:pt>
                <c:pt idx="16437">
                  <c:v>0.001805556</c:v>
                </c:pt>
                <c:pt idx="16438">
                  <c:v>0.001724537</c:v>
                </c:pt>
                <c:pt idx="16439">
                  <c:v>0.001030093</c:v>
                </c:pt>
                <c:pt idx="16440">
                  <c:v>0.005821759</c:v>
                </c:pt>
                <c:pt idx="16441">
                  <c:v>0.000717593</c:v>
                </c:pt>
                <c:pt idx="16442">
                  <c:v>0.003263889</c:v>
                </c:pt>
                <c:pt idx="16443">
                  <c:v>0.001122685</c:v>
                </c:pt>
                <c:pt idx="16444">
                  <c:v>0.000451389</c:v>
                </c:pt>
                <c:pt idx="16445">
                  <c:v>0.00193287</c:v>
                </c:pt>
                <c:pt idx="16446">
                  <c:v>0.001180556</c:v>
                </c:pt>
                <c:pt idx="16447">
                  <c:v>0.002303241</c:v>
                </c:pt>
                <c:pt idx="16448">
                  <c:v>0.002696759</c:v>
                </c:pt>
                <c:pt idx="16449">
                  <c:v>0.001458333</c:v>
                </c:pt>
                <c:pt idx="16450">
                  <c:v>0.000509259</c:v>
                </c:pt>
                <c:pt idx="16451">
                  <c:v>0.000902778</c:v>
                </c:pt>
                <c:pt idx="16452">
                  <c:v>0.002847222</c:v>
                </c:pt>
                <c:pt idx="16453">
                  <c:v>0.002349537</c:v>
                </c:pt>
                <c:pt idx="16454">
                  <c:v>0.002418981</c:v>
                </c:pt>
                <c:pt idx="16455">
                  <c:v>0.001296296</c:v>
                </c:pt>
                <c:pt idx="16456">
                  <c:v>0.008425926</c:v>
                </c:pt>
                <c:pt idx="16457">
                  <c:v>0.002881944</c:v>
                </c:pt>
                <c:pt idx="16458">
                  <c:v>0.014895833</c:v>
                </c:pt>
                <c:pt idx="16459">
                  <c:v>0.00505787</c:v>
                </c:pt>
                <c:pt idx="16460">
                  <c:v>0.000416667</c:v>
                </c:pt>
                <c:pt idx="16461">
                  <c:v>0.013287037</c:v>
                </c:pt>
                <c:pt idx="16462">
                  <c:v>0.00537037</c:v>
                </c:pt>
                <c:pt idx="16463">
                  <c:v>0.01</c:v>
                </c:pt>
                <c:pt idx="16464">
                  <c:v>0.002175926</c:v>
                </c:pt>
                <c:pt idx="16465">
                  <c:v>0.003634259</c:v>
                </c:pt>
                <c:pt idx="16466">
                  <c:v>0.012002315</c:v>
                </c:pt>
                <c:pt idx="16467">
                  <c:v>0.0040625</c:v>
                </c:pt>
                <c:pt idx="16468">
                  <c:v>0.003229167</c:v>
                </c:pt>
                <c:pt idx="16469">
                  <c:v>0.001377315</c:v>
                </c:pt>
                <c:pt idx="16470">
                  <c:v>0.001875</c:v>
                </c:pt>
                <c:pt idx="16471">
                  <c:v>0.002418981</c:v>
                </c:pt>
                <c:pt idx="16472">
                  <c:v>0.001574074</c:v>
                </c:pt>
                <c:pt idx="16473">
                  <c:v>0.001747685</c:v>
                </c:pt>
                <c:pt idx="16474">
                  <c:v>0.007222222</c:v>
                </c:pt>
                <c:pt idx="16475">
                  <c:v>0.00193287</c:v>
                </c:pt>
                <c:pt idx="16476">
                  <c:v>0.000439815</c:v>
                </c:pt>
                <c:pt idx="16477">
                  <c:v>0.002349537</c:v>
                </c:pt>
                <c:pt idx="16478">
                  <c:v>0.009282407</c:v>
                </c:pt>
                <c:pt idx="16479">
                  <c:v>0.001655093</c:v>
                </c:pt>
                <c:pt idx="16480">
                  <c:v>0.003032407</c:v>
                </c:pt>
                <c:pt idx="16481">
                  <c:v>0.002939815</c:v>
                </c:pt>
                <c:pt idx="16482">
                  <c:v>0.014189815</c:v>
                </c:pt>
                <c:pt idx="16483">
                  <c:v>0.00130787</c:v>
                </c:pt>
                <c:pt idx="16484">
                  <c:v>0.008263889</c:v>
                </c:pt>
                <c:pt idx="16485">
                  <c:v>0.006180556</c:v>
                </c:pt>
                <c:pt idx="16486">
                  <c:v>0.002013889</c:v>
                </c:pt>
                <c:pt idx="16487">
                  <c:v>0.006157407</c:v>
                </c:pt>
                <c:pt idx="16488">
                  <c:v>0.00369213</c:v>
                </c:pt>
                <c:pt idx="16489">
                  <c:v>0.018611111</c:v>
                </c:pt>
                <c:pt idx="16490">
                  <c:v>0.000706019</c:v>
                </c:pt>
                <c:pt idx="16491">
                  <c:v>0.000972222</c:v>
                </c:pt>
                <c:pt idx="16492">
                  <c:v>0.000983796</c:v>
                </c:pt>
                <c:pt idx="16493">
                  <c:v>0.001469907</c:v>
                </c:pt>
                <c:pt idx="16494">
                  <c:v>0.005636574</c:v>
                </c:pt>
                <c:pt idx="16495">
                  <c:v>0.001967593</c:v>
                </c:pt>
                <c:pt idx="16496">
                  <c:v>0.000821759</c:v>
                </c:pt>
                <c:pt idx="16497">
                  <c:v>0.003298611</c:v>
                </c:pt>
                <c:pt idx="16498">
                  <c:v>0.005115741</c:v>
                </c:pt>
                <c:pt idx="16499">
                  <c:v>0.00068287</c:v>
                </c:pt>
                <c:pt idx="16500">
                  <c:v>0.001157407</c:v>
                </c:pt>
                <c:pt idx="16501">
                  <c:v>0.002523148</c:v>
                </c:pt>
                <c:pt idx="16502">
                  <c:v>0.001539352</c:v>
                </c:pt>
                <c:pt idx="16503">
                  <c:v>0.000462963</c:v>
                </c:pt>
                <c:pt idx="16504">
                  <c:v>0.002164352</c:v>
                </c:pt>
                <c:pt idx="16505">
                  <c:v>0.001030093</c:v>
                </c:pt>
                <c:pt idx="16506">
                  <c:v>0.000868056</c:v>
                </c:pt>
                <c:pt idx="16507">
                  <c:v>0.000810185</c:v>
                </c:pt>
                <c:pt idx="16508">
                  <c:v>0.003287037</c:v>
                </c:pt>
                <c:pt idx="16509">
                  <c:v>0.008726852</c:v>
                </c:pt>
                <c:pt idx="16510">
                  <c:v>0.001423611</c:v>
                </c:pt>
                <c:pt idx="16511">
                  <c:v>0.004212963</c:v>
                </c:pt>
                <c:pt idx="16512">
                  <c:v>0.00224537</c:v>
                </c:pt>
                <c:pt idx="16513">
                  <c:v>0.000844907</c:v>
                </c:pt>
                <c:pt idx="16514">
                  <c:v>0.001898148</c:v>
                </c:pt>
                <c:pt idx="16515">
                  <c:v>0.001064815</c:v>
                </c:pt>
                <c:pt idx="16516">
                  <c:v>0.000844907</c:v>
                </c:pt>
                <c:pt idx="16517">
                  <c:v>0.001412037</c:v>
                </c:pt>
                <c:pt idx="16518">
                  <c:v>0.005787037</c:v>
                </c:pt>
                <c:pt idx="16519">
                  <c:v>0.006585648</c:v>
                </c:pt>
                <c:pt idx="16520">
                  <c:v>0.002152778</c:v>
                </c:pt>
                <c:pt idx="16521">
                  <c:v>0.000439815</c:v>
                </c:pt>
                <c:pt idx="16522">
                  <c:v>0.001585648</c:v>
                </c:pt>
                <c:pt idx="16523">
                  <c:v>0.002094907</c:v>
                </c:pt>
                <c:pt idx="16524">
                  <c:v>0.002025463</c:v>
                </c:pt>
                <c:pt idx="16525">
                  <c:v>0.001215278</c:v>
                </c:pt>
                <c:pt idx="16526">
                  <c:v>0.010069444</c:v>
                </c:pt>
                <c:pt idx="16527">
                  <c:v>0.002615741</c:v>
                </c:pt>
                <c:pt idx="16528">
                  <c:v>0.001631944</c:v>
                </c:pt>
                <c:pt idx="16529">
                  <c:v>0.000671296</c:v>
                </c:pt>
                <c:pt idx="16530">
                  <c:v>0.001331019</c:v>
                </c:pt>
                <c:pt idx="16531">
                  <c:v>0.002048611</c:v>
                </c:pt>
                <c:pt idx="16532">
                  <c:v>0.004965278</c:v>
                </c:pt>
                <c:pt idx="16533">
                  <c:v>0.002962963</c:v>
                </c:pt>
                <c:pt idx="16534">
                  <c:v>0.00181713</c:v>
                </c:pt>
                <c:pt idx="16535">
                  <c:v>0.003298611</c:v>
                </c:pt>
                <c:pt idx="16536">
                  <c:v>0.001238426</c:v>
                </c:pt>
                <c:pt idx="16537">
                  <c:v>0.002372685</c:v>
                </c:pt>
                <c:pt idx="16538">
                  <c:v>0.005069444</c:v>
                </c:pt>
                <c:pt idx="16539">
                  <c:v>0.001863426</c:v>
                </c:pt>
                <c:pt idx="16540">
                  <c:v>0.000462963</c:v>
                </c:pt>
                <c:pt idx="16541">
                  <c:v>0.002743056</c:v>
                </c:pt>
                <c:pt idx="16542">
                  <c:v>0.001226852</c:v>
                </c:pt>
                <c:pt idx="16543">
                  <c:v>0.001828704</c:v>
                </c:pt>
                <c:pt idx="16544">
                  <c:v>0.001678241</c:v>
                </c:pt>
                <c:pt idx="16545">
                  <c:v>0.002824074</c:v>
                </c:pt>
                <c:pt idx="16546">
                  <c:v>0.008449074</c:v>
                </c:pt>
                <c:pt idx="16547">
                  <c:v>0.005763889</c:v>
                </c:pt>
                <c:pt idx="16548">
                  <c:v>0.003784722</c:v>
                </c:pt>
                <c:pt idx="16549">
                  <c:v>0.001203704</c:v>
                </c:pt>
                <c:pt idx="16550">
                  <c:v>0.004351852</c:v>
                </c:pt>
                <c:pt idx="16551">
                  <c:v>0.001585648</c:v>
                </c:pt>
                <c:pt idx="16552">
                  <c:v>0.004386574</c:v>
                </c:pt>
                <c:pt idx="16553">
                  <c:v>0.00880787</c:v>
                </c:pt>
                <c:pt idx="16554">
                  <c:v>0.00125</c:v>
                </c:pt>
                <c:pt idx="16555">
                  <c:v>0.002685185</c:v>
                </c:pt>
                <c:pt idx="16556">
                  <c:v>0.00212963</c:v>
                </c:pt>
                <c:pt idx="16557">
                  <c:v>0.002650463</c:v>
                </c:pt>
                <c:pt idx="16558">
                  <c:v>0.00318287</c:v>
                </c:pt>
                <c:pt idx="16559">
                  <c:v>0.001099537</c:v>
                </c:pt>
                <c:pt idx="16560">
                  <c:v>0.003252315</c:v>
                </c:pt>
                <c:pt idx="16561">
                  <c:v>0.001678241</c:v>
                </c:pt>
                <c:pt idx="16562">
                  <c:v>0.001203704</c:v>
                </c:pt>
                <c:pt idx="16563">
                  <c:v>0.001643519</c:v>
                </c:pt>
                <c:pt idx="16564">
                  <c:v>0.001574074</c:v>
                </c:pt>
                <c:pt idx="16565">
                  <c:v>0.001215278</c:v>
                </c:pt>
                <c:pt idx="16566">
                  <c:v>0.005729167</c:v>
                </c:pt>
                <c:pt idx="16567">
                  <c:v>0.001851852</c:v>
                </c:pt>
                <c:pt idx="16568">
                  <c:v>0.00193287</c:v>
                </c:pt>
                <c:pt idx="16569">
                  <c:v>0.002719907</c:v>
                </c:pt>
                <c:pt idx="16570">
                  <c:v>0.007326389</c:v>
                </c:pt>
                <c:pt idx="16571">
                  <c:v>0.003148148</c:v>
                </c:pt>
                <c:pt idx="16572">
                  <c:v>0.000636574</c:v>
                </c:pt>
                <c:pt idx="16573">
                  <c:v>0.000497685</c:v>
                </c:pt>
                <c:pt idx="16574">
                  <c:v>0.000185185</c:v>
                </c:pt>
                <c:pt idx="16575">
                  <c:v>0.000462963</c:v>
                </c:pt>
                <c:pt idx="16576">
                  <c:v>0.001006944</c:v>
                </c:pt>
                <c:pt idx="16577">
                  <c:v>0.003888889</c:v>
                </c:pt>
                <c:pt idx="16578">
                  <c:v>0.005451389</c:v>
                </c:pt>
                <c:pt idx="16579">
                  <c:v>0.00068287</c:v>
                </c:pt>
                <c:pt idx="16580">
                  <c:v>0.001203704</c:v>
                </c:pt>
                <c:pt idx="16581">
                  <c:v>0.00212963</c:v>
                </c:pt>
                <c:pt idx="16582">
                  <c:v>0.002893519</c:v>
                </c:pt>
                <c:pt idx="16583">
                  <c:v>0.001331019</c:v>
                </c:pt>
                <c:pt idx="16584">
                  <c:v>0.000208333</c:v>
                </c:pt>
                <c:pt idx="16585">
                  <c:v>0.001331019</c:v>
                </c:pt>
                <c:pt idx="16586">
                  <c:v>0.000706019</c:v>
                </c:pt>
                <c:pt idx="16587">
                  <c:v>0.007453704</c:v>
                </c:pt>
                <c:pt idx="16588">
                  <c:v>0.000416667</c:v>
                </c:pt>
                <c:pt idx="16589">
                  <c:v>0.001296296</c:v>
                </c:pt>
                <c:pt idx="16590">
                  <c:v>0.004872685</c:v>
                </c:pt>
                <c:pt idx="16591">
                  <c:v>0.002060185</c:v>
                </c:pt>
                <c:pt idx="16592">
                  <c:v>0.010231481</c:v>
                </c:pt>
                <c:pt idx="16593">
                  <c:v>0.001805556</c:v>
                </c:pt>
                <c:pt idx="16594">
                  <c:v>0.000763889</c:v>
                </c:pt>
                <c:pt idx="16595">
                  <c:v>0.00369213</c:v>
                </c:pt>
                <c:pt idx="16596">
                  <c:v>0.004293981</c:v>
                </c:pt>
                <c:pt idx="16597">
                  <c:v>0.00224537</c:v>
                </c:pt>
                <c:pt idx="16598">
                  <c:v>0.000405093</c:v>
                </c:pt>
                <c:pt idx="16599">
                  <c:v>0.001851852</c:v>
                </c:pt>
                <c:pt idx="16600">
                  <c:v>0.001712963</c:v>
                </c:pt>
                <c:pt idx="16601">
                  <c:v>0.003287037</c:v>
                </c:pt>
                <c:pt idx="16602">
                  <c:v>0.002106481</c:v>
                </c:pt>
                <c:pt idx="16603">
                  <c:v>0.00224537</c:v>
                </c:pt>
                <c:pt idx="16604">
                  <c:v>0.000648148</c:v>
                </c:pt>
                <c:pt idx="16605">
                  <c:v>0.004340278</c:v>
                </c:pt>
                <c:pt idx="16606">
                  <c:v>0.000358796</c:v>
                </c:pt>
                <c:pt idx="16607">
                  <c:v>0.000844907</c:v>
                </c:pt>
                <c:pt idx="16608">
                  <c:v>0.011018519</c:v>
                </c:pt>
                <c:pt idx="16609">
                  <c:v>0.001284722</c:v>
                </c:pt>
                <c:pt idx="16610">
                  <c:v>0.002465278</c:v>
                </c:pt>
                <c:pt idx="16611">
                  <c:v>0.002835648</c:v>
                </c:pt>
                <c:pt idx="16612">
                  <c:v>0.001828704</c:v>
                </c:pt>
                <c:pt idx="16613">
                  <c:v>0.001886574</c:v>
                </c:pt>
                <c:pt idx="16614">
                  <c:v>0.004895833</c:v>
                </c:pt>
                <c:pt idx="16615">
                  <c:v>0.004259259</c:v>
                </c:pt>
                <c:pt idx="16616">
                  <c:v>0.002569444</c:v>
                </c:pt>
                <c:pt idx="16617">
                  <c:v>0.000462963</c:v>
                </c:pt>
                <c:pt idx="16618">
                  <c:v>0.001412037</c:v>
                </c:pt>
                <c:pt idx="16619">
                  <c:v>0.002118056</c:v>
                </c:pt>
                <c:pt idx="16620">
                  <c:v>0.001423611</c:v>
                </c:pt>
                <c:pt idx="16621">
                  <c:v>0.002569444</c:v>
                </c:pt>
                <c:pt idx="16622">
                  <c:v>0.000810185</c:v>
                </c:pt>
                <c:pt idx="16623">
                  <c:v>0.001099537</c:v>
                </c:pt>
                <c:pt idx="16624">
                  <c:v>0.002337963</c:v>
                </c:pt>
                <c:pt idx="16625">
                  <c:v>0.00181713</c:v>
                </c:pt>
                <c:pt idx="16626">
                  <c:v>0.002199074</c:v>
                </c:pt>
                <c:pt idx="16627">
                  <c:v>0.001990741</c:v>
                </c:pt>
                <c:pt idx="16628">
                  <c:v>0.000810185</c:v>
                </c:pt>
                <c:pt idx="16629">
                  <c:v>0.002002315</c:v>
                </c:pt>
                <c:pt idx="16630">
                  <c:v>0.004479167</c:v>
                </c:pt>
                <c:pt idx="16631">
                  <c:v>0.000856481</c:v>
                </c:pt>
                <c:pt idx="16632">
                  <c:v>0.001793981</c:v>
                </c:pt>
                <c:pt idx="16633">
                  <c:v>0.0009375</c:v>
                </c:pt>
                <c:pt idx="16634">
                  <c:v>0.001840278</c:v>
                </c:pt>
                <c:pt idx="16635">
                  <c:v>0.007986111</c:v>
                </c:pt>
                <c:pt idx="16636">
                  <c:v>0.000844907</c:v>
                </c:pt>
                <c:pt idx="16637">
                  <c:v>0.003611111</c:v>
                </c:pt>
                <c:pt idx="16638">
                  <c:v>0.008298611</c:v>
                </c:pt>
                <c:pt idx="16639">
                  <c:v>0.004108796</c:v>
                </c:pt>
                <c:pt idx="16640">
                  <c:v>0.002210648</c:v>
                </c:pt>
                <c:pt idx="16641">
                  <c:v>0.006226852</c:v>
                </c:pt>
                <c:pt idx="16642">
                  <c:v>0.001180556</c:v>
                </c:pt>
                <c:pt idx="16643">
                  <c:v>0.001365741</c:v>
                </c:pt>
                <c:pt idx="16644">
                  <c:v>0.002280093</c:v>
                </c:pt>
                <c:pt idx="16645">
                  <c:v>0.001122685</c:v>
                </c:pt>
                <c:pt idx="16646">
                  <c:v>0.006122685</c:v>
                </c:pt>
                <c:pt idx="16647">
                  <c:v>0.001134259</c:v>
                </c:pt>
                <c:pt idx="16648">
                  <c:v>0.00125</c:v>
                </c:pt>
                <c:pt idx="16649">
                  <c:v>0.003159722</c:v>
                </c:pt>
                <c:pt idx="16650">
                  <c:v>0.00162037</c:v>
                </c:pt>
                <c:pt idx="16651">
                  <c:v>0.002071759</c:v>
                </c:pt>
                <c:pt idx="16652">
                  <c:v>0.005034722</c:v>
                </c:pt>
                <c:pt idx="16653">
                  <c:v>0.0015625</c:v>
                </c:pt>
                <c:pt idx="16654">
                  <c:v>0.0015625</c:v>
                </c:pt>
                <c:pt idx="16655">
                  <c:v>0.000416667</c:v>
                </c:pt>
                <c:pt idx="16656">
                  <c:v>0.002395833</c:v>
                </c:pt>
                <c:pt idx="16657">
                  <c:v>0.004236111</c:v>
                </c:pt>
                <c:pt idx="16658">
                  <c:v>0.0025</c:v>
                </c:pt>
                <c:pt idx="16659">
                  <c:v>0.002777778</c:v>
                </c:pt>
                <c:pt idx="16660">
                  <c:v>0.0034375</c:v>
                </c:pt>
                <c:pt idx="16661">
                  <c:v>0.001747685</c:v>
                </c:pt>
                <c:pt idx="16662">
                  <c:v>0.00087963</c:v>
                </c:pt>
                <c:pt idx="16663">
                  <c:v>0.001354167</c:v>
                </c:pt>
                <c:pt idx="16664">
                  <c:v>0.002465278</c:v>
                </c:pt>
                <c:pt idx="16665">
                  <c:v>0.001145833</c:v>
                </c:pt>
                <c:pt idx="16666">
                  <c:v>0.00119213</c:v>
                </c:pt>
                <c:pt idx="16667">
                  <c:v>0.001828704</c:v>
                </c:pt>
                <c:pt idx="16668">
                  <c:v>0.001041667</c:v>
                </c:pt>
                <c:pt idx="16669">
                  <c:v>0.013333333</c:v>
                </c:pt>
                <c:pt idx="16670">
                  <c:v>0.000636574</c:v>
                </c:pt>
                <c:pt idx="16671">
                  <c:v>0.003877315</c:v>
                </c:pt>
                <c:pt idx="16672">
                  <c:v>0.001458333</c:v>
                </c:pt>
                <c:pt idx="16673">
                  <c:v>0.001956019</c:v>
                </c:pt>
                <c:pt idx="16674">
                  <c:v>0.001064815</c:v>
                </c:pt>
                <c:pt idx="16675">
                  <c:v>0.002349537</c:v>
                </c:pt>
                <c:pt idx="16676">
                  <c:v>0.001550926</c:v>
                </c:pt>
                <c:pt idx="16677">
                  <c:v>0.002962963</c:v>
                </c:pt>
                <c:pt idx="16678">
                  <c:v>0.000983796</c:v>
                </c:pt>
                <c:pt idx="16679">
                  <c:v>0.001990741</c:v>
                </c:pt>
                <c:pt idx="16680">
                  <c:v>0.002453704</c:v>
                </c:pt>
                <c:pt idx="16681">
                  <c:v>0.00443287</c:v>
                </c:pt>
                <c:pt idx="16682">
                  <c:v>0.000289352</c:v>
                </c:pt>
                <c:pt idx="16683">
                  <c:v>0.006805556</c:v>
                </c:pt>
                <c:pt idx="16684">
                  <c:v>0.001759259</c:v>
                </c:pt>
                <c:pt idx="16685">
                  <c:v>0.010115741</c:v>
                </c:pt>
                <c:pt idx="16686">
                  <c:v>0.005023148</c:v>
                </c:pt>
                <c:pt idx="16687">
                  <c:v>0.003726852</c:v>
                </c:pt>
                <c:pt idx="16688">
                  <c:v>0.000393519</c:v>
                </c:pt>
                <c:pt idx="16689">
                  <c:v>0.006782407</c:v>
                </c:pt>
                <c:pt idx="16690">
                  <c:v>0.008078704</c:v>
                </c:pt>
                <c:pt idx="16691">
                  <c:v>0.000844907</c:v>
                </c:pt>
                <c:pt idx="16692">
                  <c:v>0.002453704</c:v>
                </c:pt>
                <c:pt idx="16693">
                  <c:v>0.002152778</c:v>
                </c:pt>
                <c:pt idx="16694">
                  <c:v>0.015405093</c:v>
                </c:pt>
                <c:pt idx="16695">
                  <c:v>0.007384259</c:v>
                </c:pt>
                <c:pt idx="16696">
                  <c:v>0.001134259</c:v>
                </c:pt>
                <c:pt idx="16697">
                  <c:v>0.005983796</c:v>
                </c:pt>
                <c:pt idx="16698">
                  <c:v>0.003136574</c:v>
                </c:pt>
                <c:pt idx="16699">
                  <c:v>0.011064815</c:v>
                </c:pt>
                <c:pt idx="16700">
                  <c:v>0.001157407</c:v>
                </c:pt>
                <c:pt idx="16701">
                  <c:v>0.002384259</c:v>
                </c:pt>
                <c:pt idx="16702">
                  <c:v>0.001921296</c:v>
                </c:pt>
                <c:pt idx="16703">
                  <c:v>0.007766204</c:v>
                </c:pt>
                <c:pt idx="16704">
                  <c:v>0.003425926</c:v>
                </c:pt>
                <c:pt idx="16705">
                  <c:v>0.011076389</c:v>
                </c:pt>
                <c:pt idx="16706">
                  <c:v>0.000983796</c:v>
                </c:pt>
                <c:pt idx="16707">
                  <c:v>0.003738426</c:v>
                </c:pt>
                <c:pt idx="16708">
                  <c:v>0.002523148</c:v>
                </c:pt>
                <c:pt idx="16709">
                  <c:v>0.005069444</c:v>
                </c:pt>
                <c:pt idx="16710">
                  <c:v>0.001377315</c:v>
                </c:pt>
                <c:pt idx="16711">
                  <c:v>0.003333333</c:v>
                </c:pt>
                <c:pt idx="16712">
                  <c:v>0.001446759</c:v>
                </c:pt>
                <c:pt idx="16713">
                  <c:v>0.001828704</c:v>
                </c:pt>
                <c:pt idx="16714">
                  <c:v>0.001493056</c:v>
                </c:pt>
                <c:pt idx="16715">
                  <c:v>0.001053241</c:v>
                </c:pt>
                <c:pt idx="16716">
                  <c:v>0.006296296</c:v>
                </c:pt>
                <c:pt idx="16717">
                  <c:v>0.005185185</c:v>
                </c:pt>
                <c:pt idx="16718">
                  <c:v>0.001944444</c:v>
                </c:pt>
                <c:pt idx="16719">
                  <c:v>0.002349537</c:v>
                </c:pt>
                <c:pt idx="16720">
                  <c:v>0.001423611</c:v>
                </c:pt>
                <c:pt idx="16721">
                  <c:v>0.004178241</c:v>
                </c:pt>
                <c:pt idx="16722">
                  <c:v>0.00287037</c:v>
                </c:pt>
                <c:pt idx="16723">
                  <c:v>0.008229167</c:v>
                </c:pt>
                <c:pt idx="16724">
                  <c:v>0.000636574</c:v>
                </c:pt>
                <c:pt idx="16725">
                  <c:v>0.015358796</c:v>
                </c:pt>
                <c:pt idx="16726">
                  <c:v>0.001041667</c:v>
                </c:pt>
                <c:pt idx="16727">
                  <c:v>0.002766204</c:v>
                </c:pt>
                <c:pt idx="16728">
                  <c:v>0.001412037</c:v>
                </c:pt>
                <c:pt idx="16729">
                  <c:v>0.012615741</c:v>
                </c:pt>
                <c:pt idx="16730">
                  <c:v>0.000949074</c:v>
                </c:pt>
                <c:pt idx="16731">
                  <c:v>0.004178241</c:v>
                </c:pt>
                <c:pt idx="16732">
                  <c:v>0.000775463</c:v>
                </c:pt>
                <c:pt idx="16733">
                  <c:v>0.024050926</c:v>
                </c:pt>
                <c:pt idx="16734">
                  <c:v>0.002141204</c:v>
                </c:pt>
                <c:pt idx="16735">
                  <c:v>0.003923611</c:v>
                </c:pt>
                <c:pt idx="16736">
                  <c:v>0.002349537</c:v>
                </c:pt>
                <c:pt idx="16737">
                  <c:v>0.00462963</c:v>
                </c:pt>
                <c:pt idx="16738">
                  <c:v>0.005497685</c:v>
                </c:pt>
                <c:pt idx="16739">
                  <c:v>0.000671296</c:v>
                </c:pt>
                <c:pt idx="16740">
                  <c:v>0.002650463</c:v>
                </c:pt>
                <c:pt idx="16741">
                  <c:v>0.006134259</c:v>
                </c:pt>
                <c:pt idx="16742">
                  <c:v>0.005752315</c:v>
                </c:pt>
                <c:pt idx="16743">
                  <c:v>0.0009375</c:v>
                </c:pt>
                <c:pt idx="16744">
                  <c:v>0.002951389</c:v>
                </c:pt>
                <c:pt idx="16745">
                  <c:v>0.002384259</c:v>
                </c:pt>
                <c:pt idx="16746">
                  <c:v>0.002141204</c:v>
                </c:pt>
                <c:pt idx="16747">
                  <c:v>0.001446759</c:v>
                </c:pt>
                <c:pt idx="16748">
                  <c:v>0.007789352</c:v>
                </c:pt>
                <c:pt idx="16749">
                  <c:v>0.013009259</c:v>
                </c:pt>
                <c:pt idx="16750">
                  <c:v>0.002638889</c:v>
                </c:pt>
                <c:pt idx="16751">
                  <c:v>0.002083333</c:v>
                </c:pt>
                <c:pt idx="16752">
                  <c:v>0.009351852</c:v>
                </c:pt>
                <c:pt idx="16753">
                  <c:v>0.004664352</c:v>
                </c:pt>
                <c:pt idx="16754">
                  <c:v>0.005902778</c:v>
                </c:pt>
                <c:pt idx="16755">
                  <c:v>0.004780093</c:v>
                </c:pt>
                <c:pt idx="16756">
                  <c:v>0.002291667</c:v>
                </c:pt>
                <c:pt idx="16757">
                  <c:v>0.004872685</c:v>
                </c:pt>
                <c:pt idx="16758">
                  <c:v>0.004050926</c:v>
                </c:pt>
                <c:pt idx="16759">
                  <c:v>0.003726852</c:v>
                </c:pt>
                <c:pt idx="16760">
                  <c:v>0.002326389</c:v>
                </c:pt>
                <c:pt idx="16761">
                  <c:v>0.007384259</c:v>
                </c:pt>
                <c:pt idx="16762">
                  <c:v>0.00505787</c:v>
                </c:pt>
                <c:pt idx="16763">
                  <c:v>0.000787037</c:v>
                </c:pt>
                <c:pt idx="16764">
                  <c:v>0.001701389</c:v>
                </c:pt>
                <c:pt idx="16765">
                  <c:v>0.00287037</c:v>
                </c:pt>
                <c:pt idx="16766">
                  <c:v>0.00125</c:v>
                </c:pt>
                <c:pt idx="16767">
                  <c:v>0.001273148</c:v>
                </c:pt>
                <c:pt idx="16768">
                  <c:v>0.003796296</c:v>
                </c:pt>
                <c:pt idx="16769">
                  <c:v>0.003530093</c:v>
                </c:pt>
                <c:pt idx="16770">
                  <c:v>0.003391204</c:v>
                </c:pt>
                <c:pt idx="16771">
                  <c:v>0.000787037</c:v>
                </c:pt>
                <c:pt idx="16772">
                  <c:v>0.00380787</c:v>
                </c:pt>
                <c:pt idx="16773">
                  <c:v>0.00380787</c:v>
                </c:pt>
                <c:pt idx="16774">
                  <c:v>0.007048611</c:v>
                </c:pt>
                <c:pt idx="16775">
                  <c:v>0.007546296</c:v>
                </c:pt>
                <c:pt idx="16776">
                  <c:v>0.013900463</c:v>
                </c:pt>
                <c:pt idx="16777">
                  <c:v>0.002916667</c:v>
                </c:pt>
                <c:pt idx="16778">
                  <c:v>0.015150463</c:v>
                </c:pt>
                <c:pt idx="16779">
                  <c:v>0.005509259</c:v>
                </c:pt>
                <c:pt idx="16780">
                  <c:v>0.001828704</c:v>
                </c:pt>
                <c:pt idx="16781">
                  <c:v>0.000856481</c:v>
                </c:pt>
                <c:pt idx="16782">
                  <c:v>0.004849537</c:v>
                </c:pt>
                <c:pt idx="16783">
                  <c:v>0.001909722</c:v>
                </c:pt>
                <c:pt idx="16784">
                  <c:v>0.004722222</c:v>
                </c:pt>
                <c:pt idx="16785">
                  <c:v>0.0015625</c:v>
                </c:pt>
                <c:pt idx="16786">
                  <c:v>0.000474537</c:v>
                </c:pt>
                <c:pt idx="16787">
                  <c:v>0.000960648</c:v>
                </c:pt>
                <c:pt idx="16788">
                  <c:v>0.003391204</c:v>
                </c:pt>
                <c:pt idx="16789">
                  <c:v>0.001863426</c:v>
                </c:pt>
                <c:pt idx="16790">
                  <c:v>0.002002315</c:v>
                </c:pt>
                <c:pt idx="16791">
                  <c:v>0.001805556</c:v>
                </c:pt>
                <c:pt idx="16792">
                  <c:v>0.003240741</c:v>
                </c:pt>
                <c:pt idx="16793">
                  <c:v>0.015729167</c:v>
                </c:pt>
                <c:pt idx="16794">
                  <c:v>0.001412037</c:v>
                </c:pt>
                <c:pt idx="16795">
                  <c:v>0.004814815</c:v>
                </c:pt>
                <c:pt idx="16796">
                  <c:v>0.000416667</c:v>
                </c:pt>
                <c:pt idx="16797">
                  <c:v>0.007210648</c:v>
                </c:pt>
                <c:pt idx="16798">
                  <c:v>0.000613426</c:v>
                </c:pt>
                <c:pt idx="16799">
                  <c:v>0.003229167</c:v>
                </c:pt>
                <c:pt idx="16800">
                  <c:v>0.003310185</c:v>
                </c:pt>
                <c:pt idx="16801">
                  <c:v>0.006157407</c:v>
                </c:pt>
                <c:pt idx="16802">
                  <c:v>0.001238426</c:v>
                </c:pt>
                <c:pt idx="16803">
                  <c:v>0.010798611</c:v>
                </c:pt>
                <c:pt idx="16804">
                  <c:v>0.000983796</c:v>
                </c:pt>
                <c:pt idx="16805">
                  <c:v>0.001122685</c:v>
                </c:pt>
                <c:pt idx="16806">
                  <c:v>0.005763889</c:v>
                </c:pt>
                <c:pt idx="16807">
                  <c:v>0.001979167</c:v>
                </c:pt>
                <c:pt idx="16808">
                  <c:v>0.005729167</c:v>
                </c:pt>
                <c:pt idx="16809">
                  <c:v>0.009247685</c:v>
                </c:pt>
                <c:pt idx="16810">
                  <c:v>0.001284722</c:v>
                </c:pt>
                <c:pt idx="16811">
                  <c:v>0.000972222</c:v>
                </c:pt>
                <c:pt idx="16812">
                  <c:v>0.006331019</c:v>
                </c:pt>
                <c:pt idx="16813">
                  <c:v>0.00119213</c:v>
                </c:pt>
                <c:pt idx="16814">
                  <c:v>0.002731481</c:v>
                </c:pt>
                <c:pt idx="16815">
                  <c:v>0.000821759</c:v>
                </c:pt>
                <c:pt idx="16816">
                  <c:v>0.002222222</c:v>
                </c:pt>
                <c:pt idx="16817">
                  <c:v>0.000578704</c:v>
                </c:pt>
                <c:pt idx="16818">
                  <c:v>0.000625</c:v>
                </c:pt>
                <c:pt idx="16819">
                  <c:v>0.000659722</c:v>
                </c:pt>
                <c:pt idx="16820">
                  <c:v>0.000810185</c:v>
                </c:pt>
                <c:pt idx="16821">
                  <c:v>0.00306713</c:v>
                </c:pt>
                <c:pt idx="16822">
                  <c:v>0.001354167</c:v>
                </c:pt>
                <c:pt idx="16823">
                  <c:v>0.004976852</c:v>
                </c:pt>
                <c:pt idx="16824">
                  <c:v>0.000555556</c:v>
                </c:pt>
                <c:pt idx="16825">
                  <c:v>0.006215278</c:v>
                </c:pt>
                <c:pt idx="16826">
                  <c:v>0.002997685</c:v>
                </c:pt>
                <c:pt idx="16827">
                  <c:v>0.001655093</c:v>
                </c:pt>
                <c:pt idx="16828">
                  <c:v>0.000729167</c:v>
                </c:pt>
                <c:pt idx="16829">
                  <c:v>0.002789352</c:v>
                </c:pt>
                <c:pt idx="16830">
                  <c:v>0.004131944</c:v>
                </c:pt>
                <c:pt idx="16831">
                  <c:v>0.000243056</c:v>
                </c:pt>
                <c:pt idx="16832">
                  <c:v>0.000150463</c:v>
                </c:pt>
                <c:pt idx="16833">
                  <c:v>0.00037037</c:v>
                </c:pt>
                <c:pt idx="16834">
                  <c:v>0.001712963</c:v>
                </c:pt>
                <c:pt idx="16835">
                  <c:v>0.003032407</c:v>
                </c:pt>
                <c:pt idx="16836">
                  <c:v>0.001377315</c:v>
                </c:pt>
                <c:pt idx="16837">
                  <c:v>0.000613426</c:v>
                </c:pt>
                <c:pt idx="16838">
                  <c:v>0.001064815</c:v>
                </c:pt>
                <c:pt idx="16839">
                  <c:v>0.002615741</c:v>
                </c:pt>
                <c:pt idx="16840">
                  <c:v>0.002164352</c:v>
                </c:pt>
                <c:pt idx="16841">
                  <c:v>0.002407407</c:v>
                </c:pt>
                <c:pt idx="16842">
                  <c:v>0.001446759</c:v>
                </c:pt>
                <c:pt idx="16843">
                  <c:v>0.001875</c:v>
                </c:pt>
                <c:pt idx="16844">
                  <c:v>0.003252315</c:v>
                </c:pt>
                <c:pt idx="16845">
                  <c:v>0.001608796</c:v>
                </c:pt>
                <c:pt idx="16846">
                  <c:v>0.001168981</c:v>
                </c:pt>
                <c:pt idx="16847">
                  <c:v>0.002372685</c:v>
                </c:pt>
                <c:pt idx="16848">
                  <c:v>0.000752315</c:v>
                </c:pt>
                <c:pt idx="16849">
                  <c:v>0.003599537</c:v>
                </c:pt>
                <c:pt idx="16850">
                  <c:v>0.001319444</c:v>
                </c:pt>
                <c:pt idx="16851">
                  <c:v>0.002152778</c:v>
                </c:pt>
                <c:pt idx="16852">
                  <c:v>0.001388889</c:v>
                </c:pt>
                <c:pt idx="16853">
                  <c:v>0.001585648</c:v>
                </c:pt>
                <c:pt idx="16854">
                  <c:v>0.001053241</c:v>
                </c:pt>
                <c:pt idx="16855">
                  <c:v>0.001493056</c:v>
                </c:pt>
                <c:pt idx="16856">
                  <c:v>0.00244213</c:v>
                </c:pt>
                <c:pt idx="16857">
                  <c:v>0.000902778</c:v>
                </c:pt>
                <c:pt idx="16858">
                  <c:v>0.000775463</c:v>
                </c:pt>
                <c:pt idx="16859">
                  <c:v>0.000821759</c:v>
                </c:pt>
                <c:pt idx="16860">
                  <c:v>0.002013889</c:v>
                </c:pt>
                <c:pt idx="16861">
                  <c:v>0.000810185</c:v>
                </c:pt>
                <c:pt idx="16862">
                  <c:v>0.000671296</c:v>
                </c:pt>
                <c:pt idx="16863">
                  <c:v>0.001354167</c:v>
                </c:pt>
                <c:pt idx="16864">
                  <c:v>0.00150463</c:v>
                </c:pt>
                <c:pt idx="16865">
                  <c:v>0.001122685</c:v>
                </c:pt>
                <c:pt idx="16866">
                  <c:v>0.00087963</c:v>
                </c:pt>
                <c:pt idx="16867">
                  <c:v>0.0053125</c:v>
                </c:pt>
                <c:pt idx="16868">
                  <c:v>0.000821759</c:v>
                </c:pt>
                <c:pt idx="16869">
                  <c:v>0.002453704</c:v>
                </c:pt>
                <c:pt idx="16870">
                  <c:v>0.000891204</c:v>
                </c:pt>
                <c:pt idx="16871">
                  <c:v>0.004398148</c:v>
                </c:pt>
                <c:pt idx="16872">
                  <c:v>0.001898148</c:v>
                </c:pt>
                <c:pt idx="16873">
                  <c:v>0.009872685</c:v>
                </c:pt>
                <c:pt idx="16874">
                  <c:v>0.005405093</c:v>
                </c:pt>
                <c:pt idx="16875">
                  <c:v>0.000532407</c:v>
                </c:pt>
                <c:pt idx="16876">
                  <c:v>0.013935185</c:v>
                </c:pt>
                <c:pt idx="16877">
                  <c:v>0.000636574</c:v>
                </c:pt>
                <c:pt idx="16878">
                  <c:v>0.003912037</c:v>
                </c:pt>
                <c:pt idx="16879">
                  <c:v>0.002222222</c:v>
                </c:pt>
                <c:pt idx="16880">
                  <c:v>0.001944444</c:v>
                </c:pt>
                <c:pt idx="16881">
                  <c:v>0.00181713</c:v>
                </c:pt>
                <c:pt idx="16882">
                  <c:v>0.00400463</c:v>
                </c:pt>
                <c:pt idx="16883">
                  <c:v>0.00537037</c:v>
                </c:pt>
                <c:pt idx="16884">
                  <c:v>0.002951389</c:v>
                </c:pt>
                <c:pt idx="16885">
                  <c:v>0.003622685</c:v>
                </c:pt>
                <c:pt idx="16886">
                  <c:v>0.001597222</c:v>
                </c:pt>
                <c:pt idx="16887">
                  <c:v>0.003229167</c:v>
                </c:pt>
                <c:pt idx="16888">
                  <c:v>0.003877315</c:v>
                </c:pt>
                <c:pt idx="16889">
                  <c:v>0.002418981</c:v>
                </c:pt>
                <c:pt idx="16890">
                  <c:v>0.000729167</c:v>
                </c:pt>
                <c:pt idx="16891">
                  <c:v>0.006493056</c:v>
                </c:pt>
                <c:pt idx="16892">
                  <c:v>0.002280093</c:v>
                </c:pt>
                <c:pt idx="16893">
                  <c:v>0.00380787</c:v>
                </c:pt>
                <c:pt idx="16894">
                  <c:v>0.003761574</c:v>
                </c:pt>
                <c:pt idx="16895">
                  <c:v>0.000810185</c:v>
                </c:pt>
                <c:pt idx="16896">
                  <c:v>0.002986111</c:v>
                </c:pt>
                <c:pt idx="16897">
                  <c:v>0.000613426</c:v>
                </c:pt>
                <c:pt idx="16898">
                  <c:v>0.002268519</c:v>
                </c:pt>
                <c:pt idx="16899">
                  <c:v>0.000625</c:v>
                </c:pt>
                <c:pt idx="16900">
                  <c:v>0.001643519</c:v>
                </c:pt>
                <c:pt idx="16901">
                  <c:v>0.006053241</c:v>
                </c:pt>
                <c:pt idx="16902">
                  <c:v>0.003773148</c:v>
                </c:pt>
                <c:pt idx="16903">
                  <c:v>0.000729167</c:v>
                </c:pt>
                <c:pt idx="16904">
                  <c:v>0.002233796</c:v>
                </c:pt>
                <c:pt idx="16905">
                  <c:v>0.006990741</c:v>
                </c:pt>
                <c:pt idx="16906">
                  <c:v>0.001666667</c:v>
                </c:pt>
                <c:pt idx="16907">
                  <c:v>0.00349537</c:v>
                </c:pt>
                <c:pt idx="16908">
                  <c:v>0.002372685</c:v>
                </c:pt>
                <c:pt idx="16909">
                  <c:v>0.00212963</c:v>
                </c:pt>
                <c:pt idx="16910">
                  <c:v>0.001585648</c:v>
                </c:pt>
                <c:pt idx="16911">
                  <c:v>0.005196759</c:v>
                </c:pt>
                <c:pt idx="16912">
                  <c:v>0.000671296</c:v>
                </c:pt>
                <c:pt idx="16913">
                  <c:v>0.00212963</c:v>
                </c:pt>
                <c:pt idx="16914">
                  <c:v>0.016400463</c:v>
                </c:pt>
                <c:pt idx="16915">
                  <c:v>0.017175926</c:v>
                </c:pt>
                <c:pt idx="16916">
                  <c:v>0.001956019</c:v>
                </c:pt>
                <c:pt idx="16917">
                  <c:v>0.000439815</c:v>
                </c:pt>
                <c:pt idx="16918">
                  <c:v>0.016678241</c:v>
                </c:pt>
                <c:pt idx="16919">
                  <c:v>0.00525463</c:v>
                </c:pt>
                <c:pt idx="16920">
                  <c:v>0.001979167</c:v>
                </c:pt>
                <c:pt idx="16921">
                  <c:v>0.001724537</c:v>
                </c:pt>
                <c:pt idx="16922">
                  <c:v>0.008645833</c:v>
                </c:pt>
                <c:pt idx="16923">
                  <c:v>0.002581019</c:v>
                </c:pt>
                <c:pt idx="16924">
                  <c:v>0.001782407</c:v>
                </c:pt>
                <c:pt idx="16925">
                  <c:v>0.000694444</c:v>
                </c:pt>
                <c:pt idx="16926">
                  <c:v>0.004201389</c:v>
                </c:pt>
                <c:pt idx="16927">
                  <c:v>0.001747685</c:v>
                </c:pt>
                <c:pt idx="16928">
                  <c:v>0.003877315</c:v>
                </c:pt>
                <c:pt idx="16929">
                  <c:v>0.00099537</c:v>
                </c:pt>
                <c:pt idx="16930">
                  <c:v>0.002175926</c:v>
                </c:pt>
                <c:pt idx="16931">
                  <c:v>0.002141204</c:v>
                </c:pt>
                <c:pt idx="16932">
                  <c:v>0.001979167</c:v>
                </c:pt>
                <c:pt idx="16933">
                  <c:v>0.002349537</c:v>
                </c:pt>
                <c:pt idx="16934">
                  <c:v>0.000972222</c:v>
                </c:pt>
                <c:pt idx="16935">
                  <c:v>0.001550926</c:v>
                </c:pt>
                <c:pt idx="16936">
                  <c:v>0.001898148</c:v>
                </c:pt>
                <c:pt idx="16937">
                  <c:v>0.001481481</c:v>
                </c:pt>
                <c:pt idx="16938">
                  <c:v>0.000173611</c:v>
                </c:pt>
                <c:pt idx="16939">
                  <c:v>0.004467593</c:v>
                </c:pt>
                <c:pt idx="16940">
                  <c:v>0.004641204</c:v>
                </c:pt>
                <c:pt idx="16941">
                  <c:v>0.001793981</c:v>
                </c:pt>
                <c:pt idx="16942">
                  <c:v>0.001585648</c:v>
                </c:pt>
                <c:pt idx="16943">
                  <c:v>0.002314815</c:v>
                </c:pt>
                <c:pt idx="16944">
                  <c:v>0.002604167</c:v>
                </c:pt>
                <c:pt idx="16945">
                  <c:v>0.004386574</c:v>
                </c:pt>
                <c:pt idx="16946">
                  <c:v>0.001064815</c:v>
                </c:pt>
                <c:pt idx="16947">
                  <c:v>0.002175926</c:v>
                </c:pt>
                <c:pt idx="16948">
                  <c:v>0.001944444</c:v>
                </c:pt>
                <c:pt idx="16949">
                  <c:v>0.003530093</c:v>
                </c:pt>
                <c:pt idx="16950">
                  <c:v>0.005752315</c:v>
                </c:pt>
                <c:pt idx="16951">
                  <c:v>0.007534722</c:v>
                </c:pt>
                <c:pt idx="16952">
                  <c:v>0.002372685</c:v>
                </c:pt>
                <c:pt idx="16953">
                  <c:v>0.002071759</c:v>
                </c:pt>
                <c:pt idx="16954">
                  <c:v>0.005833333</c:v>
                </c:pt>
                <c:pt idx="16955">
                  <c:v>0.002453704</c:v>
                </c:pt>
                <c:pt idx="16956">
                  <c:v>0.000416667</c:v>
                </c:pt>
                <c:pt idx="16957">
                  <c:v>0.000451389</c:v>
                </c:pt>
                <c:pt idx="16958">
                  <c:v>0.006666667</c:v>
                </c:pt>
                <c:pt idx="16959">
                  <c:v>0.001064815</c:v>
                </c:pt>
                <c:pt idx="16960">
                  <c:v>0.002777778</c:v>
                </c:pt>
                <c:pt idx="16961">
                  <c:v>0.002094907</c:v>
                </c:pt>
                <c:pt idx="16962">
                  <c:v>0.001701389</c:v>
                </c:pt>
                <c:pt idx="16963">
                  <c:v>0.006990741</c:v>
                </c:pt>
                <c:pt idx="16964">
                  <c:v>0.002233796</c:v>
                </c:pt>
                <c:pt idx="16965">
                  <c:v>0.00162037</c:v>
                </c:pt>
                <c:pt idx="16966">
                  <c:v>0.00244213</c:v>
                </c:pt>
                <c:pt idx="16967">
                  <c:v>0.001388889</c:v>
                </c:pt>
                <c:pt idx="16968">
                  <c:v>0.004722222</c:v>
                </c:pt>
                <c:pt idx="16969">
                  <c:v>0.001956019</c:v>
                </c:pt>
                <c:pt idx="16970">
                  <c:v>0.017256944</c:v>
                </c:pt>
                <c:pt idx="16971">
                  <c:v>0.003969907</c:v>
                </c:pt>
                <c:pt idx="16972">
                  <c:v>0.001041667</c:v>
                </c:pt>
                <c:pt idx="16973">
                  <c:v>0.000729167</c:v>
                </c:pt>
                <c:pt idx="16974">
                  <c:v>0.002060185</c:v>
                </c:pt>
                <c:pt idx="16975">
                  <c:v>0.003564815</c:v>
                </c:pt>
                <c:pt idx="16976">
                  <c:v>0.004722222</c:v>
                </c:pt>
                <c:pt idx="16977">
                  <c:v>0.001377315</c:v>
                </c:pt>
                <c:pt idx="16978">
                  <c:v>0.001145833</c:v>
                </c:pt>
                <c:pt idx="16979">
                  <c:v>0.000902778</c:v>
                </c:pt>
                <c:pt idx="16980">
                  <c:v>0.002604167</c:v>
                </c:pt>
                <c:pt idx="16981">
                  <c:v>0.006990741</c:v>
                </c:pt>
                <c:pt idx="16982">
                  <c:v>0.002893519</c:v>
                </c:pt>
                <c:pt idx="16983">
                  <c:v>0.002407407</c:v>
                </c:pt>
                <c:pt idx="16984">
                  <c:v>0.000266204</c:v>
                </c:pt>
                <c:pt idx="16985">
                  <c:v>0.002858796</c:v>
                </c:pt>
                <c:pt idx="16986">
                  <c:v>0.000902778</c:v>
                </c:pt>
                <c:pt idx="16987">
                  <c:v>0.002361111</c:v>
                </c:pt>
                <c:pt idx="16988">
                  <c:v>0.001041667</c:v>
                </c:pt>
                <c:pt idx="16989">
                  <c:v>0.006238426</c:v>
                </c:pt>
                <c:pt idx="16990">
                  <c:v>0.01005787</c:v>
                </c:pt>
                <c:pt idx="16991">
                  <c:v>0.003159722</c:v>
                </c:pt>
                <c:pt idx="16992">
                  <c:v>0.001238426</c:v>
                </c:pt>
                <c:pt idx="16993">
                  <c:v>0.000555556</c:v>
                </c:pt>
                <c:pt idx="16994">
                  <c:v>0.002523148</c:v>
                </c:pt>
                <c:pt idx="16995">
                  <c:v>0.001053241</c:v>
                </c:pt>
                <c:pt idx="16996">
                  <c:v>0.002650463</c:v>
                </c:pt>
                <c:pt idx="16997">
                  <c:v>0.000659722</c:v>
                </c:pt>
                <c:pt idx="16998">
                  <c:v>0.007222222</c:v>
                </c:pt>
                <c:pt idx="16999">
                  <c:v>0.003518519</c:v>
                </c:pt>
                <c:pt idx="17000">
                  <c:v>0.001493056</c:v>
                </c:pt>
                <c:pt idx="17001">
                  <c:v>0.010590278</c:v>
                </c:pt>
                <c:pt idx="17002">
                  <c:v>0.010451389</c:v>
                </c:pt>
                <c:pt idx="17003">
                  <c:v>0.000671296</c:v>
                </c:pt>
                <c:pt idx="17004">
                  <c:v>0.001412037</c:v>
                </c:pt>
                <c:pt idx="17005">
                  <c:v>0.002349537</c:v>
                </c:pt>
                <c:pt idx="17006">
                  <c:v>0.010104167</c:v>
                </c:pt>
                <c:pt idx="17007">
                  <c:v>0.00287037</c:v>
                </c:pt>
                <c:pt idx="17008">
                  <c:v>0.001724537</c:v>
                </c:pt>
                <c:pt idx="17009">
                  <c:v>0.001701389</c:v>
                </c:pt>
                <c:pt idx="17010">
                  <c:v>0.011990741</c:v>
                </c:pt>
                <c:pt idx="17011">
                  <c:v>0.008206019</c:v>
                </c:pt>
                <c:pt idx="17012">
                  <c:v>0.000833333</c:v>
                </c:pt>
                <c:pt idx="17013">
                  <c:v>0.000324074</c:v>
                </c:pt>
                <c:pt idx="17014">
                  <c:v>0.002141204</c:v>
                </c:pt>
                <c:pt idx="17015">
                  <c:v>0.001134259</c:v>
                </c:pt>
                <c:pt idx="17016">
                  <c:v>0.001712963</c:v>
                </c:pt>
                <c:pt idx="17017">
                  <c:v>0.001990741</c:v>
                </c:pt>
                <c:pt idx="17018">
                  <c:v>0.001736111</c:v>
                </c:pt>
                <c:pt idx="17019">
                  <c:v>0.000590278</c:v>
                </c:pt>
                <c:pt idx="17020">
                  <c:v>0.013958333</c:v>
                </c:pt>
                <c:pt idx="17021">
                  <c:v>0.001041667</c:v>
                </c:pt>
                <c:pt idx="17022">
                  <c:v>0.021631944</c:v>
                </c:pt>
                <c:pt idx="17023">
                  <c:v>0.006655093</c:v>
                </c:pt>
                <c:pt idx="17024">
                  <c:v>0.002962963</c:v>
                </c:pt>
                <c:pt idx="17025">
                  <c:v>0.009525463</c:v>
                </c:pt>
                <c:pt idx="17026">
                  <c:v>0.002662037</c:v>
                </c:pt>
                <c:pt idx="17027">
                  <c:v>0.0009375</c:v>
                </c:pt>
                <c:pt idx="17028">
                  <c:v>0.000648148</c:v>
                </c:pt>
                <c:pt idx="17029">
                  <c:v>0.002835648</c:v>
                </c:pt>
                <c:pt idx="17030">
                  <c:v>0.003842593</c:v>
                </c:pt>
                <c:pt idx="17031">
                  <c:v>0.001747685</c:v>
                </c:pt>
                <c:pt idx="17032">
                  <c:v>0.001527778</c:v>
                </c:pt>
                <c:pt idx="17033">
                  <c:v>0.001701389</c:v>
                </c:pt>
                <c:pt idx="17034">
                  <c:v>0.011030093</c:v>
                </c:pt>
                <c:pt idx="17035">
                  <c:v>0.000497685</c:v>
                </c:pt>
                <c:pt idx="17036">
                  <c:v>0.014571759</c:v>
                </c:pt>
                <c:pt idx="17037">
                  <c:v>0.003090278</c:v>
                </c:pt>
                <c:pt idx="17038">
                  <c:v>0.008518519</c:v>
                </c:pt>
                <c:pt idx="17039">
                  <c:v>0.004189815</c:v>
                </c:pt>
                <c:pt idx="17040">
                  <c:v>0.010428241</c:v>
                </c:pt>
                <c:pt idx="17041">
                  <c:v>0.001493056</c:v>
                </c:pt>
                <c:pt idx="17042">
                  <c:v>0.003634259</c:v>
                </c:pt>
                <c:pt idx="17043">
                  <c:v>0.000914352</c:v>
                </c:pt>
                <c:pt idx="17044">
                  <c:v>0.001550926</c:v>
                </c:pt>
                <c:pt idx="17045">
                  <c:v>0.002511574</c:v>
                </c:pt>
                <c:pt idx="17046">
                  <c:v>0.006469907</c:v>
                </c:pt>
                <c:pt idx="17047">
                  <c:v>0.001631944</c:v>
                </c:pt>
                <c:pt idx="17048">
                  <c:v>0.0015625</c:v>
                </c:pt>
                <c:pt idx="17049">
                  <c:v>0.001458333</c:v>
                </c:pt>
                <c:pt idx="17050">
                  <c:v>0.001168981</c:v>
                </c:pt>
                <c:pt idx="17051">
                  <c:v>0.000717593</c:v>
                </c:pt>
                <c:pt idx="17052">
                  <c:v>0.00537037</c:v>
                </c:pt>
                <c:pt idx="17053">
                  <c:v>0.007303241</c:v>
                </c:pt>
                <c:pt idx="17054">
                  <c:v>0.002349537</c:v>
                </c:pt>
                <c:pt idx="17055">
                  <c:v>0.003541667</c:v>
                </c:pt>
                <c:pt idx="17056">
                  <c:v>0.003680556</c:v>
                </c:pt>
                <c:pt idx="17057">
                  <c:v>0.009375</c:v>
                </c:pt>
                <c:pt idx="17058">
                  <c:v>0.003159722</c:v>
                </c:pt>
                <c:pt idx="17059">
                  <c:v>0.009027778</c:v>
                </c:pt>
                <c:pt idx="17060">
                  <c:v>0.009768519</c:v>
                </c:pt>
                <c:pt idx="17061">
                  <c:v>0.003310185</c:v>
                </c:pt>
                <c:pt idx="17062">
                  <c:v>0.010960648</c:v>
                </c:pt>
                <c:pt idx="17063">
                  <c:v>0.002615741</c:v>
                </c:pt>
                <c:pt idx="17064">
                  <c:v>0.003796296</c:v>
                </c:pt>
                <c:pt idx="17065">
                  <c:v>0.005185185</c:v>
                </c:pt>
                <c:pt idx="17066">
                  <c:v>0.002465278</c:v>
                </c:pt>
                <c:pt idx="17067">
                  <c:v>0.002986111</c:v>
                </c:pt>
                <c:pt idx="17068">
                  <c:v>0.000949074</c:v>
                </c:pt>
                <c:pt idx="17069">
                  <c:v>0.002939815</c:v>
                </c:pt>
                <c:pt idx="17070">
                  <c:v>0.002083333</c:v>
                </c:pt>
                <c:pt idx="17071">
                  <c:v>0.004247685</c:v>
                </c:pt>
                <c:pt idx="17072">
                  <c:v>0.010069444</c:v>
                </c:pt>
                <c:pt idx="17073">
                  <c:v>0.001990741</c:v>
                </c:pt>
                <c:pt idx="17074">
                  <c:v>0.021064815</c:v>
                </c:pt>
                <c:pt idx="17075">
                  <c:v>0.001666667</c:v>
                </c:pt>
                <c:pt idx="17076">
                  <c:v>0.003506944</c:v>
                </c:pt>
                <c:pt idx="17077">
                  <c:v>0.001388889</c:v>
                </c:pt>
                <c:pt idx="17078">
                  <c:v>0.002731481</c:v>
                </c:pt>
                <c:pt idx="17079">
                  <c:v>0.001724537</c:v>
                </c:pt>
                <c:pt idx="17080">
                  <c:v>0.006400463</c:v>
                </c:pt>
                <c:pt idx="17081">
                  <c:v>0.001041667</c:v>
                </c:pt>
                <c:pt idx="17082">
                  <c:v>0.003101852</c:v>
                </c:pt>
                <c:pt idx="17083">
                  <c:v>0.009583333</c:v>
                </c:pt>
                <c:pt idx="17084">
                  <c:v>0.001574074</c:v>
                </c:pt>
                <c:pt idx="17085">
                  <c:v>0.002418981</c:v>
                </c:pt>
                <c:pt idx="17086">
                  <c:v>0.009328704</c:v>
                </c:pt>
                <c:pt idx="17087">
                  <c:v>0.008391204</c:v>
                </c:pt>
                <c:pt idx="17088">
                  <c:v>0.001608796</c:v>
                </c:pt>
                <c:pt idx="17089">
                  <c:v>0.009502315</c:v>
                </c:pt>
                <c:pt idx="17090">
                  <c:v>0.000486111</c:v>
                </c:pt>
                <c:pt idx="17091">
                  <c:v>0.004247685</c:v>
                </c:pt>
                <c:pt idx="17092">
                  <c:v>0.0059375</c:v>
                </c:pt>
                <c:pt idx="17093">
                  <c:v>0.004016204</c:v>
                </c:pt>
                <c:pt idx="17094">
                  <c:v>0.013576389</c:v>
                </c:pt>
                <c:pt idx="17095">
                  <c:v>0.001770833</c:v>
                </c:pt>
                <c:pt idx="17096">
                  <c:v>0.001111111</c:v>
                </c:pt>
                <c:pt idx="17097">
                  <c:v>0.00724537</c:v>
                </c:pt>
                <c:pt idx="17098">
                  <c:v>0.001423611</c:v>
                </c:pt>
                <c:pt idx="17099">
                  <c:v>0.000891204</c:v>
                </c:pt>
                <c:pt idx="17100">
                  <c:v>0.003043981</c:v>
                </c:pt>
                <c:pt idx="17101">
                  <c:v>0.002615741</c:v>
                </c:pt>
                <c:pt idx="17102">
                  <c:v>0.006678241</c:v>
                </c:pt>
                <c:pt idx="17103">
                  <c:v>0.004548611</c:v>
                </c:pt>
                <c:pt idx="17104">
                  <c:v>0.010844907</c:v>
                </c:pt>
                <c:pt idx="17105">
                  <c:v>0.007326389</c:v>
                </c:pt>
                <c:pt idx="17106">
                  <c:v>0.006574074</c:v>
                </c:pt>
                <c:pt idx="17107">
                  <c:v>0.002743056</c:v>
                </c:pt>
                <c:pt idx="17108">
                  <c:v>0.002083333</c:v>
                </c:pt>
                <c:pt idx="17109">
                  <c:v>0.002974537</c:v>
                </c:pt>
                <c:pt idx="17110">
                  <c:v>0.002800926</c:v>
                </c:pt>
                <c:pt idx="17111">
                  <c:v>0.006168981</c:v>
                </c:pt>
                <c:pt idx="17112">
                  <c:v>0.003310185</c:v>
                </c:pt>
                <c:pt idx="17113">
                  <c:v>0.002453704</c:v>
                </c:pt>
                <c:pt idx="17114">
                  <c:v>0.0009375</c:v>
                </c:pt>
                <c:pt idx="17115">
                  <c:v>0.001064815</c:v>
                </c:pt>
                <c:pt idx="17116">
                  <c:v>0.003958333</c:v>
                </c:pt>
                <c:pt idx="17117">
                  <c:v>0.006388889</c:v>
                </c:pt>
                <c:pt idx="17118">
                  <c:v>0.002789352</c:v>
                </c:pt>
                <c:pt idx="17119">
                  <c:v>0.005300926</c:v>
                </c:pt>
                <c:pt idx="17120">
                  <c:v>0.018541667</c:v>
                </c:pt>
                <c:pt idx="17121">
                  <c:v>0.000486111</c:v>
                </c:pt>
                <c:pt idx="17122">
                  <c:v>0.00150463</c:v>
                </c:pt>
                <c:pt idx="17123">
                  <c:v>0.002280093</c:v>
                </c:pt>
                <c:pt idx="17124">
                  <c:v>0.000601852</c:v>
                </c:pt>
                <c:pt idx="17125">
                  <c:v>0.005104167</c:v>
                </c:pt>
                <c:pt idx="17126">
                  <c:v>0.003043981</c:v>
                </c:pt>
                <c:pt idx="17127">
                  <c:v>0.000474537</c:v>
                </c:pt>
                <c:pt idx="17128">
                  <c:v>0.001331019</c:v>
                </c:pt>
                <c:pt idx="17129">
                  <c:v>0.000798611</c:v>
                </c:pt>
                <c:pt idx="17130">
                  <c:v>0.002534722</c:v>
                </c:pt>
                <c:pt idx="17131">
                  <c:v>0.002071759</c:v>
                </c:pt>
                <c:pt idx="17132">
                  <c:v>0.000833333</c:v>
                </c:pt>
                <c:pt idx="17133">
                  <c:v>0.017268519</c:v>
                </c:pt>
                <c:pt idx="17134">
                  <c:v>0.000740741</c:v>
                </c:pt>
                <c:pt idx="17135">
                  <c:v>0.002430556</c:v>
                </c:pt>
                <c:pt idx="17136">
                  <c:v>0.002349537</c:v>
                </c:pt>
                <c:pt idx="17137">
                  <c:v>0.001539352</c:v>
                </c:pt>
                <c:pt idx="17138">
                  <c:v>0.007893519</c:v>
                </c:pt>
                <c:pt idx="17139">
                  <c:v>0.001782407</c:v>
                </c:pt>
                <c:pt idx="17140">
                  <c:v>0.001736111</c:v>
                </c:pt>
                <c:pt idx="17141">
                  <c:v>0.000150463</c:v>
                </c:pt>
                <c:pt idx="17142">
                  <c:v>0.016458333</c:v>
                </c:pt>
                <c:pt idx="17143">
                  <c:v>0.001319444</c:v>
                </c:pt>
                <c:pt idx="17144">
                  <c:v>0.002152778</c:v>
                </c:pt>
                <c:pt idx="17145">
                  <c:v>0.001840278</c:v>
                </c:pt>
                <c:pt idx="17146">
                  <c:v>0.001180556</c:v>
                </c:pt>
                <c:pt idx="17147">
                  <c:v>0.000752315</c:v>
                </c:pt>
                <c:pt idx="17148">
                  <c:v>0.001423611</c:v>
                </c:pt>
                <c:pt idx="17149">
                  <c:v>0.008425926</c:v>
                </c:pt>
                <c:pt idx="17150">
                  <c:v>0.000497685</c:v>
                </c:pt>
                <c:pt idx="17151">
                  <c:v>0.003703704</c:v>
                </c:pt>
                <c:pt idx="17152">
                  <c:v>0.001979167</c:v>
                </c:pt>
                <c:pt idx="17153">
                  <c:v>0.002453704</c:v>
                </c:pt>
                <c:pt idx="17154">
                  <c:v>0.001284722</c:v>
                </c:pt>
                <c:pt idx="17155">
                  <c:v>0.002013889</c:v>
                </c:pt>
                <c:pt idx="17156">
                  <c:v>0.006840278</c:v>
                </c:pt>
                <c:pt idx="17157">
                  <c:v>0.006967593</c:v>
                </c:pt>
                <c:pt idx="17158">
                  <c:v>0.000671296</c:v>
                </c:pt>
                <c:pt idx="17159">
                  <c:v>0.011331019</c:v>
                </c:pt>
                <c:pt idx="17160">
                  <c:v>0.002199074</c:v>
                </c:pt>
                <c:pt idx="17161">
                  <c:v>0.003900463</c:v>
                </c:pt>
                <c:pt idx="17162">
                  <c:v>0.003414352</c:v>
                </c:pt>
                <c:pt idx="17163">
                  <c:v>0.00712963</c:v>
                </c:pt>
                <c:pt idx="17164">
                  <c:v>0.004155093</c:v>
                </c:pt>
                <c:pt idx="17165">
                  <c:v>0.001226852</c:v>
                </c:pt>
                <c:pt idx="17166">
                  <c:v>0.001770833</c:v>
                </c:pt>
                <c:pt idx="17167">
                  <c:v>0.001273148</c:v>
                </c:pt>
                <c:pt idx="17168">
                  <c:v>0.001458333</c:v>
                </c:pt>
                <c:pt idx="17169">
                  <c:v>0.002291667</c:v>
                </c:pt>
                <c:pt idx="17170">
                  <c:v>0.001574074</c:v>
                </c:pt>
                <c:pt idx="17171">
                  <c:v>0.002002315</c:v>
                </c:pt>
                <c:pt idx="17172">
                  <c:v>0.003402778</c:v>
                </c:pt>
                <c:pt idx="17173">
                  <c:v>0.003530093</c:v>
                </c:pt>
                <c:pt idx="17174">
                  <c:v>0.003587963</c:v>
                </c:pt>
                <c:pt idx="17175">
                  <c:v>0.009074074</c:v>
                </c:pt>
                <c:pt idx="17176">
                  <c:v>0.001273148</c:v>
                </c:pt>
                <c:pt idx="17177">
                  <c:v>0.004178241</c:v>
                </c:pt>
                <c:pt idx="17178">
                  <c:v>0.011574074</c:v>
                </c:pt>
                <c:pt idx="17179">
                  <c:v>0.008043981</c:v>
                </c:pt>
                <c:pt idx="17180">
                  <c:v>0.001585648</c:v>
                </c:pt>
                <c:pt idx="17181">
                  <c:v>0.003877315</c:v>
                </c:pt>
                <c:pt idx="17182">
                  <c:v>0.000590278</c:v>
                </c:pt>
                <c:pt idx="17183">
                  <c:v>0.008506944</c:v>
                </c:pt>
                <c:pt idx="17184">
                  <c:v>0.000659722</c:v>
                </c:pt>
                <c:pt idx="17185">
                  <c:v>0.001840278</c:v>
                </c:pt>
                <c:pt idx="17186">
                  <c:v>0.003900463</c:v>
                </c:pt>
                <c:pt idx="17187">
                  <c:v>0.003090278</c:v>
                </c:pt>
                <c:pt idx="17188">
                  <c:v>0.009293981</c:v>
                </c:pt>
                <c:pt idx="17189">
                  <c:v>0.003263889</c:v>
                </c:pt>
                <c:pt idx="17190">
                  <c:v>0.001944444</c:v>
                </c:pt>
                <c:pt idx="17191">
                  <c:v>0.000208333</c:v>
                </c:pt>
                <c:pt idx="17192">
                  <c:v>0.000625</c:v>
                </c:pt>
                <c:pt idx="17193">
                  <c:v>0.001990741</c:v>
                </c:pt>
                <c:pt idx="17194">
                  <c:v>0.002962963</c:v>
                </c:pt>
                <c:pt idx="17195">
                  <c:v>0.001527778</c:v>
                </c:pt>
                <c:pt idx="17196">
                  <c:v>0.002523148</c:v>
                </c:pt>
                <c:pt idx="17197">
                  <c:v>0.001296296</c:v>
                </c:pt>
                <c:pt idx="17198">
                  <c:v>0.009976852</c:v>
                </c:pt>
                <c:pt idx="17199">
                  <c:v>0.001550926</c:v>
                </c:pt>
                <c:pt idx="17200">
                  <c:v>0.001585648</c:v>
                </c:pt>
                <c:pt idx="17201">
                  <c:v>0.00375</c:v>
                </c:pt>
                <c:pt idx="17202">
                  <c:v>0.000752315</c:v>
                </c:pt>
                <c:pt idx="17203">
                  <c:v>0.002893519</c:v>
                </c:pt>
                <c:pt idx="17204">
                  <c:v>0.013993056</c:v>
                </c:pt>
                <c:pt idx="17205">
                  <c:v>0.002291667</c:v>
                </c:pt>
                <c:pt idx="17206">
                  <c:v>0.002789352</c:v>
                </c:pt>
                <c:pt idx="17207">
                  <c:v>0.000914352</c:v>
                </c:pt>
                <c:pt idx="17208">
                  <c:v>0.001296296</c:v>
                </c:pt>
                <c:pt idx="17209">
                  <c:v>0.00099537</c:v>
                </c:pt>
                <c:pt idx="17210">
                  <c:v>0.002847222</c:v>
                </c:pt>
                <c:pt idx="17211">
                  <c:v>0.000578704</c:v>
                </c:pt>
                <c:pt idx="17212">
                  <c:v>0.000821759</c:v>
                </c:pt>
                <c:pt idx="17213">
                  <c:v>0.000706019</c:v>
                </c:pt>
                <c:pt idx="17214">
                  <c:v>0.000462963</c:v>
                </c:pt>
                <c:pt idx="17215">
                  <c:v>0.000844907</c:v>
                </c:pt>
                <c:pt idx="17216">
                  <c:v>0.008333333</c:v>
                </c:pt>
                <c:pt idx="17217">
                  <c:v>0.002025463</c:v>
                </c:pt>
                <c:pt idx="17218">
                  <c:v>0.002708333</c:v>
                </c:pt>
                <c:pt idx="17219">
                  <c:v>0.002615741</c:v>
                </c:pt>
                <c:pt idx="17220">
                  <c:v>0.002627315</c:v>
                </c:pt>
                <c:pt idx="17221">
                  <c:v>0.002476852</c:v>
                </c:pt>
                <c:pt idx="17222">
                  <c:v>0.006608796</c:v>
                </c:pt>
                <c:pt idx="17223">
                  <c:v>0.001273148</c:v>
                </c:pt>
                <c:pt idx="17224">
                  <c:v>0.002847222</c:v>
                </c:pt>
                <c:pt idx="17225">
                  <c:v>0.00130787</c:v>
                </c:pt>
                <c:pt idx="17226">
                  <c:v>0.000729167</c:v>
                </c:pt>
                <c:pt idx="17227">
                  <c:v>0.002175926</c:v>
                </c:pt>
                <c:pt idx="17228">
                  <c:v>0.002013889</c:v>
                </c:pt>
                <c:pt idx="17229">
                  <c:v>0.00068287</c:v>
                </c:pt>
                <c:pt idx="17230">
                  <c:v>0.001134259</c:v>
                </c:pt>
                <c:pt idx="17231">
                  <c:v>0.003310185</c:v>
                </c:pt>
                <c:pt idx="17232">
                  <c:v>0.00349537</c:v>
                </c:pt>
                <c:pt idx="17233">
                  <c:v>0.00275463</c:v>
                </c:pt>
                <c:pt idx="17234">
                  <c:v>0.001180556</c:v>
                </c:pt>
                <c:pt idx="17235">
                  <c:v>0.00056713</c:v>
                </c:pt>
                <c:pt idx="17236">
                  <c:v>0.000208333</c:v>
                </c:pt>
                <c:pt idx="17237">
                  <c:v>0.009201389</c:v>
                </c:pt>
                <c:pt idx="17238">
                  <c:v>0.022523148</c:v>
                </c:pt>
                <c:pt idx="17239">
                  <c:v>0.001990741</c:v>
                </c:pt>
                <c:pt idx="17240">
                  <c:v>0.006481481</c:v>
                </c:pt>
                <c:pt idx="17241">
                  <c:v>0.000891204</c:v>
                </c:pt>
                <c:pt idx="17242">
                  <c:v>0.000555556</c:v>
                </c:pt>
                <c:pt idx="17243">
                  <c:v>0.001770833</c:v>
                </c:pt>
                <c:pt idx="17244">
                  <c:v>0.0034375</c:v>
                </c:pt>
                <c:pt idx="17245">
                  <c:v>0.0015625</c:v>
                </c:pt>
                <c:pt idx="17246">
                  <c:v>0.001099537</c:v>
                </c:pt>
                <c:pt idx="17247">
                  <c:v>0.002106481</c:v>
                </c:pt>
                <c:pt idx="17248">
                  <c:v>0.001944444</c:v>
                </c:pt>
                <c:pt idx="17249">
                  <c:v>0.0146875</c:v>
                </c:pt>
                <c:pt idx="17250">
                  <c:v>0.001180556</c:v>
                </c:pt>
                <c:pt idx="17251">
                  <c:v>0.000532407</c:v>
                </c:pt>
                <c:pt idx="17252">
                  <c:v>0.0009375</c:v>
                </c:pt>
                <c:pt idx="17253">
                  <c:v>0.012800926</c:v>
                </c:pt>
                <c:pt idx="17254">
                  <c:v>0.001435185</c:v>
                </c:pt>
                <c:pt idx="17255">
                  <c:v>0.002511574</c:v>
                </c:pt>
                <c:pt idx="17256">
                  <c:v>0.002731481</c:v>
                </c:pt>
                <c:pt idx="17257">
                  <c:v>0.001527778</c:v>
                </c:pt>
                <c:pt idx="17258">
                  <c:v>0.001087963</c:v>
                </c:pt>
                <c:pt idx="17259">
                  <c:v>0.001851852</c:v>
                </c:pt>
                <c:pt idx="17260">
                  <c:v>0.003877315</c:v>
                </c:pt>
                <c:pt idx="17261">
                  <c:v>0.002349537</c:v>
                </c:pt>
                <c:pt idx="17262">
                  <c:v>0.00212963</c:v>
                </c:pt>
                <c:pt idx="17263">
                  <c:v>0.001180556</c:v>
                </c:pt>
                <c:pt idx="17264">
                  <c:v>0.00212963</c:v>
                </c:pt>
                <c:pt idx="17265">
                  <c:v>0.009259259</c:v>
                </c:pt>
                <c:pt idx="17266">
                  <c:v>0.001111111</c:v>
                </c:pt>
                <c:pt idx="17267">
                  <c:v>0.001909722</c:v>
                </c:pt>
                <c:pt idx="17268">
                  <c:v>0.002615741</c:v>
                </c:pt>
                <c:pt idx="17269">
                  <c:v>0.004131944</c:v>
                </c:pt>
                <c:pt idx="17270">
                  <c:v>0.001643519</c:v>
                </c:pt>
                <c:pt idx="17271">
                  <c:v>0.004826389</c:v>
                </c:pt>
                <c:pt idx="17272">
                  <c:v>0.002048611</c:v>
                </c:pt>
                <c:pt idx="17273">
                  <c:v>0.002418981</c:v>
                </c:pt>
                <c:pt idx="17274">
                  <c:v>0.004189815</c:v>
                </c:pt>
                <c:pt idx="17275">
                  <c:v>0.00056713</c:v>
                </c:pt>
                <c:pt idx="17276">
                  <c:v>0.0015625</c:v>
                </c:pt>
                <c:pt idx="17277">
                  <c:v>0.001527778</c:v>
                </c:pt>
                <c:pt idx="17278">
                  <c:v>0.000775463</c:v>
                </c:pt>
                <c:pt idx="17279">
                  <c:v>0.004560185</c:v>
                </c:pt>
                <c:pt idx="17280">
                  <c:v>0.001770833</c:v>
                </c:pt>
                <c:pt idx="17281">
                  <c:v>0.002766204</c:v>
                </c:pt>
                <c:pt idx="17282">
                  <c:v>0.003900463</c:v>
                </c:pt>
                <c:pt idx="17283">
                  <c:v>0.001724537</c:v>
                </c:pt>
                <c:pt idx="17284">
                  <c:v>0.001122685</c:v>
                </c:pt>
                <c:pt idx="17285">
                  <c:v>0.005451389</c:v>
                </c:pt>
                <c:pt idx="17286">
                  <c:v>0.000590278</c:v>
                </c:pt>
                <c:pt idx="17287">
                  <c:v>0.009212963</c:v>
                </c:pt>
                <c:pt idx="17288">
                  <c:v>0.001226852</c:v>
                </c:pt>
                <c:pt idx="17289">
                  <c:v>0.00244213</c:v>
                </c:pt>
                <c:pt idx="17290">
                  <c:v>0.003599537</c:v>
                </c:pt>
                <c:pt idx="17291">
                  <c:v>0.001273148</c:v>
                </c:pt>
                <c:pt idx="17292">
                  <c:v>0.003194444</c:v>
                </c:pt>
                <c:pt idx="17293">
                  <c:v>0.001388889</c:v>
                </c:pt>
                <c:pt idx="17294">
                  <c:v>0.000451389</c:v>
                </c:pt>
                <c:pt idx="17295">
                  <c:v>0.000925926</c:v>
                </c:pt>
                <c:pt idx="17296">
                  <c:v>0.001006944</c:v>
                </c:pt>
                <c:pt idx="17297">
                  <c:v>0.005196759</c:v>
                </c:pt>
                <c:pt idx="17298">
                  <c:v>0.000763889</c:v>
                </c:pt>
                <c:pt idx="17299">
                  <c:v>0.001886574</c:v>
                </c:pt>
                <c:pt idx="17300">
                  <c:v>0.000960648</c:v>
                </c:pt>
                <c:pt idx="17301">
                  <c:v>0.005914352</c:v>
                </c:pt>
                <c:pt idx="17302">
                  <c:v>0.00212963</c:v>
                </c:pt>
                <c:pt idx="17303">
                  <c:v>0.001180556</c:v>
                </c:pt>
                <c:pt idx="17304">
                  <c:v>0.006574074</c:v>
                </c:pt>
                <c:pt idx="17305">
                  <c:v>0.000613426</c:v>
                </c:pt>
                <c:pt idx="17306">
                  <c:v>0.008599537</c:v>
                </c:pt>
                <c:pt idx="17307">
                  <c:v>0.001493056</c:v>
                </c:pt>
                <c:pt idx="17308">
                  <c:v>0.002384259</c:v>
                </c:pt>
                <c:pt idx="17309">
                  <c:v>0.023321759</c:v>
                </c:pt>
                <c:pt idx="17310">
                  <c:v>0.001134259</c:v>
                </c:pt>
                <c:pt idx="17311">
                  <c:v>0.003819444</c:v>
                </c:pt>
                <c:pt idx="17312">
                  <c:v>0.002303241</c:v>
                </c:pt>
                <c:pt idx="17313">
                  <c:v>0.007604167</c:v>
                </c:pt>
                <c:pt idx="17314">
                  <c:v>0.003020833</c:v>
                </c:pt>
                <c:pt idx="17315">
                  <c:v>0.005115741</c:v>
                </c:pt>
                <c:pt idx="17316">
                  <c:v>0.001041667</c:v>
                </c:pt>
                <c:pt idx="17317">
                  <c:v>0.002789352</c:v>
                </c:pt>
                <c:pt idx="17318">
                  <c:v>0.001759259</c:v>
                </c:pt>
                <c:pt idx="17319">
                  <c:v>0.008449074</c:v>
                </c:pt>
                <c:pt idx="17320">
                  <c:v>0.000416667</c:v>
                </c:pt>
                <c:pt idx="17321">
                  <c:v>0.001041667</c:v>
                </c:pt>
                <c:pt idx="17322">
                  <c:v>0.001099537</c:v>
                </c:pt>
                <c:pt idx="17323">
                  <c:v>0.00806713</c:v>
                </c:pt>
                <c:pt idx="17324">
                  <c:v>0.001180556</c:v>
                </c:pt>
                <c:pt idx="17325">
                  <c:v>0.004328704</c:v>
                </c:pt>
                <c:pt idx="17326">
                  <c:v>0.005416667</c:v>
                </c:pt>
                <c:pt idx="17327">
                  <c:v>0.001631944</c:v>
                </c:pt>
                <c:pt idx="17328">
                  <c:v>0.008125</c:v>
                </c:pt>
                <c:pt idx="17329">
                  <c:v>0.001793981</c:v>
                </c:pt>
                <c:pt idx="17330">
                  <c:v>0.00412037</c:v>
                </c:pt>
                <c:pt idx="17331">
                  <c:v>0.006550926</c:v>
                </c:pt>
                <c:pt idx="17332">
                  <c:v>0.001701389</c:v>
                </c:pt>
                <c:pt idx="17333">
                  <c:v>0.003101852</c:v>
                </c:pt>
                <c:pt idx="17334">
                  <c:v>0.000972222</c:v>
                </c:pt>
                <c:pt idx="17335">
                  <c:v>0.003726852</c:v>
                </c:pt>
                <c:pt idx="17336">
                  <c:v>0.004166667</c:v>
                </c:pt>
                <c:pt idx="17337">
                  <c:v>0.002997685</c:v>
                </c:pt>
                <c:pt idx="17338">
                  <c:v>0.01193287</c:v>
                </c:pt>
                <c:pt idx="17339">
                  <c:v>0.015833333</c:v>
                </c:pt>
                <c:pt idx="17340">
                  <c:v>0.005393519</c:v>
                </c:pt>
                <c:pt idx="17341">
                  <c:v>0.004201389</c:v>
                </c:pt>
                <c:pt idx="17342">
                  <c:v>0.005868056</c:v>
                </c:pt>
                <c:pt idx="17343">
                  <c:v>0.001712963</c:v>
                </c:pt>
                <c:pt idx="17344">
                  <c:v>0.003078704</c:v>
                </c:pt>
                <c:pt idx="17345">
                  <c:v>0.003414352</c:v>
                </c:pt>
                <c:pt idx="17346">
                  <c:v>0.001550926</c:v>
                </c:pt>
                <c:pt idx="17347">
                  <c:v>0.003344907</c:v>
                </c:pt>
                <c:pt idx="17348">
                  <c:v>0.003125</c:v>
                </c:pt>
                <c:pt idx="17349">
                  <c:v>0.004583333</c:v>
                </c:pt>
                <c:pt idx="17350">
                  <c:v>0.000833333</c:v>
                </c:pt>
                <c:pt idx="17351">
                  <c:v>0.003159722</c:v>
                </c:pt>
                <c:pt idx="17352">
                  <c:v>0.001863426</c:v>
                </c:pt>
                <c:pt idx="17353">
                  <c:v>0.001064815</c:v>
                </c:pt>
                <c:pt idx="17354">
                  <c:v>0.001435185</c:v>
                </c:pt>
                <c:pt idx="17355">
                  <c:v>0.001631944</c:v>
                </c:pt>
                <c:pt idx="17356">
                  <c:v>0.00412037</c:v>
                </c:pt>
                <c:pt idx="17357">
                  <c:v>0.004560185</c:v>
                </c:pt>
                <c:pt idx="17358">
                  <c:v>0.00244213</c:v>
                </c:pt>
                <c:pt idx="17359">
                  <c:v>0.003391204</c:v>
                </c:pt>
                <c:pt idx="17360">
                  <c:v>0.0015625</c:v>
                </c:pt>
                <c:pt idx="17361">
                  <c:v>0.006828704</c:v>
                </c:pt>
                <c:pt idx="17362">
                  <c:v>0.000833333</c:v>
                </c:pt>
                <c:pt idx="17363">
                  <c:v>0.002314815</c:v>
                </c:pt>
                <c:pt idx="17364">
                  <c:v>0.006793981</c:v>
                </c:pt>
                <c:pt idx="17365">
                  <c:v>0.015393519</c:v>
                </c:pt>
                <c:pt idx="17366">
                  <c:v>0.00224537</c:v>
                </c:pt>
                <c:pt idx="17367">
                  <c:v>0.00275463</c:v>
                </c:pt>
                <c:pt idx="17368">
                  <c:v>0.001979167</c:v>
                </c:pt>
                <c:pt idx="17369">
                  <c:v>0.010833333</c:v>
                </c:pt>
                <c:pt idx="17370">
                  <c:v>0.002430556</c:v>
                </c:pt>
                <c:pt idx="17371">
                  <c:v>0.000960648</c:v>
                </c:pt>
                <c:pt idx="17372">
                  <c:v>0.010949074</c:v>
                </c:pt>
                <c:pt idx="17373">
                  <c:v>0.002893519</c:v>
                </c:pt>
                <c:pt idx="17374">
                  <c:v>0.001736111</c:v>
                </c:pt>
                <c:pt idx="17375">
                  <c:v>0.000775463</c:v>
                </c:pt>
                <c:pt idx="17376">
                  <c:v>0.001435185</c:v>
                </c:pt>
                <c:pt idx="17377">
                  <c:v>0.000983796</c:v>
                </c:pt>
                <c:pt idx="17378">
                  <c:v>0.013576389</c:v>
                </c:pt>
                <c:pt idx="17379">
                  <c:v>0.000613426</c:v>
                </c:pt>
                <c:pt idx="17380">
                  <c:v>0.001076389</c:v>
                </c:pt>
                <c:pt idx="17381">
                  <c:v>0.001145833</c:v>
                </c:pt>
                <c:pt idx="17382">
                  <c:v>0.016759259</c:v>
                </c:pt>
                <c:pt idx="17383">
                  <c:v>0.001655093</c:v>
                </c:pt>
                <c:pt idx="17384">
                  <c:v>0.000578704</c:v>
                </c:pt>
                <c:pt idx="17385">
                  <c:v>0.001458333</c:v>
                </c:pt>
                <c:pt idx="17386">
                  <c:v>0.001006944</c:v>
                </c:pt>
                <c:pt idx="17387">
                  <c:v>0.00462963</c:v>
                </c:pt>
                <c:pt idx="17388">
                  <c:v>0.003229167</c:v>
                </c:pt>
                <c:pt idx="17389">
                  <c:v>0.001898148</c:v>
                </c:pt>
                <c:pt idx="17390">
                  <c:v>0.001967593</c:v>
                </c:pt>
                <c:pt idx="17391">
                  <c:v>0.001712963</c:v>
                </c:pt>
                <c:pt idx="17392">
                  <c:v>0.001365741</c:v>
                </c:pt>
                <c:pt idx="17393">
                  <c:v>0.007650463</c:v>
                </c:pt>
                <c:pt idx="17394">
                  <c:v>0.001585648</c:v>
                </c:pt>
                <c:pt idx="17395">
                  <c:v>0.002743056</c:v>
                </c:pt>
                <c:pt idx="17396">
                  <c:v>0.002175926</c:v>
                </c:pt>
                <c:pt idx="17397">
                  <c:v>0.001597222</c:v>
                </c:pt>
                <c:pt idx="17398">
                  <c:v>0.001111111</c:v>
                </c:pt>
                <c:pt idx="17399">
                  <c:v>0.000752315</c:v>
                </c:pt>
                <c:pt idx="17400">
                  <c:v>0.002291667</c:v>
                </c:pt>
                <c:pt idx="17401">
                  <c:v>0.004467593</c:v>
                </c:pt>
                <c:pt idx="17402">
                  <c:v>0.001886574</c:v>
                </c:pt>
                <c:pt idx="17403">
                  <c:v>0.000729167</c:v>
                </c:pt>
                <c:pt idx="17404">
                  <c:v>0.00287037</c:v>
                </c:pt>
                <c:pt idx="17405">
                  <c:v>0.005069444</c:v>
                </c:pt>
                <c:pt idx="17406">
                  <c:v>0.002175926</c:v>
                </c:pt>
                <c:pt idx="17407">
                  <c:v>0.00556713</c:v>
                </c:pt>
                <c:pt idx="17408">
                  <c:v>0.015844907</c:v>
                </c:pt>
                <c:pt idx="17409">
                  <c:v>0.00755787</c:v>
                </c:pt>
                <c:pt idx="17410">
                  <c:v>0.005324074</c:v>
                </c:pt>
                <c:pt idx="17411">
                  <c:v>0.002835648</c:v>
                </c:pt>
                <c:pt idx="17412">
                  <c:v>0.0015625</c:v>
                </c:pt>
                <c:pt idx="17413">
                  <c:v>0.000266204</c:v>
                </c:pt>
                <c:pt idx="17414">
                  <c:v>0.000659722</c:v>
                </c:pt>
                <c:pt idx="17415">
                  <c:v>0.000474537</c:v>
                </c:pt>
                <c:pt idx="17416">
                  <c:v>0.003263889</c:v>
                </c:pt>
                <c:pt idx="17417">
                  <c:v>0.000925926</c:v>
                </c:pt>
                <c:pt idx="17418">
                  <c:v>0.00025463</c:v>
                </c:pt>
                <c:pt idx="17419">
                  <c:v>0.006064815</c:v>
                </c:pt>
                <c:pt idx="17420">
                  <c:v>0.004571759</c:v>
                </c:pt>
                <c:pt idx="17421">
                  <c:v>0.002199074</c:v>
                </c:pt>
                <c:pt idx="17422">
                  <c:v>0.001747685</c:v>
                </c:pt>
                <c:pt idx="17423">
                  <c:v>0.00037037</c:v>
                </c:pt>
                <c:pt idx="17424">
                  <c:v>0.001180556</c:v>
                </c:pt>
                <c:pt idx="17425">
                  <c:v>0.001979167</c:v>
                </c:pt>
                <c:pt idx="17426">
                  <c:v>0.001701389</c:v>
                </c:pt>
                <c:pt idx="17427">
                  <c:v>0.000335648</c:v>
                </c:pt>
                <c:pt idx="17428">
                  <c:v>0.001076389</c:v>
                </c:pt>
                <c:pt idx="17429">
                  <c:v>0.000729167</c:v>
                </c:pt>
                <c:pt idx="17430">
                  <c:v>0.000462963</c:v>
                </c:pt>
                <c:pt idx="17431">
                  <c:v>0.000381944</c:v>
                </c:pt>
                <c:pt idx="17432">
                  <c:v>0.000659722</c:v>
                </c:pt>
                <c:pt idx="17433">
                  <c:v>0.002048611</c:v>
                </c:pt>
                <c:pt idx="17434">
                  <c:v>0.000601852</c:v>
                </c:pt>
                <c:pt idx="17435">
                  <c:v>0.00056713</c:v>
                </c:pt>
                <c:pt idx="17436">
                  <c:v>0.0028125</c:v>
                </c:pt>
                <c:pt idx="17437">
                  <c:v>0.001423611</c:v>
                </c:pt>
                <c:pt idx="17438">
                  <c:v>0.000509259</c:v>
                </c:pt>
                <c:pt idx="17439">
                  <c:v>0.000347222</c:v>
                </c:pt>
                <c:pt idx="17440">
                  <c:v>0.000358796</c:v>
                </c:pt>
                <c:pt idx="17441">
                  <c:v>0.000601852</c:v>
                </c:pt>
                <c:pt idx="17442">
                  <c:v>0.001273148</c:v>
                </c:pt>
                <c:pt idx="17443">
                  <c:v>0.001377315</c:v>
                </c:pt>
                <c:pt idx="17444">
                  <c:v>0.000381944</c:v>
                </c:pt>
                <c:pt idx="17445">
                  <c:v>0.00125</c:v>
                </c:pt>
                <c:pt idx="17446">
                  <c:v>0.000717593</c:v>
                </c:pt>
                <c:pt idx="17447">
                  <c:v>0.003784722</c:v>
                </c:pt>
                <c:pt idx="17448">
                  <c:v>0.001099537</c:v>
                </c:pt>
                <c:pt idx="17449">
                  <c:v>0.000335648</c:v>
                </c:pt>
                <c:pt idx="17450">
                  <c:v>0.001377315</c:v>
                </c:pt>
                <c:pt idx="17451">
                  <c:v>0.003020833</c:v>
                </c:pt>
                <c:pt idx="17452">
                  <c:v>0.003865741</c:v>
                </c:pt>
                <c:pt idx="17453">
                  <c:v>0.002083333</c:v>
                </c:pt>
                <c:pt idx="17454">
                  <c:v>0.000416667</c:v>
                </c:pt>
                <c:pt idx="17455">
                  <c:v>0.000648148</c:v>
                </c:pt>
                <c:pt idx="17456">
                  <c:v>0.000810185</c:v>
                </c:pt>
                <c:pt idx="17457">
                  <c:v>0.000717593</c:v>
                </c:pt>
                <c:pt idx="17458">
                  <c:v>0.004467593</c:v>
                </c:pt>
                <c:pt idx="17459">
                  <c:v>0.000648148</c:v>
                </c:pt>
                <c:pt idx="17460">
                  <c:v>0.005300926</c:v>
                </c:pt>
                <c:pt idx="17461">
                  <c:v>0.001354167</c:v>
                </c:pt>
                <c:pt idx="17462">
                  <c:v>0.001076389</c:v>
                </c:pt>
                <c:pt idx="17463">
                  <c:v>0.000798611</c:v>
                </c:pt>
                <c:pt idx="17464">
                  <c:v>0.000555556</c:v>
                </c:pt>
                <c:pt idx="17465">
                  <c:v>0.004224537</c:v>
                </c:pt>
                <c:pt idx="17466">
                  <c:v>0.00087963</c:v>
                </c:pt>
                <c:pt idx="17467">
                  <c:v>0.000358796</c:v>
                </c:pt>
                <c:pt idx="17468">
                  <c:v>0.000636574</c:v>
                </c:pt>
                <c:pt idx="17469">
                  <c:v>0.002233796</c:v>
                </c:pt>
                <c:pt idx="17470">
                  <c:v>0.001203704</c:v>
                </c:pt>
                <c:pt idx="17471">
                  <c:v>0.007685185</c:v>
                </c:pt>
                <c:pt idx="17472">
                  <c:v>0.001018519</c:v>
                </c:pt>
                <c:pt idx="17473">
                  <c:v>0.00125</c:v>
                </c:pt>
                <c:pt idx="17474">
                  <c:v>0.000231481</c:v>
                </c:pt>
                <c:pt idx="17475">
                  <c:v>0.001273148</c:v>
                </c:pt>
                <c:pt idx="17476">
                  <c:v>0.000659722</c:v>
                </c:pt>
                <c:pt idx="17477">
                  <c:v>0.001030093</c:v>
                </c:pt>
                <c:pt idx="17478">
                  <c:v>0.006087963</c:v>
                </c:pt>
                <c:pt idx="17479">
                  <c:v>0.001354167</c:v>
                </c:pt>
                <c:pt idx="17480">
                  <c:v>0.008090278</c:v>
                </c:pt>
                <c:pt idx="17481">
                  <c:v>0.001516204</c:v>
                </c:pt>
                <c:pt idx="17482">
                  <c:v>0.005358796</c:v>
                </c:pt>
                <c:pt idx="17483">
                  <c:v>0.002638889</c:v>
                </c:pt>
                <c:pt idx="17484">
                  <c:v>0.00349537</c:v>
                </c:pt>
                <c:pt idx="17485">
                  <c:v>0.00306713</c:v>
                </c:pt>
                <c:pt idx="17486">
                  <c:v>0.000347222</c:v>
                </c:pt>
                <c:pt idx="17487">
                  <c:v>0.001435185</c:v>
                </c:pt>
                <c:pt idx="17488">
                  <c:v>0.002534722</c:v>
                </c:pt>
                <c:pt idx="17489">
                  <c:v>0.003553241</c:v>
                </c:pt>
                <c:pt idx="17490">
                  <c:v>0.000949074</c:v>
                </c:pt>
                <c:pt idx="17491">
                  <c:v>0.001747685</c:v>
                </c:pt>
                <c:pt idx="17492">
                  <c:v>0.000706019</c:v>
                </c:pt>
                <c:pt idx="17493">
                  <c:v>0.000787037</c:v>
                </c:pt>
                <c:pt idx="17494">
                  <c:v>0.001226852</c:v>
                </c:pt>
                <c:pt idx="17495">
                  <c:v>0.001331019</c:v>
                </c:pt>
                <c:pt idx="17496">
                  <c:v>0.001400463</c:v>
                </c:pt>
                <c:pt idx="17497">
                  <c:v>0.010868056</c:v>
                </c:pt>
                <c:pt idx="17498">
                  <c:v>0.000694444</c:v>
                </c:pt>
                <c:pt idx="17499">
                  <c:v>0.000590278</c:v>
                </c:pt>
                <c:pt idx="17500">
                  <c:v>0.003553241</c:v>
                </c:pt>
                <c:pt idx="17501">
                  <c:v>0.000625</c:v>
                </c:pt>
                <c:pt idx="17502">
                  <c:v>0.000844907</c:v>
                </c:pt>
                <c:pt idx="17503">
                  <c:v>0.004189815</c:v>
                </c:pt>
                <c:pt idx="17504">
                  <c:v>0.008634259</c:v>
                </c:pt>
                <c:pt idx="17505">
                  <c:v>0.00025463</c:v>
                </c:pt>
                <c:pt idx="17506">
                  <c:v>0.008622685</c:v>
                </c:pt>
                <c:pt idx="17507">
                  <c:v>0.002534722</c:v>
                </c:pt>
                <c:pt idx="17508">
                  <c:v>0.002314815</c:v>
                </c:pt>
                <c:pt idx="17509">
                  <c:v>0.002013889</c:v>
                </c:pt>
                <c:pt idx="17510">
                  <c:v>0.001782407</c:v>
                </c:pt>
                <c:pt idx="17511">
                  <c:v>0.001574074</c:v>
                </c:pt>
                <c:pt idx="17512">
                  <c:v>0.00125</c:v>
                </c:pt>
                <c:pt idx="17513">
                  <c:v>0.001006944</c:v>
                </c:pt>
                <c:pt idx="17514">
                  <c:v>0.00125</c:v>
                </c:pt>
                <c:pt idx="17515">
                  <c:v>0.001712963</c:v>
                </c:pt>
                <c:pt idx="17516">
                  <c:v>0.001608796</c:v>
                </c:pt>
                <c:pt idx="17517">
                  <c:v>0.000972222</c:v>
                </c:pt>
                <c:pt idx="17518">
                  <c:v>0.002777778</c:v>
                </c:pt>
                <c:pt idx="17519">
                  <c:v>0.00224537</c:v>
                </c:pt>
                <c:pt idx="17520">
                  <c:v>0.000763889</c:v>
                </c:pt>
                <c:pt idx="17521">
                  <c:v>0.003819444</c:v>
                </c:pt>
                <c:pt idx="17522">
                  <c:v>0.002638889</c:v>
                </c:pt>
                <c:pt idx="17523">
                  <c:v>0.007662037</c:v>
                </c:pt>
                <c:pt idx="17524">
                  <c:v>0.000462963</c:v>
                </c:pt>
                <c:pt idx="17525">
                  <c:v>0.002662037</c:v>
                </c:pt>
                <c:pt idx="17526">
                  <c:v>0.002002315</c:v>
                </c:pt>
                <c:pt idx="17527">
                  <c:v>0.000902778</c:v>
                </c:pt>
                <c:pt idx="17528">
                  <c:v>0.006377315</c:v>
                </c:pt>
                <c:pt idx="17529">
                  <c:v>0.00150463</c:v>
                </c:pt>
                <c:pt idx="17530">
                  <c:v>0.00056713</c:v>
                </c:pt>
                <c:pt idx="17531">
                  <c:v>0.003414352</c:v>
                </c:pt>
                <c:pt idx="17532">
                  <c:v>0.001608796</c:v>
                </c:pt>
                <c:pt idx="17533">
                  <c:v>0.003483796</c:v>
                </c:pt>
                <c:pt idx="17534">
                  <c:v>0.004247685</c:v>
                </c:pt>
                <c:pt idx="17535">
                  <c:v>0.005162037</c:v>
                </c:pt>
                <c:pt idx="17536">
                  <c:v>0.001585648</c:v>
                </c:pt>
                <c:pt idx="17537">
                  <c:v>0.001122685</c:v>
                </c:pt>
                <c:pt idx="17538">
                  <c:v>0.004768519</c:v>
                </c:pt>
                <c:pt idx="17539">
                  <c:v>0.000844907</c:v>
                </c:pt>
                <c:pt idx="17540">
                  <c:v>0.001458333</c:v>
                </c:pt>
                <c:pt idx="17541">
                  <c:v>0.000578704</c:v>
                </c:pt>
                <c:pt idx="17542">
                  <c:v>0.001898148</c:v>
                </c:pt>
                <c:pt idx="17543">
                  <c:v>0.000972222</c:v>
                </c:pt>
                <c:pt idx="17544">
                  <c:v>0.000277778</c:v>
                </c:pt>
                <c:pt idx="17545">
                  <c:v>0.001886574</c:v>
                </c:pt>
                <c:pt idx="17546">
                  <c:v>0.00337963</c:v>
                </c:pt>
                <c:pt idx="17547">
                  <c:v>0.000613426</c:v>
                </c:pt>
                <c:pt idx="17548">
                  <c:v>0.002789352</c:v>
                </c:pt>
                <c:pt idx="17549">
                  <c:v>0.001296296</c:v>
                </c:pt>
                <c:pt idx="17550">
                  <c:v>0.000752315</c:v>
                </c:pt>
                <c:pt idx="17551">
                  <c:v>0.004490741</c:v>
                </c:pt>
                <c:pt idx="17552">
                  <c:v>0.000810185</c:v>
                </c:pt>
                <c:pt idx="17553">
                  <c:v>0.001134259</c:v>
                </c:pt>
                <c:pt idx="17554">
                  <c:v>0.003159722</c:v>
                </c:pt>
                <c:pt idx="17555">
                  <c:v>0.00119213</c:v>
                </c:pt>
                <c:pt idx="17556">
                  <c:v>0.00068287</c:v>
                </c:pt>
                <c:pt idx="17557">
                  <c:v>0.013530093</c:v>
                </c:pt>
                <c:pt idx="17558">
                  <c:v>0.004988426</c:v>
                </c:pt>
                <c:pt idx="17559">
                  <c:v>0.001944444</c:v>
                </c:pt>
                <c:pt idx="17560">
                  <c:v>0.0046875</c:v>
                </c:pt>
                <c:pt idx="17561">
                  <c:v>0.001655093</c:v>
                </c:pt>
                <c:pt idx="17562">
                  <c:v>0.003043981</c:v>
                </c:pt>
                <c:pt idx="17563">
                  <c:v>0.001655093</c:v>
                </c:pt>
                <c:pt idx="17564">
                  <c:v>0.0096875</c:v>
                </c:pt>
                <c:pt idx="17565">
                  <c:v>0.000543981</c:v>
                </c:pt>
                <c:pt idx="17566">
                  <c:v>0.000729167</c:v>
                </c:pt>
                <c:pt idx="17567">
                  <c:v>0.000636574</c:v>
                </c:pt>
                <c:pt idx="17568">
                  <c:v>0.001412037</c:v>
                </c:pt>
                <c:pt idx="17569">
                  <c:v>0.000405093</c:v>
                </c:pt>
                <c:pt idx="17570">
                  <c:v>0.006898148</c:v>
                </c:pt>
                <c:pt idx="17571">
                  <c:v>0.001168981</c:v>
                </c:pt>
                <c:pt idx="17572">
                  <c:v>0.000821759</c:v>
                </c:pt>
                <c:pt idx="17573">
                  <c:v>0.003900463</c:v>
                </c:pt>
                <c:pt idx="17574">
                  <c:v>0.000555556</c:v>
                </c:pt>
                <c:pt idx="17575">
                  <c:v>0.002013889</c:v>
                </c:pt>
                <c:pt idx="17576">
                  <c:v>0.002326389</c:v>
                </c:pt>
                <c:pt idx="17577">
                  <c:v>0.003425926</c:v>
                </c:pt>
                <c:pt idx="17578">
                  <c:v>0.002083333</c:v>
                </c:pt>
                <c:pt idx="17579">
                  <c:v>0.003842593</c:v>
                </c:pt>
                <c:pt idx="17580">
                  <c:v>0.000659722</c:v>
                </c:pt>
                <c:pt idx="17581">
                  <c:v>0.000636574</c:v>
                </c:pt>
                <c:pt idx="17582">
                  <c:v>0.003483796</c:v>
                </c:pt>
                <c:pt idx="17583">
                  <c:v>0.004722222</c:v>
                </c:pt>
                <c:pt idx="17584">
                  <c:v>0.004155093</c:v>
                </c:pt>
                <c:pt idx="17585">
                  <c:v>0.000625</c:v>
                </c:pt>
                <c:pt idx="17586">
                  <c:v>0.00099537</c:v>
                </c:pt>
                <c:pt idx="17587">
                  <c:v>0.003078704</c:v>
                </c:pt>
                <c:pt idx="17588">
                  <c:v>0.004675926</c:v>
                </c:pt>
                <c:pt idx="17589">
                  <c:v>0.002326389</c:v>
                </c:pt>
                <c:pt idx="17590">
                  <c:v>0.003356481</c:v>
                </c:pt>
                <c:pt idx="17591">
                  <c:v>0.002673611</c:v>
                </c:pt>
                <c:pt idx="17592">
                  <c:v>0.000462963</c:v>
                </c:pt>
                <c:pt idx="17593">
                  <c:v>0.001539352</c:v>
                </c:pt>
                <c:pt idx="17594">
                  <c:v>0.000844907</c:v>
                </c:pt>
                <c:pt idx="17595">
                  <c:v>0.003472222</c:v>
                </c:pt>
                <c:pt idx="17596">
                  <c:v>0.006527778</c:v>
                </c:pt>
                <c:pt idx="17597">
                  <c:v>0.002233796</c:v>
                </c:pt>
                <c:pt idx="17598">
                  <c:v>0.000844907</c:v>
                </c:pt>
                <c:pt idx="17599">
                  <c:v>0.000960648</c:v>
                </c:pt>
                <c:pt idx="17600">
                  <c:v>0.003344907</c:v>
                </c:pt>
                <c:pt idx="17601">
                  <c:v>0.00181713</c:v>
                </c:pt>
                <c:pt idx="17602">
                  <c:v>0.000763889</c:v>
                </c:pt>
                <c:pt idx="17603">
                  <c:v>0.005069444</c:v>
                </c:pt>
                <c:pt idx="17604">
                  <c:v>0.001793981</c:v>
                </c:pt>
                <c:pt idx="17605">
                  <c:v>0.001111111</c:v>
                </c:pt>
                <c:pt idx="17606">
                  <c:v>0.0021875</c:v>
                </c:pt>
                <c:pt idx="17607">
                  <c:v>0.000289352</c:v>
                </c:pt>
                <c:pt idx="17608">
                  <c:v>0.00087963</c:v>
                </c:pt>
                <c:pt idx="17609">
                  <c:v>0.004571759</c:v>
                </c:pt>
                <c:pt idx="17610">
                  <c:v>0.000613426</c:v>
                </c:pt>
                <c:pt idx="17611">
                  <c:v>0.002847222</c:v>
                </c:pt>
                <c:pt idx="17612">
                  <c:v>0.000694444</c:v>
                </c:pt>
                <c:pt idx="17613">
                  <c:v>0.002673611</c:v>
                </c:pt>
                <c:pt idx="17614">
                  <c:v>0.011863426</c:v>
                </c:pt>
                <c:pt idx="17615">
                  <c:v>0.00087963</c:v>
                </c:pt>
                <c:pt idx="17616">
                  <c:v>0.009479167</c:v>
                </c:pt>
                <c:pt idx="17617">
                  <c:v>0.001516204</c:v>
                </c:pt>
                <c:pt idx="17618">
                  <c:v>0.005439815</c:v>
                </c:pt>
                <c:pt idx="17619">
                  <c:v>0.0009375</c:v>
                </c:pt>
                <c:pt idx="17620">
                  <c:v>0.000694444</c:v>
                </c:pt>
                <c:pt idx="17621">
                  <c:v>0.00443287</c:v>
                </c:pt>
                <c:pt idx="17622">
                  <c:v>0.000787037</c:v>
                </c:pt>
                <c:pt idx="17623">
                  <c:v>0.005636574</c:v>
                </c:pt>
                <c:pt idx="17624">
                  <c:v>0.0009375</c:v>
                </c:pt>
                <c:pt idx="17625">
                  <c:v>0.001226852</c:v>
                </c:pt>
                <c:pt idx="17626">
                  <c:v>0.000960648</c:v>
                </c:pt>
                <c:pt idx="17627">
                  <c:v>0.000949074</c:v>
                </c:pt>
                <c:pt idx="17628">
                  <c:v>0.001365741</c:v>
                </c:pt>
                <c:pt idx="17629">
                  <c:v>0.00087963</c:v>
                </c:pt>
                <c:pt idx="17630">
                  <c:v>0.001122685</c:v>
                </c:pt>
                <c:pt idx="17631">
                  <c:v>0.000381944</c:v>
                </c:pt>
                <c:pt idx="17632">
                  <c:v>0.015497685</c:v>
                </c:pt>
                <c:pt idx="17633">
                  <c:v>0.004155093</c:v>
                </c:pt>
                <c:pt idx="17634">
                  <c:v>0.001180556</c:v>
                </c:pt>
                <c:pt idx="17635">
                  <c:v>0.003587963</c:v>
                </c:pt>
                <c:pt idx="17636">
                  <c:v>0.000787037</c:v>
                </c:pt>
                <c:pt idx="17637">
                  <c:v>0.007800926</c:v>
                </c:pt>
                <c:pt idx="17638">
                  <c:v>0.000659722</c:v>
                </c:pt>
                <c:pt idx="17639">
                  <c:v>0.011678241</c:v>
                </c:pt>
                <c:pt idx="17640">
                  <c:v>0.001400463</c:v>
                </c:pt>
                <c:pt idx="17641">
                  <c:v>0.0009375</c:v>
                </c:pt>
                <c:pt idx="17642">
                  <c:v>0.000636574</c:v>
                </c:pt>
                <c:pt idx="17643">
                  <c:v>0.001631944</c:v>
                </c:pt>
                <c:pt idx="17644">
                  <c:v>0.007222222</c:v>
                </c:pt>
                <c:pt idx="17645">
                  <c:v>0.012685185</c:v>
                </c:pt>
                <c:pt idx="17646">
                  <c:v>0.001076389</c:v>
                </c:pt>
                <c:pt idx="17647">
                  <c:v>0.006180556</c:v>
                </c:pt>
                <c:pt idx="17648">
                  <c:v>0.000902778</c:v>
                </c:pt>
                <c:pt idx="17649">
                  <c:v>0.002858796</c:v>
                </c:pt>
                <c:pt idx="17650">
                  <c:v>0.006180556</c:v>
                </c:pt>
                <c:pt idx="17651">
                  <c:v>0.004988426</c:v>
                </c:pt>
                <c:pt idx="17652">
                  <c:v>0.001018519</c:v>
                </c:pt>
                <c:pt idx="17653">
                  <c:v>0.000868056</c:v>
                </c:pt>
                <c:pt idx="17654">
                  <c:v>0.002986111</c:v>
                </c:pt>
                <c:pt idx="17655">
                  <c:v>0.001909722</c:v>
                </c:pt>
                <c:pt idx="17656">
                  <c:v>0.000729167</c:v>
                </c:pt>
                <c:pt idx="17657">
                  <c:v>0.010034722</c:v>
                </c:pt>
                <c:pt idx="17658">
                  <c:v>0.000474537</c:v>
                </c:pt>
                <c:pt idx="17659">
                  <c:v>0.002395833</c:v>
                </c:pt>
                <c:pt idx="17660">
                  <c:v>0.00880787</c:v>
                </c:pt>
                <c:pt idx="17661">
                  <c:v>0.004930556</c:v>
                </c:pt>
                <c:pt idx="17662">
                  <c:v>0.002708333</c:v>
                </c:pt>
                <c:pt idx="17663">
                  <c:v>0.003587963</c:v>
                </c:pt>
                <c:pt idx="17664">
                  <c:v>0.001018519</c:v>
                </c:pt>
                <c:pt idx="17665">
                  <c:v>0.003275463</c:v>
                </c:pt>
                <c:pt idx="17666">
                  <c:v>0.004837963</c:v>
                </c:pt>
                <c:pt idx="17667">
                  <c:v>0.001400463</c:v>
                </c:pt>
                <c:pt idx="17668">
                  <c:v>0.002164352</c:v>
                </c:pt>
                <c:pt idx="17669">
                  <c:v>0.001631944</c:v>
                </c:pt>
                <c:pt idx="17670">
                  <c:v>0.002175926</c:v>
                </c:pt>
                <c:pt idx="17671">
                  <c:v>0.001782407</c:v>
                </c:pt>
                <c:pt idx="17672">
                  <c:v>0.003923611</c:v>
                </c:pt>
                <c:pt idx="17673">
                  <c:v>0.001747685</c:v>
                </c:pt>
                <c:pt idx="17674">
                  <c:v>0.001226852</c:v>
                </c:pt>
                <c:pt idx="17675">
                  <c:v>0.002766204</c:v>
                </c:pt>
                <c:pt idx="17676">
                  <c:v>0.006377315</c:v>
                </c:pt>
                <c:pt idx="17677">
                  <c:v>0.007453704</c:v>
                </c:pt>
                <c:pt idx="17678">
                  <c:v>0.003726852</c:v>
                </c:pt>
                <c:pt idx="17679">
                  <c:v>0.003113426</c:v>
                </c:pt>
                <c:pt idx="17680">
                  <c:v>0.001435185</c:v>
                </c:pt>
                <c:pt idx="17681">
                  <c:v>0.003854167</c:v>
                </c:pt>
                <c:pt idx="17682">
                  <c:v>0.002222222</c:v>
                </c:pt>
                <c:pt idx="17683">
                  <c:v>0.00087963</c:v>
                </c:pt>
                <c:pt idx="17684">
                  <c:v>0.005011574</c:v>
                </c:pt>
                <c:pt idx="17685">
                  <c:v>0.001388889</c:v>
                </c:pt>
                <c:pt idx="17686">
                  <c:v>0.003356481</c:v>
                </c:pt>
                <c:pt idx="17687">
                  <c:v>0.001365741</c:v>
                </c:pt>
                <c:pt idx="17688">
                  <c:v>0.000671296</c:v>
                </c:pt>
                <c:pt idx="17689">
                  <c:v>0.001724537</c:v>
                </c:pt>
                <c:pt idx="17690">
                  <c:v>0.001319444</c:v>
                </c:pt>
                <c:pt idx="17691">
                  <c:v>0.001053241</c:v>
                </c:pt>
                <c:pt idx="17692">
                  <c:v>0.004953704</c:v>
                </c:pt>
                <c:pt idx="17693">
                  <c:v>0.001168981</c:v>
                </c:pt>
                <c:pt idx="17694">
                  <c:v>0.000428241</c:v>
                </c:pt>
                <c:pt idx="17695">
                  <c:v>0.001469907</c:v>
                </c:pt>
                <c:pt idx="17696">
                  <c:v>0.001793981</c:v>
                </c:pt>
                <c:pt idx="17697">
                  <c:v>0.003055556</c:v>
                </c:pt>
                <c:pt idx="17698">
                  <c:v>0.004363426</c:v>
                </c:pt>
                <c:pt idx="17699">
                  <c:v>0.000844907</c:v>
                </c:pt>
                <c:pt idx="17700">
                  <c:v>0.000821759</c:v>
                </c:pt>
                <c:pt idx="17701">
                  <c:v>0.001365741</c:v>
                </c:pt>
                <c:pt idx="17702">
                  <c:v>0.002974537</c:v>
                </c:pt>
                <c:pt idx="17703">
                  <c:v>0.002708333</c:v>
                </c:pt>
                <c:pt idx="17704">
                  <c:v>0.002465278</c:v>
                </c:pt>
                <c:pt idx="17705">
                  <c:v>0.012002315</c:v>
                </c:pt>
                <c:pt idx="17706">
                  <c:v>0.003032407</c:v>
                </c:pt>
                <c:pt idx="17707">
                  <c:v>0.00025463</c:v>
                </c:pt>
                <c:pt idx="17708">
                  <c:v>0.001423611</c:v>
                </c:pt>
                <c:pt idx="17709">
                  <c:v>0.000960648</c:v>
                </c:pt>
                <c:pt idx="17710">
                  <c:v>0.003090278</c:v>
                </c:pt>
                <c:pt idx="17711">
                  <c:v>0.007048611</c:v>
                </c:pt>
                <c:pt idx="17712">
                  <c:v>0.003622685</c:v>
                </c:pt>
                <c:pt idx="17713">
                  <c:v>0.001226852</c:v>
                </c:pt>
                <c:pt idx="17714">
                  <c:v>0.001967593</c:v>
                </c:pt>
                <c:pt idx="17715">
                  <c:v>0.00087963</c:v>
                </c:pt>
                <c:pt idx="17716">
                  <c:v>0.009027778</c:v>
                </c:pt>
                <c:pt idx="17717">
                  <c:v>0.001909722</c:v>
                </c:pt>
                <c:pt idx="17718">
                  <c:v>0.003634259</c:v>
                </c:pt>
                <c:pt idx="17719">
                  <c:v>0.003541667</c:v>
                </c:pt>
                <c:pt idx="17720">
                  <c:v>0.000960648</c:v>
                </c:pt>
                <c:pt idx="17721">
                  <c:v>0.003703704</c:v>
                </c:pt>
                <c:pt idx="17722">
                  <c:v>0.003946759</c:v>
                </c:pt>
                <c:pt idx="17723">
                  <c:v>0.000983796</c:v>
                </c:pt>
                <c:pt idx="17724">
                  <c:v>0.006701389</c:v>
                </c:pt>
                <c:pt idx="17725">
                  <c:v>0.001747685</c:v>
                </c:pt>
                <c:pt idx="17726">
                  <c:v>0.004363426</c:v>
                </c:pt>
                <c:pt idx="17727">
                  <c:v>0.000219907</c:v>
                </c:pt>
                <c:pt idx="17728">
                  <c:v>0.00087963</c:v>
                </c:pt>
                <c:pt idx="17729">
                  <c:v>0.004722222</c:v>
                </c:pt>
                <c:pt idx="17730">
                  <c:v>0.002777778</c:v>
                </c:pt>
                <c:pt idx="17731">
                  <c:v>0.000833333</c:v>
                </c:pt>
                <c:pt idx="17732">
                  <c:v>0.010300926</c:v>
                </c:pt>
                <c:pt idx="17733">
                  <c:v>0.001365741</c:v>
                </c:pt>
                <c:pt idx="17734">
                  <c:v>0.000497685</c:v>
                </c:pt>
                <c:pt idx="17735">
                  <c:v>0.00087963</c:v>
                </c:pt>
                <c:pt idx="17736">
                  <c:v>0.005462963</c:v>
                </c:pt>
                <c:pt idx="17737">
                  <c:v>0.00193287</c:v>
                </c:pt>
                <c:pt idx="17738">
                  <c:v>0.003194444</c:v>
                </c:pt>
                <c:pt idx="17739">
                  <c:v>0.002060185</c:v>
                </c:pt>
                <c:pt idx="17740">
                  <c:v>0.001701389</c:v>
                </c:pt>
                <c:pt idx="17741">
                  <c:v>0.001365741</c:v>
                </c:pt>
                <c:pt idx="17742">
                  <c:v>0.003263889</c:v>
                </c:pt>
                <c:pt idx="17743">
                  <c:v>0.001516204</c:v>
                </c:pt>
                <c:pt idx="17744">
                  <c:v>0.001423611</c:v>
                </c:pt>
                <c:pt idx="17745">
                  <c:v>0.000578704</c:v>
                </c:pt>
                <c:pt idx="17746">
                  <c:v>0.000983796</c:v>
                </c:pt>
                <c:pt idx="17747">
                  <c:v>0.001053241</c:v>
                </c:pt>
                <c:pt idx="17748">
                  <c:v>0.002418981</c:v>
                </c:pt>
                <c:pt idx="17749">
                  <c:v>0.001122685</c:v>
                </c:pt>
                <c:pt idx="17750">
                  <c:v>0.012453704</c:v>
                </c:pt>
                <c:pt idx="17751">
                  <c:v>0.001759259</c:v>
                </c:pt>
                <c:pt idx="17752">
                  <c:v>0.001238426</c:v>
                </c:pt>
                <c:pt idx="17753">
                  <c:v>0.001157407</c:v>
                </c:pt>
                <c:pt idx="17754">
                  <c:v>0.005648148</c:v>
                </c:pt>
                <c:pt idx="17755">
                  <c:v>0.002013889</c:v>
                </c:pt>
                <c:pt idx="17756">
                  <c:v>0.005833333</c:v>
                </c:pt>
                <c:pt idx="17757">
                  <c:v>0.001469907</c:v>
                </c:pt>
                <c:pt idx="17758">
                  <c:v>0.001574074</c:v>
                </c:pt>
                <c:pt idx="17759">
                  <c:v>0.001898148</c:v>
                </c:pt>
                <c:pt idx="17760">
                  <c:v>0.001273148</c:v>
                </c:pt>
                <c:pt idx="17761">
                  <c:v>0.0028125</c:v>
                </c:pt>
                <c:pt idx="17762">
                  <c:v>0.001388889</c:v>
                </c:pt>
                <c:pt idx="17763">
                  <c:v>0.001469907</c:v>
                </c:pt>
                <c:pt idx="17764">
                  <c:v>0.001412037</c:v>
                </c:pt>
                <c:pt idx="17765">
                  <c:v>0.003668981</c:v>
                </c:pt>
                <c:pt idx="17766">
                  <c:v>0.002094907</c:v>
                </c:pt>
                <c:pt idx="17767">
                  <c:v>0.002384259</c:v>
                </c:pt>
                <c:pt idx="17768">
                  <c:v>0.001041667</c:v>
                </c:pt>
                <c:pt idx="17769">
                  <c:v>0.0003125</c:v>
                </c:pt>
                <c:pt idx="17770">
                  <c:v>0.001956019</c:v>
                </c:pt>
                <c:pt idx="17771">
                  <c:v>0.001481481</c:v>
                </c:pt>
                <c:pt idx="17772">
                  <c:v>0.002141204</c:v>
                </c:pt>
                <c:pt idx="17773">
                  <c:v>0.002430556</c:v>
                </c:pt>
                <c:pt idx="17774">
                  <c:v>0.001458333</c:v>
                </c:pt>
                <c:pt idx="17775">
                  <c:v>0.002002315</c:v>
                </c:pt>
                <c:pt idx="17776">
                  <c:v>0.002974537</c:v>
                </c:pt>
                <c:pt idx="17777">
                  <c:v>0.001446759</c:v>
                </c:pt>
                <c:pt idx="17778">
                  <c:v>0.001145833</c:v>
                </c:pt>
                <c:pt idx="17779">
                  <c:v>0.000439815</c:v>
                </c:pt>
                <c:pt idx="17780">
                  <c:v>0.002233796</c:v>
                </c:pt>
                <c:pt idx="17781">
                  <c:v>0.002488426</c:v>
                </c:pt>
                <c:pt idx="17782">
                  <c:v>0.004548611</c:v>
                </c:pt>
                <c:pt idx="17783">
                  <c:v>0.001400463</c:v>
                </c:pt>
                <c:pt idx="17784">
                  <c:v>0.000625</c:v>
                </c:pt>
                <c:pt idx="17785">
                  <c:v>0.003993056</c:v>
                </c:pt>
                <c:pt idx="17786">
                  <c:v>0.001018519</c:v>
                </c:pt>
                <c:pt idx="17787">
                  <c:v>0.000925926</c:v>
                </c:pt>
                <c:pt idx="17788">
                  <c:v>0.000949074</c:v>
                </c:pt>
                <c:pt idx="17789">
                  <c:v>0.009930556</c:v>
                </c:pt>
                <c:pt idx="17790">
                  <c:v>0.002060185</c:v>
                </c:pt>
                <c:pt idx="17791">
                  <c:v>0.001377315</c:v>
                </c:pt>
                <c:pt idx="17792">
                  <c:v>0.005555556</c:v>
                </c:pt>
                <c:pt idx="17793">
                  <c:v>0.001099537</c:v>
                </c:pt>
                <c:pt idx="17794">
                  <c:v>0.002071759</c:v>
                </c:pt>
                <c:pt idx="17795">
                  <c:v>0.000717593</c:v>
                </c:pt>
                <c:pt idx="17796">
                  <c:v>0.001354167</c:v>
                </c:pt>
                <c:pt idx="17797">
                  <c:v>0.002037037</c:v>
                </c:pt>
                <c:pt idx="17798">
                  <c:v>0.001215278</c:v>
                </c:pt>
                <c:pt idx="17799">
                  <c:v>0.000115741</c:v>
                </c:pt>
                <c:pt idx="17800">
                  <c:v>0.000717593</c:v>
                </c:pt>
                <c:pt idx="17801">
                  <c:v>0.001944444</c:v>
                </c:pt>
                <c:pt idx="17802">
                  <c:v>0.001423611</c:v>
                </c:pt>
                <c:pt idx="17803">
                  <c:v>0.00375</c:v>
                </c:pt>
                <c:pt idx="17804">
                  <c:v>0.002708333</c:v>
                </c:pt>
                <c:pt idx="17805">
                  <c:v>0.001319444</c:v>
                </c:pt>
                <c:pt idx="17806">
                  <c:v>0.001365741</c:v>
                </c:pt>
                <c:pt idx="17807">
                  <c:v>0.001828704</c:v>
                </c:pt>
                <c:pt idx="17808">
                  <c:v>0.002152778</c:v>
                </c:pt>
                <c:pt idx="17809">
                  <c:v>0.001712963</c:v>
                </c:pt>
                <c:pt idx="17810">
                  <c:v>0.002488426</c:v>
                </c:pt>
                <c:pt idx="17811">
                  <c:v>0.002025463</c:v>
                </c:pt>
                <c:pt idx="17812">
                  <c:v>0.001041667</c:v>
                </c:pt>
                <c:pt idx="17813">
                  <c:v>0.001099537</c:v>
                </c:pt>
                <c:pt idx="17814">
                  <c:v>0.003634259</c:v>
                </c:pt>
                <c:pt idx="17815">
                  <c:v>0.000416667</c:v>
                </c:pt>
                <c:pt idx="17816">
                  <c:v>0.006990741</c:v>
                </c:pt>
                <c:pt idx="17817">
                  <c:v>0.003506944</c:v>
                </c:pt>
                <c:pt idx="17818">
                  <c:v>0.001805556</c:v>
                </c:pt>
                <c:pt idx="17819">
                  <c:v>0.00037037</c:v>
                </c:pt>
                <c:pt idx="17820">
                  <c:v>0.001886574</c:v>
                </c:pt>
                <c:pt idx="17821">
                  <c:v>0.001770833</c:v>
                </c:pt>
                <c:pt idx="17822">
                  <c:v>0.010115741</c:v>
                </c:pt>
                <c:pt idx="17823">
                  <c:v>0.000578704</c:v>
                </c:pt>
                <c:pt idx="17824">
                  <c:v>0.000509259</c:v>
                </c:pt>
                <c:pt idx="17825">
                  <c:v>0.000821759</c:v>
                </c:pt>
                <c:pt idx="17826">
                  <c:v>0.005196759</c:v>
                </c:pt>
                <c:pt idx="17827">
                  <c:v>0.001168981</c:v>
                </c:pt>
                <c:pt idx="17828">
                  <c:v>0.000393519</c:v>
                </c:pt>
                <c:pt idx="17829">
                  <c:v>0.001261574</c:v>
                </c:pt>
                <c:pt idx="17830">
                  <c:v>0.00087963</c:v>
                </c:pt>
                <c:pt idx="17831">
                  <c:v>0.001041667</c:v>
                </c:pt>
                <c:pt idx="17832">
                  <c:v>0.000752315</c:v>
                </c:pt>
                <c:pt idx="17833">
                  <c:v>0.018159722</c:v>
                </c:pt>
                <c:pt idx="17834">
                  <c:v>0.004340278</c:v>
                </c:pt>
                <c:pt idx="17835">
                  <c:v>8.10185E-05</c:v>
                </c:pt>
                <c:pt idx="17836">
                  <c:v>0.000798611</c:v>
                </c:pt>
                <c:pt idx="17837">
                  <c:v>0.001678241</c:v>
                </c:pt>
                <c:pt idx="17838">
                  <c:v>0.001412037</c:v>
                </c:pt>
                <c:pt idx="17839">
                  <c:v>0.001875</c:v>
                </c:pt>
                <c:pt idx="17840">
                  <c:v>0.001701389</c:v>
                </c:pt>
                <c:pt idx="17841">
                  <c:v>0.002071759</c:v>
                </c:pt>
                <c:pt idx="17842">
                  <c:v>0.0003125</c:v>
                </c:pt>
                <c:pt idx="17843">
                  <c:v>0.002071759</c:v>
                </c:pt>
                <c:pt idx="17844">
                  <c:v>0.000960648</c:v>
                </c:pt>
                <c:pt idx="17845">
                  <c:v>0.0021875</c:v>
                </c:pt>
                <c:pt idx="17846">
                  <c:v>0.001909722</c:v>
                </c:pt>
                <c:pt idx="17847">
                  <c:v>0.003483796</c:v>
                </c:pt>
                <c:pt idx="17848">
                  <c:v>0.001354167</c:v>
                </c:pt>
                <c:pt idx="17849">
                  <c:v>0.001909722</c:v>
                </c:pt>
                <c:pt idx="17850">
                  <c:v>0.000289352</c:v>
                </c:pt>
                <c:pt idx="17851">
                  <c:v>0.003680556</c:v>
                </c:pt>
                <c:pt idx="17852">
                  <c:v>0.001296296</c:v>
                </c:pt>
                <c:pt idx="17853">
                  <c:v>0.000625</c:v>
                </c:pt>
                <c:pt idx="17854">
                  <c:v>0.002789352</c:v>
                </c:pt>
                <c:pt idx="17855">
                  <c:v>0.008217593</c:v>
                </c:pt>
                <c:pt idx="17856">
                  <c:v>0.000925926</c:v>
                </c:pt>
                <c:pt idx="17857">
                  <c:v>0.001342593</c:v>
                </c:pt>
                <c:pt idx="17858">
                  <c:v>0.000729167</c:v>
                </c:pt>
                <c:pt idx="17859">
                  <c:v>0.001226852</c:v>
                </c:pt>
                <c:pt idx="17860">
                  <c:v>0.001493056</c:v>
                </c:pt>
                <c:pt idx="17861">
                  <c:v>0.001898148</c:v>
                </c:pt>
                <c:pt idx="17862">
                  <c:v>0.001180556</c:v>
                </c:pt>
                <c:pt idx="17863">
                  <c:v>0.002384259</c:v>
                </c:pt>
                <c:pt idx="17864">
                  <c:v>0.006944444</c:v>
                </c:pt>
                <c:pt idx="17865">
                  <c:v>0.001435185</c:v>
                </c:pt>
                <c:pt idx="17866">
                  <c:v>0.000497685</c:v>
                </c:pt>
                <c:pt idx="17867">
                  <c:v>0.001608796</c:v>
                </c:pt>
                <c:pt idx="17868">
                  <c:v>0.003888889</c:v>
                </c:pt>
                <c:pt idx="17869">
                  <c:v>0.001296296</c:v>
                </c:pt>
                <c:pt idx="17870">
                  <c:v>0.000810185</c:v>
                </c:pt>
                <c:pt idx="17871">
                  <c:v>0.000636574</c:v>
                </c:pt>
                <c:pt idx="17872">
                  <c:v>0.000810185</c:v>
                </c:pt>
                <c:pt idx="17873">
                  <c:v>0.003391204</c:v>
                </c:pt>
                <c:pt idx="17874">
                  <c:v>0.00212963</c:v>
                </c:pt>
                <c:pt idx="17875">
                  <c:v>0.002743056</c:v>
                </c:pt>
                <c:pt idx="17876">
                  <c:v>0.003460648</c:v>
                </c:pt>
                <c:pt idx="17877">
                  <c:v>0.0015625</c:v>
                </c:pt>
                <c:pt idx="17878">
                  <c:v>0.000277778</c:v>
                </c:pt>
                <c:pt idx="17879">
                  <c:v>0.000740741</c:v>
                </c:pt>
                <c:pt idx="17880">
                  <c:v>0.005752315</c:v>
                </c:pt>
                <c:pt idx="17881">
                  <c:v>0.001689815</c:v>
                </c:pt>
                <c:pt idx="17882">
                  <c:v>0.001122685</c:v>
                </c:pt>
                <c:pt idx="17883">
                  <c:v>0.000636574</c:v>
                </c:pt>
                <c:pt idx="17884">
                  <c:v>0.000694444</c:v>
                </c:pt>
                <c:pt idx="17885">
                  <c:v>0.001261574</c:v>
                </c:pt>
                <c:pt idx="17886">
                  <c:v>0.000555556</c:v>
                </c:pt>
                <c:pt idx="17887">
                  <c:v>0.003530093</c:v>
                </c:pt>
                <c:pt idx="17888">
                  <c:v>0.001527778</c:v>
                </c:pt>
                <c:pt idx="17889">
                  <c:v>0.000289352</c:v>
                </c:pt>
                <c:pt idx="17890">
                  <c:v>0.007476852</c:v>
                </c:pt>
                <c:pt idx="17891">
                  <c:v>0.00193287</c:v>
                </c:pt>
                <c:pt idx="17892">
                  <c:v>0.002280093</c:v>
                </c:pt>
                <c:pt idx="17893">
                  <c:v>0.003993056</c:v>
                </c:pt>
                <c:pt idx="17894">
                  <c:v>0.000798611</c:v>
                </c:pt>
                <c:pt idx="17895">
                  <c:v>0.000636574</c:v>
                </c:pt>
                <c:pt idx="17896">
                  <c:v>0.007488426</c:v>
                </c:pt>
                <c:pt idx="17897">
                  <c:v>0.001215278</c:v>
                </c:pt>
                <c:pt idx="17898">
                  <c:v>0.000381944</c:v>
                </c:pt>
                <c:pt idx="17899">
                  <c:v>0.000706019</c:v>
                </c:pt>
                <c:pt idx="17900">
                  <c:v>0.001041667</c:v>
                </c:pt>
                <c:pt idx="17901">
                  <c:v>0.001157407</c:v>
                </c:pt>
                <c:pt idx="17902">
                  <c:v>0.001053241</c:v>
                </c:pt>
                <c:pt idx="17903">
                  <c:v>0.000520833</c:v>
                </c:pt>
                <c:pt idx="17904">
                  <c:v>0.001793981</c:v>
                </c:pt>
                <c:pt idx="17905">
                  <c:v>0.000740741</c:v>
                </c:pt>
                <c:pt idx="17906">
                  <c:v>0.004537037</c:v>
                </c:pt>
                <c:pt idx="17907">
                  <c:v>0.003530093</c:v>
                </c:pt>
                <c:pt idx="17908">
                  <c:v>0.003020833</c:v>
                </c:pt>
                <c:pt idx="17909">
                  <c:v>0.005162037</c:v>
                </c:pt>
                <c:pt idx="17910">
                  <c:v>0.00287037</c:v>
                </c:pt>
                <c:pt idx="17911">
                  <c:v>0.000231481</c:v>
                </c:pt>
                <c:pt idx="17912">
                  <c:v>0.002175926</c:v>
                </c:pt>
                <c:pt idx="17913">
                  <c:v>0.00119213</c:v>
                </c:pt>
                <c:pt idx="17914">
                  <c:v>0.000729167</c:v>
                </c:pt>
                <c:pt idx="17915">
                  <c:v>0.00099537</c:v>
                </c:pt>
                <c:pt idx="17916">
                  <c:v>0.001215278</c:v>
                </c:pt>
                <c:pt idx="17917">
                  <c:v>0.000659722</c:v>
                </c:pt>
                <c:pt idx="17918">
                  <c:v>0.02912037</c:v>
                </c:pt>
                <c:pt idx="17919">
                  <c:v>0.004178241</c:v>
                </c:pt>
                <c:pt idx="17920">
                  <c:v>0.002858796</c:v>
                </c:pt>
                <c:pt idx="17921">
                  <c:v>0.001678241</c:v>
                </c:pt>
                <c:pt idx="17922">
                  <c:v>0.001689815</c:v>
                </c:pt>
                <c:pt idx="17923">
                  <c:v>0.000740741</c:v>
                </c:pt>
                <c:pt idx="17924">
                  <c:v>0.005034722</c:v>
                </c:pt>
                <c:pt idx="17925">
                  <c:v>0.004340278</c:v>
                </c:pt>
                <c:pt idx="17926">
                  <c:v>0.004224537</c:v>
                </c:pt>
                <c:pt idx="17927">
                  <c:v>0.006041667</c:v>
                </c:pt>
                <c:pt idx="17928">
                  <c:v>0.002465278</c:v>
                </c:pt>
                <c:pt idx="17929">
                  <c:v>0.001585648</c:v>
                </c:pt>
                <c:pt idx="17930">
                  <c:v>0.001203704</c:v>
                </c:pt>
                <c:pt idx="17931">
                  <c:v>0.000659722</c:v>
                </c:pt>
                <c:pt idx="17932">
                  <c:v>0.001157407</c:v>
                </c:pt>
                <c:pt idx="17933">
                  <c:v>0.002407407</c:v>
                </c:pt>
                <c:pt idx="17934">
                  <c:v>0.000590278</c:v>
                </c:pt>
                <c:pt idx="17935">
                  <c:v>0.008506944</c:v>
                </c:pt>
                <c:pt idx="17936">
                  <c:v>0.001087963</c:v>
                </c:pt>
                <c:pt idx="17937">
                  <c:v>0.000532407</c:v>
                </c:pt>
                <c:pt idx="17938">
                  <c:v>0.000324074</c:v>
                </c:pt>
                <c:pt idx="17939">
                  <c:v>0.001400463</c:v>
                </c:pt>
                <c:pt idx="17940">
                  <c:v>0.004560185</c:v>
                </c:pt>
                <c:pt idx="17941">
                  <c:v>0.000752315</c:v>
                </c:pt>
                <c:pt idx="17942">
                  <c:v>0.009224537</c:v>
                </c:pt>
                <c:pt idx="17943">
                  <c:v>0.002361111</c:v>
                </c:pt>
                <c:pt idx="17944">
                  <c:v>0.002453704</c:v>
                </c:pt>
                <c:pt idx="17945">
                  <c:v>0.002951389</c:v>
                </c:pt>
                <c:pt idx="17946">
                  <c:v>0.001018519</c:v>
                </c:pt>
                <c:pt idx="17947">
                  <c:v>0.00212963</c:v>
                </c:pt>
                <c:pt idx="17948">
                  <c:v>0.001678241</c:v>
                </c:pt>
                <c:pt idx="17949">
                  <c:v>0.000543981</c:v>
                </c:pt>
                <c:pt idx="17950">
                  <c:v>0.0009375</c:v>
                </c:pt>
                <c:pt idx="17951">
                  <c:v>0.000277778</c:v>
                </c:pt>
                <c:pt idx="17952">
                  <c:v>0.001064815</c:v>
                </c:pt>
                <c:pt idx="17953">
                  <c:v>0.001886574</c:v>
                </c:pt>
                <c:pt idx="17954">
                  <c:v>0.006377315</c:v>
                </c:pt>
                <c:pt idx="17955">
                  <c:v>0.006226852</c:v>
                </c:pt>
                <c:pt idx="17956">
                  <c:v>0.003136574</c:v>
                </c:pt>
                <c:pt idx="17957">
                  <c:v>0.003831019</c:v>
                </c:pt>
                <c:pt idx="17958">
                  <c:v>0.000949074</c:v>
                </c:pt>
                <c:pt idx="17959">
                  <c:v>0.002291667</c:v>
                </c:pt>
                <c:pt idx="17960">
                  <c:v>0.000694444</c:v>
                </c:pt>
                <c:pt idx="17961">
                  <c:v>0.006585648</c:v>
                </c:pt>
                <c:pt idx="17962">
                  <c:v>0.003472222</c:v>
                </c:pt>
                <c:pt idx="17963">
                  <c:v>0.001157407</c:v>
                </c:pt>
                <c:pt idx="17964">
                  <c:v>0.004884259</c:v>
                </c:pt>
                <c:pt idx="17965">
                  <c:v>0.002060185</c:v>
                </c:pt>
                <c:pt idx="17966">
                  <c:v>0.001493056</c:v>
                </c:pt>
                <c:pt idx="17967">
                  <c:v>0.000659722</c:v>
                </c:pt>
                <c:pt idx="17968">
                  <c:v>0.002303241</c:v>
                </c:pt>
                <c:pt idx="17969">
                  <c:v>0.003252315</c:v>
                </c:pt>
                <c:pt idx="17970">
                  <c:v>0.002523148</c:v>
                </c:pt>
                <c:pt idx="17971">
                  <c:v>0.002395833</c:v>
                </c:pt>
                <c:pt idx="17972">
                  <c:v>0.013726852</c:v>
                </c:pt>
                <c:pt idx="17973">
                  <c:v>0.00525463</c:v>
                </c:pt>
                <c:pt idx="17974">
                  <c:v>0.001527778</c:v>
                </c:pt>
                <c:pt idx="17975">
                  <c:v>0.003900463</c:v>
                </c:pt>
                <c:pt idx="17976">
                  <c:v>0.001805556</c:v>
                </c:pt>
                <c:pt idx="17977">
                  <c:v>0.002256944</c:v>
                </c:pt>
                <c:pt idx="17978">
                  <c:v>0.000231481</c:v>
                </c:pt>
                <c:pt idx="17979">
                  <c:v>0.000729167</c:v>
                </c:pt>
                <c:pt idx="17980">
                  <c:v>0.000601852</c:v>
                </c:pt>
                <c:pt idx="17981">
                  <c:v>0.00130787</c:v>
                </c:pt>
                <c:pt idx="17982">
                  <c:v>0.000740741</c:v>
                </c:pt>
                <c:pt idx="17983">
                  <c:v>0.00099537</c:v>
                </c:pt>
                <c:pt idx="17984">
                  <c:v>0.001319444</c:v>
                </c:pt>
                <c:pt idx="17985">
                  <c:v>0.01224537</c:v>
                </c:pt>
                <c:pt idx="17986">
                  <c:v>0.001400463</c:v>
                </c:pt>
                <c:pt idx="17987">
                  <c:v>0.000520833</c:v>
                </c:pt>
                <c:pt idx="17988">
                  <c:v>0.006238426</c:v>
                </c:pt>
                <c:pt idx="17989">
                  <c:v>0.004166667</c:v>
                </c:pt>
                <c:pt idx="17990">
                  <c:v>0.002164352</c:v>
                </c:pt>
                <c:pt idx="17991">
                  <c:v>0.001655093</c:v>
                </c:pt>
                <c:pt idx="17992">
                  <c:v>0.004270833</c:v>
                </c:pt>
                <c:pt idx="17993">
                  <c:v>0.003206019</c:v>
                </c:pt>
                <c:pt idx="17994">
                  <c:v>0.000983796</c:v>
                </c:pt>
                <c:pt idx="17995">
                  <c:v>0.001111111</c:v>
                </c:pt>
                <c:pt idx="17996">
                  <c:v>0.002083333</c:v>
                </c:pt>
                <c:pt idx="17997">
                  <c:v>0.001458333</c:v>
                </c:pt>
                <c:pt idx="17998">
                  <c:v>0.00125</c:v>
                </c:pt>
                <c:pt idx="17999">
                  <c:v>0.001203704</c:v>
                </c:pt>
                <c:pt idx="18000">
                  <c:v>0.001990741</c:v>
                </c:pt>
                <c:pt idx="18001">
                  <c:v>0.007696759</c:v>
                </c:pt>
                <c:pt idx="18002">
                  <c:v>0.003935185</c:v>
                </c:pt>
                <c:pt idx="18003">
                  <c:v>0.001446759</c:v>
                </c:pt>
                <c:pt idx="18004">
                  <c:v>0.002847222</c:v>
                </c:pt>
                <c:pt idx="18005">
                  <c:v>0.010231481</c:v>
                </c:pt>
                <c:pt idx="18006">
                  <c:v>0.003171296</c:v>
                </c:pt>
                <c:pt idx="18007">
                  <c:v>0.000381944</c:v>
                </c:pt>
                <c:pt idx="18008">
                  <c:v>0.001099537</c:v>
                </c:pt>
                <c:pt idx="18009">
                  <c:v>0.001469907</c:v>
                </c:pt>
                <c:pt idx="18010">
                  <c:v>0.000439815</c:v>
                </c:pt>
                <c:pt idx="18011">
                  <c:v>0.009143519</c:v>
                </c:pt>
                <c:pt idx="18012">
                  <c:v>0.007349537</c:v>
                </c:pt>
                <c:pt idx="18013">
                  <c:v>0.006909722</c:v>
                </c:pt>
                <c:pt idx="18014">
                  <c:v>0.001261574</c:v>
                </c:pt>
                <c:pt idx="18015">
                  <c:v>0.000891204</c:v>
                </c:pt>
                <c:pt idx="18016">
                  <c:v>0.000740741</c:v>
                </c:pt>
                <c:pt idx="18017">
                  <c:v>0.004351852</c:v>
                </c:pt>
                <c:pt idx="18018">
                  <c:v>0.003923611</c:v>
                </c:pt>
                <c:pt idx="18019">
                  <c:v>0.000509259</c:v>
                </c:pt>
                <c:pt idx="18020">
                  <c:v>0.001979167</c:v>
                </c:pt>
                <c:pt idx="18021">
                  <c:v>0.001273148</c:v>
                </c:pt>
                <c:pt idx="18022">
                  <c:v>0.002013889</c:v>
                </c:pt>
                <c:pt idx="18023">
                  <c:v>0.000891204</c:v>
                </c:pt>
                <c:pt idx="18024">
                  <c:v>0.000763889</c:v>
                </c:pt>
                <c:pt idx="18025">
                  <c:v>0.002615741</c:v>
                </c:pt>
                <c:pt idx="18026">
                  <c:v>0.003136574</c:v>
                </c:pt>
                <c:pt idx="18027">
                  <c:v>0.004247685</c:v>
                </c:pt>
                <c:pt idx="18028">
                  <c:v>0.005891204</c:v>
                </c:pt>
                <c:pt idx="18029">
                  <c:v>0.002638889</c:v>
                </c:pt>
                <c:pt idx="18030">
                  <c:v>0.010821759</c:v>
                </c:pt>
                <c:pt idx="18031">
                  <c:v>0.003622685</c:v>
                </c:pt>
                <c:pt idx="18032">
                  <c:v>0.001493056</c:v>
                </c:pt>
                <c:pt idx="18033">
                  <c:v>0.000925926</c:v>
                </c:pt>
                <c:pt idx="18034">
                  <c:v>0.00224537</c:v>
                </c:pt>
                <c:pt idx="18035">
                  <c:v>0.006226852</c:v>
                </c:pt>
                <c:pt idx="18036">
                  <c:v>0.002280093</c:v>
                </c:pt>
                <c:pt idx="18037">
                  <c:v>0.004664352</c:v>
                </c:pt>
                <c:pt idx="18038">
                  <c:v>0.00712963</c:v>
                </c:pt>
                <c:pt idx="18039">
                  <c:v>0.002395833</c:v>
                </c:pt>
                <c:pt idx="18040">
                  <c:v>0.009444444</c:v>
                </c:pt>
                <c:pt idx="18041">
                  <c:v>0.001388889</c:v>
                </c:pt>
                <c:pt idx="18042">
                  <c:v>0.003101852</c:v>
                </c:pt>
                <c:pt idx="18043">
                  <c:v>0.005902778</c:v>
                </c:pt>
                <c:pt idx="18044">
                  <c:v>0.001319444</c:v>
                </c:pt>
                <c:pt idx="18045">
                  <c:v>0.001145833</c:v>
                </c:pt>
                <c:pt idx="18046">
                  <c:v>0.002847222</c:v>
                </c:pt>
                <c:pt idx="18047">
                  <c:v>0.009490741</c:v>
                </c:pt>
                <c:pt idx="18048">
                  <c:v>0.003043981</c:v>
                </c:pt>
                <c:pt idx="18049">
                  <c:v>0.001412037</c:v>
                </c:pt>
                <c:pt idx="18050">
                  <c:v>0.001261574</c:v>
                </c:pt>
                <c:pt idx="18051">
                  <c:v>0.001875</c:v>
                </c:pt>
                <c:pt idx="18052">
                  <c:v>0.000798611</c:v>
                </c:pt>
                <c:pt idx="18053">
                  <c:v>0.000949074</c:v>
                </c:pt>
                <c:pt idx="18054">
                  <c:v>0.001574074</c:v>
                </c:pt>
                <c:pt idx="18055">
                  <c:v>0.002881944</c:v>
                </c:pt>
                <c:pt idx="18056">
                  <c:v>0.009351852</c:v>
                </c:pt>
                <c:pt idx="18057">
                  <c:v>0.003657407</c:v>
                </c:pt>
                <c:pt idx="18058">
                  <c:v>0.001273148</c:v>
                </c:pt>
                <c:pt idx="18059">
                  <c:v>0.002997685</c:v>
                </c:pt>
                <c:pt idx="18060">
                  <c:v>0.002361111</c:v>
                </c:pt>
                <c:pt idx="18061">
                  <c:v>0.001273148</c:v>
                </c:pt>
                <c:pt idx="18062">
                  <c:v>0.001377315</c:v>
                </c:pt>
                <c:pt idx="18063">
                  <c:v>0.000613426</c:v>
                </c:pt>
                <c:pt idx="18064">
                  <c:v>0.003888889</c:v>
                </c:pt>
                <c:pt idx="18065">
                  <c:v>0.002569444</c:v>
                </c:pt>
                <c:pt idx="18066">
                  <c:v>0.001041667</c:v>
                </c:pt>
                <c:pt idx="18067">
                  <c:v>0.003784722</c:v>
                </c:pt>
                <c:pt idx="18068">
                  <c:v>0.003657407</c:v>
                </c:pt>
                <c:pt idx="18069">
                  <c:v>0.001134259</c:v>
                </c:pt>
                <c:pt idx="18070">
                  <c:v>0.013043981</c:v>
                </c:pt>
                <c:pt idx="18071">
                  <c:v>0.013194444</c:v>
                </c:pt>
                <c:pt idx="18072">
                  <c:v>0.003287037</c:v>
                </c:pt>
                <c:pt idx="18073">
                  <c:v>0.006284722</c:v>
                </c:pt>
                <c:pt idx="18074">
                  <c:v>0.001597222</c:v>
                </c:pt>
                <c:pt idx="18075">
                  <c:v>0.0021875</c:v>
                </c:pt>
                <c:pt idx="18076">
                  <c:v>0.000601852</c:v>
                </c:pt>
                <c:pt idx="18077">
                  <c:v>0.002581019</c:v>
                </c:pt>
                <c:pt idx="18078">
                  <c:v>0.000821759</c:v>
                </c:pt>
                <c:pt idx="18079">
                  <c:v>0.005416667</c:v>
                </c:pt>
                <c:pt idx="18080">
                  <c:v>0.002141204</c:v>
                </c:pt>
                <c:pt idx="18081">
                  <c:v>0.000706019</c:v>
                </c:pt>
                <c:pt idx="18082">
                  <c:v>0.000752315</c:v>
                </c:pt>
                <c:pt idx="18083">
                  <c:v>0.004618056</c:v>
                </c:pt>
                <c:pt idx="18084">
                  <c:v>0.003935185</c:v>
                </c:pt>
                <c:pt idx="18085">
                  <c:v>0.003252315</c:v>
                </c:pt>
                <c:pt idx="18086">
                  <c:v>0.00119213</c:v>
                </c:pt>
                <c:pt idx="18087">
                  <c:v>0.001203704</c:v>
                </c:pt>
                <c:pt idx="18088">
                  <c:v>0.002037037</c:v>
                </c:pt>
                <c:pt idx="18089">
                  <c:v>0.007372685</c:v>
                </c:pt>
                <c:pt idx="18090">
                  <c:v>0.001041667</c:v>
                </c:pt>
                <c:pt idx="18091">
                  <c:v>0.002708333</c:v>
                </c:pt>
                <c:pt idx="18092">
                  <c:v>0.001909722</c:v>
                </c:pt>
                <c:pt idx="18093">
                  <c:v>0.003564815</c:v>
                </c:pt>
                <c:pt idx="18094">
                  <c:v>0.000868056</c:v>
                </c:pt>
                <c:pt idx="18095">
                  <c:v>0.002800926</c:v>
                </c:pt>
                <c:pt idx="18096">
                  <c:v>0.001643519</c:v>
                </c:pt>
                <c:pt idx="18097">
                  <c:v>0.001770833</c:v>
                </c:pt>
                <c:pt idx="18098">
                  <c:v>0.007164352</c:v>
                </c:pt>
                <c:pt idx="18099">
                  <c:v>0.002060185</c:v>
                </c:pt>
                <c:pt idx="18100">
                  <c:v>0.00556713</c:v>
                </c:pt>
                <c:pt idx="18101">
                  <c:v>0.001481481</c:v>
                </c:pt>
                <c:pt idx="18102">
                  <c:v>0.000613426</c:v>
                </c:pt>
                <c:pt idx="18103">
                  <c:v>0.009849537</c:v>
                </c:pt>
                <c:pt idx="18104">
                  <c:v>0.002708333</c:v>
                </c:pt>
                <c:pt idx="18105">
                  <c:v>0.002569444</c:v>
                </c:pt>
                <c:pt idx="18106">
                  <c:v>0.003344907</c:v>
                </c:pt>
                <c:pt idx="18107">
                  <c:v>0.004594907</c:v>
                </c:pt>
                <c:pt idx="18108">
                  <c:v>0.003854167</c:v>
                </c:pt>
                <c:pt idx="18109">
                  <c:v>0.001446759</c:v>
                </c:pt>
                <c:pt idx="18110">
                  <c:v>0.003854167</c:v>
                </c:pt>
                <c:pt idx="18111">
                  <c:v>0.001331019</c:v>
                </c:pt>
                <c:pt idx="18112">
                  <c:v>0.000914352</c:v>
                </c:pt>
                <c:pt idx="18113">
                  <c:v>0.001296296</c:v>
                </c:pt>
                <c:pt idx="18114">
                  <c:v>0.00181713</c:v>
                </c:pt>
                <c:pt idx="18115">
                  <c:v>0.001168981</c:v>
                </c:pt>
                <c:pt idx="18116">
                  <c:v>0.002233796</c:v>
                </c:pt>
                <c:pt idx="18117">
                  <c:v>0.009988426</c:v>
                </c:pt>
                <c:pt idx="18118">
                  <c:v>0.006828704</c:v>
                </c:pt>
                <c:pt idx="18119">
                  <c:v>0.001064815</c:v>
                </c:pt>
                <c:pt idx="18120">
                  <c:v>0.001770833</c:v>
                </c:pt>
                <c:pt idx="18121">
                  <c:v>0.002604167</c:v>
                </c:pt>
                <c:pt idx="18122">
                  <c:v>0.00056713</c:v>
                </c:pt>
                <c:pt idx="18123">
                  <c:v>0.001423611</c:v>
                </c:pt>
                <c:pt idx="18124">
                  <c:v>0.001018519</c:v>
                </c:pt>
                <c:pt idx="18125">
                  <c:v>0.002847222</c:v>
                </c:pt>
                <c:pt idx="18126">
                  <c:v>0.002939815</c:v>
                </c:pt>
                <c:pt idx="18127">
                  <c:v>0.001099537</c:v>
                </c:pt>
                <c:pt idx="18128">
                  <c:v>0.00087963</c:v>
                </c:pt>
                <c:pt idx="18129">
                  <c:v>0.002106481</c:v>
                </c:pt>
                <c:pt idx="18130">
                  <c:v>0.00087963</c:v>
                </c:pt>
                <c:pt idx="18131">
                  <c:v>0.000127315</c:v>
                </c:pt>
                <c:pt idx="18132">
                  <c:v>0.001111111</c:v>
                </c:pt>
                <c:pt idx="18133">
                  <c:v>0.006018519</c:v>
                </c:pt>
                <c:pt idx="18134">
                  <c:v>0.001597222</c:v>
                </c:pt>
                <c:pt idx="18135">
                  <c:v>0.001643519</c:v>
                </c:pt>
                <c:pt idx="18136">
                  <c:v>0.00119213</c:v>
                </c:pt>
                <c:pt idx="18137">
                  <c:v>0.001435185</c:v>
                </c:pt>
                <c:pt idx="18138">
                  <c:v>0.000972222</c:v>
                </c:pt>
                <c:pt idx="18139">
                  <c:v>0.00380787</c:v>
                </c:pt>
                <c:pt idx="18140">
                  <c:v>0.000902778</c:v>
                </c:pt>
                <c:pt idx="18141">
                  <c:v>0.001446759</c:v>
                </c:pt>
                <c:pt idx="18142">
                  <c:v>0.004085648</c:v>
                </c:pt>
                <c:pt idx="18143">
                  <c:v>0.0021875</c:v>
                </c:pt>
                <c:pt idx="18144">
                  <c:v>0.002928241</c:v>
                </c:pt>
                <c:pt idx="18145">
                  <c:v>0.000752315</c:v>
                </c:pt>
                <c:pt idx="18146">
                  <c:v>0.011701389</c:v>
                </c:pt>
                <c:pt idx="18147">
                  <c:v>0.003865741</c:v>
                </c:pt>
                <c:pt idx="18148">
                  <c:v>0.000787037</c:v>
                </c:pt>
                <c:pt idx="18149">
                  <c:v>0.011724537</c:v>
                </c:pt>
                <c:pt idx="18150">
                  <c:v>0.000324074</c:v>
                </c:pt>
                <c:pt idx="18151">
                  <c:v>0.001608796</c:v>
                </c:pt>
                <c:pt idx="18152">
                  <c:v>0.0021875</c:v>
                </c:pt>
                <c:pt idx="18153">
                  <c:v>0.005300926</c:v>
                </c:pt>
                <c:pt idx="18154">
                  <c:v>0.009282407</c:v>
                </c:pt>
                <c:pt idx="18155">
                  <c:v>0.000810185</c:v>
                </c:pt>
                <c:pt idx="18156">
                  <c:v>0.011701389</c:v>
                </c:pt>
                <c:pt idx="18157">
                  <c:v>0.000358796</c:v>
                </c:pt>
                <c:pt idx="18158">
                  <c:v>0.001828704</c:v>
                </c:pt>
                <c:pt idx="18159">
                  <c:v>0.00068287</c:v>
                </c:pt>
                <c:pt idx="18160">
                  <c:v>0.001041667</c:v>
                </c:pt>
                <c:pt idx="18161">
                  <c:v>0.002986111</c:v>
                </c:pt>
                <c:pt idx="18162">
                  <c:v>0.003530093</c:v>
                </c:pt>
                <c:pt idx="18163">
                  <c:v>0.000775463</c:v>
                </c:pt>
                <c:pt idx="18164">
                  <c:v>0.001481481</c:v>
                </c:pt>
                <c:pt idx="18165">
                  <c:v>0.001145833</c:v>
                </c:pt>
                <c:pt idx="18166">
                  <c:v>0.001296296</c:v>
                </c:pt>
                <c:pt idx="18167">
                  <c:v>0.000451389</c:v>
                </c:pt>
                <c:pt idx="18168">
                  <c:v>0.00130787</c:v>
                </c:pt>
                <c:pt idx="18169">
                  <c:v>0.000798611</c:v>
                </c:pt>
                <c:pt idx="18170">
                  <c:v>0.001388889</c:v>
                </c:pt>
                <c:pt idx="18171">
                  <c:v>0.002719907</c:v>
                </c:pt>
                <c:pt idx="18172">
                  <c:v>0.0009375</c:v>
                </c:pt>
                <c:pt idx="18173">
                  <c:v>0.007916667</c:v>
                </c:pt>
                <c:pt idx="18174">
                  <c:v>0.003611111</c:v>
                </c:pt>
                <c:pt idx="18175">
                  <c:v>0.006550926</c:v>
                </c:pt>
                <c:pt idx="18176">
                  <c:v>0.001030093</c:v>
                </c:pt>
                <c:pt idx="18177">
                  <c:v>0.000486111</c:v>
                </c:pt>
                <c:pt idx="18178">
                  <c:v>0.000694444</c:v>
                </c:pt>
                <c:pt idx="18179">
                  <c:v>0.009756944</c:v>
                </c:pt>
                <c:pt idx="18180">
                  <c:v>0.006111111</c:v>
                </c:pt>
                <c:pt idx="18181">
                  <c:v>0.00099537</c:v>
                </c:pt>
                <c:pt idx="18182">
                  <c:v>0.001493056</c:v>
                </c:pt>
                <c:pt idx="18183">
                  <c:v>0.005520833</c:v>
                </c:pt>
                <c:pt idx="18184">
                  <c:v>0.007546296</c:v>
                </c:pt>
                <c:pt idx="18185">
                  <c:v>0.001180556</c:v>
                </c:pt>
                <c:pt idx="18186">
                  <c:v>0.003414352</c:v>
                </c:pt>
                <c:pt idx="18187">
                  <c:v>0.001145833</c:v>
                </c:pt>
                <c:pt idx="18188">
                  <c:v>0.007523148</c:v>
                </c:pt>
                <c:pt idx="18189">
                  <c:v>0.003159722</c:v>
                </c:pt>
                <c:pt idx="18190">
                  <c:v>0.000439815</c:v>
                </c:pt>
                <c:pt idx="18191">
                  <c:v>0.004733796</c:v>
                </c:pt>
                <c:pt idx="18192">
                  <c:v>0.001851852</c:v>
                </c:pt>
                <c:pt idx="18193">
                  <c:v>0.001157407</c:v>
                </c:pt>
                <c:pt idx="18194">
                  <c:v>0.000752315</c:v>
                </c:pt>
                <c:pt idx="18195">
                  <c:v>0.007418981</c:v>
                </c:pt>
                <c:pt idx="18196">
                  <c:v>0.003298611</c:v>
                </c:pt>
                <c:pt idx="18197">
                  <c:v>0.002349537</c:v>
                </c:pt>
                <c:pt idx="18198">
                  <c:v>0.001921296</c:v>
                </c:pt>
                <c:pt idx="18199">
                  <c:v>0.006296296</c:v>
                </c:pt>
                <c:pt idx="18200">
                  <c:v>0.000844907</c:v>
                </c:pt>
                <c:pt idx="18201">
                  <c:v>0.002893519</c:v>
                </c:pt>
                <c:pt idx="18202">
                  <c:v>0.006273148</c:v>
                </c:pt>
                <c:pt idx="18203">
                  <c:v>0.001388889</c:v>
                </c:pt>
                <c:pt idx="18204">
                  <c:v>0.002534722</c:v>
                </c:pt>
                <c:pt idx="18205">
                  <c:v>0.000543981</c:v>
                </c:pt>
                <c:pt idx="18206">
                  <c:v>0.001076389</c:v>
                </c:pt>
                <c:pt idx="18207">
                  <c:v>0.000717593</c:v>
                </c:pt>
                <c:pt idx="18208">
                  <c:v>0.00037037</c:v>
                </c:pt>
                <c:pt idx="18209">
                  <c:v>0.001157407</c:v>
                </c:pt>
                <c:pt idx="18210">
                  <c:v>0.002650463</c:v>
                </c:pt>
                <c:pt idx="18211">
                  <c:v>0.000289352</c:v>
                </c:pt>
                <c:pt idx="18212">
                  <c:v>0.000752315</c:v>
                </c:pt>
                <c:pt idx="18213">
                  <c:v>0.002256944</c:v>
                </c:pt>
                <c:pt idx="18214">
                  <c:v>0.000787037</c:v>
                </c:pt>
                <c:pt idx="18215">
                  <c:v>0.002789352</c:v>
                </c:pt>
                <c:pt idx="18216">
                  <c:v>0.000335648</c:v>
                </c:pt>
                <c:pt idx="18217">
                  <c:v>0.000740741</c:v>
                </c:pt>
                <c:pt idx="18218">
                  <c:v>0.002893519</c:v>
                </c:pt>
                <c:pt idx="18219">
                  <c:v>0.003125</c:v>
                </c:pt>
                <c:pt idx="18220">
                  <c:v>0.008043981</c:v>
                </c:pt>
                <c:pt idx="18221">
                  <c:v>0.000983796</c:v>
                </c:pt>
                <c:pt idx="18222">
                  <c:v>0.006875</c:v>
                </c:pt>
                <c:pt idx="18223">
                  <c:v>0.004189815</c:v>
                </c:pt>
                <c:pt idx="18224">
                  <c:v>0.001168981</c:v>
                </c:pt>
                <c:pt idx="18225">
                  <c:v>0.000925926</c:v>
                </c:pt>
                <c:pt idx="18226">
                  <c:v>0.007002315</c:v>
                </c:pt>
                <c:pt idx="18227">
                  <c:v>0.000486111</c:v>
                </c:pt>
                <c:pt idx="18228">
                  <c:v>0.000590278</c:v>
                </c:pt>
                <c:pt idx="18229">
                  <c:v>0.012002315</c:v>
                </c:pt>
                <c:pt idx="18230">
                  <c:v>0.000821759</c:v>
                </c:pt>
                <c:pt idx="18231">
                  <c:v>0.0040625</c:v>
                </c:pt>
                <c:pt idx="18232">
                  <c:v>0.00087963</c:v>
                </c:pt>
                <c:pt idx="18233">
                  <c:v>0.000671296</c:v>
                </c:pt>
                <c:pt idx="18234">
                  <c:v>0.001631944</c:v>
                </c:pt>
                <c:pt idx="18235">
                  <c:v>0.004675926</c:v>
                </c:pt>
                <c:pt idx="18236">
                  <c:v>0.002164352</c:v>
                </c:pt>
                <c:pt idx="18237">
                  <c:v>0.000636574</c:v>
                </c:pt>
                <c:pt idx="18238">
                  <c:v>0.003171296</c:v>
                </c:pt>
                <c:pt idx="18239">
                  <c:v>0.001678241</c:v>
                </c:pt>
                <c:pt idx="18240">
                  <c:v>0.003113426</c:v>
                </c:pt>
                <c:pt idx="18241">
                  <c:v>0.00193287</c:v>
                </c:pt>
                <c:pt idx="18242">
                  <c:v>0.000983796</c:v>
                </c:pt>
                <c:pt idx="18243">
                  <c:v>0.002615741</c:v>
                </c:pt>
                <c:pt idx="18244">
                  <c:v>0.00337963</c:v>
                </c:pt>
                <c:pt idx="18245">
                  <c:v>0.000821759</c:v>
                </c:pt>
                <c:pt idx="18246">
                  <c:v>0.000162037</c:v>
                </c:pt>
                <c:pt idx="18247">
                  <c:v>0.000925926</c:v>
                </c:pt>
                <c:pt idx="18248">
                  <c:v>0.002546296</c:v>
                </c:pt>
                <c:pt idx="18249">
                  <c:v>0.003935185</c:v>
                </c:pt>
                <c:pt idx="18250">
                  <c:v>0.001712963</c:v>
                </c:pt>
                <c:pt idx="18251">
                  <c:v>0.000474537</c:v>
                </c:pt>
                <c:pt idx="18252">
                  <c:v>0.001215278</c:v>
                </c:pt>
                <c:pt idx="18253">
                  <c:v>0.003020833</c:v>
                </c:pt>
                <c:pt idx="18254">
                  <c:v>0.001168981</c:v>
                </c:pt>
                <c:pt idx="18255">
                  <c:v>0.001782407</c:v>
                </c:pt>
                <c:pt idx="18256">
                  <c:v>0.000960648</c:v>
                </c:pt>
                <c:pt idx="18257">
                  <c:v>0.000891204</c:v>
                </c:pt>
                <c:pt idx="18258">
                  <c:v>0.002824074</c:v>
                </c:pt>
                <c:pt idx="18259">
                  <c:v>0.001180556</c:v>
                </c:pt>
                <c:pt idx="18260">
                  <c:v>0.006909722</c:v>
                </c:pt>
                <c:pt idx="18261">
                  <c:v>0.001863426</c:v>
                </c:pt>
                <c:pt idx="18262">
                  <c:v>0.0009375</c:v>
                </c:pt>
                <c:pt idx="18263">
                  <c:v>0.007395833</c:v>
                </c:pt>
                <c:pt idx="18264">
                  <c:v>0.001539352</c:v>
                </c:pt>
                <c:pt idx="18265">
                  <c:v>0.001412037</c:v>
                </c:pt>
                <c:pt idx="18266">
                  <c:v>0.001770833</c:v>
                </c:pt>
                <c:pt idx="18267">
                  <c:v>0.000474537</c:v>
                </c:pt>
                <c:pt idx="18268">
                  <c:v>0.000810185</c:v>
                </c:pt>
                <c:pt idx="18269">
                  <c:v>0.000335648</c:v>
                </c:pt>
                <c:pt idx="18270">
                  <c:v>0.00099537</c:v>
                </c:pt>
                <c:pt idx="18271">
                  <c:v>0.002951389</c:v>
                </c:pt>
                <c:pt idx="18272">
                  <c:v>0.002523148</c:v>
                </c:pt>
                <c:pt idx="18273">
                  <c:v>0.002280093</c:v>
                </c:pt>
                <c:pt idx="18274">
                  <c:v>0.000509259</c:v>
                </c:pt>
                <c:pt idx="18275">
                  <c:v>0.004398148</c:v>
                </c:pt>
                <c:pt idx="18276">
                  <c:v>0.00912037</c:v>
                </c:pt>
                <c:pt idx="18277">
                  <c:v>0.000856481</c:v>
                </c:pt>
                <c:pt idx="18278">
                  <c:v>0.000636574</c:v>
                </c:pt>
                <c:pt idx="18279">
                  <c:v>0.000706019</c:v>
                </c:pt>
                <c:pt idx="18280">
                  <c:v>0.011435185</c:v>
                </c:pt>
                <c:pt idx="18281">
                  <c:v>0.007199074</c:v>
                </c:pt>
                <c:pt idx="18282">
                  <c:v>0.001585648</c:v>
                </c:pt>
                <c:pt idx="18283">
                  <c:v>0.001412037</c:v>
                </c:pt>
                <c:pt idx="18284">
                  <c:v>0.000439815</c:v>
                </c:pt>
                <c:pt idx="18285">
                  <c:v>0.00099537</c:v>
                </c:pt>
                <c:pt idx="18286">
                  <c:v>0.005</c:v>
                </c:pt>
                <c:pt idx="18287">
                  <c:v>0.002627315</c:v>
                </c:pt>
                <c:pt idx="18288">
                  <c:v>0.001388889</c:v>
                </c:pt>
                <c:pt idx="18289">
                  <c:v>0.001724537</c:v>
                </c:pt>
                <c:pt idx="18290">
                  <c:v>0.009421296</c:v>
                </c:pt>
                <c:pt idx="18291">
                  <c:v>0.001666667</c:v>
                </c:pt>
                <c:pt idx="18292">
                  <c:v>0.001458333</c:v>
                </c:pt>
                <c:pt idx="18293">
                  <c:v>0.010625</c:v>
                </c:pt>
                <c:pt idx="18294">
                  <c:v>0.002141204</c:v>
                </c:pt>
                <c:pt idx="18295">
                  <c:v>0.008032407</c:v>
                </c:pt>
                <c:pt idx="18296">
                  <c:v>0.003148148</c:v>
                </c:pt>
                <c:pt idx="18297">
                  <c:v>0.001724537</c:v>
                </c:pt>
                <c:pt idx="18298">
                  <c:v>0.006284722</c:v>
                </c:pt>
                <c:pt idx="18299">
                  <c:v>0.001087963</c:v>
                </c:pt>
                <c:pt idx="18300">
                  <c:v>0.001006944</c:v>
                </c:pt>
                <c:pt idx="18301">
                  <c:v>0.005104167</c:v>
                </c:pt>
                <c:pt idx="18302">
                  <c:v>0.001030093</c:v>
                </c:pt>
                <c:pt idx="18303">
                  <c:v>0.000949074</c:v>
                </c:pt>
                <c:pt idx="18304">
                  <c:v>0.000891204</c:v>
                </c:pt>
                <c:pt idx="18305">
                  <c:v>0.005138889</c:v>
                </c:pt>
                <c:pt idx="18306">
                  <c:v>0.000393519</c:v>
                </c:pt>
                <c:pt idx="18307">
                  <c:v>0.000844907</c:v>
                </c:pt>
                <c:pt idx="18308">
                  <c:v>0.001759259</c:v>
                </c:pt>
                <c:pt idx="18309">
                  <c:v>0.000798611</c:v>
                </c:pt>
                <c:pt idx="18310">
                  <c:v>0.000856481</c:v>
                </c:pt>
                <c:pt idx="18311">
                  <c:v>0.003344907</c:v>
                </c:pt>
                <c:pt idx="18312">
                  <c:v>0.00619213</c:v>
                </c:pt>
                <c:pt idx="18313">
                  <c:v>0.000833333</c:v>
                </c:pt>
                <c:pt idx="18314">
                  <c:v>0.000509259</c:v>
                </c:pt>
                <c:pt idx="18315">
                  <c:v>0.001527778</c:v>
                </c:pt>
                <c:pt idx="18316">
                  <c:v>0.013553241</c:v>
                </c:pt>
                <c:pt idx="18317">
                  <c:v>0.004351852</c:v>
                </c:pt>
                <c:pt idx="18318">
                  <c:v>0.000833333</c:v>
                </c:pt>
                <c:pt idx="18319">
                  <c:v>0.001354167</c:v>
                </c:pt>
                <c:pt idx="18320">
                  <c:v>0.011585648</c:v>
                </c:pt>
                <c:pt idx="18321">
                  <c:v>0.0084375</c:v>
                </c:pt>
                <c:pt idx="18322">
                  <c:v>0.003946759</c:v>
                </c:pt>
                <c:pt idx="18323">
                  <c:v>0.002152778</c:v>
                </c:pt>
                <c:pt idx="18324">
                  <c:v>0.005891204</c:v>
                </c:pt>
                <c:pt idx="18325">
                  <c:v>0.012476852</c:v>
                </c:pt>
                <c:pt idx="18326">
                  <c:v>0.001921296</c:v>
                </c:pt>
                <c:pt idx="18327">
                  <c:v>0.0003125</c:v>
                </c:pt>
                <c:pt idx="18328">
                  <c:v>0.008078704</c:v>
                </c:pt>
                <c:pt idx="18329">
                  <c:v>0.007800926</c:v>
                </c:pt>
                <c:pt idx="18330">
                  <c:v>0.001319444</c:v>
                </c:pt>
                <c:pt idx="18331">
                  <c:v>0.003935185</c:v>
                </c:pt>
                <c:pt idx="18332">
                  <c:v>0.001226852</c:v>
                </c:pt>
                <c:pt idx="18333">
                  <c:v>0.004907407</c:v>
                </c:pt>
                <c:pt idx="18334">
                  <c:v>0.005046296</c:v>
                </c:pt>
                <c:pt idx="18335">
                  <c:v>0.001840278</c:v>
                </c:pt>
                <c:pt idx="18336">
                  <c:v>0.002407407</c:v>
                </c:pt>
                <c:pt idx="18337">
                  <c:v>0.001111111</c:v>
                </c:pt>
                <c:pt idx="18338">
                  <c:v>0.004155093</c:v>
                </c:pt>
                <c:pt idx="18339">
                  <c:v>0.000798611</c:v>
                </c:pt>
                <c:pt idx="18340">
                  <c:v>0.002997685</c:v>
                </c:pt>
                <c:pt idx="18341">
                  <c:v>0.002604167</c:v>
                </c:pt>
                <c:pt idx="18342">
                  <c:v>0.012604167</c:v>
                </c:pt>
                <c:pt idx="18343">
                  <c:v>0.000752315</c:v>
                </c:pt>
                <c:pt idx="18344">
                  <c:v>0.001226852</c:v>
                </c:pt>
                <c:pt idx="18345">
                  <c:v>0.003078704</c:v>
                </c:pt>
                <c:pt idx="18346">
                  <c:v>0.014016204</c:v>
                </c:pt>
                <c:pt idx="18347">
                  <c:v>0.000578704</c:v>
                </c:pt>
                <c:pt idx="18348">
                  <c:v>0.00150463</c:v>
                </c:pt>
                <c:pt idx="18349">
                  <c:v>0.001261574</c:v>
                </c:pt>
                <c:pt idx="18350">
                  <c:v>0.001365741</c:v>
                </c:pt>
                <c:pt idx="18351">
                  <c:v>0.002118056</c:v>
                </c:pt>
                <c:pt idx="18352">
                  <c:v>0.001087963</c:v>
                </c:pt>
                <c:pt idx="18353">
                  <c:v>0.007488426</c:v>
                </c:pt>
                <c:pt idx="18354">
                  <c:v>0.001111111</c:v>
                </c:pt>
                <c:pt idx="18355">
                  <c:v>0.005300926</c:v>
                </c:pt>
                <c:pt idx="18356">
                  <c:v>0.002604167</c:v>
                </c:pt>
                <c:pt idx="18357">
                  <c:v>0.00119213</c:v>
                </c:pt>
                <c:pt idx="18358">
                  <c:v>0.001296296</c:v>
                </c:pt>
                <c:pt idx="18359">
                  <c:v>0.001678241</c:v>
                </c:pt>
                <c:pt idx="18360">
                  <c:v>0.001655093</c:v>
                </c:pt>
                <c:pt idx="18361">
                  <c:v>0.0025</c:v>
                </c:pt>
                <c:pt idx="18362">
                  <c:v>0.001805556</c:v>
                </c:pt>
                <c:pt idx="18363">
                  <c:v>0.000601852</c:v>
                </c:pt>
                <c:pt idx="18364">
                  <c:v>0.001782407</c:v>
                </c:pt>
                <c:pt idx="18365">
                  <c:v>0.013483796</c:v>
                </c:pt>
                <c:pt idx="18366">
                  <c:v>0.001354167</c:v>
                </c:pt>
                <c:pt idx="18367">
                  <c:v>0.003078704</c:v>
                </c:pt>
                <c:pt idx="18368">
                  <c:v>0.001238426</c:v>
                </c:pt>
                <c:pt idx="18369">
                  <c:v>0.005625</c:v>
                </c:pt>
                <c:pt idx="18370">
                  <c:v>0.000833333</c:v>
                </c:pt>
                <c:pt idx="18371">
                  <c:v>0.000729167</c:v>
                </c:pt>
                <c:pt idx="18372">
                  <c:v>0.001157407</c:v>
                </c:pt>
                <c:pt idx="18373">
                  <c:v>0.002013889</c:v>
                </c:pt>
                <c:pt idx="18374">
                  <c:v>0.000717593</c:v>
                </c:pt>
                <c:pt idx="18375">
                  <c:v>0.000543981</c:v>
                </c:pt>
                <c:pt idx="18376">
                  <c:v>0.00119213</c:v>
                </c:pt>
                <c:pt idx="18377">
                  <c:v>0.001099537</c:v>
                </c:pt>
                <c:pt idx="18378">
                  <c:v>0.002696759</c:v>
                </c:pt>
                <c:pt idx="18379">
                  <c:v>0.001261574</c:v>
                </c:pt>
                <c:pt idx="18380">
                  <c:v>0.003958333</c:v>
                </c:pt>
                <c:pt idx="18381">
                  <c:v>0.000740741</c:v>
                </c:pt>
                <c:pt idx="18382">
                  <c:v>0.000972222</c:v>
                </c:pt>
                <c:pt idx="18383">
                  <c:v>0.001030093</c:v>
                </c:pt>
                <c:pt idx="18384">
                  <c:v>0.018136574</c:v>
                </c:pt>
                <c:pt idx="18385">
                  <c:v>0.000474537</c:v>
                </c:pt>
                <c:pt idx="18386">
                  <c:v>0.000775463</c:v>
                </c:pt>
                <c:pt idx="18387">
                  <c:v>0.001770833</c:v>
                </c:pt>
                <c:pt idx="18388">
                  <c:v>0.00162037</c:v>
                </c:pt>
                <c:pt idx="18389">
                  <c:v>0.003877315</c:v>
                </c:pt>
                <c:pt idx="18390">
                  <c:v>0.002847222</c:v>
                </c:pt>
                <c:pt idx="18391">
                  <c:v>0.008564815</c:v>
                </c:pt>
                <c:pt idx="18392">
                  <c:v>0.00099537</c:v>
                </c:pt>
                <c:pt idx="18393">
                  <c:v>0.000983796</c:v>
                </c:pt>
                <c:pt idx="18394">
                  <c:v>0.000405093</c:v>
                </c:pt>
                <c:pt idx="18395">
                  <c:v>0.001203704</c:v>
                </c:pt>
                <c:pt idx="18396">
                  <c:v>0.001041667</c:v>
                </c:pt>
                <c:pt idx="18397">
                  <c:v>0.001724537</c:v>
                </c:pt>
                <c:pt idx="18398">
                  <c:v>0.000983796</c:v>
                </c:pt>
                <c:pt idx="18399">
                  <c:v>0.004050926</c:v>
                </c:pt>
                <c:pt idx="18400">
                  <c:v>0.00625</c:v>
                </c:pt>
                <c:pt idx="18401">
                  <c:v>0.001331019</c:v>
                </c:pt>
                <c:pt idx="18402">
                  <c:v>0.001261574</c:v>
                </c:pt>
                <c:pt idx="18403">
                  <c:v>0.006886574</c:v>
                </c:pt>
                <c:pt idx="18404">
                  <c:v>0.001793981</c:v>
                </c:pt>
                <c:pt idx="18405">
                  <c:v>0.003217593</c:v>
                </c:pt>
                <c:pt idx="18406">
                  <c:v>0.002800926</c:v>
                </c:pt>
                <c:pt idx="18407">
                  <c:v>0.003333333</c:v>
                </c:pt>
                <c:pt idx="18408">
                  <c:v>0.001886574</c:v>
                </c:pt>
                <c:pt idx="18409">
                  <c:v>0.003923611</c:v>
                </c:pt>
                <c:pt idx="18410">
                  <c:v>0.000706019</c:v>
                </c:pt>
                <c:pt idx="18411">
                  <c:v>0.000335648</c:v>
                </c:pt>
                <c:pt idx="18412">
                  <c:v>0.002824074</c:v>
                </c:pt>
                <c:pt idx="18413">
                  <c:v>0.001423611</c:v>
                </c:pt>
                <c:pt idx="18414">
                  <c:v>0.004074074</c:v>
                </c:pt>
                <c:pt idx="18415">
                  <c:v>0.000833333</c:v>
                </c:pt>
                <c:pt idx="18416">
                  <c:v>0.00119213</c:v>
                </c:pt>
                <c:pt idx="18417">
                  <c:v>0.00130787</c:v>
                </c:pt>
                <c:pt idx="18418">
                  <c:v>0.002002315</c:v>
                </c:pt>
                <c:pt idx="18419">
                  <c:v>0.002164352</c:v>
                </c:pt>
                <c:pt idx="18420">
                  <c:v>0.001944444</c:v>
                </c:pt>
                <c:pt idx="18421">
                  <c:v>0.000578704</c:v>
                </c:pt>
                <c:pt idx="18422">
                  <c:v>0.002210648</c:v>
                </c:pt>
                <c:pt idx="18423">
                  <c:v>0.001770833</c:v>
                </c:pt>
                <c:pt idx="18424">
                  <c:v>0.00025463</c:v>
                </c:pt>
                <c:pt idx="18425">
                  <c:v>0.001412037</c:v>
                </c:pt>
                <c:pt idx="18426">
                  <c:v>0.002905093</c:v>
                </c:pt>
                <c:pt idx="18427">
                  <c:v>0.001099537</c:v>
                </c:pt>
                <c:pt idx="18428">
                  <c:v>0.00056713</c:v>
                </c:pt>
                <c:pt idx="18429">
                  <c:v>0.001087963</c:v>
                </c:pt>
                <c:pt idx="18430">
                  <c:v>0.002395833</c:v>
                </c:pt>
                <c:pt idx="18431">
                  <c:v>0.001412037</c:v>
                </c:pt>
                <c:pt idx="18432">
                  <c:v>0.001018519</c:v>
                </c:pt>
                <c:pt idx="18433">
                  <c:v>0.001111111</c:v>
                </c:pt>
                <c:pt idx="18434">
                  <c:v>0.001157407</c:v>
                </c:pt>
                <c:pt idx="18435">
                  <c:v>0.00880787</c:v>
                </c:pt>
                <c:pt idx="18436">
                  <c:v>0.001122685</c:v>
                </c:pt>
                <c:pt idx="18437">
                  <c:v>0.007384259</c:v>
                </c:pt>
                <c:pt idx="18438">
                  <c:v>0.001643519</c:v>
                </c:pt>
                <c:pt idx="18439">
                  <c:v>0.008043981</c:v>
                </c:pt>
                <c:pt idx="18440">
                  <c:v>0.0015625</c:v>
                </c:pt>
                <c:pt idx="18441">
                  <c:v>0.003113426</c:v>
                </c:pt>
                <c:pt idx="18442">
                  <c:v>0.004097222</c:v>
                </c:pt>
                <c:pt idx="18443">
                  <c:v>0.001956019</c:v>
                </c:pt>
                <c:pt idx="18444">
                  <c:v>0.002905093</c:v>
                </c:pt>
                <c:pt idx="18445">
                  <c:v>0.008842593</c:v>
                </c:pt>
                <c:pt idx="18446">
                  <c:v>0.002905093</c:v>
                </c:pt>
                <c:pt idx="18447">
                  <c:v>0.000266204</c:v>
                </c:pt>
                <c:pt idx="18448">
                  <c:v>0.001400463</c:v>
                </c:pt>
                <c:pt idx="18449">
                  <c:v>0.001157407</c:v>
                </c:pt>
                <c:pt idx="18450">
                  <c:v>0.00212963</c:v>
                </c:pt>
                <c:pt idx="18451">
                  <c:v>0.002083333</c:v>
                </c:pt>
                <c:pt idx="18452">
                  <c:v>0.001747685</c:v>
                </c:pt>
                <c:pt idx="18453">
                  <c:v>0.00150463</c:v>
                </c:pt>
                <c:pt idx="18454">
                  <c:v>0.003472222</c:v>
                </c:pt>
                <c:pt idx="18455">
                  <c:v>0.000810185</c:v>
                </c:pt>
                <c:pt idx="18456">
                  <c:v>0.000787037</c:v>
                </c:pt>
                <c:pt idx="18457">
                  <c:v>0.001631944</c:v>
                </c:pt>
                <c:pt idx="18458">
                  <c:v>0.00150463</c:v>
                </c:pt>
                <c:pt idx="18459">
                  <c:v>0.000868056</c:v>
                </c:pt>
                <c:pt idx="18460">
                  <c:v>0.000706019</c:v>
                </c:pt>
                <c:pt idx="18461">
                  <c:v>0.001099537</c:v>
                </c:pt>
                <c:pt idx="18462">
                  <c:v>0.014571759</c:v>
                </c:pt>
                <c:pt idx="18463">
                  <c:v>0.00412037</c:v>
                </c:pt>
                <c:pt idx="18464">
                  <c:v>0.001550926</c:v>
                </c:pt>
                <c:pt idx="18465">
                  <c:v>0.003599537</c:v>
                </c:pt>
                <c:pt idx="18466">
                  <c:v>0.00181713</c:v>
                </c:pt>
                <c:pt idx="18467">
                  <c:v>0.001030093</c:v>
                </c:pt>
                <c:pt idx="18468">
                  <c:v>0.002766204</c:v>
                </c:pt>
                <c:pt idx="18469">
                  <c:v>0.031157407</c:v>
                </c:pt>
                <c:pt idx="18470">
                  <c:v>0.001354167</c:v>
                </c:pt>
                <c:pt idx="18471">
                  <c:v>0.001400463</c:v>
                </c:pt>
                <c:pt idx="18472">
                  <c:v>0.0078125</c:v>
                </c:pt>
                <c:pt idx="18473">
                  <c:v>0.003831019</c:v>
                </c:pt>
                <c:pt idx="18474">
                  <c:v>0.00119213</c:v>
                </c:pt>
                <c:pt idx="18475">
                  <c:v>0.002662037</c:v>
                </c:pt>
                <c:pt idx="18476">
                  <c:v>0.001157407</c:v>
                </c:pt>
                <c:pt idx="18477">
                  <c:v>0.002222222</c:v>
                </c:pt>
                <c:pt idx="18478">
                  <c:v>0.0090625</c:v>
                </c:pt>
                <c:pt idx="18479">
                  <c:v>0.001006944</c:v>
                </c:pt>
                <c:pt idx="18480">
                  <c:v>0.003402778</c:v>
                </c:pt>
                <c:pt idx="18481">
                  <c:v>0.001111111</c:v>
                </c:pt>
                <c:pt idx="18482">
                  <c:v>0.001064815</c:v>
                </c:pt>
                <c:pt idx="18483">
                  <c:v>0.000625</c:v>
                </c:pt>
                <c:pt idx="18484">
                  <c:v>0.001990741</c:v>
                </c:pt>
                <c:pt idx="18485">
                  <c:v>0.000648148</c:v>
                </c:pt>
                <c:pt idx="18486">
                  <c:v>0.002141204</c:v>
                </c:pt>
                <c:pt idx="18487">
                  <c:v>0.002268519</c:v>
                </c:pt>
                <c:pt idx="18488">
                  <c:v>0.004560185</c:v>
                </c:pt>
                <c:pt idx="18489">
                  <c:v>0.000856481</c:v>
                </c:pt>
                <c:pt idx="18490">
                  <c:v>0.009050926</c:v>
                </c:pt>
                <c:pt idx="18491">
                  <c:v>0.003958333</c:v>
                </c:pt>
                <c:pt idx="18492">
                  <c:v>0.001747685</c:v>
                </c:pt>
                <c:pt idx="18493">
                  <c:v>0.00443287</c:v>
                </c:pt>
                <c:pt idx="18494">
                  <c:v>0.002881944</c:v>
                </c:pt>
                <c:pt idx="18495">
                  <c:v>0.001076389</c:v>
                </c:pt>
                <c:pt idx="18496">
                  <c:v>0.001550926</c:v>
                </c:pt>
                <c:pt idx="18497">
                  <c:v>0.002488426</c:v>
                </c:pt>
                <c:pt idx="18498">
                  <c:v>0.000694444</c:v>
                </c:pt>
                <c:pt idx="18499">
                  <c:v>0.002175926</c:v>
                </c:pt>
                <c:pt idx="18500">
                  <c:v>0.000960648</c:v>
                </c:pt>
                <c:pt idx="18501">
                  <c:v>0.001018519</c:v>
                </c:pt>
                <c:pt idx="18502">
                  <c:v>0.002164352</c:v>
                </c:pt>
                <c:pt idx="18503">
                  <c:v>0.002534722</c:v>
                </c:pt>
                <c:pt idx="18504">
                  <c:v>0.000972222</c:v>
                </c:pt>
                <c:pt idx="18505">
                  <c:v>0.000891204</c:v>
                </c:pt>
                <c:pt idx="18506">
                  <c:v>0.000243056</c:v>
                </c:pt>
                <c:pt idx="18507">
                  <c:v>0.001851852</c:v>
                </c:pt>
                <c:pt idx="18508">
                  <c:v>0.000706019</c:v>
                </c:pt>
                <c:pt idx="18509">
                  <c:v>0.002407407</c:v>
                </c:pt>
                <c:pt idx="18510">
                  <c:v>0.000972222</c:v>
                </c:pt>
                <c:pt idx="18511">
                  <c:v>0.001134259</c:v>
                </c:pt>
                <c:pt idx="18512">
                  <c:v>0.011134259</c:v>
                </c:pt>
                <c:pt idx="18513">
                  <c:v>0.001215278</c:v>
                </c:pt>
                <c:pt idx="18514">
                  <c:v>0.002465278</c:v>
                </c:pt>
                <c:pt idx="18515">
                  <c:v>0.001921296</c:v>
                </c:pt>
                <c:pt idx="18516">
                  <c:v>0.001284722</c:v>
                </c:pt>
                <c:pt idx="18517">
                  <c:v>0.00556713</c:v>
                </c:pt>
                <c:pt idx="18518">
                  <c:v>0.001226852</c:v>
                </c:pt>
                <c:pt idx="18519">
                  <c:v>0.001168981</c:v>
                </c:pt>
                <c:pt idx="18520">
                  <c:v>0.000868056</c:v>
                </c:pt>
                <c:pt idx="18521">
                  <c:v>0.000868056</c:v>
                </c:pt>
                <c:pt idx="18522">
                  <c:v>0.000648148</c:v>
                </c:pt>
                <c:pt idx="18523">
                  <c:v>0.003043981</c:v>
                </c:pt>
                <c:pt idx="18524">
                  <c:v>0.000277778</c:v>
                </c:pt>
                <c:pt idx="18525">
                  <c:v>0.004722222</c:v>
                </c:pt>
                <c:pt idx="18526">
                  <c:v>0.00025463</c:v>
                </c:pt>
                <c:pt idx="18527">
                  <c:v>0.000405093</c:v>
                </c:pt>
                <c:pt idx="18528">
                  <c:v>0.000173611</c:v>
                </c:pt>
                <c:pt idx="18529">
                  <c:v>0.000150463</c:v>
                </c:pt>
                <c:pt idx="18530">
                  <c:v>0.0009375</c:v>
                </c:pt>
                <c:pt idx="18531">
                  <c:v>0.0009375</c:v>
                </c:pt>
                <c:pt idx="18532">
                  <c:v>0.005034722</c:v>
                </c:pt>
                <c:pt idx="18533">
                  <c:v>0.00068287</c:v>
                </c:pt>
                <c:pt idx="18534">
                  <c:v>0.002025463</c:v>
                </c:pt>
                <c:pt idx="18535">
                  <c:v>0.001736111</c:v>
                </c:pt>
                <c:pt idx="18536">
                  <c:v>0.000497685</c:v>
                </c:pt>
                <c:pt idx="18537">
                  <c:v>0.000601852</c:v>
                </c:pt>
                <c:pt idx="18538">
                  <c:v>0.000972222</c:v>
                </c:pt>
                <c:pt idx="18539">
                  <c:v>0.000775463</c:v>
                </c:pt>
                <c:pt idx="18540">
                  <c:v>0.000983796</c:v>
                </c:pt>
                <c:pt idx="18541">
                  <c:v>0.000925926</c:v>
                </c:pt>
                <c:pt idx="18542">
                  <c:v>0.001550926</c:v>
                </c:pt>
                <c:pt idx="18543">
                  <c:v>0.000393519</c:v>
                </c:pt>
                <c:pt idx="18544">
                  <c:v>0.001006944</c:v>
                </c:pt>
                <c:pt idx="18545">
                  <c:v>0.001770833</c:v>
                </c:pt>
                <c:pt idx="18546">
                  <c:v>0.003483796</c:v>
                </c:pt>
                <c:pt idx="18547">
                  <c:v>0.000532407</c:v>
                </c:pt>
                <c:pt idx="18548">
                  <c:v>0.000798611</c:v>
                </c:pt>
                <c:pt idx="18549">
                  <c:v>0.003275463</c:v>
                </c:pt>
                <c:pt idx="18550">
                  <c:v>0.000509259</c:v>
                </c:pt>
                <c:pt idx="18551">
                  <c:v>0.00712963</c:v>
                </c:pt>
                <c:pt idx="18552">
                  <c:v>0.002905093</c:v>
                </c:pt>
                <c:pt idx="18553">
                  <c:v>0.000798611</c:v>
                </c:pt>
                <c:pt idx="18554">
                  <c:v>0.001319444</c:v>
                </c:pt>
                <c:pt idx="18555">
                  <c:v>0.001851852</c:v>
                </c:pt>
                <c:pt idx="18556">
                  <c:v>0.001909722</c:v>
                </c:pt>
                <c:pt idx="18557">
                  <c:v>0.000150463</c:v>
                </c:pt>
                <c:pt idx="18558">
                  <c:v>0.007523148</c:v>
                </c:pt>
                <c:pt idx="18559">
                  <c:v>0.014027778</c:v>
                </c:pt>
                <c:pt idx="18560">
                  <c:v>0.000914352</c:v>
                </c:pt>
                <c:pt idx="18561">
                  <c:v>0.002037037</c:v>
                </c:pt>
                <c:pt idx="18562">
                  <c:v>0.000127315</c:v>
                </c:pt>
                <c:pt idx="18563">
                  <c:v>0.002025463</c:v>
                </c:pt>
                <c:pt idx="18564">
                  <c:v>0.001134259</c:v>
                </c:pt>
                <c:pt idx="18565">
                  <c:v>0.001446759</c:v>
                </c:pt>
                <c:pt idx="18566">
                  <c:v>0.000127315</c:v>
                </c:pt>
                <c:pt idx="18567">
                  <c:v>5.78704E-05</c:v>
                </c:pt>
                <c:pt idx="18568">
                  <c:v>9.25926E-05</c:v>
                </c:pt>
                <c:pt idx="18569">
                  <c:v>0.000138889</c:v>
                </c:pt>
                <c:pt idx="18570">
                  <c:v>0.009398148</c:v>
                </c:pt>
                <c:pt idx="18571">
                  <c:v>0.000266204</c:v>
                </c:pt>
                <c:pt idx="18572">
                  <c:v>0.00056713</c:v>
                </c:pt>
                <c:pt idx="18573">
                  <c:v>0.00150463</c:v>
                </c:pt>
                <c:pt idx="18574">
                  <c:v>0.001724537</c:v>
                </c:pt>
                <c:pt idx="18575">
                  <c:v>0.000277778</c:v>
                </c:pt>
                <c:pt idx="18576">
                  <c:v>0.000787037</c:v>
                </c:pt>
                <c:pt idx="18577">
                  <c:v>0.001273148</c:v>
                </c:pt>
                <c:pt idx="18578">
                  <c:v>0.005393519</c:v>
                </c:pt>
                <c:pt idx="18579">
                  <c:v>0.001006944</c:v>
                </c:pt>
                <c:pt idx="18580">
                  <c:v>0.005983796</c:v>
                </c:pt>
                <c:pt idx="18581">
                  <c:v>0.004050926</c:v>
                </c:pt>
                <c:pt idx="18582">
                  <c:v>0.010659722</c:v>
                </c:pt>
                <c:pt idx="18583">
                  <c:v>0.002511574</c:v>
                </c:pt>
                <c:pt idx="18584">
                  <c:v>0.007291667</c:v>
                </c:pt>
                <c:pt idx="18585">
                  <c:v>0.0009375</c:v>
                </c:pt>
                <c:pt idx="18586">
                  <c:v>0.000983796</c:v>
                </c:pt>
                <c:pt idx="18587">
                  <c:v>0.001319444</c:v>
                </c:pt>
                <c:pt idx="18588">
                  <c:v>0.000636574</c:v>
                </c:pt>
                <c:pt idx="18589">
                  <c:v>0.000324074</c:v>
                </c:pt>
                <c:pt idx="18590">
                  <c:v>0.002395833</c:v>
                </c:pt>
                <c:pt idx="18591">
                  <c:v>0.004675926</c:v>
                </c:pt>
                <c:pt idx="18592">
                  <c:v>0.000868056</c:v>
                </c:pt>
                <c:pt idx="18593">
                  <c:v>0.012592593</c:v>
                </c:pt>
                <c:pt idx="18594">
                  <c:v>0.013310185</c:v>
                </c:pt>
                <c:pt idx="18595">
                  <c:v>0.002685185</c:v>
                </c:pt>
                <c:pt idx="18596">
                  <c:v>0.002199074</c:v>
                </c:pt>
                <c:pt idx="18597">
                  <c:v>0.000428241</c:v>
                </c:pt>
                <c:pt idx="18598">
                  <c:v>0.001064815</c:v>
                </c:pt>
                <c:pt idx="18599">
                  <c:v>0.004444444</c:v>
                </c:pt>
                <c:pt idx="18600">
                  <c:v>0.003715278</c:v>
                </c:pt>
                <c:pt idx="18601">
                  <c:v>0.000347222</c:v>
                </c:pt>
                <c:pt idx="18602">
                  <c:v>0.000208333</c:v>
                </c:pt>
                <c:pt idx="18603">
                  <c:v>0.004560185</c:v>
                </c:pt>
                <c:pt idx="18604">
                  <c:v>0.005219907</c:v>
                </c:pt>
                <c:pt idx="18605">
                  <c:v>0.001354167</c:v>
                </c:pt>
                <c:pt idx="18606">
                  <c:v>0.001006944</c:v>
                </c:pt>
                <c:pt idx="18607">
                  <c:v>0.002395833</c:v>
                </c:pt>
                <c:pt idx="18608">
                  <c:v>0.002268519</c:v>
                </c:pt>
                <c:pt idx="18609">
                  <c:v>0.002268519</c:v>
                </c:pt>
                <c:pt idx="18610">
                  <c:v>0.004780093</c:v>
                </c:pt>
                <c:pt idx="18611">
                  <c:v>0.000173611</c:v>
                </c:pt>
                <c:pt idx="18612">
                  <c:v>0.0009375</c:v>
                </c:pt>
                <c:pt idx="18613">
                  <c:v>0.001446759</c:v>
                </c:pt>
                <c:pt idx="18614">
                  <c:v>0.006284722</c:v>
                </c:pt>
                <c:pt idx="18615">
                  <c:v>0.000162037</c:v>
                </c:pt>
                <c:pt idx="18616">
                  <c:v>0.001053241</c:v>
                </c:pt>
                <c:pt idx="18617">
                  <c:v>0.000810185</c:v>
                </c:pt>
                <c:pt idx="18618">
                  <c:v>0.00150463</c:v>
                </c:pt>
                <c:pt idx="18619">
                  <c:v>0.001747685</c:v>
                </c:pt>
                <c:pt idx="18620">
                  <c:v>0.001203704</c:v>
                </c:pt>
                <c:pt idx="18621">
                  <c:v>0.005416667</c:v>
                </c:pt>
                <c:pt idx="18622">
                  <c:v>0.000509259</c:v>
                </c:pt>
                <c:pt idx="18623">
                  <c:v>0.001180556</c:v>
                </c:pt>
                <c:pt idx="18624">
                  <c:v>0.002118056</c:v>
                </c:pt>
                <c:pt idx="18625">
                  <c:v>0.000717593</c:v>
                </c:pt>
                <c:pt idx="18626">
                  <c:v>0.000532407</c:v>
                </c:pt>
                <c:pt idx="18627">
                  <c:v>0.000752315</c:v>
                </c:pt>
                <c:pt idx="18628">
                  <c:v>0.004571759</c:v>
                </c:pt>
                <c:pt idx="18629">
                  <c:v>0.000173611</c:v>
                </c:pt>
                <c:pt idx="18630">
                  <c:v>0.005486111</c:v>
                </c:pt>
                <c:pt idx="18631">
                  <c:v>0.00056713</c:v>
                </c:pt>
                <c:pt idx="18632">
                  <c:v>0.001365741</c:v>
                </c:pt>
                <c:pt idx="18633">
                  <c:v>0.000347222</c:v>
                </c:pt>
                <c:pt idx="18634">
                  <c:v>0.000324074</c:v>
                </c:pt>
                <c:pt idx="18635">
                  <c:v>0.00255787</c:v>
                </c:pt>
                <c:pt idx="18636">
                  <c:v>0.000347222</c:v>
                </c:pt>
                <c:pt idx="18637">
                  <c:v>0.0025</c:v>
                </c:pt>
                <c:pt idx="18638">
                  <c:v>0.001724537</c:v>
                </c:pt>
                <c:pt idx="18639">
                  <c:v>0.001273148</c:v>
                </c:pt>
                <c:pt idx="18640">
                  <c:v>0.001168981</c:v>
                </c:pt>
                <c:pt idx="18641">
                  <c:v>0.00056713</c:v>
                </c:pt>
                <c:pt idx="18642">
                  <c:v>0.002824074</c:v>
                </c:pt>
                <c:pt idx="18643">
                  <c:v>0.002268519</c:v>
                </c:pt>
                <c:pt idx="18644">
                  <c:v>0.004895833</c:v>
                </c:pt>
                <c:pt idx="18645">
                  <c:v>0.000856481</c:v>
                </c:pt>
                <c:pt idx="18646">
                  <c:v>0.0009375</c:v>
                </c:pt>
                <c:pt idx="18647">
                  <c:v>0.002407407</c:v>
                </c:pt>
                <c:pt idx="18648">
                  <c:v>0.000219907</c:v>
                </c:pt>
                <c:pt idx="18649">
                  <c:v>0.001458333</c:v>
                </c:pt>
                <c:pt idx="18650">
                  <c:v>0.000775463</c:v>
                </c:pt>
                <c:pt idx="18651">
                  <c:v>0.000451389</c:v>
                </c:pt>
                <c:pt idx="18652">
                  <c:v>0.000902778</c:v>
                </c:pt>
                <c:pt idx="18653">
                  <c:v>0.001493056</c:v>
                </c:pt>
                <c:pt idx="18654">
                  <c:v>0.000590278</c:v>
                </c:pt>
                <c:pt idx="18655">
                  <c:v>0.000706019</c:v>
                </c:pt>
                <c:pt idx="18656">
                  <c:v>0.006643519</c:v>
                </c:pt>
                <c:pt idx="18657">
                  <c:v>0.00099537</c:v>
                </c:pt>
                <c:pt idx="18658">
                  <c:v>0.002094907</c:v>
                </c:pt>
                <c:pt idx="18659">
                  <c:v>0.00193287</c:v>
                </c:pt>
                <c:pt idx="18660">
                  <c:v>0.000405093</c:v>
                </c:pt>
                <c:pt idx="18661">
                  <c:v>0.002349537</c:v>
                </c:pt>
                <c:pt idx="18662">
                  <c:v>0.001481481</c:v>
                </c:pt>
                <c:pt idx="18663">
                  <c:v>0.001481481</c:v>
                </c:pt>
                <c:pt idx="18664">
                  <c:v>0.001377315</c:v>
                </c:pt>
                <c:pt idx="18665">
                  <c:v>0.002708333</c:v>
                </c:pt>
                <c:pt idx="18666">
                  <c:v>0.000648148</c:v>
                </c:pt>
                <c:pt idx="18667">
                  <c:v>0.0003125</c:v>
                </c:pt>
                <c:pt idx="18668">
                  <c:v>0.000185185</c:v>
                </c:pt>
                <c:pt idx="18669">
                  <c:v>0.000532407</c:v>
                </c:pt>
                <c:pt idx="18670">
                  <c:v>0.000173611</c:v>
                </c:pt>
                <c:pt idx="18671">
                  <c:v>0.000543981</c:v>
                </c:pt>
                <c:pt idx="18672">
                  <c:v>0.001284722</c:v>
                </c:pt>
                <c:pt idx="18673">
                  <c:v>0.001666667</c:v>
                </c:pt>
                <c:pt idx="18674">
                  <c:v>0.002025463</c:v>
                </c:pt>
                <c:pt idx="18675">
                  <c:v>0.002407407</c:v>
                </c:pt>
                <c:pt idx="18676">
                  <c:v>0.002083333</c:v>
                </c:pt>
                <c:pt idx="18677">
                  <c:v>0.003553241</c:v>
                </c:pt>
                <c:pt idx="18678">
                  <c:v>0.000590278</c:v>
                </c:pt>
                <c:pt idx="18679">
                  <c:v>0.001400463</c:v>
                </c:pt>
                <c:pt idx="18680">
                  <c:v>0.001388889</c:v>
                </c:pt>
                <c:pt idx="18681">
                  <c:v>0.001319444</c:v>
                </c:pt>
                <c:pt idx="18682">
                  <c:v>0.001226852</c:v>
                </c:pt>
                <c:pt idx="18683">
                  <c:v>0.002615741</c:v>
                </c:pt>
                <c:pt idx="18684">
                  <c:v>0.008391204</c:v>
                </c:pt>
                <c:pt idx="18685">
                  <c:v>0.001215278</c:v>
                </c:pt>
                <c:pt idx="18686">
                  <c:v>0.001377315</c:v>
                </c:pt>
                <c:pt idx="18687">
                  <c:v>0.001331019</c:v>
                </c:pt>
                <c:pt idx="18688">
                  <c:v>6.94444E-05</c:v>
                </c:pt>
                <c:pt idx="18689">
                  <c:v>0.000775463</c:v>
                </c:pt>
                <c:pt idx="18690">
                  <c:v>0.001064815</c:v>
                </c:pt>
                <c:pt idx="18691">
                  <c:v>0.001423611</c:v>
                </c:pt>
                <c:pt idx="18692">
                  <c:v>0.001643519</c:v>
                </c:pt>
                <c:pt idx="18693">
                  <c:v>0.00025463</c:v>
                </c:pt>
                <c:pt idx="18694">
                  <c:v>0.002928241</c:v>
                </c:pt>
                <c:pt idx="18695">
                  <c:v>0.000497685</c:v>
                </c:pt>
                <c:pt idx="18696">
                  <c:v>0.000763889</c:v>
                </c:pt>
                <c:pt idx="18697">
                  <c:v>0.000659722</c:v>
                </c:pt>
                <c:pt idx="18698">
                  <c:v>0.001458333</c:v>
                </c:pt>
                <c:pt idx="18699">
                  <c:v>0.00505787</c:v>
                </c:pt>
                <c:pt idx="18700">
                  <c:v>0.000439815</c:v>
                </c:pt>
                <c:pt idx="18701">
                  <c:v>0.000891204</c:v>
                </c:pt>
                <c:pt idx="18702">
                  <c:v>0.004039352</c:v>
                </c:pt>
                <c:pt idx="18703">
                  <c:v>0.000416667</c:v>
                </c:pt>
                <c:pt idx="18704">
                  <c:v>0.006284722</c:v>
                </c:pt>
                <c:pt idx="18705">
                  <c:v>0.001319444</c:v>
                </c:pt>
                <c:pt idx="18706">
                  <c:v>0.000671296</c:v>
                </c:pt>
                <c:pt idx="18707">
                  <c:v>0.00056713</c:v>
                </c:pt>
                <c:pt idx="18708">
                  <c:v>0.000706019</c:v>
                </c:pt>
                <c:pt idx="18709">
                  <c:v>0.000127315</c:v>
                </c:pt>
                <c:pt idx="18710">
                  <c:v>0.000891204</c:v>
                </c:pt>
                <c:pt idx="18711">
                  <c:v>0.005358796</c:v>
                </c:pt>
                <c:pt idx="18712">
                  <c:v>0.0009375</c:v>
                </c:pt>
                <c:pt idx="18713">
                  <c:v>0.001412037</c:v>
                </c:pt>
                <c:pt idx="18714">
                  <c:v>0.000648148</c:v>
                </c:pt>
                <c:pt idx="18715">
                  <c:v>0.001087963</c:v>
                </c:pt>
                <c:pt idx="18716">
                  <c:v>0.001458333</c:v>
                </c:pt>
                <c:pt idx="18717">
                  <c:v>0.001365741</c:v>
                </c:pt>
                <c:pt idx="18718">
                  <c:v>0.000497685</c:v>
                </c:pt>
                <c:pt idx="18719">
                  <c:v>0.001111111</c:v>
                </c:pt>
                <c:pt idx="18720">
                  <c:v>0.000694444</c:v>
                </c:pt>
                <c:pt idx="18721">
                  <c:v>0.007662037</c:v>
                </c:pt>
                <c:pt idx="18722">
                  <c:v>0.008414352</c:v>
                </c:pt>
                <c:pt idx="18723">
                  <c:v>0.000914352</c:v>
                </c:pt>
                <c:pt idx="18724">
                  <c:v>0.002673611</c:v>
                </c:pt>
                <c:pt idx="18725">
                  <c:v>0.00056713</c:v>
                </c:pt>
                <c:pt idx="18726">
                  <c:v>0.003576389</c:v>
                </c:pt>
                <c:pt idx="18727">
                  <c:v>0.002326389</c:v>
                </c:pt>
                <c:pt idx="18728">
                  <c:v>0.002986111</c:v>
                </c:pt>
                <c:pt idx="18729">
                  <c:v>0.002777778</c:v>
                </c:pt>
                <c:pt idx="18730">
                  <c:v>0.001944444</c:v>
                </c:pt>
                <c:pt idx="18731">
                  <c:v>0.001377315</c:v>
                </c:pt>
                <c:pt idx="18732">
                  <c:v>0.001516204</c:v>
                </c:pt>
                <c:pt idx="18733">
                  <c:v>0.001805556</c:v>
                </c:pt>
                <c:pt idx="18734">
                  <c:v>0.000891204</c:v>
                </c:pt>
                <c:pt idx="18735">
                  <c:v>0.0021875</c:v>
                </c:pt>
                <c:pt idx="18736">
                  <c:v>0.001238426</c:v>
                </c:pt>
                <c:pt idx="18737">
                  <c:v>0.001412037</c:v>
                </c:pt>
                <c:pt idx="18738">
                  <c:v>0.000844907</c:v>
                </c:pt>
                <c:pt idx="18739">
                  <c:v>0.0025</c:v>
                </c:pt>
                <c:pt idx="18740">
                  <c:v>0.002453704</c:v>
                </c:pt>
                <c:pt idx="18741">
                  <c:v>0.001712963</c:v>
                </c:pt>
                <c:pt idx="18742">
                  <c:v>0.001412037</c:v>
                </c:pt>
                <c:pt idx="18743">
                  <c:v>0.000532407</c:v>
                </c:pt>
                <c:pt idx="18744">
                  <c:v>0.001863426</c:v>
                </c:pt>
                <c:pt idx="18745">
                  <c:v>0.000601852</c:v>
                </c:pt>
                <c:pt idx="18746">
                  <c:v>0.001678241</c:v>
                </c:pt>
                <c:pt idx="18747">
                  <c:v>0.00068287</c:v>
                </c:pt>
                <c:pt idx="18748">
                  <c:v>0.00037037</c:v>
                </c:pt>
                <c:pt idx="18749">
                  <c:v>0.000601852</c:v>
                </c:pt>
                <c:pt idx="18750">
                  <c:v>0.000439815</c:v>
                </c:pt>
                <c:pt idx="18751">
                  <c:v>0.001458333</c:v>
                </c:pt>
                <c:pt idx="18752">
                  <c:v>0.0021875</c:v>
                </c:pt>
                <c:pt idx="18753">
                  <c:v>0.006331019</c:v>
                </c:pt>
                <c:pt idx="18754">
                  <c:v>0.001921296</c:v>
                </c:pt>
                <c:pt idx="18755">
                  <c:v>0.001226852</c:v>
                </c:pt>
                <c:pt idx="18756">
                  <c:v>0.000486111</c:v>
                </c:pt>
                <c:pt idx="18757">
                  <c:v>0.000520833</c:v>
                </c:pt>
                <c:pt idx="18758">
                  <c:v>0.001006944</c:v>
                </c:pt>
                <c:pt idx="18759">
                  <c:v>0.006342593</c:v>
                </c:pt>
                <c:pt idx="18760">
                  <c:v>0.000613426</c:v>
                </c:pt>
                <c:pt idx="18761">
                  <c:v>0.001018519</c:v>
                </c:pt>
                <c:pt idx="18762">
                  <c:v>0.001875</c:v>
                </c:pt>
                <c:pt idx="18763">
                  <c:v>0.002604167</c:v>
                </c:pt>
                <c:pt idx="18764">
                  <c:v>0.0128125</c:v>
                </c:pt>
                <c:pt idx="18765">
                  <c:v>0.003101852</c:v>
                </c:pt>
                <c:pt idx="18766">
                  <c:v>0.000601852</c:v>
                </c:pt>
                <c:pt idx="18767">
                  <c:v>0.002638889</c:v>
                </c:pt>
                <c:pt idx="18768">
                  <c:v>0.000960648</c:v>
                </c:pt>
                <c:pt idx="18769">
                  <c:v>0.005347222</c:v>
                </c:pt>
                <c:pt idx="18770">
                  <c:v>0.009803241</c:v>
                </c:pt>
                <c:pt idx="18771">
                  <c:v>0.002175926</c:v>
                </c:pt>
                <c:pt idx="18772">
                  <c:v>0.000925926</c:v>
                </c:pt>
                <c:pt idx="18773">
                  <c:v>0.000578704</c:v>
                </c:pt>
                <c:pt idx="18774">
                  <c:v>0.002951389</c:v>
                </c:pt>
                <c:pt idx="18775">
                  <c:v>0.001168981</c:v>
                </c:pt>
                <c:pt idx="18776">
                  <c:v>0.002835648</c:v>
                </c:pt>
                <c:pt idx="18777">
                  <c:v>0.000740741</c:v>
                </c:pt>
                <c:pt idx="18778">
                  <c:v>0.000960648</c:v>
                </c:pt>
                <c:pt idx="18779">
                  <c:v>0.00068287</c:v>
                </c:pt>
                <c:pt idx="18780">
                  <c:v>0.006342593</c:v>
                </c:pt>
                <c:pt idx="18781">
                  <c:v>0.003252315</c:v>
                </c:pt>
                <c:pt idx="18782">
                  <c:v>0.0009375</c:v>
                </c:pt>
                <c:pt idx="18783">
                  <c:v>0.000960648</c:v>
                </c:pt>
                <c:pt idx="18784">
                  <c:v>0.000405093</c:v>
                </c:pt>
                <c:pt idx="18785">
                  <c:v>0.001168981</c:v>
                </c:pt>
                <c:pt idx="18786">
                  <c:v>0.003576389</c:v>
                </c:pt>
                <c:pt idx="18787">
                  <c:v>0.000590278</c:v>
                </c:pt>
                <c:pt idx="18788">
                  <c:v>0.001828704</c:v>
                </c:pt>
                <c:pt idx="18789">
                  <c:v>0.000659722</c:v>
                </c:pt>
                <c:pt idx="18790">
                  <c:v>0.009594907</c:v>
                </c:pt>
                <c:pt idx="18791">
                  <c:v>0.004247685</c:v>
                </c:pt>
                <c:pt idx="18792">
                  <c:v>0.007083333</c:v>
                </c:pt>
                <c:pt idx="18793">
                  <c:v>0.000300926</c:v>
                </c:pt>
                <c:pt idx="18794">
                  <c:v>0.004305556</c:v>
                </c:pt>
                <c:pt idx="18795">
                  <c:v>0.000289352</c:v>
                </c:pt>
                <c:pt idx="18796">
                  <c:v>0.00212963</c:v>
                </c:pt>
                <c:pt idx="18797">
                  <c:v>0.003287037</c:v>
                </c:pt>
                <c:pt idx="18798">
                  <c:v>0.002164352</c:v>
                </c:pt>
                <c:pt idx="18799">
                  <c:v>0.001481481</c:v>
                </c:pt>
                <c:pt idx="18800">
                  <c:v>0.001979167</c:v>
                </c:pt>
                <c:pt idx="18801">
                  <c:v>0.002222222</c:v>
                </c:pt>
                <c:pt idx="18802">
                  <c:v>0.001736111</c:v>
                </c:pt>
                <c:pt idx="18803">
                  <c:v>0.001435185</c:v>
                </c:pt>
                <c:pt idx="18804">
                  <c:v>0.002881944</c:v>
                </c:pt>
                <c:pt idx="18805">
                  <c:v>0.007453704</c:v>
                </c:pt>
                <c:pt idx="18806">
                  <c:v>0.000856481</c:v>
                </c:pt>
                <c:pt idx="18807">
                  <c:v>0.001377315</c:v>
                </c:pt>
                <c:pt idx="18808">
                  <c:v>0.001018519</c:v>
                </c:pt>
                <c:pt idx="18809">
                  <c:v>0.005023148</c:v>
                </c:pt>
                <c:pt idx="18810">
                  <c:v>0.003333333</c:v>
                </c:pt>
                <c:pt idx="18811">
                  <c:v>0.003530093</c:v>
                </c:pt>
                <c:pt idx="18812">
                  <c:v>0.001261574</c:v>
                </c:pt>
                <c:pt idx="18813">
                  <c:v>0.004490741</c:v>
                </c:pt>
                <c:pt idx="18814">
                  <c:v>0.016909722</c:v>
                </c:pt>
                <c:pt idx="18815">
                  <c:v>0.001793981</c:v>
                </c:pt>
                <c:pt idx="18816">
                  <c:v>0.001990741</c:v>
                </c:pt>
                <c:pt idx="18817">
                  <c:v>0.005381944</c:v>
                </c:pt>
                <c:pt idx="18818">
                  <c:v>0.001921296</c:v>
                </c:pt>
                <c:pt idx="18819">
                  <c:v>0.008287037</c:v>
                </c:pt>
                <c:pt idx="18820">
                  <c:v>0.000381944</c:v>
                </c:pt>
                <c:pt idx="18821">
                  <c:v>0.003078704</c:v>
                </c:pt>
                <c:pt idx="18822">
                  <c:v>0.001145833</c:v>
                </c:pt>
                <c:pt idx="18823">
                  <c:v>0.002638889</c:v>
                </c:pt>
                <c:pt idx="18824">
                  <c:v>0.000416667</c:v>
                </c:pt>
                <c:pt idx="18825">
                  <c:v>0.002083333</c:v>
                </c:pt>
                <c:pt idx="18826">
                  <c:v>0.000856481</c:v>
                </c:pt>
                <c:pt idx="18827">
                  <c:v>0.002881944</c:v>
                </c:pt>
                <c:pt idx="18828">
                  <c:v>0.002569444</c:v>
                </c:pt>
                <c:pt idx="18829">
                  <c:v>0.000729167</c:v>
                </c:pt>
                <c:pt idx="18830">
                  <c:v>0.004178241</c:v>
                </c:pt>
                <c:pt idx="18831">
                  <c:v>0.003402778</c:v>
                </c:pt>
                <c:pt idx="18832">
                  <c:v>0.002858796</c:v>
                </c:pt>
                <c:pt idx="18833">
                  <c:v>0.009733796</c:v>
                </c:pt>
                <c:pt idx="18834">
                  <c:v>0.002581019</c:v>
                </c:pt>
                <c:pt idx="18835">
                  <c:v>0.009097222</c:v>
                </c:pt>
                <c:pt idx="18836">
                  <c:v>0.002083333</c:v>
                </c:pt>
                <c:pt idx="18837">
                  <c:v>0.001064815</c:v>
                </c:pt>
                <c:pt idx="18838">
                  <c:v>0.003472222</c:v>
                </c:pt>
                <c:pt idx="18839">
                  <c:v>0.000763889</c:v>
                </c:pt>
                <c:pt idx="18840">
                  <c:v>0.004525463</c:v>
                </c:pt>
                <c:pt idx="18841">
                  <c:v>0.001793981</c:v>
                </c:pt>
                <c:pt idx="18842">
                  <c:v>0.00099537</c:v>
                </c:pt>
                <c:pt idx="18843">
                  <c:v>0.0009375</c:v>
                </c:pt>
                <c:pt idx="18844">
                  <c:v>0.001747685</c:v>
                </c:pt>
                <c:pt idx="18845">
                  <c:v>0.003993056</c:v>
                </c:pt>
                <c:pt idx="18846">
                  <c:v>0.001087963</c:v>
                </c:pt>
                <c:pt idx="18847">
                  <c:v>0.009756944</c:v>
                </c:pt>
                <c:pt idx="18848">
                  <c:v>0.0009375</c:v>
                </c:pt>
                <c:pt idx="18849">
                  <c:v>0.000810185</c:v>
                </c:pt>
                <c:pt idx="18850">
                  <c:v>0.000868056</c:v>
                </c:pt>
                <c:pt idx="18851">
                  <c:v>0.00337963</c:v>
                </c:pt>
                <c:pt idx="18852">
                  <c:v>0.001238426</c:v>
                </c:pt>
                <c:pt idx="18853">
                  <c:v>0.002291667</c:v>
                </c:pt>
                <c:pt idx="18854">
                  <c:v>0.0009375</c:v>
                </c:pt>
                <c:pt idx="18855">
                  <c:v>0.000844907</c:v>
                </c:pt>
                <c:pt idx="18856">
                  <c:v>0.002789352</c:v>
                </c:pt>
                <c:pt idx="18857">
                  <c:v>0.0034375</c:v>
                </c:pt>
                <c:pt idx="18858">
                  <c:v>0.020127315</c:v>
                </c:pt>
                <c:pt idx="18859">
                  <c:v>0.003993056</c:v>
                </c:pt>
                <c:pt idx="18860">
                  <c:v>0.001921296</c:v>
                </c:pt>
                <c:pt idx="18861">
                  <c:v>0.000324074</c:v>
                </c:pt>
                <c:pt idx="18862">
                  <c:v>0.001377315</c:v>
                </c:pt>
                <c:pt idx="18863">
                  <c:v>0.002418981</c:v>
                </c:pt>
                <c:pt idx="18864">
                  <c:v>0.008483796</c:v>
                </c:pt>
                <c:pt idx="18865">
                  <c:v>0.000509259</c:v>
                </c:pt>
                <c:pt idx="18866">
                  <c:v>0.000208333</c:v>
                </c:pt>
                <c:pt idx="18867">
                  <c:v>0.005138889</c:v>
                </c:pt>
                <c:pt idx="18868">
                  <c:v>0.008611111</c:v>
                </c:pt>
                <c:pt idx="18869">
                  <c:v>0.002268519</c:v>
                </c:pt>
                <c:pt idx="18870">
                  <c:v>0.002199074</c:v>
                </c:pt>
                <c:pt idx="18871">
                  <c:v>0.002835648</c:v>
                </c:pt>
                <c:pt idx="18872">
                  <c:v>0.00025463</c:v>
                </c:pt>
                <c:pt idx="18873">
                  <c:v>0.000150463</c:v>
                </c:pt>
                <c:pt idx="18874">
                  <c:v>0.00025463</c:v>
                </c:pt>
                <c:pt idx="18875">
                  <c:v>0.00068287</c:v>
                </c:pt>
                <c:pt idx="18876">
                  <c:v>0.0003125</c:v>
                </c:pt>
                <c:pt idx="18877">
                  <c:v>0.000289352</c:v>
                </c:pt>
                <c:pt idx="18878">
                  <c:v>0.00125</c:v>
                </c:pt>
                <c:pt idx="18879">
                  <c:v>0.001550926</c:v>
                </c:pt>
                <c:pt idx="18880">
                  <c:v>0.000671296</c:v>
                </c:pt>
                <c:pt idx="18881">
                  <c:v>0.00037037</c:v>
                </c:pt>
                <c:pt idx="18882">
                  <c:v>0.001018519</c:v>
                </c:pt>
                <c:pt idx="18883">
                  <c:v>0.001053241</c:v>
                </c:pt>
                <c:pt idx="18884">
                  <c:v>0.001041667</c:v>
                </c:pt>
                <c:pt idx="18885">
                  <c:v>0.000428241</c:v>
                </c:pt>
                <c:pt idx="18886">
                  <c:v>0.000231481</c:v>
                </c:pt>
                <c:pt idx="18887">
                  <c:v>0.000208333</c:v>
                </c:pt>
                <c:pt idx="18888">
                  <c:v>0.001018519</c:v>
                </c:pt>
                <c:pt idx="18889">
                  <c:v>0.000763889</c:v>
                </c:pt>
                <c:pt idx="18890">
                  <c:v>0.000381944</c:v>
                </c:pt>
                <c:pt idx="18891">
                  <c:v>0.000208333</c:v>
                </c:pt>
                <c:pt idx="18892">
                  <c:v>0.000127315</c:v>
                </c:pt>
                <c:pt idx="18893">
                  <c:v>0.000740741</c:v>
                </c:pt>
                <c:pt idx="18894">
                  <c:v>0.000810185</c:v>
                </c:pt>
                <c:pt idx="18895">
                  <c:v>0.000428241</c:v>
                </c:pt>
                <c:pt idx="18896">
                  <c:v>0.000590278</c:v>
                </c:pt>
                <c:pt idx="18897">
                  <c:v>0.000277778</c:v>
                </c:pt>
                <c:pt idx="18898">
                  <c:v>0.000243056</c:v>
                </c:pt>
                <c:pt idx="18899">
                  <c:v>0.014027778</c:v>
                </c:pt>
                <c:pt idx="18900">
                  <c:v>0.000231481</c:v>
                </c:pt>
                <c:pt idx="18901">
                  <c:v>0.003402778</c:v>
                </c:pt>
                <c:pt idx="18902">
                  <c:v>0.000752315</c:v>
                </c:pt>
                <c:pt idx="18903">
                  <c:v>0.001875</c:v>
                </c:pt>
                <c:pt idx="18904">
                  <c:v>0.000810185</c:v>
                </c:pt>
                <c:pt idx="18905">
                  <c:v>0.000798611</c:v>
                </c:pt>
                <c:pt idx="18906">
                  <c:v>0.000138889</c:v>
                </c:pt>
                <c:pt idx="18907">
                  <c:v>0.000891204</c:v>
                </c:pt>
                <c:pt idx="18908">
                  <c:v>0.000196759</c:v>
                </c:pt>
                <c:pt idx="18909">
                  <c:v>0.007314815</c:v>
                </c:pt>
                <c:pt idx="18910">
                  <c:v>0.004548611</c:v>
                </c:pt>
                <c:pt idx="18911">
                  <c:v>0.000138889</c:v>
                </c:pt>
                <c:pt idx="18912">
                  <c:v>0.000162037</c:v>
                </c:pt>
                <c:pt idx="18913">
                  <c:v>0.00025463</c:v>
                </c:pt>
                <c:pt idx="18914">
                  <c:v>0.00525463</c:v>
                </c:pt>
                <c:pt idx="18915">
                  <c:v>0.000115741</c:v>
                </c:pt>
                <c:pt idx="18916">
                  <c:v>0.001030093</c:v>
                </c:pt>
                <c:pt idx="18917">
                  <c:v>0.000127315</c:v>
                </c:pt>
                <c:pt idx="18918">
                  <c:v>0.001921296</c:v>
                </c:pt>
                <c:pt idx="18919">
                  <c:v>0.000428241</c:v>
                </c:pt>
                <c:pt idx="18920">
                  <c:v>0.000555556</c:v>
                </c:pt>
                <c:pt idx="18921">
                  <c:v>0.000775463</c:v>
                </c:pt>
                <c:pt idx="18922">
                  <c:v>0.000671296</c:v>
                </c:pt>
                <c:pt idx="18923">
                  <c:v>0.000462963</c:v>
                </c:pt>
                <c:pt idx="18924">
                  <c:v>0.004050926</c:v>
                </c:pt>
                <c:pt idx="18925">
                  <c:v>0.002256944</c:v>
                </c:pt>
                <c:pt idx="18926">
                  <c:v>9.25926E-05</c:v>
                </c:pt>
                <c:pt idx="18927">
                  <c:v>0.000856481</c:v>
                </c:pt>
                <c:pt idx="18928">
                  <c:v>0.001898148</c:v>
                </c:pt>
                <c:pt idx="18929">
                  <c:v>0.001261574</c:v>
                </c:pt>
                <c:pt idx="18930">
                  <c:v>0.000636574</c:v>
                </c:pt>
                <c:pt idx="18931">
                  <c:v>0.001458333</c:v>
                </c:pt>
                <c:pt idx="18932">
                  <c:v>0.000196759</c:v>
                </c:pt>
                <c:pt idx="18933">
                  <c:v>0.006134259</c:v>
                </c:pt>
                <c:pt idx="18934">
                  <c:v>0.000185185</c:v>
                </c:pt>
                <c:pt idx="18935">
                  <c:v>0.000162037</c:v>
                </c:pt>
                <c:pt idx="18936">
                  <c:v>0.0003125</c:v>
                </c:pt>
                <c:pt idx="18937">
                  <c:v>0.001770833</c:v>
                </c:pt>
                <c:pt idx="18938">
                  <c:v>0.004270833</c:v>
                </c:pt>
                <c:pt idx="18939">
                  <c:v>0.001018519</c:v>
                </c:pt>
                <c:pt idx="18940">
                  <c:v>0.000798611</c:v>
                </c:pt>
                <c:pt idx="18941">
                  <c:v>0.000497685</c:v>
                </c:pt>
                <c:pt idx="18942">
                  <c:v>9.25926E-05</c:v>
                </c:pt>
                <c:pt idx="18943">
                  <c:v>8.10185E-05</c:v>
                </c:pt>
                <c:pt idx="18944">
                  <c:v>0.001226852</c:v>
                </c:pt>
                <c:pt idx="18945">
                  <c:v>0.002951389</c:v>
                </c:pt>
                <c:pt idx="18946">
                  <c:v>0.000972222</c:v>
                </c:pt>
                <c:pt idx="18947">
                  <c:v>0.002905093</c:v>
                </c:pt>
                <c:pt idx="18948">
                  <c:v>0.001597222</c:v>
                </c:pt>
                <c:pt idx="18949">
                  <c:v>0.000347222</c:v>
                </c:pt>
                <c:pt idx="18950">
                  <c:v>0.000810185</c:v>
                </c:pt>
                <c:pt idx="18951">
                  <c:v>0.000787037</c:v>
                </c:pt>
                <c:pt idx="18952">
                  <c:v>0.000243056</c:v>
                </c:pt>
                <c:pt idx="18953">
                  <c:v>0.000104167</c:v>
                </c:pt>
                <c:pt idx="18954">
                  <c:v>0.000648148</c:v>
                </c:pt>
                <c:pt idx="18955">
                  <c:v>0.000185185</c:v>
                </c:pt>
                <c:pt idx="18956">
                  <c:v>0.002743056</c:v>
                </c:pt>
                <c:pt idx="18957">
                  <c:v>0.000671296</c:v>
                </c:pt>
                <c:pt idx="18958">
                  <c:v>0.000416667</c:v>
                </c:pt>
                <c:pt idx="18959">
                  <c:v>0.001331019</c:v>
                </c:pt>
                <c:pt idx="18960">
                  <c:v>0.000648148</c:v>
                </c:pt>
                <c:pt idx="18961">
                  <c:v>0.0021875</c:v>
                </c:pt>
                <c:pt idx="18962">
                  <c:v>0.001319444</c:v>
                </c:pt>
                <c:pt idx="18963">
                  <c:v>0.002465278</c:v>
                </c:pt>
                <c:pt idx="18964">
                  <c:v>0.001412037</c:v>
                </c:pt>
                <c:pt idx="18965">
                  <c:v>0.004259259</c:v>
                </c:pt>
                <c:pt idx="18966">
                  <c:v>0.001145833</c:v>
                </c:pt>
                <c:pt idx="18967">
                  <c:v>0.000243056</c:v>
                </c:pt>
                <c:pt idx="18968">
                  <c:v>0.011655093</c:v>
                </c:pt>
                <c:pt idx="18969">
                  <c:v>0.0015625</c:v>
                </c:pt>
                <c:pt idx="18970">
                  <c:v>0.000671296</c:v>
                </c:pt>
                <c:pt idx="18971">
                  <c:v>0.000405093</c:v>
                </c:pt>
                <c:pt idx="18972">
                  <c:v>0.000162037</c:v>
                </c:pt>
                <c:pt idx="18973">
                  <c:v>0.000555556</c:v>
                </c:pt>
                <c:pt idx="18974">
                  <c:v>0.000787037</c:v>
                </c:pt>
                <c:pt idx="18975">
                  <c:v>0.00025463</c:v>
                </c:pt>
                <c:pt idx="18976">
                  <c:v>5.78704E-05</c:v>
                </c:pt>
                <c:pt idx="18977">
                  <c:v>0.000405093</c:v>
                </c:pt>
                <c:pt idx="18978">
                  <c:v>0.000243056</c:v>
                </c:pt>
                <c:pt idx="18979">
                  <c:v>5.78704E-05</c:v>
                </c:pt>
                <c:pt idx="18980">
                  <c:v>6.94444E-05</c:v>
                </c:pt>
                <c:pt idx="18981">
                  <c:v>0.000462963</c:v>
                </c:pt>
                <c:pt idx="18982">
                  <c:v>8.10185E-05</c:v>
                </c:pt>
                <c:pt idx="18983">
                  <c:v>0.000532407</c:v>
                </c:pt>
                <c:pt idx="18984">
                  <c:v>0.000451389</c:v>
                </c:pt>
                <c:pt idx="18985">
                  <c:v>0.004050926</c:v>
                </c:pt>
                <c:pt idx="18986">
                  <c:v>8.10185E-05</c:v>
                </c:pt>
                <c:pt idx="18987">
                  <c:v>0.000752315</c:v>
                </c:pt>
                <c:pt idx="18988">
                  <c:v>0.000428241</c:v>
                </c:pt>
                <c:pt idx="18989">
                  <c:v>0.005439815</c:v>
                </c:pt>
                <c:pt idx="18990">
                  <c:v>0.001435185</c:v>
                </c:pt>
                <c:pt idx="18991">
                  <c:v>0.006666667</c:v>
                </c:pt>
                <c:pt idx="18992">
                  <c:v>0.000115741</c:v>
                </c:pt>
                <c:pt idx="18993">
                  <c:v>0.001168981</c:v>
                </c:pt>
                <c:pt idx="18994">
                  <c:v>0.00125</c:v>
                </c:pt>
                <c:pt idx="18995">
                  <c:v>0.000775463</c:v>
                </c:pt>
                <c:pt idx="18996">
                  <c:v>0.000671296</c:v>
                </c:pt>
                <c:pt idx="18997">
                  <c:v>0.00130787</c:v>
                </c:pt>
                <c:pt idx="18998">
                  <c:v>0.000462963</c:v>
                </c:pt>
                <c:pt idx="18999">
                  <c:v>0.000185185</c:v>
                </c:pt>
                <c:pt idx="19000">
                  <c:v>0.000821759</c:v>
                </c:pt>
                <c:pt idx="19001">
                  <c:v>0.000115741</c:v>
                </c:pt>
                <c:pt idx="19002">
                  <c:v>0.001087963</c:v>
                </c:pt>
                <c:pt idx="19003">
                  <c:v>0.000277778</c:v>
                </c:pt>
                <c:pt idx="19004">
                  <c:v>0.000208333</c:v>
                </c:pt>
                <c:pt idx="19005">
                  <c:v>0.000891204</c:v>
                </c:pt>
                <c:pt idx="19006">
                  <c:v>0.008645833</c:v>
                </c:pt>
                <c:pt idx="19007">
                  <c:v>0.003460648</c:v>
                </c:pt>
                <c:pt idx="19008">
                  <c:v>0.000289352</c:v>
                </c:pt>
                <c:pt idx="19009">
                  <c:v>0.000486111</c:v>
                </c:pt>
                <c:pt idx="19010">
                  <c:v>0.012025463</c:v>
                </c:pt>
                <c:pt idx="19011">
                  <c:v>0.000462963</c:v>
                </c:pt>
                <c:pt idx="19012">
                  <c:v>0.000115741</c:v>
                </c:pt>
                <c:pt idx="19013">
                  <c:v>0.000104167</c:v>
                </c:pt>
                <c:pt idx="19014">
                  <c:v>0.000810185</c:v>
                </c:pt>
                <c:pt idx="19015">
                  <c:v>0.001064815</c:v>
                </c:pt>
                <c:pt idx="19016">
                  <c:v>0.00150463</c:v>
                </c:pt>
                <c:pt idx="19017">
                  <c:v>0.007453704</c:v>
                </c:pt>
                <c:pt idx="19018">
                  <c:v>0.000208333</c:v>
                </c:pt>
                <c:pt idx="19019">
                  <c:v>0.000439815</c:v>
                </c:pt>
                <c:pt idx="19020">
                  <c:v>0.000960648</c:v>
                </c:pt>
                <c:pt idx="19021">
                  <c:v>9.25926E-05</c:v>
                </c:pt>
                <c:pt idx="19022">
                  <c:v>0.000324074</c:v>
                </c:pt>
                <c:pt idx="19023">
                  <c:v>0.000162037</c:v>
                </c:pt>
                <c:pt idx="19024">
                  <c:v>9.25926E-05</c:v>
                </c:pt>
                <c:pt idx="19025">
                  <c:v>0.002476852</c:v>
                </c:pt>
                <c:pt idx="19026">
                  <c:v>0.002986111</c:v>
                </c:pt>
                <c:pt idx="19027">
                  <c:v>0.001388889</c:v>
                </c:pt>
                <c:pt idx="19028">
                  <c:v>0.00287037</c:v>
                </c:pt>
                <c:pt idx="19029">
                  <c:v>0.006203704</c:v>
                </c:pt>
                <c:pt idx="19030">
                  <c:v>0.000208333</c:v>
                </c:pt>
                <c:pt idx="19031">
                  <c:v>0.000347222</c:v>
                </c:pt>
                <c:pt idx="19032">
                  <c:v>0.001041667</c:v>
                </c:pt>
                <c:pt idx="19033">
                  <c:v>0.000127315</c:v>
                </c:pt>
                <c:pt idx="19034">
                  <c:v>0.000902778</c:v>
                </c:pt>
                <c:pt idx="19035">
                  <c:v>0.000578704</c:v>
                </c:pt>
                <c:pt idx="19036">
                  <c:v>0.000381944</c:v>
                </c:pt>
                <c:pt idx="19037">
                  <c:v>0.000104167</c:v>
                </c:pt>
                <c:pt idx="19038">
                  <c:v>5.78704E-05</c:v>
                </c:pt>
                <c:pt idx="19039">
                  <c:v>0.000335648</c:v>
                </c:pt>
                <c:pt idx="19040">
                  <c:v>5.78704E-05</c:v>
                </c:pt>
                <c:pt idx="19041">
                  <c:v>0.000138889</c:v>
                </c:pt>
                <c:pt idx="19042">
                  <c:v>0.000787037</c:v>
                </c:pt>
                <c:pt idx="19043">
                  <c:v>0.002106481</c:v>
                </c:pt>
                <c:pt idx="19044">
                  <c:v>0.013217593</c:v>
                </c:pt>
                <c:pt idx="19045">
                  <c:v>0.006296296</c:v>
                </c:pt>
                <c:pt idx="19046">
                  <c:v>0.00025463</c:v>
                </c:pt>
                <c:pt idx="19047">
                  <c:v>0.006666667</c:v>
                </c:pt>
                <c:pt idx="19048">
                  <c:v>6.94444E-05</c:v>
                </c:pt>
                <c:pt idx="19049">
                  <c:v>0.004861111</c:v>
                </c:pt>
                <c:pt idx="19050">
                  <c:v>0.000636574</c:v>
                </c:pt>
                <c:pt idx="19051">
                  <c:v>0.000173611</c:v>
                </c:pt>
                <c:pt idx="19052">
                  <c:v>0.00087963</c:v>
                </c:pt>
                <c:pt idx="19053">
                  <c:v>0.019918981</c:v>
                </c:pt>
                <c:pt idx="19054">
                  <c:v>0.001585648</c:v>
                </c:pt>
                <c:pt idx="19055">
                  <c:v>0.000393519</c:v>
                </c:pt>
                <c:pt idx="19056">
                  <c:v>0.000451389</c:v>
                </c:pt>
                <c:pt idx="19057">
                  <c:v>0.000983796</c:v>
                </c:pt>
                <c:pt idx="19058">
                  <c:v>0.000358796</c:v>
                </c:pt>
                <c:pt idx="19059">
                  <c:v>0.000138889</c:v>
                </c:pt>
                <c:pt idx="19060">
                  <c:v>0.000104167</c:v>
                </c:pt>
                <c:pt idx="19061">
                  <c:v>0.000659722</c:v>
                </c:pt>
                <c:pt idx="19062">
                  <c:v>0.000497685</c:v>
                </c:pt>
                <c:pt idx="19063">
                  <c:v>0.000520833</c:v>
                </c:pt>
                <c:pt idx="19064">
                  <c:v>0.00025463</c:v>
                </c:pt>
                <c:pt idx="19065">
                  <c:v>0.000972222</c:v>
                </c:pt>
                <c:pt idx="19066">
                  <c:v>0.000196759</c:v>
                </c:pt>
                <c:pt idx="19067">
                  <c:v>0.000891204</c:v>
                </c:pt>
                <c:pt idx="19068">
                  <c:v>0.000324074</c:v>
                </c:pt>
                <c:pt idx="19069">
                  <c:v>0.000393519</c:v>
                </c:pt>
                <c:pt idx="19070">
                  <c:v>0.000555556</c:v>
                </c:pt>
                <c:pt idx="19071">
                  <c:v>0.000335648</c:v>
                </c:pt>
                <c:pt idx="19072">
                  <c:v>0.0003125</c:v>
                </c:pt>
                <c:pt idx="19073">
                  <c:v>0.007546296</c:v>
                </c:pt>
                <c:pt idx="19074">
                  <c:v>0.001273148</c:v>
                </c:pt>
                <c:pt idx="19075">
                  <c:v>0.000219907</c:v>
                </c:pt>
                <c:pt idx="19076">
                  <c:v>0.000474537</c:v>
                </c:pt>
                <c:pt idx="19077">
                  <c:v>6.94444E-05</c:v>
                </c:pt>
                <c:pt idx="19078">
                  <c:v>0.000104167</c:v>
                </c:pt>
                <c:pt idx="19079">
                  <c:v>0.000138889</c:v>
                </c:pt>
                <c:pt idx="19080">
                  <c:v>0.000162037</c:v>
                </c:pt>
                <c:pt idx="19081">
                  <c:v>0.001655093</c:v>
                </c:pt>
                <c:pt idx="19082">
                  <c:v>0.000127315</c:v>
                </c:pt>
                <c:pt idx="19083">
                  <c:v>0.000405093</c:v>
                </c:pt>
                <c:pt idx="19084">
                  <c:v>0.011944444</c:v>
                </c:pt>
                <c:pt idx="19085">
                  <c:v>0.001770833</c:v>
                </c:pt>
                <c:pt idx="19086">
                  <c:v>0.000844907</c:v>
                </c:pt>
                <c:pt idx="19087">
                  <c:v>0.0015625</c:v>
                </c:pt>
                <c:pt idx="19088">
                  <c:v>0.000578704</c:v>
                </c:pt>
                <c:pt idx="19089">
                  <c:v>0.000520833</c:v>
                </c:pt>
                <c:pt idx="19090">
                  <c:v>8.10185E-05</c:v>
                </c:pt>
                <c:pt idx="19091">
                  <c:v>0.001238426</c:v>
                </c:pt>
                <c:pt idx="19092">
                  <c:v>0.001469907</c:v>
                </c:pt>
                <c:pt idx="19093">
                  <c:v>0.000185185</c:v>
                </c:pt>
                <c:pt idx="19094">
                  <c:v>0.000335648</c:v>
                </c:pt>
                <c:pt idx="19095">
                  <c:v>0.007511574</c:v>
                </c:pt>
                <c:pt idx="19096">
                  <c:v>0.001712963</c:v>
                </c:pt>
                <c:pt idx="19097">
                  <c:v>0.000902778</c:v>
                </c:pt>
                <c:pt idx="19098">
                  <c:v>0.001435185</c:v>
                </c:pt>
                <c:pt idx="19099">
                  <c:v>0.00568287</c:v>
                </c:pt>
                <c:pt idx="19100">
                  <c:v>0.001805556</c:v>
                </c:pt>
                <c:pt idx="19101">
                  <c:v>0.001851852</c:v>
                </c:pt>
                <c:pt idx="19102">
                  <c:v>0.006145833</c:v>
                </c:pt>
                <c:pt idx="19103">
                  <c:v>0.000868056</c:v>
                </c:pt>
                <c:pt idx="19104">
                  <c:v>0.000856481</c:v>
                </c:pt>
                <c:pt idx="19105">
                  <c:v>0.003148148</c:v>
                </c:pt>
                <c:pt idx="19106">
                  <c:v>0.002569444</c:v>
                </c:pt>
                <c:pt idx="19107">
                  <c:v>0.003599537</c:v>
                </c:pt>
                <c:pt idx="19108">
                  <c:v>0.001886574</c:v>
                </c:pt>
                <c:pt idx="19109">
                  <c:v>0.001030093</c:v>
                </c:pt>
                <c:pt idx="19110">
                  <c:v>0.000613426</c:v>
                </c:pt>
                <c:pt idx="19111">
                  <c:v>0.000821759</c:v>
                </c:pt>
                <c:pt idx="19112">
                  <c:v>0.001111111</c:v>
                </c:pt>
                <c:pt idx="19113">
                  <c:v>0.002627315</c:v>
                </c:pt>
                <c:pt idx="19114">
                  <c:v>0.0009375</c:v>
                </c:pt>
                <c:pt idx="19115">
                  <c:v>0.00068287</c:v>
                </c:pt>
                <c:pt idx="19116">
                  <c:v>0.005046296</c:v>
                </c:pt>
                <c:pt idx="19117">
                  <c:v>0.00181713</c:v>
                </c:pt>
                <c:pt idx="19118">
                  <c:v>0.005763889</c:v>
                </c:pt>
                <c:pt idx="19119">
                  <c:v>0.002777778</c:v>
                </c:pt>
                <c:pt idx="19120">
                  <c:v>0.001701389</c:v>
                </c:pt>
                <c:pt idx="19121">
                  <c:v>0.009791667</c:v>
                </c:pt>
                <c:pt idx="19122">
                  <c:v>0.001898148</c:v>
                </c:pt>
                <c:pt idx="19123">
                  <c:v>0.001354167</c:v>
                </c:pt>
                <c:pt idx="19124">
                  <c:v>0.002418981</c:v>
                </c:pt>
                <c:pt idx="19125">
                  <c:v>0.001851852</c:v>
                </c:pt>
                <c:pt idx="19126">
                  <c:v>0.000613426</c:v>
                </c:pt>
                <c:pt idx="19127">
                  <c:v>0.0028125</c:v>
                </c:pt>
                <c:pt idx="19128">
                  <c:v>0.00119213</c:v>
                </c:pt>
                <c:pt idx="19129">
                  <c:v>0.007280093</c:v>
                </c:pt>
                <c:pt idx="19130">
                  <c:v>0.000914352</c:v>
                </c:pt>
                <c:pt idx="19131">
                  <c:v>0.001712963</c:v>
                </c:pt>
                <c:pt idx="19132">
                  <c:v>0.000810185</c:v>
                </c:pt>
                <c:pt idx="19133">
                  <c:v>0.01005787</c:v>
                </c:pt>
                <c:pt idx="19134">
                  <c:v>0.000787037</c:v>
                </c:pt>
                <c:pt idx="19135">
                  <c:v>0.00181713</c:v>
                </c:pt>
                <c:pt idx="19136">
                  <c:v>0.001087963</c:v>
                </c:pt>
                <c:pt idx="19137">
                  <c:v>0.001724537</c:v>
                </c:pt>
                <c:pt idx="19138">
                  <c:v>0.001747685</c:v>
                </c:pt>
                <c:pt idx="19139">
                  <c:v>0.00349537</c:v>
                </c:pt>
                <c:pt idx="19140">
                  <c:v>0.004722222</c:v>
                </c:pt>
                <c:pt idx="19141">
                  <c:v>0.003125</c:v>
                </c:pt>
                <c:pt idx="19142">
                  <c:v>0.001608796</c:v>
                </c:pt>
                <c:pt idx="19143">
                  <c:v>0.001712963</c:v>
                </c:pt>
                <c:pt idx="19144">
                  <c:v>0.000844907</c:v>
                </c:pt>
                <c:pt idx="19145">
                  <c:v>0.001574074</c:v>
                </c:pt>
                <c:pt idx="19146">
                  <c:v>0.00150463</c:v>
                </c:pt>
                <c:pt idx="19147">
                  <c:v>0.00193287</c:v>
                </c:pt>
                <c:pt idx="19148">
                  <c:v>0.002916667</c:v>
                </c:pt>
                <c:pt idx="19149">
                  <c:v>0.001666667</c:v>
                </c:pt>
                <c:pt idx="19150">
                  <c:v>0.002013889</c:v>
                </c:pt>
                <c:pt idx="19151">
                  <c:v>0.000451389</c:v>
                </c:pt>
                <c:pt idx="19152">
                  <c:v>0.001643519</c:v>
                </c:pt>
                <c:pt idx="19153">
                  <c:v>0.003935185</c:v>
                </c:pt>
                <c:pt idx="19154">
                  <c:v>0.00099537</c:v>
                </c:pt>
                <c:pt idx="19155">
                  <c:v>0.004826389</c:v>
                </c:pt>
                <c:pt idx="19156">
                  <c:v>0.001377315</c:v>
                </c:pt>
                <c:pt idx="19157">
                  <c:v>0.010069444</c:v>
                </c:pt>
                <c:pt idx="19158">
                  <c:v>0.002314815</c:v>
                </c:pt>
                <c:pt idx="19159">
                  <c:v>0.001400463</c:v>
                </c:pt>
                <c:pt idx="19160">
                  <c:v>0.003148148</c:v>
                </c:pt>
                <c:pt idx="19161">
                  <c:v>0.001678241</c:v>
                </c:pt>
                <c:pt idx="19162">
                  <c:v>0.002314815</c:v>
                </c:pt>
                <c:pt idx="19163">
                  <c:v>0.003969907</c:v>
                </c:pt>
                <c:pt idx="19164">
                  <c:v>0.001111111</c:v>
                </c:pt>
                <c:pt idx="19165">
                  <c:v>0.001759259</c:v>
                </c:pt>
                <c:pt idx="19166">
                  <c:v>0.001550926</c:v>
                </c:pt>
                <c:pt idx="19167">
                  <c:v>0.013483796</c:v>
                </c:pt>
                <c:pt idx="19168">
                  <c:v>0.00380787</c:v>
                </c:pt>
                <c:pt idx="19169">
                  <c:v>0.0009375</c:v>
                </c:pt>
                <c:pt idx="19170">
                  <c:v>0.002291667</c:v>
                </c:pt>
                <c:pt idx="19171">
                  <c:v>0.001076389</c:v>
                </c:pt>
                <c:pt idx="19172">
                  <c:v>0.003553241</c:v>
                </c:pt>
                <c:pt idx="19173">
                  <c:v>0.000740741</c:v>
                </c:pt>
                <c:pt idx="19174">
                  <c:v>0.001597222</c:v>
                </c:pt>
                <c:pt idx="19175">
                  <c:v>0.000914352</c:v>
                </c:pt>
                <c:pt idx="19176">
                  <c:v>0.000671296</c:v>
                </c:pt>
                <c:pt idx="19177">
                  <c:v>0.000787037</c:v>
                </c:pt>
                <c:pt idx="19178">
                  <c:v>0.002615741</c:v>
                </c:pt>
                <c:pt idx="19179">
                  <c:v>0.004780093</c:v>
                </c:pt>
                <c:pt idx="19180">
                  <c:v>0.007858796</c:v>
                </c:pt>
                <c:pt idx="19181">
                  <c:v>0.001851852</c:v>
                </c:pt>
                <c:pt idx="19182">
                  <c:v>0.003645833</c:v>
                </c:pt>
                <c:pt idx="19183">
                  <c:v>0.000231481</c:v>
                </c:pt>
                <c:pt idx="19184">
                  <c:v>0.003263889</c:v>
                </c:pt>
                <c:pt idx="19185">
                  <c:v>0.005648148</c:v>
                </c:pt>
                <c:pt idx="19186">
                  <c:v>0.009537037</c:v>
                </c:pt>
                <c:pt idx="19187">
                  <c:v>0.005856481</c:v>
                </c:pt>
                <c:pt idx="19188">
                  <c:v>0.001921296</c:v>
                </c:pt>
                <c:pt idx="19189">
                  <c:v>0.001550926</c:v>
                </c:pt>
                <c:pt idx="19190">
                  <c:v>0.005</c:v>
                </c:pt>
                <c:pt idx="19191">
                  <c:v>0.003414352</c:v>
                </c:pt>
                <c:pt idx="19192">
                  <c:v>0.012847222</c:v>
                </c:pt>
                <c:pt idx="19193">
                  <c:v>0.00212963</c:v>
                </c:pt>
                <c:pt idx="19194">
                  <c:v>0.001921296</c:v>
                </c:pt>
                <c:pt idx="19195">
                  <c:v>0.004884259</c:v>
                </c:pt>
                <c:pt idx="19196">
                  <c:v>0.003078704</c:v>
                </c:pt>
                <c:pt idx="19197">
                  <c:v>0.000532407</c:v>
                </c:pt>
                <c:pt idx="19198">
                  <c:v>0.001655093</c:v>
                </c:pt>
                <c:pt idx="19199">
                  <c:v>0.002615741</c:v>
                </c:pt>
                <c:pt idx="19200">
                  <c:v>0.00525463</c:v>
                </c:pt>
                <c:pt idx="19201">
                  <c:v>0.004814815</c:v>
                </c:pt>
                <c:pt idx="19202">
                  <c:v>0.000798611</c:v>
                </c:pt>
                <c:pt idx="19203">
                  <c:v>0.001793981</c:v>
                </c:pt>
                <c:pt idx="19204">
                  <c:v>0.001331019</c:v>
                </c:pt>
                <c:pt idx="19205">
                  <c:v>0.000787037</c:v>
                </c:pt>
                <c:pt idx="19206">
                  <c:v>0.001412037</c:v>
                </c:pt>
                <c:pt idx="19207">
                  <c:v>0.002361111</c:v>
                </c:pt>
                <c:pt idx="19208">
                  <c:v>0.003159722</c:v>
                </c:pt>
                <c:pt idx="19209">
                  <c:v>0.00755787</c:v>
                </c:pt>
                <c:pt idx="19210">
                  <c:v>0.002615741</c:v>
                </c:pt>
                <c:pt idx="19211">
                  <c:v>0.002951389</c:v>
                </c:pt>
                <c:pt idx="19212">
                  <c:v>0.001724537</c:v>
                </c:pt>
                <c:pt idx="19213">
                  <c:v>0.000671296</c:v>
                </c:pt>
                <c:pt idx="19214">
                  <c:v>0.00099537</c:v>
                </c:pt>
                <c:pt idx="19215">
                  <c:v>0.001053241</c:v>
                </c:pt>
                <c:pt idx="19216">
                  <c:v>0.00125</c:v>
                </c:pt>
                <c:pt idx="19217">
                  <c:v>0.001296296</c:v>
                </c:pt>
                <c:pt idx="19218">
                  <c:v>0.001203704</c:v>
                </c:pt>
                <c:pt idx="19219">
                  <c:v>0.001909722</c:v>
                </c:pt>
                <c:pt idx="19220">
                  <c:v>0.004131944</c:v>
                </c:pt>
                <c:pt idx="19221">
                  <c:v>0.003263889</c:v>
                </c:pt>
                <c:pt idx="19222">
                  <c:v>0.001666667</c:v>
                </c:pt>
                <c:pt idx="19223">
                  <c:v>0.003946759</c:v>
                </c:pt>
                <c:pt idx="19224">
                  <c:v>0.001331019</c:v>
                </c:pt>
                <c:pt idx="19225">
                  <c:v>0.001400463</c:v>
                </c:pt>
                <c:pt idx="19226">
                  <c:v>0.003726852</c:v>
                </c:pt>
                <c:pt idx="19227">
                  <c:v>0.001782407</c:v>
                </c:pt>
                <c:pt idx="19228">
                  <c:v>0.003854167</c:v>
                </c:pt>
                <c:pt idx="19229">
                  <c:v>0.017199074</c:v>
                </c:pt>
                <c:pt idx="19230">
                  <c:v>0.001655093</c:v>
                </c:pt>
                <c:pt idx="19231">
                  <c:v>0.0015625</c:v>
                </c:pt>
                <c:pt idx="19232">
                  <c:v>0.002106481</c:v>
                </c:pt>
                <c:pt idx="19233">
                  <c:v>0.002002315</c:v>
                </c:pt>
                <c:pt idx="19234">
                  <c:v>0.001574074</c:v>
                </c:pt>
                <c:pt idx="19235">
                  <c:v>0.003796296</c:v>
                </c:pt>
                <c:pt idx="19236">
                  <c:v>0.004375</c:v>
                </c:pt>
                <c:pt idx="19237">
                  <c:v>0.002662037</c:v>
                </c:pt>
                <c:pt idx="19238">
                  <c:v>0.011087963</c:v>
                </c:pt>
                <c:pt idx="19239">
                  <c:v>0.001145833</c:v>
                </c:pt>
                <c:pt idx="19240">
                  <c:v>0.002199074</c:v>
                </c:pt>
                <c:pt idx="19241">
                  <c:v>0.001967593</c:v>
                </c:pt>
                <c:pt idx="19242">
                  <c:v>0.001747685</c:v>
                </c:pt>
                <c:pt idx="19243">
                  <c:v>0.002199074</c:v>
                </c:pt>
                <c:pt idx="19244">
                  <c:v>0.001273148</c:v>
                </c:pt>
                <c:pt idx="19245">
                  <c:v>0.003252315</c:v>
                </c:pt>
                <c:pt idx="19246">
                  <c:v>0.004351852</c:v>
                </c:pt>
                <c:pt idx="19247">
                  <c:v>0.000775463</c:v>
                </c:pt>
                <c:pt idx="19248">
                  <c:v>0.004502315</c:v>
                </c:pt>
                <c:pt idx="19249">
                  <c:v>0.001053241</c:v>
                </c:pt>
                <c:pt idx="19250">
                  <c:v>0.004259259</c:v>
                </c:pt>
                <c:pt idx="19251">
                  <c:v>0.003460648</c:v>
                </c:pt>
                <c:pt idx="19252">
                  <c:v>0.001666667</c:v>
                </c:pt>
                <c:pt idx="19253">
                  <c:v>0.001689815</c:v>
                </c:pt>
                <c:pt idx="19254">
                  <c:v>0.004282407</c:v>
                </c:pt>
                <c:pt idx="19255">
                  <c:v>0.002662037</c:v>
                </c:pt>
                <c:pt idx="19256">
                  <c:v>0.007939815</c:v>
                </c:pt>
                <c:pt idx="19257">
                  <c:v>0.006909722</c:v>
                </c:pt>
                <c:pt idx="19258">
                  <c:v>0.005104167</c:v>
                </c:pt>
                <c:pt idx="19259">
                  <c:v>0.009918981</c:v>
                </c:pt>
                <c:pt idx="19260">
                  <c:v>0.008715278</c:v>
                </c:pt>
                <c:pt idx="19261">
                  <c:v>0.00474537</c:v>
                </c:pt>
                <c:pt idx="19262">
                  <c:v>0.004976852</c:v>
                </c:pt>
                <c:pt idx="19263">
                  <c:v>0.002905093</c:v>
                </c:pt>
                <c:pt idx="19264">
                  <c:v>0.004131944</c:v>
                </c:pt>
                <c:pt idx="19265">
                  <c:v>0.00244213</c:v>
                </c:pt>
                <c:pt idx="19266">
                  <c:v>0.017222222</c:v>
                </c:pt>
                <c:pt idx="19267">
                  <c:v>0.001319444</c:v>
                </c:pt>
                <c:pt idx="19268">
                  <c:v>0.004953704</c:v>
                </c:pt>
                <c:pt idx="19269">
                  <c:v>0.0009375</c:v>
                </c:pt>
                <c:pt idx="19270">
                  <c:v>0.001539352</c:v>
                </c:pt>
                <c:pt idx="19271">
                  <c:v>0.001643519</c:v>
                </c:pt>
                <c:pt idx="19272">
                  <c:v>0.006979167</c:v>
                </c:pt>
                <c:pt idx="19273">
                  <c:v>0.002893519</c:v>
                </c:pt>
                <c:pt idx="19274">
                  <c:v>0.001446759</c:v>
                </c:pt>
                <c:pt idx="19275">
                  <c:v>0.002326389</c:v>
                </c:pt>
                <c:pt idx="19276">
                  <c:v>0.004363426</c:v>
                </c:pt>
                <c:pt idx="19277">
                  <c:v>0.007418981</c:v>
                </c:pt>
                <c:pt idx="19278">
                  <c:v>0.001134259</c:v>
                </c:pt>
                <c:pt idx="19279">
                  <c:v>0.0096875</c:v>
                </c:pt>
                <c:pt idx="19280">
                  <c:v>0.002569444</c:v>
                </c:pt>
                <c:pt idx="19281">
                  <c:v>0.001354167</c:v>
                </c:pt>
                <c:pt idx="19282">
                  <c:v>0.003634259</c:v>
                </c:pt>
                <c:pt idx="19283">
                  <c:v>0.006400463</c:v>
                </c:pt>
                <c:pt idx="19284">
                  <c:v>0.001319444</c:v>
                </c:pt>
                <c:pt idx="19285">
                  <c:v>0.001412037</c:v>
                </c:pt>
                <c:pt idx="19286">
                  <c:v>0.003541667</c:v>
                </c:pt>
                <c:pt idx="19287">
                  <c:v>0.001053241</c:v>
                </c:pt>
                <c:pt idx="19288">
                  <c:v>0.000416667</c:v>
                </c:pt>
                <c:pt idx="19289">
                  <c:v>0.004884259</c:v>
                </c:pt>
                <c:pt idx="19290">
                  <c:v>0.006215278</c:v>
                </c:pt>
                <c:pt idx="19291">
                  <c:v>0.009189815</c:v>
                </c:pt>
                <c:pt idx="19292">
                  <c:v>0.001678241</c:v>
                </c:pt>
                <c:pt idx="19293">
                  <c:v>0.001608796</c:v>
                </c:pt>
                <c:pt idx="19294">
                  <c:v>0.002789352</c:v>
                </c:pt>
                <c:pt idx="19295">
                  <c:v>0.009675926</c:v>
                </c:pt>
                <c:pt idx="19296">
                  <c:v>0.003113426</c:v>
                </c:pt>
                <c:pt idx="19297">
                  <c:v>0.000775463</c:v>
                </c:pt>
                <c:pt idx="19298">
                  <c:v>0.001712963</c:v>
                </c:pt>
                <c:pt idx="19299">
                  <c:v>0.005185185</c:v>
                </c:pt>
                <c:pt idx="19300">
                  <c:v>0.001875</c:v>
                </c:pt>
                <c:pt idx="19301">
                  <c:v>0.003877315</c:v>
                </c:pt>
                <c:pt idx="19302">
                  <c:v>0.00162037</c:v>
                </c:pt>
                <c:pt idx="19303">
                  <c:v>0.00099537</c:v>
                </c:pt>
                <c:pt idx="19304">
                  <c:v>0.002592593</c:v>
                </c:pt>
                <c:pt idx="19305">
                  <c:v>0.001979167</c:v>
                </c:pt>
                <c:pt idx="19306">
                  <c:v>0.000775463</c:v>
                </c:pt>
                <c:pt idx="19307">
                  <c:v>0.00412037</c:v>
                </c:pt>
                <c:pt idx="19308">
                  <c:v>0.00150463</c:v>
                </c:pt>
                <c:pt idx="19309">
                  <c:v>0.003020833</c:v>
                </c:pt>
                <c:pt idx="19310">
                  <c:v>0.013125</c:v>
                </c:pt>
                <c:pt idx="19311">
                  <c:v>0.001793981</c:v>
                </c:pt>
                <c:pt idx="19312">
                  <c:v>0.003252315</c:v>
                </c:pt>
                <c:pt idx="19313">
                  <c:v>0.00130787</c:v>
                </c:pt>
                <c:pt idx="19314">
                  <c:v>0.001898148</c:v>
                </c:pt>
                <c:pt idx="19315">
                  <c:v>0.001053241</c:v>
                </c:pt>
                <c:pt idx="19316">
                  <c:v>0.004733796</c:v>
                </c:pt>
                <c:pt idx="19317">
                  <c:v>0.012835648</c:v>
                </c:pt>
                <c:pt idx="19318">
                  <c:v>0.007025463</c:v>
                </c:pt>
                <c:pt idx="19319">
                  <c:v>0.003796296</c:v>
                </c:pt>
                <c:pt idx="19320">
                  <c:v>0.001018519</c:v>
                </c:pt>
                <c:pt idx="19321">
                  <c:v>0.002025463</c:v>
                </c:pt>
                <c:pt idx="19322">
                  <c:v>0.001435185</c:v>
                </c:pt>
                <c:pt idx="19323">
                  <c:v>0.001689815</c:v>
                </c:pt>
                <c:pt idx="19324">
                  <c:v>0.001122685</c:v>
                </c:pt>
                <c:pt idx="19325">
                  <c:v>0.00525463</c:v>
                </c:pt>
                <c:pt idx="19326">
                  <c:v>0.000625</c:v>
                </c:pt>
                <c:pt idx="19327">
                  <c:v>0.001261574</c:v>
                </c:pt>
                <c:pt idx="19328">
                  <c:v>0.001319444</c:v>
                </c:pt>
                <c:pt idx="19329">
                  <c:v>0.003101852</c:v>
                </c:pt>
                <c:pt idx="19330">
                  <c:v>0.001331019</c:v>
                </c:pt>
                <c:pt idx="19331">
                  <c:v>0.004027778</c:v>
                </c:pt>
                <c:pt idx="19332">
                  <c:v>0.001793981</c:v>
                </c:pt>
                <c:pt idx="19333">
                  <c:v>0.017777778</c:v>
                </c:pt>
                <c:pt idx="19334">
                  <c:v>0.001921296</c:v>
                </c:pt>
                <c:pt idx="19335">
                  <c:v>0.013726852</c:v>
                </c:pt>
                <c:pt idx="19336">
                  <c:v>0.002280093</c:v>
                </c:pt>
                <c:pt idx="19337">
                  <c:v>0.002291667</c:v>
                </c:pt>
                <c:pt idx="19338">
                  <c:v>0.001284722</c:v>
                </c:pt>
                <c:pt idx="19339">
                  <c:v>0.005960648</c:v>
                </c:pt>
                <c:pt idx="19340">
                  <c:v>0.001423611</c:v>
                </c:pt>
                <c:pt idx="19341">
                  <c:v>0.002569444</c:v>
                </c:pt>
                <c:pt idx="19342">
                  <c:v>0.009143519</c:v>
                </c:pt>
                <c:pt idx="19343">
                  <c:v>0.001643519</c:v>
                </c:pt>
                <c:pt idx="19344">
                  <c:v>0.001412037</c:v>
                </c:pt>
                <c:pt idx="19345">
                  <c:v>0.001886574</c:v>
                </c:pt>
                <c:pt idx="19346">
                  <c:v>0.002118056</c:v>
                </c:pt>
                <c:pt idx="19347">
                  <c:v>0.00181713</c:v>
                </c:pt>
                <c:pt idx="19348">
                  <c:v>0.004699074</c:v>
                </c:pt>
                <c:pt idx="19349">
                  <c:v>0.002268519</c:v>
                </c:pt>
                <c:pt idx="19350">
                  <c:v>0.001840278</c:v>
                </c:pt>
                <c:pt idx="19351">
                  <c:v>0.0034375</c:v>
                </c:pt>
                <c:pt idx="19352">
                  <c:v>0.002650463</c:v>
                </c:pt>
                <c:pt idx="19353">
                  <c:v>0.001597222</c:v>
                </c:pt>
                <c:pt idx="19354">
                  <c:v>0.002673611</c:v>
                </c:pt>
                <c:pt idx="19355">
                  <c:v>0.001215278</c:v>
                </c:pt>
                <c:pt idx="19356">
                  <c:v>0.00275463</c:v>
                </c:pt>
                <c:pt idx="19357">
                  <c:v>0.003217593</c:v>
                </c:pt>
                <c:pt idx="19358">
                  <c:v>0.003055556</c:v>
                </c:pt>
                <c:pt idx="19359">
                  <c:v>0.001805556</c:v>
                </c:pt>
                <c:pt idx="19360">
                  <c:v>0.000787037</c:v>
                </c:pt>
                <c:pt idx="19361">
                  <c:v>0.001805556</c:v>
                </c:pt>
                <c:pt idx="19362">
                  <c:v>0.003310185</c:v>
                </c:pt>
                <c:pt idx="19363">
                  <c:v>0.003865741</c:v>
                </c:pt>
                <c:pt idx="19364">
                  <c:v>0.001099537</c:v>
                </c:pt>
                <c:pt idx="19365">
                  <c:v>0.001712963</c:v>
                </c:pt>
                <c:pt idx="19366">
                  <c:v>0.001435185</c:v>
                </c:pt>
                <c:pt idx="19367">
                  <c:v>0.012638889</c:v>
                </c:pt>
                <c:pt idx="19368">
                  <c:v>0.001203704</c:v>
                </c:pt>
                <c:pt idx="19369">
                  <c:v>0.002256944</c:v>
                </c:pt>
                <c:pt idx="19370">
                  <c:v>0.000648148</c:v>
                </c:pt>
                <c:pt idx="19371">
                  <c:v>0.0034375</c:v>
                </c:pt>
                <c:pt idx="19372">
                  <c:v>0.008333333</c:v>
                </c:pt>
                <c:pt idx="19373">
                  <c:v>0.002673611</c:v>
                </c:pt>
                <c:pt idx="19374">
                  <c:v>0.001458333</c:v>
                </c:pt>
                <c:pt idx="19375">
                  <c:v>0.000775463</c:v>
                </c:pt>
                <c:pt idx="19376">
                  <c:v>0.000625</c:v>
                </c:pt>
                <c:pt idx="19377">
                  <c:v>0.002337963</c:v>
                </c:pt>
                <c:pt idx="19378">
                  <c:v>0.001724537</c:v>
                </c:pt>
                <c:pt idx="19379">
                  <c:v>0.007905093</c:v>
                </c:pt>
                <c:pt idx="19380">
                  <c:v>0.001944444</c:v>
                </c:pt>
                <c:pt idx="19381">
                  <c:v>0.002349537</c:v>
                </c:pt>
                <c:pt idx="19382">
                  <c:v>0.001064815</c:v>
                </c:pt>
                <c:pt idx="19383">
                  <c:v>0.002037037</c:v>
                </c:pt>
                <c:pt idx="19384">
                  <c:v>0.000763889</c:v>
                </c:pt>
                <c:pt idx="19385">
                  <c:v>0.010821759</c:v>
                </c:pt>
                <c:pt idx="19386">
                  <c:v>0.001909722</c:v>
                </c:pt>
                <c:pt idx="19387">
                  <c:v>0.012164352</c:v>
                </c:pt>
                <c:pt idx="19388">
                  <c:v>0.005706019</c:v>
                </c:pt>
                <c:pt idx="19389">
                  <c:v>0.001122685</c:v>
                </c:pt>
                <c:pt idx="19390">
                  <c:v>0.013888889</c:v>
                </c:pt>
                <c:pt idx="19391">
                  <c:v>0.002037037</c:v>
                </c:pt>
                <c:pt idx="19392">
                  <c:v>0.006145833</c:v>
                </c:pt>
                <c:pt idx="19393">
                  <c:v>0.002673611</c:v>
                </c:pt>
                <c:pt idx="19394">
                  <c:v>0.002164352</c:v>
                </c:pt>
                <c:pt idx="19395">
                  <c:v>0.001631944</c:v>
                </c:pt>
                <c:pt idx="19396">
                  <c:v>0.004791667</c:v>
                </c:pt>
                <c:pt idx="19397">
                  <c:v>0.001655093</c:v>
                </c:pt>
                <c:pt idx="19398">
                  <c:v>0.003414352</c:v>
                </c:pt>
                <c:pt idx="19399">
                  <c:v>0.000787037</c:v>
                </c:pt>
                <c:pt idx="19400">
                  <c:v>0.001423611</c:v>
                </c:pt>
                <c:pt idx="19401">
                  <c:v>0.008865741</c:v>
                </c:pt>
                <c:pt idx="19402">
                  <c:v>0.0003125</c:v>
                </c:pt>
                <c:pt idx="19403">
                  <c:v>0.002650463</c:v>
                </c:pt>
                <c:pt idx="19404">
                  <c:v>0.001296296</c:v>
                </c:pt>
                <c:pt idx="19405">
                  <c:v>0.001203704</c:v>
                </c:pt>
                <c:pt idx="19406">
                  <c:v>0.004733796</c:v>
                </c:pt>
                <c:pt idx="19407">
                  <c:v>0.015173611</c:v>
                </c:pt>
                <c:pt idx="19408">
                  <c:v>0.002581019</c:v>
                </c:pt>
                <c:pt idx="19409">
                  <c:v>0.00337963</c:v>
                </c:pt>
                <c:pt idx="19410">
                  <c:v>0.001921296</c:v>
                </c:pt>
                <c:pt idx="19411">
                  <c:v>0.000891204</c:v>
                </c:pt>
                <c:pt idx="19412">
                  <c:v>0.003321759</c:v>
                </c:pt>
                <c:pt idx="19413">
                  <c:v>0.001157407</c:v>
                </c:pt>
                <c:pt idx="19414">
                  <c:v>0.001261574</c:v>
                </c:pt>
                <c:pt idx="19415">
                  <c:v>0.003368056</c:v>
                </c:pt>
                <c:pt idx="19416">
                  <c:v>0.003553241</c:v>
                </c:pt>
                <c:pt idx="19417">
                  <c:v>0.000381944</c:v>
                </c:pt>
                <c:pt idx="19418">
                  <c:v>0.002766204</c:v>
                </c:pt>
                <c:pt idx="19419">
                  <c:v>0.003680556</c:v>
                </c:pt>
                <c:pt idx="19420">
                  <c:v>0.000925926</c:v>
                </c:pt>
                <c:pt idx="19421">
                  <c:v>0.002233796</c:v>
                </c:pt>
                <c:pt idx="19422">
                  <c:v>0.001770833</c:v>
                </c:pt>
                <c:pt idx="19423">
                  <c:v>0.012881944</c:v>
                </c:pt>
                <c:pt idx="19424">
                  <c:v>0.002349537</c:v>
                </c:pt>
                <c:pt idx="19425">
                  <c:v>0.003981481</c:v>
                </c:pt>
                <c:pt idx="19426">
                  <c:v>0.002280093</c:v>
                </c:pt>
                <c:pt idx="19427">
                  <c:v>0.001793981</c:v>
                </c:pt>
                <c:pt idx="19428">
                  <c:v>0.007152778</c:v>
                </c:pt>
                <c:pt idx="19429">
                  <c:v>0.002268519</c:v>
                </c:pt>
                <c:pt idx="19430">
                  <c:v>0.010127315</c:v>
                </c:pt>
                <c:pt idx="19431">
                  <c:v>0.005150463</c:v>
                </c:pt>
                <c:pt idx="19432">
                  <c:v>0.005833333</c:v>
                </c:pt>
                <c:pt idx="19433">
                  <c:v>0.004918981</c:v>
                </c:pt>
                <c:pt idx="19434">
                  <c:v>0.001550926</c:v>
                </c:pt>
                <c:pt idx="19435">
                  <c:v>0.000648148</c:v>
                </c:pt>
                <c:pt idx="19436">
                  <c:v>0.001400463</c:v>
                </c:pt>
                <c:pt idx="19437">
                  <c:v>0.002476852</c:v>
                </c:pt>
                <c:pt idx="19438">
                  <c:v>0.001493056</c:v>
                </c:pt>
                <c:pt idx="19439">
                  <c:v>0.00244213</c:v>
                </c:pt>
                <c:pt idx="19440">
                  <c:v>0.0059375</c:v>
                </c:pt>
                <c:pt idx="19441">
                  <c:v>0.004293981</c:v>
                </c:pt>
                <c:pt idx="19442">
                  <c:v>0.004849537</c:v>
                </c:pt>
                <c:pt idx="19443">
                  <c:v>0.002430556</c:v>
                </c:pt>
                <c:pt idx="19444">
                  <c:v>0.0053125</c:v>
                </c:pt>
                <c:pt idx="19445">
                  <c:v>0.0075</c:v>
                </c:pt>
                <c:pt idx="19446">
                  <c:v>0.006851852</c:v>
                </c:pt>
                <c:pt idx="19447">
                  <c:v>0.003043981</c:v>
                </c:pt>
                <c:pt idx="19448">
                  <c:v>0.000428241</c:v>
                </c:pt>
                <c:pt idx="19449">
                  <c:v>0.003842593</c:v>
                </c:pt>
                <c:pt idx="19450">
                  <c:v>0.001516204</c:v>
                </c:pt>
                <c:pt idx="19451">
                  <c:v>0.014201389</c:v>
                </c:pt>
                <c:pt idx="19452">
                  <c:v>0.007037037</c:v>
                </c:pt>
                <c:pt idx="19453">
                  <c:v>0.002349537</c:v>
                </c:pt>
                <c:pt idx="19454">
                  <c:v>0.003414352</c:v>
                </c:pt>
                <c:pt idx="19455">
                  <c:v>0.002060185</c:v>
                </c:pt>
                <c:pt idx="19456">
                  <c:v>0.004293981</c:v>
                </c:pt>
                <c:pt idx="19457">
                  <c:v>0.001701389</c:v>
                </c:pt>
                <c:pt idx="19458">
                  <c:v>0.003553241</c:v>
                </c:pt>
                <c:pt idx="19459">
                  <c:v>0.001261574</c:v>
                </c:pt>
                <c:pt idx="19460">
                  <c:v>0.000902778</c:v>
                </c:pt>
                <c:pt idx="19461">
                  <c:v>0.011527778</c:v>
                </c:pt>
                <c:pt idx="19462">
                  <c:v>0.00181713</c:v>
                </c:pt>
                <c:pt idx="19463">
                  <c:v>0.001064815</c:v>
                </c:pt>
                <c:pt idx="19464">
                  <c:v>0.001331019</c:v>
                </c:pt>
                <c:pt idx="19465">
                  <c:v>0.000902778</c:v>
                </c:pt>
                <c:pt idx="19466">
                  <c:v>0.001342593</c:v>
                </c:pt>
                <c:pt idx="19467">
                  <c:v>0.003634259</c:v>
                </c:pt>
                <c:pt idx="19468">
                  <c:v>0.001053241</c:v>
                </c:pt>
                <c:pt idx="19469">
                  <c:v>0.001053241</c:v>
                </c:pt>
                <c:pt idx="19470">
                  <c:v>0.004444444</c:v>
                </c:pt>
                <c:pt idx="19471">
                  <c:v>0.000532407</c:v>
                </c:pt>
                <c:pt idx="19472">
                  <c:v>0.002453704</c:v>
                </c:pt>
                <c:pt idx="19473">
                  <c:v>0.001608796</c:v>
                </c:pt>
                <c:pt idx="19474">
                  <c:v>0.015706019</c:v>
                </c:pt>
                <c:pt idx="19475">
                  <c:v>0.000763889</c:v>
                </c:pt>
                <c:pt idx="19476">
                  <c:v>0.001446759</c:v>
                </c:pt>
                <c:pt idx="19477">
                  <c:v>0.004351852</c:v>
                </c:pt>
                <c:pt idx="19478">
                  <c:v>0.005266204</c:v>
                </c:pt>
                <c:pt idx="19479">
                  <c:v>0.001689815</c:v>
                </c:pt>
                <c:pt idx="19480">
                  <c:v>0.0009375</c:v>
                </c:pt>
                <c:pt idx="19481">
                  <c:v>0.002372685</c:v>
                </c:pt>
                <c:pt idx="19482">
                  <c:v>0.002222222</c:v>
                </c:pt>
                <c:pt idx="19483">
                  <c:v>0.001759259</c:v>
                </c:pt>
                <c:pt idx="19484">
                  <c:v>0.001030093</c:v>
                </c:pt>
                <c:pt idx="19485">
                  <c:v>0.004699074</c:v>
                </c:pt>
                <c:pt idx="19486">
                  <c:v>0.00119213</c:v>
                </c:pt>
                <c:pt idx="19487">
                  <c:v>0.000972222</c:v>
                </c:pt>
                <c:pt idx="19488">
                  <c:v>0.002025463</c:v>
                </c:pt>
                <c:pt idx="19489">
                  <c:v>0.00130787</c:v>
                </c:pt>
                <c:pt idx="19490">
                  <c:v>0.006134259</c:v>
                </c:pt>
                <c:pt idx="19491">
                  <c:v>0.003159722</c:v>
                </c:pt>
                <c:pt idx="19492">
                  <c:v>0.010439815</c:v>
                </c:pt>
                <c:pt idx="19493">
                  <c:v>0.001828704</c:v>
                </c:pt>
                <c:pt idx="19494">
                  <c:v>0.008564815</c:v>
                </c:pt>
                <c:pt idx="19495">
                  <c:v>0.00099537</c:v>
                </c:pt>
                <c:pt idx="19496">
                  <c:v>0.001608796</c:v>
                </c:pt>
                <c:pt idx="19497">
                  <c:v>0.004016204</c:v>
                </c:pt>
                <c:pt idx="19498">
                  <c:v>0.001388889</c:v>
                </c:pt>
                <c:pt idx="19499">
                  <c:v>0.000925926</c:v>
                </c:pt>
                <c:pt idx="19500">
                  <c:v>0.002013889</c:v>
                </c:pt>
                <c:pt idx="19501">
                  <c:v>0.00162037</c:v>
                </c:pt>
                <c:pt idx="19502">
                  <c:v>0.003206019</c:v>
                </c:pt>
                <c:pt idx="19503">
                  <c:v>0.010393519</c:v>
                </c:pt>
                <c:pt idx="19504">
                  <c:v>0.007372685</c:v>
                </c:pt>
                <c:pt idx="19505">
                  <c:v>0.001643519</c:v>
                </c:pt>
                <c:pt idx="19506">
                  <c:v>0.002592593</c:v>
                </c:pt>
                <c:pt idx="19507">
                  <c:v>0.002939815</c:v>
                </c:pt>
                <c:pt idx="19508">
                  <c:v>0.001481481</c:v>
                </c:pt>
                <c:pt idx="19509">
                  <c:v>0.0021875</c:v>
                </c:pt>
                <c:pt idx="19510">
                  <c:v>0.002384259</c:v>
                </c:pt>
                <c:pt idx="19511">
                  <c:v>0.001041667</c:v>
                </c:pt>
                <c:pt idx="19512">
                  <c:v>0.002546296</c:v>
                </c:pt>
                <c:pt idx="19513">
                  <c:v>0.003599537</c:v>
                </c:pt>
                <c:pt idx="19514">
                  <c:v>0.005798611</c:v>
                </c:pt>
                <c:pt idx="19515">
                  <c:v>0.002418981</c:v>
                </c:pt>
                <c:pt idx="19516">
                  <c:v>0.009664352</c:v>
                </c:pt>
                <c:pt idx="19517">
                  <c:v>0.000578704</c:v>
                </c:pt>
                <c:pt idx="19518">
                  <c:v>0.001458333</c:v>
                </c:pt>
                <c:pt idx="19519">
                  <c:v>0.000671296</c:v>
                </c:pt>
                <c:pt idx="19520">
                  <c:v>0.002106481</c:v>
                </c:pt>
                <c:pt idx="19521">
                  <c:v>0.005775463</c:v>
                </c:pt>
                <c:pt idx="19522">
                  <c:v>0.008333333</c:v>
                </c:pt>
                <c:pt idx="19523">
                  <c:v>0.00130787</c:v>
                </c:pt>
                <c:pt idx="19524">
                  <c:v>0.009675926</c:v>
                </c:pt>
                <c:pt idx="19525">
                  <c:v>0.005081019</c:v>
                </c:pt>
                <c:pt idx="19526">
                  <c:v>0.00193287</c:v>
                </c:pt>
                <c:pt idx="19527">
                  <c:v>0.001180556</c:v>
                </c:pt>
                <c:pt idx="19528">
                  <c:v>0.00212963</c:v>
                </c:pt>
                <c:pt idx="19529">
                  <c:v>0.001840278</c:v>
                </c:pt>
                <c:pt idx="19530">
                  <c:v>0.001354167</c:v>
                </c:pt>
                <c:pt idx="19531">
                  <c:v>0.002094907</c:v>
                </c:pt>
                <c:pt idx="19532">
                  <c:v>0.006770833</c:v>
                </c:pt>
                <c:pt idx="19533">
                  <c:v>0.001608796</c:v>
                </c:pt>
                <c:pt idx="19534">
                  <c:v>0.000752315</c:v>
                </c:pt>
                <c:pt idx="19535">
                  <c:v>0.005671296</c:v>
                </c:pt>
                <c:pt idx="19536">
                  <c:v>0.000821759</c:v>
                </c:pt>
                <c:pt idx="19537">
                  <c:v>0.004143519</c:v>
                </c:pt>
                <c:pt idx="19538">
                  <c:v>0.002569444</c:v>
                </c:pt>
                <c:pt idx="19539">
                  <c:v>0.001886574</c:v>
                </c:pt>
                <c:pt idx="19540">
                  <c:v>0.001331019</c:v>
                </c:pt>
                <c:pt idx="19541">
                  <c:v>0.001145833</c:v>
                </c:pt>
                <c:pt idx="19542">
                  <c:v>0.004155093</c:v>
                </c:pt>
                <c:pt idx="19543">
                  <c:v>0.00244213</c:v>
                </c:pt>
                <c:pt idx="19544">
                  <c:v>0.001539352</c:v>
                </c:pt>
                <c:pt idx="19545">
                  <c:v>0.001516204</c:v>
                </c:pt>
                <c:pt idx="19546">
                  <c:v>0.001018519</c:v>
                </c:pt>
                <c:pt idx="19547">
                  <c:v>0.001898148</c:v>
                </c:pt>
                <c:pt idx="19548">
                  <c:v>0.005405093</c:v>
                </c:pt>
                <c:pt idx="19549">
                  <c:v>0.002604167</c:v>
                </c:pt>
                <c:pt idx="19550">
                  <c:v>0.008831019</c:v>
                </c:pt>
                <c:pt idx="19551">
                  <c:v>0.00212963</c:v>
                </c:pt>
                <c:pt idx="19552">
                  <c:v>0.001412037</c:v>
                </c:pt>
                <c:pt idx="19553">
                  <c:v>0.001423611</c:v>
                </c:pt>
                <c:pt idx="19554">
                  <c:v>0.00119213</c:v>
                </c:pt>
                <c:pt idx="19555">
                  <c:v>0.007511574</c:v>
                </c:pt>
                <c:pt idx="19556">
                  <c:v>0.001018519</c:v>
                </c:pt>
                <c:pt idx="19557">
                  <c:v>0.003391204</c:v>
                </c:pt>
                <c:pt idx="19558">
                  <c:v>0.010856481</c:v>
                </c:pt>
                <c:pt idx="19559">
                  <c:v>0.010775463</c:v>
                </c:pt>
                <c:pt idx="19560">
                  <c:v>0.001030093</c:v>
                </c:pt>
                <c:pt idx="19561">
                  <c:v>0.00255787</c:v>
                </c:pt>
                <c:pt idx="19562">
                  <c:v>0.001458333</c:v>
                </c:pt>
                <c:pt idx="19563">
                  <c:v>0.001921296</c:v>
                </c:pt>
                <c:pt idx="19564">
                  <c:v>0.007418981</c:v>
                </c:pt>
                <c:pt idx="19565">
                  <c:v>0.001909722</c:v>
                </c:pt>
                <c:pt idx="19566">
                  <c:v>0.000787037</c:v>
                </c:pt>
                <c:pt idx="19567">
                  <c:v>0.001469907</c:v>
                </c:pt>
                <c:pt idx="19568">
                  <c:v>0.000902778</c:v>
                </c:pt>
                <c:pt idx="19569">
                  <c:v>0.00349537</c:v>
                </c:pt>
                <c:pt idx="19570">
                  <c:v>0.00462963</c:v>
                </c:pt>
                <c:pt idx="19571">
                  <c:v>0.004340278</c:v>
                </c:pt>
                <c:pt idx="19572">
                  <c:v>0.002986111</c:v>
                </c:pt>
                <c:pt idx="19573">
                  <c:v>0.008541667</c:v>
                </c:pt>
                <c:pt idx="19574">
                  <c:v>0.00380787</c:v>
                </c:pt>
                <c:pt idx="19575">
                  <c:v>0.001377315</c:v>
                </c:pt>
                <c:pt idx="19576">
                  <c:v>0.003946759</c:v>
                </c:pt>
                <c:pt idx="19577">
                  <c:v>0.002094907</c:v>
                </c:pt>
                <c:pt idx="19578">
                  <c:v>0.001469907</c:v>
                </c:pt>
                <c:pt idx="19579">
                  <c:v>0.001435185</c:v>
                </c:pt>
                <c:pt idx="19580">
                  <c:v>0.002685185</c:v>
                </c:pt>
                <c:pt idx="19581">
                  <c:v>0.002592593</c:v>
                </c:pt>
                <c:pt idx="19582">
                  <c:v>0.001712963</c:v>
                </c:pt>
                <c:pt idx="19583">
                  <c:v>0.002013889</c:v>
                </c:pt>
                <c:pt idx="19584">
                  <c:v>0.00130787</c:v>
                </c:pt>
                <c:pt idx="19585">
                  <c:v>0.000787037</c:v>
                </c:pt>
                <c:pt idx="19586">
                  <c:v>0.002685185</c:v>
                </c:pt>
                <c:pt idx="19587">
                  <c:v>0.004351852</c:v>
                </c:pt>
                <c:pt idx="19588">
                  <c:v>0.002303241</c:v>
                </c:pt>
                <c:pt idx="19589">
                  <c:v>0.001736111</c:v>
                </c:pt>
                <c:pt idx="19590">
                  <c:v>0.025358796</c:v>
                </c:pt>
                <c:pt idx="19591">
                  <c:v>0.001423611</c:v>
                </c:pt>
                <c:pt idx="19592">
                  <c:v>0.002141204</c:v>
                </c:pt>
                <c:pt idx="19593">
                  <c:v>0.00318287</c:v>
                </c:pt>
                <c:pt idx="19594">
                  <c:v>0.004490741</c:v>
                </c:pt>
                <c:pt idx="19595">
                  <c:v>0.001909722</c:v>
                </c:pt>
                <c:pt idx="19596">
                  <c:v>0.001030093</c:v>
                </c:pt>
                <c:pt idx="19597">
                  <c:v>0.001284722</c:v>
                </c:pt>
                <c:pt idx="19598">
                  <c:v>0.001851852</c:v>
                </c:pt>
                <c:pt idx="19599">
                  <c:v>0.002939815</c:v>
                </c:pt>
                <c:pt idx="19600">
                  <c:v>0.012083333</c:v>
                </c:pt>
                <c:pt idx="19601">
                  <c:v>0.002824074</c:v>
                </c:pt>
                <c:pt idx="19602">
                  <c:v>0.000972222</c:v>
                </c:pt>
                <c:pt idx="19603">
                  <c:v>0.005775463</c:v>
                </c:pt>
                <c:pt idx="19604">
                  <c:v>0.003356481</c:v>
                </c:pt>
                <c:pt idx="19605">
                  <c:v>0.001574074</c:v>
                </c:pt>
                <c:pt idx="19606">
                  <c:v>0.004444444</c:v>
                </c:pt>
                <c:pt idx="19607">
                  <c:v>0.008472222</c:v>
                </c:pt>
                <c:pt idx="19608">
                  <c:v>0.001944444</c:v>
                </c:pt>
                <c:pt idx="19609">
                  <c:v>0.005578704</c:v>
                </c:pt>
                <c:pt idx="19610">
                  <c:v>0.001157407</c:v>
                </c:pt>
                <c:pt idx="19611">
                  <c:v>0.001574074</c:v>
                </c:pt>
                <c:pt idx="19612">
                  <c:v>0.003483796</c:v>
                </c:pt>
                <c:pt idx="19613">
                  <c:v>0.004525463</c:v>
                </c:pt>
                <c:pt idx="19614">
                  <c:v>0.003645833</c:v>
                </c:pt>
                <c:pt idx="19615">
                  <c:v>0.00212963</c:v>
                </c:pt>
                <c:pt idx="19616">
                  <c:v>0.000509259</c:v>
                </c:pt>
                <c:pt idx="19617">
                  <c:v>0.004756944</c:v>
                </c:pt>
                <c:pt idx="19618">
                  <c:v>0.001388889</c:v>
                </c:pt>
                <c:pt idx="19619">
                  <c:v>0.002175926</c:v>
                </c:pt>
                <c:pt idx="19620">
                  <c:v>0.004756944</c:v>
                </c:pt>
                <c:pt idx="19621">
                  <c:v>0.000833333</c:v>
                </c:pt>
                <c:pt idx="19622">
                  <c:v>0.001481481</c:v>
                </c:pt>
                <c:pt idx="19623">
                  <c:v>0.0015625</c:v>
                </c:pt>
                <c:pt idx="19624">
                  <c:v>0.001041667</c:v>
                </c:pt>
                <c:pt idx="19625">
                  <c:v>0.001180556</c:v>
                </c:pt>
                <c:pt idx="19626">
                  <c:v>0.006168981</c:v>
                </c:pt>
                <c:pt idx="19627">
                  <c:v>0.00306713</c:v>
                </c:pt>
                <c:pt idx="19628">
                  <c:v>0.002291667</c:v>
                </c:pt>
                <c:pt idx="19629">
                  <c:v>0.000740741</c:v>
                </c:pt>
                <c:pt idx="19630">
                  <c:v>0.001967593</c:v>
                </c:pt>
                <c:pt idx="19631">
                  <c:v>0.005069444</c:v>
                </c:pt>
                <c:pt idx="19632">
                  <c:v>0.003252315</c:v>
                </c:pt>
                <c:pt idx="19633">
                  <c:v>0.006956019</c:v>
                </c:pt>
                <c:pt idx="19634">
                  <c:v>0.000960648</c:v>
                </c:pt>
                <c:pt idx="19635">
                  <c:v>0.000451389</c:v>
                </c:pt>
                <c:pt idx="19636">
                  <c:v>0.001886574</c:v>
                </c:pt>
                <c:pt idx="19637">
                  <c:v>0.002916667</c:v>
                </c:pt>
                <c:pt idx="19638">
                  <c:v>0.001180556</c:v>
                </c:pt>
                <c:pt idx="19639">
                  <c:v>0.001516204</c:v>
                </c:pt>
                <c:pt idx="19640">
                  <c:v>0.001469907</c:v>
                </c:pt>
                <c:pt idx="19641">
                  <c:v>0.001944444</c:v>
                </c:pt>
                <c:pt idx="19642">
                  <c:v>0.014456019</c:v>
                </c:pt>
                <c:pt idx="19643">
                  <c:v>0.003564815</c:v>
                </c:pt>
                <c:pt idx="19644">
                  <c:v>0.002268519</c:v>
                </c:pt>
                <c:pt idx="19645">
                  <c:v>0.001331019</c:v>
                </c:pt>
                <c:pt idx="19646">
                  <c:v>0.009849537</c:v>
                </c:pt>
                <c:pt idx="19647">
                  <c:v>0.003368056</c:v>
                </c:pt>
                <c:pt idx="19648">
                  <c:v>0.000740741</c:v>
                </c:pt>
                <c:pt idx="19649">
                  <c:v>0.002592593</c:v>
                </c:pt>
                <c:pt idx="19650">
                  <c:v>0.011527778</c:v>
                </c:pt>
                <c:pt idx="19651">
                  <c:v>0.000960648</c:v>
                </c:pt>
                <c:pt idx="19652">
                  <c:v>0.005775463</c:v>
                </c:pt>
                <c:pt idx="19653">
                  <c:v>0.002025463</c:v>
                </c:pt>
                <c:pt idx="19654">
                  <c:v>0.006203704</c:v>
                </c:pt>
                <c:pt idx="19655">
                  <c:v>0.001979167</c:v>
                </c:pt>
                <c:pt idx="19656">
                  <c:v>0.002349537</c:v>
                </c:pt>
                <c:pt idx="19657">
                  <c:v>0.001527778</c:v>
                </c:pt>
                <c:pt idx="19658">
                  <c:v>0.006805556</c:v>
                </c:pt>
                <c:pt idx="19659">
                  <c:v>0.003599537</c:v>
                </c:pt>
                <c:pt idx="19660">
                  <c:v>0.002025463</c:v>
                </c:pt>
                <c:pt idx="19661">
                  <c:v>0.000833333</c:v>
                </c:pt>
                <c:pt idx="19662">
                  <c:v>0.001168981</c:v>
                </c:pt>
                <c:pt idx="19663">
                  <c:v>0.00212963</c:v>
                </c:pt>
                <c:pt idx="19664">
                  <c:v>0.001701389</c:v>
                </c:pt>
                <c:pt idx="19665">
                  <c:v>0.002222222</c:v>
                </c:pt>
                <c:pt idx="19666">
                  <c:v>0.00318287</c:v>
                </c:pt>
                <c:pt idx="19667">
                  <c:v>0.001597222</c:v>
                </c:pt>
                <c:pt idx="19668">
                  <c:v>0.003113426</c:v>
                </c:pt>
                <c:pt idx="19669">
                  <c:v>0.001967593</c:v>
                </c:pt>
                <c:pt idx="19670">
                  <c:v>0.004363426</c:v>
                </c:pt>
                <c:pt idx="19671">
                  <c:v>0.002418981</c:v>
                </c:pt>
                <c:pt idx="19672">
                  <c:v>0.003194444</c:v>
                </c:pt>
                <c:pt idx="19673">
                  <c:v>0.001851852</c:v>
                </c:pt>
                <c:pt idx="19674">
                  <c:v>0.0053125</c:v>
                </c:pt>
                <c:pt idx="19675">
                  <c:v>0.003923611</c:v>
                </c:pt>
                <c:pt idx="19676">
                  <c:v>0.000810185</c:v>
                </c:pt>
                <c:pt idx="19677">
                  <c:v>0.003726852</c:v>
                </c:pt>
                <c:pt idx="19678">
                  <c:v>0.000625</c:v>
                </c:pt>
                <c:pt idx="19679">
                  <c:v>0.004699074</c:v>
                </c:pt>
                <c:pt idx="19680">
                  <c:v>0.004467593</c:v>
                </c:pt>
                <c:pt idx="19681">
                  <c:v>0.001469907</c:v>
                </c:pt>
                <c:pt idx="19682">
                  <c:v>0.003194444</c:v>
                </c:pt>
                <c:pt idx="19683">
                  <c:v>0.000798611</c:v>
                </c:pt>
                <c:pt idx="19684">
                  <c:v>0.003310185</c:v>
                </c:pt>
                <c:pt idx="19685">
                  <c:v>0.005011574</c:v>
                </c:pt>
                <c:pt idx="19686">
                  <c:v>0.00337963</c:v>
                </c:pt>
                <c:pt idx="19687">
                  <c:v>0.00650463</c:v>
                </c:pt>
                <c:pt idx="19688">
                  <c:v>0.006284722</c:v>
                </c:pt>
                <c:pt idx="19689">
                  <c:v>0.006134259</c:v>
                </c:pt>
                <c:pt idx="19690">
                  <c:v>0.007928241</c:v>
                </c:pt>
                <c:pt idx="19691">
                  <c:v>0.001516204</c:v>
                </c:pt>
                <c:pt idx="19692">
                  <c:v>0.002986111</c:v>
                </c:pt>
                <c:pt idx="19693">
                  <c:v>0.000520833</c:v>
                </c:pt>
                <c:pt idx="19694">
                  <c:v>0.005694444</c:v>
                </c:pt>
                <c:pt idx="19695">
                  <c:v>0.000706019</c:v>
                </c:pt>
                <c:pt idx="19696">
                  <c:v>0.002627315</c:v>
                </c:pt>
                <c:pt idx="19697">
                  <c:v>0.00306713</c:v>
                </c:pt>
                <c:pt idx="19698">
                  <c:v>0.000914352</c:v>
                </c:pt>
                <c:pt idx="19699">
                  <c:v>0.001377315</c:v>
                </c:pt>
                <c:pt idx="19700">
                  <c:v>0.004930556</c:v>
                </c:pt>
                <c:pt idx="19701">
                  <c:v>0.000925926</c:v>
                </c:pt>
                <c:pt idx="19702">
                  <c:v>0.003553241</c:v>
                </c:pt>
                <c:pt idx="19703">
                  <c:v>0.002731481</c:v>
                </c:pt>
                <c:pt idx="19704">
                  <c:v>0.001215278</c:v>
                </c:pt>
                <c:pt idx="19705">
                  <c:v>0.000787037</c:v>
                </c:pt>
                <c:pt idx="19706">
                  <c:v>0.00318287</c:v>
                </c:pt>
                <c:pt idx="19707">
                  <c:v>0.002060185</c:v>
                </c:pt>
                <c:pt idx="19708">
                  <c:v>0.002615741</c:v>
                </c:pt>
                <c:pt idx="19709">
                  <c:v>0.002094907</c:v>
                </c:pt>
                <c:pt idx="19710">
                  <c:v>0.002824074</c:v>
                </c:pt>
                <c:pt idx="19711">
                  <c:v>0.001516204</c:v>
                </c:pt>
                <c:pt idx="19712">
                  <c:v>0.001527778</c:v>
                </c:pt>
                <c:pt idx="19713">
                  <c:v>0.001226852</c:v>
                </c:pt>
                <c:pt idx="19714">
                  <c:v>0.0015625</c:v>
                </c:pt>
                <c:pt idx="19715">
                  <c:v>0.001238426</c:v>
                </c:pt>
                <c:pt idx="19716">
                  <c:v>0.014467593</c:v>
                </c:pt>
                <c:pt idx="19717">
                  <c:v>0.017025463</c:v>
                </c:pt>
                <c:pt idx="19718">
                  <c:v>0.016851852</c:v>
                </c:pt>
                <c:pt idx="19719">
                  <c:v>0.001412037</c:v>
                </c:pt>
                <c:pt idx="19720">
                  <c:v>0.00125</c:v>
                </c:pt>
                <c:pt idx="19721">
                  <c:v>0.001273148</c:v>
                </c:pt>
                <c:pt idx="19722">
                  <c:v>0.002152778</c:v>
                </c:pt>
                <c:pt idx="19723">
                  <c:v>0.000775463</c:v>
                </c:pt>
                <c:pt idx="19724">
                  <c:v>0.0034375</c:v>
                </c:pt>
                <c:pt idx="19725">
                  <c:v>0.000810185</c:v>
                </c:pt>
                <c:pt idx="19726">
                  <c:v>0.001076389</c:v>
                </c:pt>
                <c:pt idx="19727">
                  <c:v>0.001053241</c:v>
                </c:pt>
                <c:pt idx="19728">
                  <c:v>0.003483796</c:v>
                </c:pt>
                <c:pt idx="19729">
                  <c:v>0.001018519</c:v>
                </c:pt>
                <c:pt idx="19730">
                  <c:v>0.003020833</c:v>
                </c:pt>
                <c:pt idx="19731">
                  <c:v>0.002164352</c:v>
                </c:pt>
                <c:pt idx="19732">
                  <c:v>0.001608796</c:v>
                </c:pt>
                <c:pt idx="19733">
                  <c:v>0.00068287</c:v>
                </c:pt>
                <c:pt idx="19734">
                  <c:v>0.004861111</c:v>
                </c:pt>
                <c:pt idx="19735">
                  <c:v>0.004074074</c:v>
                </c:pt>
                <c:pt idx="19736">
                  <c:v>0.0015625</c:v>
                </c:pt>
                <c:pt idx="19737">
                  <c:v>0.002534722</c:v>
                </c:pt>
                <c:pt idx="19738">
                  <c:v>0.001354167</c:v>
                </c:pt>
                <c:pt idx="19739">
                  <c:v>0.000949074</c:v>
                </c:pt>
                <c:pt idx="19740">
                  <c:v>0.001412037</c:v>
                </c:pt>
                <c:pt idx="19741">
                  <c:v>0.001053241</c:v>
                </c:pt>
                <c:pt idx="19742">
                  <c:v>0.000740741</c:v>
                </c:pt>
                <c:pt idx="19743">
                  <c:v>0.002719907</c:v>
                </c:pt>
                <c:pt idx="19744">
                  <c:v>0.000775463</c:v>
                </c:pt>
                <c:pt idx="19745">
                  <c:v>0.003090278</c:v>
                </c:pt>
                <c:pt idx="19746">
                  <c:v>0.000856481</c:v>
                </c:pt>
                <c:pt idx="19747">
                  <c:v>0.001516204</c:v>
                </c:pt>
                <c:pt idx="19748">
                  <c:v>0.000902778</c:v>
                </c:pt>
                <c:pt idx="19749">
                  <c:v>0.004652778</c:v>
                </c:pt>
                <c:pt idx="19750">
                  <c:v>0.001423611</c:v>
                </c:pt>
                <c:pt idx="19751">
                  <c:v>0.001527778</c:v>
                </c:pt>
                <c:pt idx="19752">
                  <c:v>0.006793981</c:v>
                </c:pt>
                <c:pt idx="19753">
                  <c:v>0.000590278</c:v>
                </c:pt>
                <c:pt idx="19754">
                  <c:v>0.002141204</c:v>
                </c:pt>
                <c:pt idx="19755">
                  <c:v>0.000590278</c:v>
                </c:pt>
                <c:pt idx="19756">
                  <c:v>0.001886574</c:v>
                </c:pt>
                <c:pt idx="19757">
                  <c:v>0.007708333</c:v>
                </c:pt>
                <c:pt idx="19758">
                  <c:v>0.003773148</c:v>
                </c:pt>
                <c:pt idx="19759">
                  <c:v>0.00337963</c:v>
                </c:pt>
                <c:pt idx="19760">
                  <c:v>0.004571759</c:v>
                </c:pt>
                <c:pt idx="19761">
                  <c:v>0.001585648</c:v>
                </c:pt>
                <c:pt idx="19762">
                  <c:v>0.007673611</c:v>
                </c:pt>
                <c:pt idx="19763">
                  <c:v>0.004479167</c:v>
                </c:pt>
                <c:pt idx="19764">
                  <c:v>0.00125</c:v>
                </c:pt>
                <c:pt idx="19765">
                  <c:v>0.001643519</c:v>
                </c:pt>
                <c:pt idx="19766">
                  <c:v>0.000555556</c:v>
                </c:pt>
                <c:pt idx="19767">
                  <c:v>0.002928241</c:v>
                </c:pt>
                <c:pt idx="19768">
                  <c:v>0.002638889</c:v>
                </c:pt>
                <c:pt idx="19769">
                  <c:v>0.001435185</c:v>
                </c:pt>
                <c:pt idx="19770">
                  <c:v>0.004143519</c:v>
                </c:pt>
                <c:pt idx="19771">
                  <c:v>0.001550926</c:v>
                </c:pt>
                <c:pt idx="19772">
                  <c:v>0.002766204</c:v>
                </c:pt>
                <c:pt idx="19773">
                  <c:v>0.00130787</c:v>
                </c:pt>
                <c:pt idx="19774">
                  <c:v>0.000972222</c:v>
                </c:pt>
                <c:pt idx="19775">
                  <c:v>0.002592593</c:v>
                </c:pt>
                <c:pt idx="19776">
                  <c:v>0.003171296</c:v>
                </c:pt>
                <c:pt idx="19777">
                  <c:v>0.00025463</c:v>
                </c:pt>
                <c:pt idx="19778">
                  <c:v>0.003576389</c:v>
                </c:pt>
                <c:pt idx="19779">
                  <c:v>0.001516204</c:v>
                </c:pt>
                <c:pt idx="19780">
                  <c:v>0.001840278</c:v>
                </c:pt>
                <c:pt idx="19781">
                  <c:v>0.000729167</c:v>
                </c:pt>
                <c:pt idx="19782">
                  <c:v>0.016921296</c:v>
                </c:pt>
                <c:pt idx="19783">
                  <c:v>0.001759259</c:v>
                </c:pt>
                <c:pt idx="19784">
                  <c:v>0.00119213</c:v>
                </c:pt>
                <c:pt idx="19785">
                  <c:v>0.001840278</c:v>
                </c:pt>
                <c:pt idx="19786">
                  <c:v>0.002604167</c:v>
                </c:pt>
                <c:pt idx="19787">
                  <c:v>0.002638889</c:v>
                </c:pt>
                <c:pt idx="19788">
                  <c:v>0.001423611</c:v>
                </c:pt>
                <c:pt idx="19789">
                  <c:v>0.000416667</c:v>
                </c:pt>
                <c:pt idx="19790">
                  <c:v>0.002303241</c:v>
                </c:pt>
                <c:pt idx="19791">
                  <c:v>0.001782407</c:v>
                </c:pt>
                <c:pt idx="19792">
                  <c:v>0.001701389</c:v>
                </c:pt>
                <c:pt idx="19793">
                  <c:v>0.021226852</c:v>
                </c:pt>
                <c:pt idx="19794">
                  <c:v>0.004606481</c:v>
                </c:pt>
                <c:pt idx="19795">
                  <c:v>0.001516204</c:v>
                </c:pt>
                <c:pt idx="19796">
                  <c:v>0.001712963</c:v>
                </c:pt>
                <c:pt idx="19797">
                  <c:v>0.007800926</c:v>
                </c:pt>
                <c:pt idx="19798">
                  <c:v>0.003541667</c:v>
                </c:pt>
                <c:pt idx="19799">
                  <c:v>0.002268519</c:v>
                </c:pt>
                <c:pt idx="19800">
                  <c:v>0.001319444</c:v>
                </c:pt>
                <c:pt idx="19801">
                  <c:v>0.000532407</c:v>
                </c:pt>
                <c:pt idx="19802">
                  <c:v>0.002719907</c:v>
                </c:pt>
                <c:pt idx="19803">
                  <c:v>0.002326389</c:v>
                </c:pt>
                <c:pt idx="19804">
                  <c:v>0.00087963</c:v>
                </c:pt>
                <c:pt idx="19805">
                  <c:v>0.004155093</c:v>
                </c:pt>
                <c:pt idx="19806">
                  <c:v>0.000821759</c:v>
                </c:pt>
                <c:pt idx="19807">
                  <c:v>0.00130787</c:v>
                </c:pt>
                <c:pt idx="19808">
                  <c:v>0.002002315</c:v>
                </c:pt>
                <c:pt idx="19809">
                  <c:v>0.006087963</c:v>
                </c:pt>
                <c:pt idx="19810">
                  <c:v>0.004641204</c:v>
                </c:pt>
                <c:pt idx="19811">
                  <c:v>0.001412037</c:v>
                </c:pt>
                <c:pt idx="19812">
                  <c:v>0.003101852</c:v>
                </c:pt>
                <c:pt idx="19813">
                  <c:v>0.001099537</c:v>
                </c:pt>
                <c:pt idx="19814">
                  <c:v>0.00099537</c:v>
                </c:pt>
                <c:pt idx="19815">
                  <c:v>0.001666667</c:v>
                </c:pt>
                <c:pt idx="19816">
                  <c:v>0.001342593</c:v>
                </c:pt>
                <c:pt idx="19817">
                  <c:v>0.000775463</c:v>
                </c:pt>
                <c:pt idx="19818">
                  <c:v>0.001064815</c:v>
                </c:pt>
                <c:pt idx="19819">
                  <c:v>0.001365741</c:v>
                </c:pt>
                <c:pt idx="19820">
                  <c:v>0.001793981</c:v>
                </c:pt>
                <c:pt idx="19821">
                  <c:v>0.001585648</c:v>
                </c:pt>
                <c:pt idx="19822">
                  <c:v>0.001585648</c:v>
                </c:pt>
                <c:pt idx="19823">
                  <c:v>0.001909722</c:v>
                </c:pt>
                <c:pt idx="19824">
                  <c:v>0.000844907</c:v>
                </c:pt>
                <c:pt idx="19825">
                  <c:v>0.001064815</c:v>
                </c:pt>
                <c:pt idx="19826">
                  <c:v>0.001446759</c:v>
                </c:pt>
                <c:pt idx="19827">
                  <c:v>0.002974537</c:v>
                </c:pt>
                <c:pt idx="19828">
                  <c:v>0.001157407</c:v>
                </c:pt>
                <c:pt idx="19829">
                  <c:v>0.00099537</c:v>
                </c:pt>
                <c:pt idx="19830">
                  <c:v>0.001006944</c:v>
                </c:pt>
                <c:pt idx="19831">
                  <c:v>0.005706019</c:v>
                </c:pt>
                <c:pt idx="19832">
                  <c:v>0.001180556</c:v>
                </c:pt>
                <c:pt idx="19833">
                  <c:v>0.00087963</c:v>
                </c:pt>
                <c:pt idx="19834">
                  <c:v>0.000949074</c:v>
                </c:pt>
                <c:pt idx="19835">
                  <c:v>0.001956019</c:v>
                </c:pt>
                <c:pt idx="19836">
                  <c:v>0.002094907</c:v>
                </c:pt>
                <c:pt idx="19837">
                  <c:v>0.000740741</c:v>
                </c:pt>
                <c:pt idx="19838">
                  <c:v>0.001805556</c:v>
                </c:pt>
                <c:pt idx="19839">
                  <c:v>0.003425926</c:v>
                </c:pt>
                <c:pt idx="19840">
                  <c:v>0.002141204</c:v>
                </c:pt>
                <c:pt idx="19841">
                  <c:v>0.003541667</c:v>
                </c:pt>
                <c:pt idx="19842">
                  <c:v>0.000706019</c:v>
                </c:pt>
                <c:pt idx="19843">
                  <c:v>0.001412037</c:v>
                </c:pt>
                <c:pt idx="19844">
                  <c:v>0.001736111</c:v>
                </c:pt>
                <c:pt idx="19845">
                  <c:v>0.004224537</c:v>
                </c:pt>
                <c:pt idx="19846">
                  <c:v>0.002650463</c:v>
                </c:pt>
                <c:pt idx="19847">
                  <c:v>0.00119213</c:v>
                </c:pt>
                <c:pt idx="19848">
                  <c:v>0.001331019</c:v>
                </c:pt>
                <c:pt idx="19849">
                  <c:v>0.001087963</c:v>
                </c:pt>
                <c:pt idx="19850">
                  <c:v>0.001041667</c:v>
                </c:pt>
                <c:pt idx="19851">
                  <c:v>0.001284722</c:v>
                </c:pt>
                <c:pt idx="19852">
                  <c:v>0.001226852</c:v>
                </c:pt>
                <c:pt idx="19853">
                  <c:v>0.001215278</c:v>
                </c:pt>
                <c:pt idx="19854">
                  <c:v>0.002824074</c:v>
                </c:pt>
                <c:pt idx="19855">
                  <c:v>0.002361111</c:v>
                </c:pt>
                <c:pt idx="19856">
                  <c:v>0.002280093</c:v>
                </c:pt>
                <c:pt idx="19857">
                  <c:v>0.001331019</c:v>
                </c:pt>
                <c:pt idx="19858">
                  <c:v>0.001793981</c:v>
                </c:pt>
                <c:pt idx="19859">
                  <c:v>0.011261574</c:v>
                </c:pt>
                <c:pt idx="19860">
                  <c:v>0.002094907</c:v>
                </c:pt>
                <c:pt idx="19861">
                  <c:v>0.000891204</c:v>
                </c:pt>
                <c:pt idx="19862">
                  <c:v>0.001377315</c:v>
                </c:pt>
                <c:pt idx="19863">
                  <c:v>0.002673611</c:v>
                </c:pt>
                <c:pt idx="19864">
                  <c:v>0.00400463</c:v>
                </c:pt>
                <c:pt idx="19865">
                  <c:v>0.004618056</c:v>
                </c:pt>
                <c:pt idx="19866">
                  <c:v>0.001296296</c:v>
                </c:pt>
                <c:pt idx="19867">
                  <c:v>0.0025</c:v>
                </c:pt>
                <c:pt idx="19868">
                  <c:v>0.001759259</c:v>
                </c:pt>
                <c:pt idx="19869">
                  <c:v>0.002916667</c:v>
                </c:pt>
                <c:pt idx="19870">
                  <c:v>0.002997685</c:v>
                </c:pt>
                <c:pt idx="19871">
                  <c:v>0.001539352</c:v>
                </c:pt>
                <c:pt idx="19872">
                  <c:v>0.001030093</c:v>
                </c:pt>
                <c:pt idx="19873">
                  <c:v>0.005833333</c:v>
                </c:pt>
                <c:pt idx="19874">
                  <c:v>0.000972222</c:v>
                </c:pt>
                <c:pt idx="19875">
                  <c:v>0.002164352</c:v>
                </c:pt>
                <c:pt idx="19876">
                  <c:v>0.003078704</c:v>
                </c:pt>
                <c:pt idx="19877">
                  <c:v>0.001145833</c:v>
                </c:pt>
                <c:pt idx="19878">
                  <c:v>0.001238426</c:v>
                </c:pt>
                <c:pt idx="19879">
                  <c:v>0.000231481</c:v>
                </c:pt>
                <c:pt idx="19880">
                  <c:v>0.001030093</c:v>
                </c:pt>
                <c:pt idx="19881">
                  <c:v>0.001261574</c:v>
                </c:pt>
                <c:pt idx="19882">
                  <c:v>0.002638889</c:v>
                </c:pt>
                <c:pt idx="19883">
                  <c:v>0.00087963</c:v>
                </c:pt>
                <c:pt idx="19884">
                  <c:v>0.001111111</c:v>
                </c:pt>
                <c:pt idx="19885">
                  <c:v>0.004525463</c:v>
                </c:pt>
                <c:pt idx="19886">
                  <c:v>0.015289352</c:v>
                </c:pt>
                <c:pt idx="19887">
                  <c:v>0.009224537</c:v>
                </c:pt>
                <c:pt idx="19888">
                  <c:v>0.003252315</c:v>
                </c:pt>
                <c:pt idx="19889">
                  <c:v>0.004710648</c:v>
                </c:pt>
                <c:pt idx="19890">
                  <c:v>0.001979167</c:v>
                </c:pt>
                <c:pt idx="19891">
                  <c:v>0.00087963</c:v>
                </c:pt>
                <c:pt idx="19892">
                  <c:v>0.003194444</c:v>
                </c:pt>
                <c:pt idx="19893">
                  <c:v>0.00068287</c:v>
                </c:pt>
                <c:pt idx="19894">
                  <c:v>0.001944444</c:v>
                </c:pt>
                <c:pt idx="19895">
                  <c:v>0.002372685</c:v>
                </c:pt>
                <c:pt idx="19896">
                  <c:v>0.001168981</c:v>
                </c:pt>
                <c:pt idx="19897">
                  <c:v>0.001446759</c:v>
                </c:pt>
                <c:pt idx="19898">
                  <c:v>0.005046296</c:v>
                </c:pt>
                <c:pt idx="19899">
                  <c:v>0.002199074</c:v>
                </c:pt>
                <c:pt idx="19900">
                  <c:v>0.000729167</c:v>
                </c:pt>
                <c:pt idx="19901">
                  <c:v>0.002523148</c:v>
                </c:pt>
                <c:pt idx="19902">
                  <c:v>0.000752315</c:v>
                </c:pt>
                <c:pt idx="19903">
                  <c:v>0.001689815</c:v>
                </c:pt>
                <c:pt idx="19904">
                  <c:v>0.002476852</c:v>
                </c:pt>
                <c:pt idx="19905">
                  <c:v>0.000949074</c:v>
                </c:pt>
                <c:pt idx="19906">
                  <c:v>0.000752315</c:v>
                </c:pt>
                <c:pt idx="19907">
                  <c:v>0.00224537</c:v>
                </c:pt>
                <c:pt idx="19908">
                  <c:v>0.000775463</c:v>
                </c:pt>
                <c:pt idx="19909">
                  <c:v>0.001215278</c:v>
                </c:pt>
                <c:pt idx="19910">
                  <c:v>0.001608796</c:v>
                </c:pt>
                <c:pt idx="19911">
                  <c:v>0.003078704</c:v>
                </c:pt>
                <c:pt idx="19912">
                  <c:v>0.039606481</c:v>
                </c:pt>
                <c:pt idx="19913">
                  <c:v>0.000509259</c:v>
                </c:pt>
                <c:pt idx="19914">
                  <c:v>0.00275463</c:v>
                </c:pt>
                <c:pt idx="19915">
                  <c:v>0.001643519</c:v>
                </c:pt>
                <c:pt idx="19916">
                  <c:v>0.001840278</c:v>
                </c:pt>
                <c:pt idx="19917">
                  <c:v>0.002106481</c:v>
                </c:pt>
                <c:pt idx="19918">
                  <c:v>0.002673611</c:v>
                </c:pt>
                <c:pt idx="19919">
                  <c:v>0.000231481</c:v>
                </c:pt>
                <c:pt idx="19920">
                  <c:v>0.001759259</c:v>
                </c:pt>
                <c:pt idx="19921">
                  <c:v>0.00087963</c:v>
                </c:pt>
                <c:pt idx="19922">
                  <c:v>0.001678241</c:v>
                </c:pt>
                <c:pt idx="19923">
                  <c:v>0.003634259</c:v>
                </c:pt>
                <c:pt idx="19924">
                  <c:v>0.004074074</c:v>
                </c:pt>
                <c:pt idx="19925">
                  <c:v>0.004791667</c:v>
                </c:pt>
                <c:pt idx="19926">
                  <c:v>0.001412037</c:v>
                </c:pt>
                <c:pt idx="19927">
                  <c:v>0.001886574</c:v>
                </c:pt>
                <c:pt idx="19928">
                  <c:v>0.00125</c:v>
                </c:pt>
                <c:pt idx="19929">
                  <c:v>0.001539352</c:v>
                </c:pt>
                <c:pt idx="19930">
                  <c:v>0.001168981</c:v>
                </c:pt>
                <c:pt idx="19931">
                  <c:v>0.001516204</c:v>
                </c:pt>
                <c:pt idx="19932">
                  <c:v>0.001273148</c:v>
                </c:pt>
                <c:pt idx="19933">
                  <c:v>0.001631944</c:v>
                </c:pt>
                <c:pt idx="19934">
                  <c:v>0.000856481</c:v>
                </c:pt>
                <c:pt idx="19935">
                  <c:v>0.001909722</c:v>
                </c:pt>
                <c:pt idx="19936">
                  <c:v>0.005162037</c:v>
                </c:pt>
                <c:pt idx="19937">
                  <c:v>0.002326389</c:v>
                </c:pt>
                <c:pt idx="19938">
                  <c:v>0.001458333</c:v>
                </c:pt>
                <c:pt idx="19939">
                  <c:v>0.00775463</c:v>
                </c:pt>
                <c:pt idx="19940">
                  <c:v>0.00556713</c:v>
                </c:pt>
                <c:pt idx="19941">
                  <c:v>0.001921296</c:v>
                </c:pt>
                <c:pt idx="19942">
                  <c:v>0.004965278</c:v>
                </c:pt>
                <c:pt idx="19943">
                  <c:v>0.003113426</c:v>
                </c:pt>
                <c:pt idx="19944">
                  <c:v>0.001215278</c:v>
                </c:pt>
                <c:pt idx="19945">
                  <c:v>0.013680556</c:v>
                </c:pt>
                <c:pt idx="19946">
                  <c:v>0.004722222</c:v>
                </c:pt>
                <c:pt idx="19947">
                  <c:v>0.002291667</c:v>
                </c:pt>
                <c:pt idx="19948">
                  <c:v>0.002083333</c:v>
                </c:pt>
                <c:pt idx="19949">
                  <c:v>0.00212963</c:v>
                </c:pt>
                <c:pt idx="19950">
                  <c:v>0.003368056</c:v>
                </c:pt>
                <c:pt idx="19951">
                  <c:v>0.001516204</c:v>
                </c:pt>
                <c:pt idx="19952">
                  <c:v>0.001354167</c:v>
                </c:pt>
                <c:pt idx="19953">
                  <c:v>0.001875</c:v>
                </c:pt>
                <c:pt idx="19954">
                  <c:v>0.002719907</c:v>
                </c:pt>
                <c:pt idx="19955">
                  <c:v>0.00375</c:v>
                </c:pt>
                <c:pt idx="19956">
                  <c:v>0.010138889</c:v>
                </c:pt>
                <c:pt idx="19957">
                  <c:v>0.001412037</c:v>
                </c:pt>
                <c:pt idx="19958">
                  <c:v>0.002719907</c:v>
                </c:pt>
                <c:pt idx="19959">
                  <c:v>0.00287037</c:v>
                </c:pt>
                <c:pt idx="19960">
                  <c:v>0.000138889</c:v>
                </c:pt>
                <c:pt idx="19961">
                  <c:v>0.007430556</c:v>
                </c:pt>
                <c:pt idx="19962">
                  <c:v>0.000972222</c:v>
                </c:pt>
                <c:pt idx="19963">
                  <c:v>0.010358796</c:v>
                </c:pt>
                <c:pt idx="19964">
                  <c:v>0.001458333</c:v>
                </c:pt>
                <c:pt idx="19965">
                  <c:v>0.006018519</c:v>
                </c:pt>
                <c:pt idx="19966">
                  <c:v>0.002094907</c:v>
                </c:pt>
                <c:pt idx="19967">
                  <c:v>0.022384259</c:v>
                </c:pt>
                <c:pt idx="19968">
                  <c:v>0.001018519</c:v>
                </c:pt>
                <c:pt idx="19969">
                  <c:v>0.002615741</c:v>
                </c:pt>
                <c:pt idx="19970">
                  <c:v>0.005231481</c:v>
                </c:pt>
                <c:pt idx="19971">
                  <c:v>0.006064815</c:v>
                </c:pt>
                <c:pt idx="19972">
                  <c:v>0.001099537</c:v>
                </c:pt>
                <c:pt idx="19973">
                  <c:v>0.001435185</c:v>
                </c:pt>
                <c:pt idx="19974">
                  <c:v>0.001631944</c:v>
                </c:pt>
                <c:pt idx="19975">
                  <c:v>0.000590278</c:v>
                </c:pt>
                <c:pt idx="19976">
                  <c:v>0.004224537</c:v>
                </c:pt>
                <c:pt idx="19977">
                  <c:v>0.0028125</c:v>
                </c:pt>
                <c:pt idx="19978">
                  <c:v>0.001041667</c:v>
                </c:pt>
                <c:pt idx="19979">
                  <c:v>0.000833333</c:v>
                </c:pt>
                <c:pt idx="19980">
                  <c:v>0.005185185</c:v>
                </c:pt>
                <c:pt idx="19981">
                  <c:v>0.003032407</c:v>
                </c:pt>
                <c:pt idx="19982">
                  <c:v>0.000428241</c:v>
                </c:pt>
                <c:pt idx="19983">
                  <c:v>0.002511574</c:v>
                </c:pt>
                <c:pt idx="19984">
                  <c:v>0.003888889</c:v>
                </c:pt>
                <c:pt idx="19985">
                  <c:v>0.001643519</c:v>
                </c:pt>
                <c:pt idx="19986">
                  <c:v>0.001701389</c:v>
                </c:pt>
                <c:pt idx="19987">
                  <c:v>0.002152778</c:v>
                </c:pt>
                <c:pt idx="19988">
                  <c:v>0.001435185</c:v>
                </c:pt>
                <c:pt idx="19989">
                  <c:v>0.003009259</c:v>
                </c:pt>
                <c:pt idx="19990">
                  <c:v>0.001284722</c:v>
                </c:pt>
                <c:pt idx="19991">
                  <c:v>0.001111111</c:v>
                </c:pt>
                <c:pt idx="19992">
                  <c:v>0.003391204</c:v>
                </c:pt>
                <c:pt idx="19993">
                  <c:v>0.000775463</c:v>
                </c:pt>
                <c:pt idx="19994">
                  <c:v>0.006180556</c:v>
                </c:pt>
                <c:pt idx="19995">
                  <c:v>0.002962963</c:v>
                </c:pt>
                <c:pt idx="19996">
                  <c:v>0.002650463</c:v>
                </c:pt>
                <c:pt idx="19997">
                  <c:v>0.001423611</c:v>
                </c:pt>
                <c:pt idx="19998">
                  <c:v>0.002997685</c:v>
                </c:pt>
                <c:pt idx="19999">
                  <c:v>0.003217593</c:v>
                </c:pt>
                <c:pt idx="20000">
                  <c:v>0.001886574</c:v>
                </c:pt>
                <c:pt idx="20001">
                  <c:v>0.002893519</c:v>
                </c:pt>
                <c:pt idx="20002">
                  <c:v>0.004976852</c:v>
                </c:pt>
                <c:pt idx="20003">
                  <c:v>0.003946759</c:v>
                </c:pt>
                <c:pt idx="20004">
                  <c:v>0.00306713</c:v>
                </c:pt>
                <c:pt idx="20005">
                  <c:v>0.000405093</c:v>
                </c:pt>
                <c:pt idx="20006">
                  <c:v>0.002210648</c:v>
                </c:pt>
                <c:pt idx="20007">
                  <c:v>0.001759259</c:v>
                </c:pt>
                <c:pt idx="20008">
                  <c:v>0.001076389</c:v>
                </c:pt>
                <c:pt idx="20009">
                  <c:v>0.004456019</c:v>
                </c:pt>
                <c:pt idx="20010">
                  <c:v>0.006273148</c:v>
                </c:pt>
                <c:pt idx="20011">
                  <c:v>0.001296296</c:v>
                </c:pt>
                <c:pt idx="20012">
                  <c:v>0.004849537</c:v>
                </c:pt>
                <c:pt idx="20013">
                  <c:v>0.000949074</c:v>
                </c:pt>
                <c:pt idx="20014">
                  <c:v>0.001666667</c:v>
                </c:pt>
                <c:pt idx="20015">
                  <c:v>0.002650463</c:v>
                </c:pt>
                <c:pt idx="20016">
                  <c:v>0.001851852</c:v>
                </c:pt>
                <c:pt idx="20017">
                  <c:v>0.002523148</c:v>
                </c:pt>
                <c:pt idx="20018">
                  <c:v>0.002326389</c:v>
                </c:pt>
                <c:pt idx="20019">
                  <c:v>0.001759259</c:v>
                </c:pt>
                <c:pt idx="20020">
                  <c:v>0.000416667</c:v>
                </c:pt>
                <c:pt idx="20021">
                  <c:v>0.001354167</c:v>
                </c:pt>
                <c:pt idx="20022">
                  <c:v>0.001041667</c:v>
                </c:pt>
                <c:pt idx="20023">
                  <c:v>0.001018519</c:v>
                </c:pt>
                <c:pt idx="20024">
                  <c:v>0.001087963</c:v>
                </c:pt>
                <c:pt idx="20025">
                  <c:v>0.002013889</c:v>
                </c:pt>
                <c:pt idx="20026">
                  <c:v>0.002673611</c:v>
                </c:pt>
                <c:pt idx="20027">
                  <c:v>0.000844907</c:v>
                </c:pt>
                <c:pt idx="20028">
                  <c:v>0.001493056</c:v>
                </c:pt>
                <c:pt idx="20029">
                  <c:v>0.00125</c:v>
                </c:pt>
                <c:pt idx="20030">
                  <c:v>0.002233796</c:v>
                </c:pt>
                <c:pt idx="20031">
                  <c:v>0.002025463</c:v>
                </c:pt>
                <c:pt idx="20032">
                  <c:v>0.00125</c:v>
                </c:pt>
                <c:pt idx="20033">
                  <c:v>0.001400463</c:v>
                </c:pt>
                <c:pt idx="20034">
                  <c:v>0.000983796</c:v>
                </c:pt>
                <c:pt idx="20035">
                  <c:v>0.000949074</c:v>
                </c:pt>
                <c:pt idx="20036">
                  <c:v>0.001597222</c:v>
                </c:pt>
                <c:pt idx="20037">
                  <c:v>0.015115741</c:v>
                </c:pt>
                <c:pt idx="20038">
                  <c:v>0.001273148</c:v>
                </c:pt>
                <c:pt idx="20039">
                  <c:v>0.0028125</c:v>
                </c:pt>
                <c:pt idx="20040">
                  <c:v>0.002175926</c:v>
                </c:pt>
                <c:pt idx="20041">
                  <c:v>0.001458333</c:v>
                </c:pt>
                <c:pt idx="20042">
                  <c:v>0.000868056</c:v>
                </c:pt>
                <c:pt idx="20043">
                  <c:v>0.001585648</c:v>
                </c:pt>
                <c:pt idx="20044">
                  <c:v>0.00150463</c:v>
                </c:pt>
                <c:pt idx="20045">
                  <c:v>0.001354167</c:v>
                </c:pt>
                <c:pt idx="20046">
                  <c:v>0.000706019</c:v>
                </c:pt>
                <c:pt idx="20047">
                  <c:v>0.001006944</c:v>
                </c:pt>
                <c:pt idx="20048">
                  <c:v>0.001319444</c:v>
                </c:pt>
                <c:pt idx="20049">
                  <c:v>0.000601852</c:v>
                </c:pt>
                <c:pt idx="20050">
                  <c:v>0.006365741</c:v>
                </c:pt>
                <c:pt idx="20051">
                  <c:v>0.00150463</c:v>
                </c:pt>
                <c:pt idx="20052">
                  <c:v>0.001863426</c:v>
                </c:pt>
                <c:pt idx="20053">
                  <c:v>0.000578704</c:v>
                </c:pt>
                <c:pt idx="20054">
                  <c:v>0.0015625</c:v>
                </c:pt>
                <c:pt idx="20055">
                  <c:v>0.002395833</c:v>
                </c:pt>
                <c:pt idx="20056">
                  <c:v>0.001539352</c:v>
                </c:pt>
                <c:pt idx="20057">
                  <c:v>0.003263889</c:v>
                </c:pt>
                <c:pt idx="20058">
                  <c:v>0.005115741</c:v>
                </c:pt>
                <c:pt idx="20059">
                  <c:v>0.003460648</c:v>
                </c:pt>
                <c:pt idx="20060">
                  <c:v>0.001689815</c:v>
                </c:pt>
                <c:pt idx="20061">
                  <c:v>0.000949074</c:v>
                </c:pt>
                <c:pt idx="20062">
                  <c:v>0.000358796</c:v>
                </c:pt>
                <c:pt idx="20063">
                  <c:v>0.00337963</c:v>
                </c:pt>
                <c:pt idx="20064">
                  <c:v>0.001863426</c:v>
                </c:pt>
                <c:pt idx="20065">
                  <c:v>0.001863426</c:v>
                </c:pt>
                <c:pt idx="20066">
                  <c:v>0.001956019</c:v>
                </c:pt>
                <c:pt idx="20067">
                  <c:v>0.001087963</c:v>
                </c:pt>
                <c:pt idx="20068">
                  <c:v>0.002372685</c:v>
                </c:pt>
                <c:pt idx="20069">
                  <c:v>0.001180556</c:v>
                </c:pt>
                <c:pt idx="20070">
                  <c:v>0.001226852</c:v>
                </c:pt>
                <c:pt idx="20071">
                  <c:v>0.001064815</c:v>
                </c:pt>
                <c:pt idx="20072">
                  <c:v>0.0028125</c:v>
                </c:pt>
                <c:pt idx="20073">
                  <c:v>0.001886574</c:v>
                </c:pt>
                <c:pt idx="20074">
                  <c:v>0.001493056</c:v>
                </c:pt>
                <c:pt idx="20075">
                  <c:v>0.005810185</c:v>
                </c:pt>
                <c:pt idx="20076">
                  <c:v>0.00056713</c:v>
                </c:pt>
                <c:pt idx="20077">
                  <c:v>0.001458333</c:v>
                </c:pt>
                <c:pt idx="20078">
                  <c:v>0.000358796</c:v>
                </c:pt>
                <c:pt idx="20079">
                  <c:v>0.001793981</c:v>
                </c:pt>
                <c:pt idx="20080">
                  <c:v>0.001076389</c:v>
                </c:pt>
                <c:pt idx="20081">
                  <c:v>0.000983796</c:v>
                </c:pt>
                <c:pt idx="20082">
                  <c:v>0.000868056</c:v>
                </c:pt>
                <c:pt idx="20083">
                  <c:v>0.002488426</c:v>
                </c:pt>
                <c:pt idx="20084">
                  <c:v>0.000868056</c:v>
                </c:pt>
                <c:pt idx="20085">
                  <c:v>0.001365741</c:v>
                </c:pt>
                <c:pt idx="20086">
                  <c:v>0.002210648</c:v>
                </c:pt>
                <c:pt idx="20087">
                  <c:v>0.001006944</c:v>
                </c:pt>
                <c:pt idx="20088">
                  <c:v>0.003020833</c:v>
                </c:pt>
                <c:pt idx="20089">
                  <c:v>0.001736111</c:v>
                </c:pt>
                <c:pt idx="20090">
                  <c:v>0.002986111</c:v>
                </c:pt>
                <c:pt idx="20091">
                  <c:v>0.002789352</c:v>
                </c:pt>
                <c:pt idx="20092">
                  <c:v>0.001087963</c:v>
                </c:pt>
                <c:pt idx="20093">
                  <c:v>0.001261574</c:v>
                </c:pt>
                <c:pt idx="20094">
                  <c:v>0.001122685</c:v>
                </c:pt>
                <c:pt idx="20095">
                  <c:v>0.002974537</c:v>
                </c:pt>
                <c:pt idx="20096">
                  <c:v>0.01150463</c:v>
                </c:pt>
                <c:pt idx="20097">
                  <c:v>0.002025463</c:v>
                </c:pt>
                <c:pt idx="20098">
                  <c:v>0.001296296</c:v>
                </c:pt>
                <c:pt idx="20099">
                  <c:v>0.000868056</c:v>
                </c:pt>
                <c:pt idx="20100">
                  <c:v>0.001990741</c:v>
                </c:pt>
                <c:pt idx="20101">
                  <c:v>0.000474537</c:v>
                </c:pt>
                <c:pt idx="20102">
                  <c:v>0.000613426</c:v>
                </c:pt>
                <c:pt idx="20103">
                  <c:v>0.001956019</c:v>
                </c:pt>
                <c:pt idx="20104">
                  <c:v>0.002291667</c:v>
                </c:pt>
                <c:pt idx="20105">
                  <c:v>0.001747685</c:v>
                </c:pt>
                <c:pt idx="20106">
                  <c:v>0.005868056</c:v>
                </c:pt>
                <c:pt idx="20107">
                  <c:v>0.002280093</c:v>
                </c:pt>
                <c:pt idx="20108">
                  <c:v>0.00150463</c:v>
                </c:pt>
                <c:pt idx="20109">
                  <c:v>0.000972222</c:v>
                </c:pt>
                <c:pt idx="20110">
                  <c:v>0.004641204</c:v>
                </c:pt>
                <c:pt idx="20111">
                  <c:v>0.001365741</c:v>
                </c:pt>
                <c:pt idx="20112">
                  <c:v>0.009074074</c:v>
                </c:pt>
                <c:pt idx="20113">
                  <c:v>0.001261574</c:v>
                </c:pt>
                <c:pt idx="20114">
                  <c:v>0.001030093</c:v>
                </c:pt>
                <c:pt idx="20115">
                  <c:v>0.001990741</c:v>
                </c:pt>
                <c:pt idx="20116">
                  <c:v>0.00306713</c:v>
                </c:pt>
                <c:pt idx="20117">
                  <c:v>0.001747685</c:v>
                </c:pt>
                <c:pt idx="20118">
                  <c:v>0.002118056</c:v>
                </c:pt>
                <c:pt idx="20119">
                  <c:v>0.000925926</c:v>
                </c:pt>
                <c:pt idx="20120">
                  <c:v>0.000520833</c:v>
                </c:pt>
                <c:pt idx="20121">
                  <c:v>0.002881944</c:v>
                </c:pt>
                <c:pt idx="20122">
                  <c:v>0.005462963</c:v>
                </c:pt>
                <c:pt idx="20123">
                  <c:v>0.001736111</c:v>
                </c:pt>
                <c:pt idx="20124">
                  <c:v>0.001284722</c:v>
                </c:pt>
                <c:pt idx="20125">
                  <c:v>0.003449074</c:v>
                </c:pt>
                <c:pt idx="20126">
                  <c:v>0.002662037</c:v>
                </c:pt>
                <c:pt idx="20127">
                  <c:v>0.000358796</c:v>
                </c:pt>
                <c:pt idx="20128">
                  <c:v>0.004085648</c:v>
                </c:pt>
                <c:pt idx="20129">
                  <c:v>0.002326389</c:v>
                </c:pt>
                <c:pt idx="20130">
                  <c:v>0.001203704</c:v>
                </c:pt>
                <c:pt idx="20131">
                  <c:v>0.000868056</c:v>
                </c:pt>
                <c:pt idx="20132">
                  <c:v>0.000763889</c:v>
                </c:pt>
                <c:pt idx="20133">
                  <c:v>0.004456019</c:v>
                </c:pt>
                <c:pt idx="20134">
                  <c:v>0.002696759</c:v>
                </c:pt>
                <c:pt idx="20135">
                  <c:v>0.001435185</c:v>
                </c:pt>
                <c:pt idx="20136">
                  <c:v>0.001435185</c:v>
                </c:pt>
                <c:pt idx="20137">
                  <c:v>0.001400463</c:v>
                </c:pt>
                <c:pt idx="20138">
                  <c:v>0.00099537</c:v>
                </c:pt>
                <c:pt idx="20139">
                  <c:v>0.000393519</c:v>
                </c:pt>
                <c:pt idx="20140">
                  <c:v>0.001296296</c:v>
                </c:pt>
                <c:pt idx="20141">
                  <c:v>0.00375</c:v>
                </c:pt>
                <c:pt idx="20142">
                  <c:v>0.001018519</c:v>
                </c:pt>
                <c:pt idx="20143">
                  <c:v>0.001805556</c:v>
                </c:pt>
                <c:pt idx="20144">
                  <c:v>0.004479167</c:v>
                </c:pt>
                <c:pt idx="20145">
                  <c:v>0.001435185</c:v>
                </c:pt>
                <c:pt idx="20146">
                  <c:v>0.003668981</c:v>
                </c:pt>
                <c:pt idx="20147">
                  <c:v>0.001527778</c:v>
                </c:pt>
                <c:pt idx="20148">
                  <c:v>0.001886574</c:v>
                </c:pt>
                <c:pt idx="20149">
                  <c:v>0.00162037</c:v>
                </c:pt>
                <c:pt idx="20150">
                  <c:v>0.001030093</c:v>
                </c:pt>
                <c:pt idx="20151">
                  <c:v>0.002719907</c:v>
                </c:pt>
                <c:pt idx="20152">
                  <c:v>0.002939815</c:v>
                </c:pt>
                <c:pt idx="20153">
                  <c:v>0.003657407</c:v>
                </c:pt>
                <c:pt idx="20154">
                  <c:v>0.004861111</c:v>
                </c:pt>
                <c:pt idx="20155">
                  <c:v>0.001203704</c:v>
                </c:pt>
                <c:pt idx="20156">
                  <c:v>0.002418981</c:v>
                </c:pt>
                <c:pt idx="20157">
                  <c:v>0.001747685</c:v>
                </c:pt>
                <c:pt idx="20158">
                  <c:v>0.001261574</c:v>
                </c:pt>
                <c:pt idx="20159">
                  <c:v>0.005925926</c:v>
                </c:pt>
                <c:pt idx="20160">
                  <c:v>0.001030093</c:v>
                </c:pt>
                <c:pt idx="20161">
                  <c:v>0.009363426</c:v>
                </c:pt>
                <c:pt idx="20162">
                  <c:v>0.001597222</c:v>
                </c:pt>
                <c:pt idx="20163">
                  <c:v>0.001296296</c:v>
                </c:pt>
                <c:pt idx="20164">
                  <c:v>0.001087963</c:v>
                </c:pt>
                <c:pt idx="20165">
                  <c:v>0.000810185</c:v>
                </c:pt>
                <c:pt idx="20166">
                  <c:v>0.004525463</c:v>
                </c:pt>
                <c:pt idx="20167">
                  <c:v>0.006053241</c:v>
                </c:pt>
                <c:pt idx="20168">
                  <c:v>0.00125</c:v>
                </c:pt>
                <c:pt idx="20169">
                  <c:v>0.003715278</c:v>
                </c:pt>
                <c:pt idx="20170">
                  <c:v>0.002592593</c:v>
                </c:pt>
                <c:pt idx="20171">
                  <c:v>0.003576389</c:v>
                </c:pt>
                <c:pt idx="20172">
                  <c:v>0.002048611</c:v>
                </c:pt>
                <c:pt idx="20173">
                  <c:v>0.001261574</c:v>
                </c:pt>
                <c:pt idx="20174">
                  <c:v>0.004027778</c:v>
                </c:pt>
                <c:pt idx="20175">
                  <c:v>0.005011574</c:v>
                </c:pt>
                <c:pt idx="20176">
                  <c:v>0.004201389</c:v>
                </c:pt>
                <c:pt idx="20177">
                  <c:v>0.00193287</c:v>
                </c:pt>
                <c:pt idx="20178">
                  <c:v>0.00287037</c:v>
                </c:pt>
                <c:pt idx="20179">
                  <c:v>0.00119213</c:v>
                </c:pt>
                <c:pt idx="20180">
                  <c:v>0.004826389</c:v>
                </c:pt>
                <c:pt idx="20181">
                  <c:v>0.001284722</c:v>
                </c:pt>
                <c:pt idx="20182">
                  <c:v>0.002314815</c:v>
                </c:pt>
                <c:pt idx="20183">
                  <c:v>0.0021875</c:v>
                </c:pt>
                <c:pt idx="20184">
                  <c:v>0.002326389</c:v>
                </c:pt>
                <c:pt idx="20185">
                  <c:v>0.000578704</c:v>
                </c:pt>
                <c:pt idx="20186">
                  <c:v>0.001238426</c:v>
                </c:pt>
                <c:pt idx="20187">
                  <c:v>0.002222222</c:v>
                </c:pt>
                <c:pt idx="20188">
                  <c:v>0.006030093</c:v>
                </c:pt>
                <c:pt idx="20189">
                  <c:v>0.002743056</c:v>
                </c:pt>
                <c:pt idx="20190">
                  <c:v>0.001099537</c:v>
                </c:pt>
                <c:pt idx="20191">
                  <c:v>0.001990741</c:v>
                </c:pt>
                <c:pt idx="20192">
                  <c:v>0.001018519</c:v>
                </c:pt>
                <c:pt idx="20193">
                  <c:v>0.000729167</c:v>
                </c:pt>
                <c:pt idx="20194">
                  <c:v>0.001967593</c:v>
                </c:pt>
                <c:pt idx="20195">
                  <c:v>0.007743056</c:v>
                </c:pt>
                <c:pt idx="20196">
                  <c:v>0.000844907</c:v>
                </c:pt>
                <c:pt idx="20197">
                  <c:v>0.004849537</c:v>
                </c:pt>
                <c:pt idx="20198">
                  <c:v>0.001365741</c:v>
                </c:pt>
                <c:pt idx="20199">
                  <c:v>0.001956019</c:v>
                </c:pt>
                <c:pt idx="20200">
                  <c:v>0.001597222</c:v>
                </c:pt>
                <c:pt idx="20201">
                  <c:v>0.001643519</c:v>
                </c:pt>
                <c:pt idx="20202">
                  <c:v>0.004456019</c:v>
                </c:pt>
                <c:pt idx="20203">
                  <c:v>0.002488426</c:v>
                </c:pt>
                <c:pt idx="20204">
                  <c:v>0.001157407</c:v>
                </c:pt>
                <c:pt idx="20205">
                  <c:v>0.001354167</c:v>
                </c:pt>
                <c:pt idx="20206">
                  <c:v>0.007280093</c:v>
                </c:pt>
                <c:pt idx="20207">
                  <c:v>0.000949074</c:v>
                </c:pt>
                <c:pt idx="20208">
                  <c:v>0.001539352</c:v>
                </c:pt>
                <c:pt idx="20209">
                  <c:v>0.002175926</c:v>
                </c:pt>
                <c:pt idx="20210">
                  <c:v>0.002337963</c:v>
                </c:pt>
                <c:pt idx="20211">
                  <c:v>0.00318287</c:v>
                </c:pt>
                <c:pt idx="20212">
                  <c:v>0.001724537</c:v>
                </c:pt>
                <c:pt idx="20213">
                  <c:v>0.000706019</c:v>
                </c:pt>
                <c:pt idx="20214">
                  <c:v>0.001446759</c:v>
                </c:pt>
                <c:pt idx="20215">
                  <c:v>0.0009375</c:v>
                </c:pt>
                <c:pt idx="20216">
                  <c:v>0.002731481</c:v>
                </c:pt>
                <c:pt idx="20217">
                  <c:v>0.00224537</c:v>
                </c:pt>
                <c:pt idx="20218">
                  <c:v>0.002650463</c:v>
                </c:pt>
                <c:pt idx="20219">
                  <c:v>0.001712963</c:v>
                </c:pt>
                <c:pt idx="20220">
                  <c:v>0.00162037</c:v>
                </c:pt>
                <c:pt idx="20221">
                  <c:v>0.001493056</c:v>
                </c:pt>
                <c:pt idx="20222">
                  <c:v>0.001435185</c:v>
                </c:pt>
                <c:pt idx="20223">
                  <c:v>0.001516204</c:v>
                </c:pt>
                <c:pt idx="20224">
                  <c:v>0.004189815</c:v>
                </c:pt>
                <c:pt idx="20225">
                  <c:v>0.001597222</c:v>
                </c:pt>
                <c:pt idx="20226">
                  <c:v>0.000821759</c:v>
                </c:pt>
                <c:pt idx="20227">
                  <c:v>0.000185185</c:v>
                </c:pt>
                <c:pt idx="20228">
                  <c:v>0.0025</c:v>
                </c:pt>
                <c:pt idx="20229">
                  <c:v>0.00125</c:v>
                </c:pt>
                <c:pt idx="20230">
                  <c:v>0.0040625</c:v>
                </c:pt>
                <c:pt idx="20231">
                  <c:v>0.002037037</c:v>
                </c:pt>
                <c:pt idx="20232">
                  <c:v>0.001851852</c:v>
                </c:pt>
                <c:pt idx="20233">
                  <c:v>0.000590278</c:v>
                </c:pt>
                <c:pt idx="20234">
                  <c:v>0.003587963</c:v>
                </c:pt>
                <c:pt idx="20235">
                  <c:v>0.000949074</c:v>
                </c:pt>
                <c:pt idx="20236">
                  <c:v>0.004675926</c:v>
                </c:pt>
                <c:pt idx="20237">
                  <c:v>0.001516204</c:v>
                </c:pt>
                <c:pt idx="20238">
                  <c:v>0.002453704</c:v>
                </c:pt>
                <c:pt idx="20239">
                  <c:v>0.00287037</c:v>
                </c:pt>
                <c:pt idx="20240">
                  <c:v>0.000729167</c:v>
                </c:pt>
                <c:pt idx="20241">
                  <c:v>0.001770833</c:v>
                </c:pt>
                <c:pt idx="20242">
                  <c:v>0.009027778</c:v>
                </c:pt>
                <c:pt idx="20243">
                  <c:v>0.001851852</c:v>
                </c:pt>
                <c:pt idx="20244">
                  <c:v>0.002951389</c:v>
                </c:pt>
                <c:pt idx="20245">
                  <c:v>0.0053125</c:v>
                </c:pt>
                <c:pt idx="20246">
                  <c:v>0.001770833</c:v>
                </c:pt>
                <c:pt idx="20247">
                  <c:v>0.005266204</c:v>
                </c:pt>
                <c:pt idx="20248">
                  <c:v>0.000717593</c:v>
                </c:pt>
                <c:pt idx="20249">
                  <c:v>0.000532407</c:v>
                </c:pt>
                <c:pt idx="20250">
                  <c:v>0.001701389</c:v>
                </c:pt>
                <c:pt idx="20251">
                  <c:v>0.001400463</c:v>
                </c:pt>
                <c:pt idx="20252">
                  <c:v>0.001122685</c:v>
                </c:pt>
                <c:pt idx="20253">
                  <c:v>0.003877315</c:v>
                </c:pt>
                <c:pt idx="20254">
                  <c:v>0.001157407</c:v>
                </c:pt>
                <c:pt idx="20255">
                  <c:v>0.001377315</c:v>
                </c:pt>
                <c:pt idx="20256">
                  <c:v>0.000914352</c:v>
                </c:pt>
                <c:pt idx="20257">
                  <c:v>0.004490741</c:v>
                </c:pt>
                <c:pt idx="20258">
                  <c:v>0.001377315</c:v>
                </c:pt>
                <c:pt idx="20259">
                  <c:v>0.001342593</c:v>
                </c:pt>
                <c:pt idx="20260">
                  <c:v>0.002060185</c:v>
                </c:pt>
                <c:pt idx="20261">
                  <c:v>0.001805556</c:v>
                </c:pt>
                <c:pt idx="20262">
                  <c:v>0.002002315</c:v>
                </c:pt>
                <c:pt idx="20263">
                  <c:v>0.001712963</c:v>
                </c:pt>
                <c:pt idx="20264">
                  <c:v>0.000914352</c:v>
                </c:pt>
                <c:pt idx="20265">
                  <c:v>0.002233796</c:v>
                </c:pt>
                <c:pt idx="20266">
                  <c:v>0.001076389</c:v>
                </c:pt>
                <c:pt idx="20267">
                  <c:v>0.011574074</c:v>
                </c:pt>
                <c:pt idx="20268">
                  <c:v>0.005717593</c:v>
                </c:pt>
                <c:pt idx="20269">
                  <c:v>0.003159722</c:v>
                </c:pt>
                <c:pt idx="20270">
                  <c:v>0.00193287</c:v>
                </c:pt>
                <c:pt idx="20271">
                  <c:v>0.001018519</c:v>
                </c:pt>
                <c:pt idx="20272">
                  <c:v>0.001018519</c:v>
                </c:pt>
                <c:pt idx="20273">
                  <c:v>0.002210648</c:v>
                </c:pt>
                <c:pt idx="20274">
                  <c:v>0.000729167</c:v>
                </c:pt>
                <c:pt idx="20275">
                  <c:v>0.002361111</c:v>
                </c:pt>
                <c:pt idx="20276">
                  <c:v>0.001469907</c:v>
                </c:pt>
                <c:pt idx="20277">
                  <c:v>0.000960648</c:v>
                </c:pt>
                <c:pt idx="20278">
                  <c:v>0.001574074</c:v>
                </c:pt>
                <c:pt idx="20279">
                  <c:v>0.000601852</c:v>
                </c:pt>
                <c:pt idx="20280">
                  <c:v>0.005185185</c:v>
                </c:pt>
                <c:pt idx="20281">
                  <c:v>0.00162037</c:v>
                </c:pt>
                <c:pt idx="20282">
                  <c:v>0.008483796</c:v>
                </c:pt>
                <c:pt idx="20283">
                  <c:v>0.001018519</c:v>
                </c:pt>
                <c:pt idx="20284">
                  <c:v>0.002106481</c:v>
                </c:pt>
                <c:pt idx="20285">
                  <c:v>0.006712963</c:v>
                </c:pt>
                <c:pt idx="20286">
                  <c:v>0.001076389</c:v>
                </c:pt>
                <c:pt idx="20287">
                  <c:v>0.000925926</c:v>
                </c:pt>
                <c:pt idx="20288">
                  <c:v>0.000833333</c:v>
                </c:pt>
                <c:pt idx="20289">
                  <c:v>0.002824074</c:v>
                </c:pt>
                <c:pt idx="20290">
                  <c:v>0.009814815</c:v>
                </c:pt>
                <c:pt idx="20291">
                  <c:v>0.002002315</c:v>
                </c:pt>
                <c:pt idx="20292">
                  <c:v>0.004699074</c:v>
                </c:pt>
                <c:pt idx="20293">
                  <c:v>0.002650463</c:v>
                </c:pt>
                <c:pt idx="20294">
                  <c:v>0.006990741</c:v>
                </c:pt>
                <c:pt idx="20295">
                  <c:v>0.001516204</c:v>
                </c:pt>
                <c:pt idx="20296">
                  <c:v>0.014375</c:v>
                </c:pt>
                <c:pt idx="20297">
                  <c:v>0.001087963</c:v>
                </c:pt>
                <c:pt idx="20298">
                  <c:v>0.010405093</c:v>
                </c:pt>
                <c:pt idx="20299">
                  <c:v>0.004293981</c:v>
                </c:pt>
                <c:pt idx="20300">
                  <c:v>0.010289352</c:v>
                </c:pt>
                <c:pt idx="20301">
                  <c:v>0.004861111</c:v>
                </c:pt>
                <c:pt idx="20302">
                  <c:v>0.005960648</c:v>
                </c:pt>
                <c:pt idx="20303">
                  <c:v>0.000914352</c:v>
                </c:pt>
                <c:pt idx="20304">
                  <c:v>0.000821759</c:v>
                </c:pt>
                <c:pt idx="20305">
                  <c:v>0.0003125</c:v>
                </c:pt>
                <c:pt idx="20306">
                  <c:v>0.004143519</c:v>
                </c:pt>
                <c:pt idx="20307">
                  <c:v>0.005763889</c:v>
                </c:pt>
                <c:pt idx="20308">
                  <c:v>0.003784722</c:v>
                </c:pt>
                <c:pt idx="20309">
                  <c:v>0.002071759</c:v>
                </c:pt>
                <c:pt idx="20310">
                  <c:v>0.003541667</c:v>
                </c:pt>
                <c:pt idx="20311">
                  <c:v>0.002418981</c:v>
                </c:pt>
                <c:pt idx="20312">
                  <c:v>0.002673611</c:v>
                </c:pt>
                <c:pt idx="20313">
                  <c:v>0.010671296</c:v>
                </c:pt>
                <c:pt idx="20314">
                  <c:v>0.013958333</c:v>
                </c:pt>
                <c:pt idx="20315">
                  <c:v>0.002534722</c:v>
                </c:pt>
                <c:pt idx="20316">
                  <c:v>0.004907407</c:v>
                </c:pt>
                <c:pt idx="20317">
                  <c:v>0.002175926</c:v>
                </c:pt>
                <c:pt idx="20318">
                  <c:v>0.005694444</c:v>
                </c:pt>
                <c:pt idx="20319">
                  <c:v>0.002013889</c:v>
                </c:pt>
                <c:pt idx="20320">
                  <c:v>0.005243056</c:v>
                </c:pt>
                <c:pt idx="20321">
                  <c:v>0.00068287</c:v>
                </c:pt>
                <c:pt idx="20322">
                  <c:v>0.003043981</c:v>
                </c:pt>
                <c:pt idx="20323">
                  <c:v>0.000659722</c:v>
                </c:pt>
                <c:pt idx="20324">
                  <c:v>0.00380787</c:v>
                </c:pt>
                <c:pt idx="20325">
                  <c:v>0.001921296</c:v>
                </c:pt>
                <c:pt idx="20326">
                  <c:v>0.003865741</c:v>
                </c:pt>
                <c:pt idx="20327">
                  <c:v>0.00125</c:v>
                </c:pt>
                <c:pt idx="20328">
                  <c:v>0.008854167</c:v>
                </c:pt>
                <c:pt idx="20329">
                  <c:v>0.000717593</c:v>
                </c:pt>
                <c:pt idx="20330">
                  <c:v>0.010243056</c:v>
                </c:pt>
                <c:pt idx="20331">
                  <c:v>0.001388889</c:v>
                </c:pt>
                <c:pt idx="20332">
                  <c:v>0.00119213</c:v>
                </c:pt>
                <c:pt idx="20333">
                  <c:v>0.004525463</c:v>
                </c:pt>
                <c:pt idx="20334">
                  <c:v>0.001030093</c:v>
                </c:pt>
                <c:pt idx="20335">
                  <c:v>0.002349537</c:v>
                </c:pt>
                <c:pt idx="20336">
                  <c:v>0.001967593</c:v>
                </c:pt>
                <c:pt idx="20337">
                  <c:v>0.000717593</c:v>
                </c:pt>
                <c:pt idx="20338">
                  <c:v>0.000162037</c:v>
                </c:pt>
                <c:pt idx="20339">
                  <c:v>0.001712963</c:v>
                </c:pt>
                <c:pt idx="20340">
                  <c:v>0.001342593</c:v>
                </c:pt>
                <c:pt idx="20341">
                  <c:v>0.000196759</c:v>
                </c:pt>
                <c:pt idx="20342">
                  <c:v>0.003391204</c:v>
                </c:pt>
                <c:pt idx="20343">
                  <c:v>0.005150463</c:v>
                </c:pt>
                <c:pt idx="20344">
                  <c:v>0.003032407</c:v>
                </c:pt>
                <c:pt idx="20345">
                  <c:v>0.002037037</c:v>
                </c:pt>
                <c:pt idx="20346">
                  <c:v>0.001388889</c:v>
                </c:pt>
                <c:pt idx="20347">
                  <c:v>0.000532407</c:v>
                </c:pt>
                <c:pt idx="20348">
                  <c:v>0.000787037</c:v>
                </c:pt>
                <c:pt idx="20349">
                  <c:v>0.00806713</c:v>
                </c:pt>
                <c:pt idx="20350">
                  <c:v>0.001770833</c:v>
                </c:pt>
                <c:pt idx="20351">
                  <c:v>0.000659722</c:v>
                </c:pt>
                <c:pt idx="20352">
                  <c:v>0.003773148</c:v>
                </c:pt>
                <c:pt idx="20353">
                  <c:v>0.000810185</c:v>
                </c:pt>
                <c:pt idx="20354">
                  <c:v>0.008287037</c:v>
                </c:pt>
                <c:pt idx="20355">
                  <c:v>0.000775463</c:v>
                </c:pt>
                <c:pt idx="20356">
                  <c:v>0.002418981</c:v>
                </c:pt>
                <c:pt idx="20357">
                  <c:v>0.004247685</c:v>
                </c:pt>
                <c:pt idx="20358">
                  <c:v>0.002986111</c:v>
                </c:pt>
                <c:pt idx="20359">
                  <c:v>0.001145833</c:v>
                </c:pt>
                <c:pt idx="20360">
                  <c:v>0.001064815</c:v>
                </c:pt>
                <c:pt idx="20361">
                  <c:v>0.002048611</c:v>
                </c:pt>
                <c:pt idx="20362">
                  <c:v>0.004780093</c:v>
                </c:pt>
                <c:pt idx="20363">
                  <c:v>0.001666667</c:v>
                </c:pt>
                <c:pt idx="20364">
                  <c:v>0.001180556</c:v>
                </c:pt>
                <c:pt idx="20365">
                  <c:v>0.001793981</c:v>
                </c:pt>
                <c:pt idx="20366">
                  <c:v>0.001678241</c:v>
                </c:pt>
                <c:pt idx="20367">
                  <c:v>0.000891204</c:v>
                </c:pt>
                <c:pt idx="20368">
                  <c:v>0.002430556</c:v>
                </c:pt>
                <c:pt idx="20369">
                  <c:v>0.001226852</c:v>
                </c:pt>
                <c:pt idx="20370">
                  <c:v>0.001215278</c:v>
                </c:pt>
                <c:pt idx="20371">
                  <c:v>0.001134259</c:v>
                </c:pt>
                <c:pt idx="20372">
                  <c:v>0.006805556</c:v>
                </c:pt>
                <c:pt idx="20373">
                  <c:v>0.000844907</c:v>
                </c:pt>
                <c:pt idx="20374">
                  <c:v>0.001226852</c:v>
                </c:pt>
                <c:pt idx="20375">
                  <c:v>0.001226852</c:v>
                </c:pt>
                <c:pt idx="20376">
                  <c:v>0.001203704</c:v>
                </c:pt>
                <c:pt idx="20377">
                  <c:v>0.000844907</c:v>
                </c:pt>
                <c:pt idx="20378">
                  <c:v>0.001157407</c:v>
                </c:pt>
                <c:pt idx="20379">
                  <c:v>0.001284722</c:v>
                </c:pt>
                <c:pt idx="20380">
                  <c:v>0.000856481</c:v>
                </c:pt>
                <c:pt idx="20381">
                  <c:v>0.000555556</c:v>
                </c:pt>
                <c:pt idx="20382">
                  <c:v>0.003506944</c:v>
                </c:pt>
                <c:pt idx="20383">
                  <c:v>0.000451389</c:v>
                </c:pt>
                <c:pt idx="20384">
                  <c:v>0.00099537</c:v>
                </c:pt>
                <c:pt idx="20385">
                  <c:v>0.002511574</c:v>
                </c:pt>
                <c:pt idx="20386">
                  <c:v>0.000636574</c:v>
                </c:pt>
                <c:pt idx="20387">
                  <c:v>0.000833333</c:v>
                </c:pt>
                <c:pt idx="20388">
                  <c:v>0.001122685</c:v>
                </c:pt>
                <c:pt idx="20389">
                  <c:v>0.007719907</c:v>
                </c:pt>
                <c:pt idx="20390">
                  <c:v>0.004016204</c:v>
                </c:pt>
                <c:pt idx="20391">
                  <c:v>0.000381944</c:v>
                </c:pt>
                <c:pt idx="20392">
                  <c:v>0.002453704</c:v>
                </c:pt>
                <c:pt idx="20393">
                  <c:v>0.001909722</c:v>
                </c:pt>
                <c:pt idx="20394">
                  <c:v>0.009907407</c:v>
                </c:pt>
                <c:pt idx="20395">
                  <c:v>0.004421296</c:v>
                </c:pt>
                <c:pt idx="20396">
                  <c:v>0.000972222</c:v>
                </c:pt>
                <c:pt idx="20397">
                  <c:v>0.002615741</c:v>
                </c:pt>
                <c:pt idx="20398">
                  <c:v>0.000543981</c:v>
                </c:pt>
                <c:pt idx="20399">
                  <c:v>0.00119213</c:v>
                </c:pt>
                <c:pt idx="20400">
                  <c:v>0.001805556</c:v>
                </c:pt>
                <c:pt idx="20401">
                  <c:v>0.00130787</c:v>
                </c:pt>
                <c:pt idx="20402">
                  <c:v>0.001701389</c:v>
                </c:pt>
                <c:pt idx="20403">
                  <c:v>0.004467593</c:v>
                </c:pt>
                <c:pt idx="20404">
                  <c:v>0.000520833</c:v>
                </c:pt>
                <c:pt idx="20405">
                  <c:v>0.001400463</c:v>
                </c:pt>
                <c:pt idx="20406">
                  <c:v>0.001342593</c:v>
                </c:pt>
                <c:pt idx="20407">
                  <c:v>0.001458333</c:v>
                </c:pt>
                <c:pt idx="20408">
                  <c:v>0.003113426</c:v>
                </c:pt>
                <c:pt idx="20409">
                  <c:v>0.000949074</c:v>
                </c:pt>
                <c:pt idx="20410">
                  <c:v>0.000821759</c:v>
                </c:pt>
                <c:pt idx="20411">
                  <c:v>0.002523148</c:v>
                </c:pt>
                <c:pt idx="20412">
                  <c:v>0.003125</c:v>
                </c:pt>
                <c:pt idx="20413">
                  <c:v>0.002164352</c:v>
                </c:pt>
                <c:pt idx="20414">
                  <c:v>0.006539352</c:v>
                </c:pt>
                <c:pt idx="20415">
                  <c:v>0.002615741</c:v>
                </c:pt>
                <c:pt idx="20416">
                  <c:v>0.001990741</c:v>
                </c:pt>
                <c:pt idx="20417">
                  <c:v>0.002766204</c:v>
                </c:pt>
                <c:pt idx="20418">
                  <c:v>0.000821759</c:v>
                </c:pt>
                <c:pt idx="20419">
                  <c:v>0.0034375</c:v>
                </c:pt>
                <c:pt idx="20420">
                  <c:v>0.001331019</c:v>
                </c:pt>
                <c:pt idx="20421">
                  <c:v>0.000833333</c:v>
                </c:pt>
                <c:pt idx="20422">
                  <c:v>0.000636574</c:v>
                </c:pt>
                <c:pt idx="20423">
                  <c:v>0.001898148</c:v>
                </c:pt>
                <c:pt idx="20424">
                  <c:v>0.001018519</c:v>
                </c:pt>
                <c:pt idx="20425">
                  <c:v>0.000798611</c:v>
                </c:pt>
                <c:pt idx="20426">
                  <c:v>0.001423611</c:v>
                </c:pt>
                <c:pt idx="20427">
                  <c:v>0.001597222</c:v>
                </c:pt>
                <c:pt idx="20428">
                  <c:v>0.0028125</c:v>
                </c:pt>
                <c:pt idx="20429">
                  <c:v>0.001921296</c:v>
                </c:pt>
                <c:pt idx="20430">
                  <c:v>0.000949074</c:v>
                </c:pt>
                <c:pt idx="20431">
                  <c:v>0.001180556</c:v>
                </c:pt>
                <c:pt idx="20432">
                  <c:v>0.002071759</c:v>
                </c:pt>
                <c:pt idx="20433">
                  <c:v>0.00125</c:v>
                </c:pt>
                <c:pt idx="20434">
                  <c:v>0.002164352</c:v>
                </c:pt>
                <c:pt idx="20435">
                  <c:v>0.001400463</c:v>
                </c:pt>
                <c:pt idx="20436">
                  <c:v>0.001423611</c:v>
                </c:pt>
                <c:pt idx="20437">
                  <c:v>0.002974537</c:v>
                </c:pt>
                <c:pt idx="20438">
                  <c:v>0.001041667</c:v>
                </c:pt>
                <c:pt idx="20439">
                  <c:v>0.00318287</c:v>
                </c:pt>
                <c:pt idx="20440">
                  <c:v>0.001145833</c:v>
                </c:pt>
                <c:pt idx="20441">
                  <c:v>0.000659722</c:v>
                </c:pt>
                <c:pt idx="20442">
                  <c:v>0.001168981</c:v>
                </c:pt>
                <c:pt idx="20443">
                  <c:v>0.000833333</c:v>
                </c:pt>
                <c:pt idx="20444">
                  <c:v>0.001203704</c:v>
                </c:pt>
                <c:pt idx="20445">
                  <c:v>0.002430556</c:v>
                </c:pt>
                <c:pt idx="20446">
                  <c:v>0.002465278</c:v>
                </c:pt>
                <c:pt idx="20447">
                  <c:v>0.004444444</c:v>
                </c:pt>
                <c:pt idx="20448">
                  <c:v>0.003159722</c:v>
                </c:pt>
                <c:pt idx="20449">
                  <c:v>0.001099537</c:v>
                </c:pt>
                <c:pt idx="20450">
                  <c:v>0.000810185</c:v>
                </c:pt>
                <c:pt idx="20451">
                  <c:v>0.000821759</c:v>
                </c:pt>
                <c:pt idx="20452">
                  <c:v>0.001122685</c:v>
                </c:pt>
                <c:pt idx="20453">
                  <c:v>0.002743056</c:v>
                </c:pt>
                <c:pt idx="20454">
                  <c:v>0.001342593</c:v>
                </c:pt>
                <c:pt idx="20455">
                  <c:v>0.000833333</c:v>
                </c:pt>
                <c:pt idx="20456">
                  <c:v>0.001967593</c:v>
                </c:pt>
                <c:pt idx="20457">
                  <c:v>0.002511574</c:v>
                </c:pt>
                <c:pt idx="20458">
                  <c:v>0.001956019</c:v>
                </c:pt>
                <c:pt idx="20459">
                  <c:v>0.000914352</c:v>
                </c:pt>
                <c:pt idx="20460">
                  <c:v>0.001377315</c:v>
                </c:pt>
                <c:pt idx="20461">
                  <c:v>0.00099537</c:v>
                </c:pt>
                <c:pt idx="20462">
                  <c:v>0.000648148</c:v>
                </c:pt>
                <c:pt idx="20463">
                  <c:v>0.001724537</c:v>
                </c:pt>
                <c:pt idx="20464">
                  <c:v>0.002847222</c:v>
                </c:pt>
                <c:pt idx="20465">
                  <c:v>0.001793981</c:v>
                </c:pt>
                <c:pt idx="20466">
                  <c:v>0.001608796</c:v>
                </c:pt>
                <c:pt idx="20467">
                  <c:v>0.001851852</c:v>
                </c:pt>
                <c:pt idx="20468">
                  <c:v>0.00412037</c:v>
                </c:pt>
                <c:pt idx="20469">
                  <c:v>0.0015625</c:v>
                </c:pt>
                <c:pt idx="20470">
                  <c:v>0.0015625</c:v>
                </c:pt>
                <c:pt idx="20471">
                  <c:v>0.003576389</c:v>
                </c:pt>
                <c:pt idx="20472">
                  <c:v>0.000613426</c:v>
                </c:pt>
                <c:pt idx="20473">
                  <c:v>0.002893519</c:v>
                </c:pt>
                <c:pt idx="20474">
                  <c:v>0.00630787</c:v>
                </c:pt>
                <c:pt idx="20475">
                  <c:v>0.003657407</c:v>
                </c:pt>
                <c:pt idx="20476">
                  <c:v>0.001944444</c:v>
                </c:pt>
                <c:pt idx="20477">
                  <c:v>0.002662037</c:v>
                </c:pt>
                <c:pt idx="20478">
                  <c:v>0.000833333</c:v>
                </c:pt>
                <c:pt idx="20479">
                  <c:v>0.002361111</c:v>
                </c:pt>
                <c:pt idx="20480">
                  <c:v>0.000706019</c:v>
                </c:pt>
                <c:pt idx="20481">
                  <c:v>0.000601852</c:v>
                </c:pt>
                <c:pt idx="20482">
                  <c:v>0.002800926</c:v>
                </c:pt>
                <c:pt idx="20483">
                  <c:v>0.00224537</c:v>
                </c:pt>
                <c:pt idx="20484">
                  <c:v>0.001284722</c:v>
                </c:pt>
                <c:pt idx="20485">
                  <c:v>0.001041667</c:v>
                </c:pt>
                <c:pt idx="20486">
                  <c:v>0.002673611</c:v>
                </c:pt>
                <c:pt idx="20487">
                  <c:v>0.001458333</c:v>
                </c:pt>
                <c:pt idx="20488">
                  <c:v>0.003668981</c:v>
                </c:pt>
                <c:pt idx="20489">
                  <c:v>0.003298611</c:v>
                </c:pt>
                <c:pt idx="20490">
                  <c:v>0.001215278</c:v>
                </c:pt>
                <c:pt idx="20491">
                  <c:v>0.002638889</c:v>
                </c:pt>
                <c:pt idx="20492">
                  <c:v>0.00087963</c:v>
                </c:pt>
                <c:pt idx="20493">
                  <c:v>0.001724537</c:v>
                </c:pt>
                <c:pt idx="20494">
                  <c:v>0.003831019</c:v>
                </c:pt>
                <c:pt idx="20495">
                  <c:v>0.00099537</c:v>
                </c:pt>
                <c:pt idx="20496">
                  <c:v>0.000925926</c:v>
                </c:pt>
                <c:pt idx="20497">
                  <c:v>0.002418981</c:v>
                </c:pt>
                <c:pt idx="20498">
                  <c:v>0.012384259</c:v>
                </c:pt>
                <c:pt idx="20499">
                  <c:v>0.007060185</c:v>
                </c:pt>
                <c:pt idx="20500">
                  <c:v>0.001666667</c:v>
                </c:pt>
                <c:pt idx="20501">
                  <c:v>0.00162037</c:v>
                </c:pt>
                <c:pt idx="20502">
                  <c:v>0.001111111</c:v>
                </c:pt>
                <c:pt idx="20503">
                  <c:v>0.001608796</c:v>
                </c:pt>
                <c:pt idx="20504">
                  <c:v>0.000590278</c:v>
                </c:pt>
                <c:pt idx="20505">
                  <c:v>0.006956019</c:v>
                </c:pt>
                <c:pt idx="20506">
                  <c:v>0.001759259</c:v>
                </c:pt>
                <c:pt idx="20507">
                  <c:v>0.008090278</c:v>
                </c:pt>
                <c:pt idx="20508">
                  <c:v>0.002951389</c:v>
                </c:pt>
                <c:pt idx="20509">
                  <c:v>0.006840278</c:v>
                </c:pt>
                <c:pt idx="20510">
                  <c:v>0.002604167</c:v>
                </c:pt>
                <c:pt idx="20511">
                  <c:v>0.000752315</c:v>
                </c:pt>
                <c:pt idx="20512">
                  <c:v>0.000613426</c:v>
                </c:pt>
                <c:pt idx="20513">
                  <c:v>0.001180556</c:v>
                </c:pt>
                <c:pt idx="20514">
                  <c:v>0.004502315</c:v>
                </c:pt>
                <c:pt idx="20515">
                  <c:v>0.002037037</c:v>
                </c:pt>
                <c:pt idx="20516">
                  <c:v>0.010613426</c:v>
                </c:pt>
                <c:pt idx="20517">
                  <c:v>0.001203704</c:v>
                </c:pt>
                <c:pt idx="20518">
                  <c:v>0.000416667</c:v>
                </c:pt>
                <c:pt idx="20519">
                  <c:v>0.002858796</c:v>
                </c:pt>
                <c:pt idx="20520">
                  <c:v>0.001203704</c:v>
                </c:pt>
                <c:pt idx="20521">
                  <c:v>0.000636574</c:v>
                </c:pt>
                <c:pt idx="20522">
                  <c:v>0.003148148</c:v>
                </c:pt>
                <c:pt idx="20523">
                  <c:v>0.012719907</c:v>
                </c:pt>
                <c:pt idx="20524">
                  <c:v>0.003831019</c:v>
                </c:pt>
                <c:pt idx="20525">
                  <c:v>0.000914352</c:v>
                </c:pt>
                <c:pt idx="20526">
                  <c:v>0.00125</c:v>
                </c:pt>
                <c:pt idx="20527">
                  <c:v>0.001284722</c:v>
                </c:pt>
                <c:pt idx="20528">
                  <c:v>0.000960648</c:v>
                </c:pt>
                <c:pt idx="20529">
                  <c:v>0.000914352</c:v>
                </c:pt>
                <c:pt idx="20530">
                  <c:v>0.002048611</c:v>
                </c:pt>
                <c:pt idx="20531">
                  <c:v>0.001689815</c:v>
                </c:pt>
                <c:pt idx="20532">
                  <c:v>0.001203704</c:v>
                </c:pt>
                <c:pt idx="20533">
                  <c:v>0.001909722</c:v>
                </c:pt>
                <c:pt idx="20534">
                  <c:v>0.00119213</c:v>
                </c:pt>
                <c:pt idx="20535">
                  <c:v>0.001678241</c:v>
                </c:pt>
                <c:pt idx="20536">
                  <c:v>0.00224537</c:v>
                </c:pt>
                <c:pt idx="20537">
                  <c:v>0.000787037</c:v>
                </c:pt>
                <c:pt idx="20538">
                  <c:v>0.0021875</c:v>
                </c:pt>
                <c:pt idx="20539">
                  <c:v>0.008611111</c:v>
                </c:pt>
                <c:pt idx="20540">
                  <c:v>0.002141204</c:v>
                </c:pt>
                <c:pt idx="20541">
                  <c:v>0.001886574</c:v>
                </c:pt>
                <c:pt idx="20542">
                  <c:v>0.007037037</c:v>
                </c:pt>
                <c:pt idx="20543">
                  <c:v>0.002476852</c:v>
                </c:pt>
                <c:pt idx="20544">
                  <c:v>0.000381944</c:v>
                </c:pt>
                <c:pt idx="20545">
                  <c:v>0.001215278</c:v>
                </c:pt>
                <c:pt idx="20546">
                  <c:v>0.001400463</c:v>
                </c:pt>
                <c:pt idx="20547">
                  <c:v>0.000925926</c:v>
                </c:pt>
                <c:pt idx="20548">
                  <c:v>0.00244213</c:v>
                </c:pt>
                <c:pt idx="20549">
                  <c:v>0.006550926</c:v>
                </c:pt>
                <c:pt idx="20550">
                  <c:v>0.002106481</c:v>
                </c:pt>
                <c:pt idx="20551">
                  <c:v>0.003668981</c:v>
                </c:pt>
                <c:pt idx="20552">
                  <c:v>0.004282407</c:v>
                </c:pt>
                <c:pt idx="20553">
                  <c:v>0.002685185</c:v>
                </c:pt>
                <c:pt idx="20554">
                  <c:v>0.001388889</c:v>
                </c:pt>
                <c:pt idx="20555">
                  <c:v>0.001550926</c:v>
                </c:pt>
                <c:pt idx="20556">
                  <c:v>0.000729167</c:v>
                </c:pt>
                <c:pt idx="20557">
                  <c:v>0.00119213</c:v>
                </c:pt>
                <c:pt idx="20558">
                  <c:v>0.000798611</c:v>
                </c:pt>
                <c:pt idx="20559">
                  <c:v>0.013206019</c:v>
                </c:pt>
                <c:pt idx="20560">
                  <c:v>0.004375</c:v>
                </c:pt>
                <c:pt idx="20561">
                  <c:v>0.0015625</c:v>
                </c:pt>
                <c:pt idx="20562">
                  <c:v>0.00849537</c:v>
                </c:pt>
                <c:pt idx="20563">
                  <c:v>0.001770833</c:v>
                </c:pt>
                <c:pt idx="20564">
                  <c:v>0.001400463</c:v>
                </c:pt>
                <c:pt idx="20565">
                  <c:v>0.001539352</c:v>
                </c:pt>
                <c:pt idx="20566">
                  <c:v>0.003032407</c:v>
                </c:pt>
                <c:pt idx="20567">
                  <c:v>0.014328704</c:v>
                </c:pt>
                <c:pt idx="20568">
                  <c:v>0.001724537</c:v>
                </c:pt>
                <c:pt idx="20569">
                  <c:v>0.004421296</c:v>
                </c:pt>
                <c:pt idx="20570">
                  <c:v>0.000636574</c:v>
                </c:pt>
                <c:pt idx="20571">
                  <c:v>0.00443287</c:v>
                </c:pt>
                <c:pt idx="20572">
                  <c:v>0.003240741</c:v>
                </c:pt>
                <c:pt idx="20573">
                  <c:v>0.001076389</c:v>
                </c:pt>
                <c:pt idx="20574">
                  <c:v>0.00087963</c:v>
                </c:pt>
                <c:pt idx="20575">
                  <c:v>0.001400463</c:v>
                </c:pt>
                <c:pt idx="20576">
                  <c:v>0.002037037</c:v>
                </c:pt>
                <c:pt idx="20577">
                  <c:v>0.002164352</c:v>
                </c:pt>
                <c:pt idx="20578">
                  <c:v>0.002847222</c:v>
                </c:pt>
                <c:pt idx="20579">
                  <c:v>0.001238426</c:v>
                </c:pt>
                <c:pt idx="20580">
                  <c:v>0.001527778</c:v>
                </c:pt>
                <c:pt idx="20581">
                  <c:v>0.001261574</c:v>
                </c:pt>
                <c:pt idx="20582">
                  <c:v>0.004409722</c:v>
                </c:pt>
                <c:pt idx="20583">
                  <c:v>0.005150463</c:v>
                </c:pt>
                <c:pt idx="20584">
                  <c:v>0.001493056</c:v>
                </c:pt>
                <c:pt idx="20585">
                  <c:v>0.000821759</c:v>
                </c:pt>
                <c:pt idx="20586">
                  <c:v>0.000925926</c:v>
                </c:pt>
                <c:pt idx="20587">
                  <c:v>0.008333333</c:v>
                </c:pt>
                <c:pt idx="20588">
                  <c:v>0.002627315</c:v>
                </c:pt>
                <c:pt idx="20589">
                  <c:v>0.001863426</c:v>
                </c:pt>
                <c:pt idx="20590">
                  <c:v>0.000740741</c:v>
                </c:pt>
                <c:pt idx="20591">
                  <c:v>0.00275463</c:v>
                </c:pt>
                <c:pt idx="20592">
                  <c:v>0.002002315</c:v>
                </c:pt>
                <c:pt idx="20593">
                  <c:v>0.001041667</c:v>
                </c:pt>
                <c:pt idx="20594">
                  <c:v>0.001608796</c:v>
                </c:pt>
                <c:pt idx="20595">
                  <c:v>0.006354167</c:v>
                </c:pt>
                <c:pt idx="20596">
                  <c:v>0.00306713</c:v>
                </c:pt>
                <c:pt idx="20597">
                  <c:v>0.000775463</c:v>
                </c:pt>
                <c:pt idx="20598">
                  <c:v>0.004386574</c:v>
                </c:pt>
                <c:pt idx="20599">
                  <c:v>0.001458333</c:v>
                </c:pt>
                <c:pt idx="20600">
                  <c:v>0.004965278</c:v>
                </c:pt>
                <c:pt idx="20601">
                  <c:v>0.001354167</c:v>
                </c:pt>
                <c:pt idx="20602">
                  <c:v>0.010798611</c:v>
                </c:pt>
                <c:pt idx="20603">
                  <c:v>0.000891204</c:v>
                </c:pt>
                <c:pt idx="20604">
                  <c:v>0.00255787</c:v>
                </c:pt>
                <c:pt idx="20605">
                  <c:v>0.001724537</c:v>
                </c:pt>
                <c:pt idx="20606">
                  <c:v>0.001712963</c:v>
                </c:pt>
                <c:pt idx="20607">
                  <c:v>0.001724537</c:v>
                </c:pt>
                <c:pt idx="20608">
                  <c:v>0.000925926</c:v>
                </c:pt>
                <c:pt idx="20609">
                  <c:v>0.002476852</c:v>
                </c:pt>
                <c:pt idx="20610">
                  <c:v>0.00287037</c:v>
                </c:pt>
                <c:pt idx="20611">
                  <c:v>0.001527778</c:v>
                </c:pt>
                <c:pt idx="20612">
                  <c:v>0.002777778</c:v>
                </c:pt>
                <c:pt idx="20613">
                  <c:v>0.004456019</c:v>
                </c:pt>
                <c:pt idx="20614">
                  <c:v>0.002881944</c:v>
                </c:pt>
                <c:pt idx="20615">
                  <c:v>0.002314815</c:v>
                </c:pt>
                <c:pt idx="20616">
                  <c:v>0.001203704</c:v>
                </c:pt>
                <c:pt idx="20617">
                  <c:v>0.001435185</c:v>
                </c:pt>
                <c:pt idx="20618">
                  <c:v>0.001354167</c:v>
                </c:pt>
                <c:pt idx="20619">
                  <c:v>0.003611111</c:v>
                </c:pt>
                <c:pt idx="20620">
                  <c:v>0.003136574</c:v>
                </c:pt>
                <c:pt idx="20621">
                  <c:v>0.00181713</c:v>
                </c:pt>
                <c:pt idx="20622">
                  <c:v>0.013240741</c:v>
                </c:pt>
                <c:pt idx="20623">
                  <c:v>0.005613426</c:v>
                </c:pt>
                <c:pt idx="20624">
                  <c:v>0.000775463</c:v>
                </c:pt>
                <c:pt idx="20625">
                  <c:v>0.00125</c:v>
                </c:pt>
                <c:pt idx="20626">
                  <c:v>0.003391204</c:v>
                </c:pt>
                <c:pt idx="20627">
                  <c:v>0.003993056</c:v>
                </c:pt>
                <c:pt idx="20628">
                  <c:v>0.000833333</c:v>
                </c:pt>
                <c:pt idx="20629">
                  <c:v>0.001168981</c:v>
                </c:pt>
                <c:pt idx="20630">
                  <c:v>0.003518519</c:v>
                </c:pt>
                <c:pt idx="20631">
                  <c:v>0.007673611</c:v>
                </c:pt>
                <c:pt idx="20632">
                  <c:v>0.001099537</c:v>
                </c:pt>
                <c:pt idx="20633">
                  <c:v>0.003101852</c:v>
                </c:pt>
                <c:pt idx="20634">
                  <c:v>0.001539352</c:v>
                </c:pt>
                <c:pt idx="20635">
                  <c:v>0.003923611</c:v>
                </c:pt>
                <c:pt idx="20636">
                  <c:v>0.000659722</c:v>
                </c:pt>
                <c:pt idx="20637">
                  <c:v>0.002418981</c:v>
                </c:pt>
                <c:pt idx="20638">
                  <c:v>0.001087963</c:v>
                </c:pt>
                <c:pt idx="20639">
                  <c:v>0.014375</c:v>
                </c:pt>
                <c:pt idx="20640">
                  <c:v>0.009976852</c:v>
                </c:pt>
                <c:pt idx="20641">
                  <c:v>0.002731481</c:v>
                </c:pt>
                <c:pt idx="20642">
                  <c:v>0.002662037</c:v>
                </c:pt>
                <c:pt idx="20643">
                  <c:v>0.005138889</c:v>
                </c:pt>
                <c:pt idx="20644">
                  <c:v>0.002766204</c:v>
                </c:pt>
                <c:pt idx="20645">
                  <c:v>0.004837963</c:v>
                </c:pt>
                <c:pt idx="20646">
                  <c:v>0.002881944</c:v>
                </c:pt>
                <c:pt idx="20647">
                  <c:v>0.003206019</c:v>
                </c:pt>
                <c:pt idx="20648">
                  <c:v>0.019525463</c:v>
                </c:pt>
                <c:pt idx="20649">
                  <c:v>0.002673611</c:v>
                </c:pt>
                <c:pt idx="20650">
                  <c:v>0.00556713</c:v>
                </c:pt>
                <c:pt idx="20651">
                  <c:v>0.003206019</c:v>
                </c:pt>
                <c:pt idx="20652">
                  <c:v>0.001168981</c:v>
                </c:pt>
                <c:pt idx="20653">
                  <c:v>0.003414352</c:v>
                </c:pt>
                <c:pt idx="20654">
                  <c:v>0.002858796</c:v>
                </c:pt>
                <c:pt idx="20655">
                  <c:v>0.001898148</c:v>
                </c:pt>
                <c:pt idx="20656">
                  <c:v>0.003125</c:v>
                </c:pt>
                <c:pt idx="20657">
                  <c:v>0.0125</c:v>
                </c:pt>
                <c:pt idx="20658">
                  <c:v>0.002546296</c:v>
                </c:pt>
                <c:pt idx="20659">
                  <c:v>0.001840278</c:v>
                </c:pt>
                <c:pt idx="20660">
                  <c:v>0.002511574</c:v>
                </c:pt>
                <c:pt idx="20661">
                  <c:v>0.000462963</c:v>
                </c:pt>
                <c:pt idx="20662">
                  <c:v>0.002071759</c:v>
                </c:pt>
                <c:pt idx="20663">
                  <c:v>0.017407407</c:v>
                </c:pt>
                <c:pt idx="20664">
                  <c:v>0.000983796</c:v>
                </c:pt>
                <c:pt idx="20665">
                  <c:v>0.000555556</c:v>
                </c:pt>
                <c:pt idx="20666">
                  <c:v>0.003958333</c:v>
                </c:pt>
                <c:pt idx="20667">
                  <c:v>0.006550926</c:v>
                </c:pt>
                <c:pt idx="20668">
                  <c:v>0.00412037</c:v>
                </c:pt>
                <c:pt idx="20669">
                  <c:v>0.001840278</c:v>
                </c:pt>
                <c:pt idx="20670">
                  <c:v>0.011747685</c:v>
                </c:pt>
                <c:pt idx="20671">
                  <c:v>0.005543981</c:v>
                </c:pt>
                <c:pt idx="20672">
                  <c:v>0.002615741</c:v>
                </c:pt>
                <c:pt idx="20673">
                  <c:v>0.001053241</c:v>
                </c:pt>
                <c:pt idx="20674">
                  <c:v>0.001782407</c:v>
                </c:pt>
                <c:pt idx="20675">
                  <c:v>0.001168981</c:v>
                </c:pt>
                <c:pt idx="20676">
                  <c:v>0.005891204</c:v>
                </c:pt>
                <c:pt idx="20677">
                  <c:v>0.001863426</c:v>
                </c:pt>
                <c:pt idx="20678">
                  <c:v>0.007465278</c:v>
                </c:pt>
                <c:pt idx="20679">
                  <c:v>0.002361111</c:v>
                </c:pt>
                <c:pt idx="20680">
                  <c:v>0.000740741</c:v>
                </c:pt>
                <c:pt idx="20681">
                  <c:v>0.005856481</c:v>
                </c:pt>
                <c:pt idx="20682">
                  <c:v>0.000925926</c:v>
                </c:pt>
                <c:pt idx="20683">
                  <c:v>0.002534722</c:v>
                </c:pt>
                <c:pt idx="20684">
                  <c:v>0.001111111</c:v>
                </c:pt>
                <c:pt idx="20685">
                  <c:v>0.002847222</c:v>
                </c:pt>
                <c:pt idx="20686">
                  <c:v>0.001064815</c:v>
                </c:pt>
                <c:pt idx="20687">
                  <c:v>0.001736111</c:v>
                </c:pt>
                <c:pt idx="20688">
                  <c:v>0.004155093</c:v>
                </c:pt>
                <c:pt idx="20689">
                  <c:v>0.000833333</c:v>
                </c:pt>
                <c:pt idx="20690">
                  <c:v>0.001597222</c:v>
                </c:pt>
                <c:pt idx="20691">
                  <c:v>0.007106481</c:v>
                </c:pt>
                <c:pt idx="20692">
                  <c:v>0.003784722</c:v>
                </c:pt>
                <c:pt idx="20693">
                  <c:v>0.001666667</c:v>
                </c:pt>
                <c:pt idx="20694">
                  <c:v>0.000648148</c:v>
                </c:pt>
                <c:pt idx="20695">
                  <c:v>0.001226852</c:v>
                </c:pt>
                <c:pt idx="20696">
                  <c:v>0.000868056</c:v>
                </c:pt>
                <c:pt idx="20697">
                  <c:v>0.004027778</c:v>
                </c:pt>
                <c:pt idx="20698">
                  <c:v>0.001527778</c:v>
                </c:pt>
                <c:pt idx="20699">
                  <c:v>0.002210648</c:v>
                </c:pt>
                <c:pt idx="20700">
                  <c:v>0.001145833</c:v>
                </c:pt>
                <c:pt idx="20701">
                  <c:v>0.004953704</c:v>
                </c:pt>
                <c:pt idx="20702">
                  <c:v>0.000949074</c:v>
                </c:pt>
                <c:pt idx="20703">
                  <c:v>0.001990741</c:v>
                </c:pt>
                <c:pt idx="20704">
                  <c:v>0.001469907</c:v>
                </c:pt>
                <c:pt idx="20705">
                  <c:v>0.008888889</c:v>
                </c:pt>
                <c:pt idx="20706">
                  <c:v>0.000833333</c:v>
                </c:pt>
                <c:pt idx="20707">
                  <c:v>0.002141204</c:v>
                </c:pt>
                <c:pt idx="20708">
                  <c:v>0.00162037</c:v>
                </c:pt>
                <c:pt idx="20709">
                  <c:v>0.013125</c:v>
                </c:pt>
                <c:pt idx="20710">
                  <c:v>0.00087963</c:v>
                </c:pt>
                <c:pt idx="20711">
                  <c:v>0.0009375</c:v>
                </c:pt>
                <c:pt idx="20712">
                  <c:v>0.001053241</c:v>
                </c:pt>
                <c:pt idx="20713">
                  <c:v>0.001597222</c:v>
                </c:pt>
                <c:pt idx="20714">
                  <c:v>0.001284722</c:v>
                </c:pt>
                <c:pt idx="20715">
                  <c:v>0.001388889</c:v>
                </c:pt>
                <c:pt idx="20716">
                  <c:v>0.001655093</c:v>
                </c:pt>
                <c:pt idx="20717">
                  <c:v>0.000740741</c:v>
                </c:pt>
                <c:pt idx="20718">
                  <c:v>0.001354167</c:v>
                </c:pt>
                <c:pt idx="20719">
                  <c:v>0.002060185</c:v>
                </c:pt>
                <c:pt idx="20720">
                  <c:v>0.001828704</c:v>
                </c:pt>
                <c:pt idx="20721">
                  <c:v>0.000590278</c:v>
                </c:pt>
                <c:pt idx="20722">
                  <c:v>0.002719907</c:v>
                </c:pt>
                <c:pt idx="20723">
                  <c:v>0.002962963</c:v>
                </c:pt>
                <c:pt idx="20724">
                  <c:v>0.004212963</c:v>
                </c:pt>
                <c:pt idx="20725">
                  <c:v>0.014837963</c:v>
                </c:pt>
                <c:pt idx="20726">
                  <c:v>0.001597222</c:v>
                </c:pt>
                <c:pt idx="20727">
                  <c:v>0.000787037</c:v>
                </c:pt>
                <c:pt idx="20728">
                  <c:v>0.000671296</c:v>
                </c:pt>
                <c:pt idx="20729">
                  <c:v>0.001111111</c:v>
                </c:pt>
                <c:pt idx="20730">
                  <c:v>0.002708333</c:v>
                </c:pt>
                <c:pt idx="20731">
                  <c:v>0.002743056</c:v>
                </c:pt>
                <c:pt idx="20732">
                  <c:v>0.002094907</c:v>
                </c:pt>
                <c:pt idx="20733">
                  <c:v>0.001226852</c:v>
                </c:pt>
                <c:pt idx="20734">
                  <c:v>0.001273148</c:v>
                </c:pt>
                <c:pt idx="20735">
                  <c:v>0.001354167</c:v>
                </c:pt>
                <c:pt idx="20736">
                  <c:v>0.001412037</c:v>
                </c:pt>
                <c:pt idx="20737">
                  <c:v>0.000601852</c:v>
                </c:pt>
                <c:pt idx="20738">
                  <c:v>0.001458333</c:v>
                </c:pt>
                <c:pt idx="20739">
                  <c:v>0.001099537</c:v>
                </c:pt>
                <c:pt idx="20740">
                  <c:v>0.000844907</c:v>
                </c:pt>
                <c:pt idx="20741">
                  <c:v>0.004224537</c:v>
                </c:pt>
                <c:pt idx="20742">
                  <c:v>0.000729167</c:v>
                </c:pt>
                <c:pt idx="20743">
                  <c:v>0.002893519</c:v>
                </c:pt>
                <c:pt idx="20744">
                  <c:v>0.002465278</c:v>
                </c:pt>
                <c:pt idx="20745">
                  <c:v>0.001458333</c:v>
                </c:pt>
                <c:pt idx="20746">
                  <c:v>0.000729167</c:v>
                </c:pt>
                <c:pt idx="20747">
                  <c:v>0.000787037</c:v>
                </c:pt>
                <c:pt idx="20748">
                  <c:v>0.000856481</c:v>
                </c:pt>
                <c:pt idx="20749">
                  <c:v>0.000335648</c:v>
                </c:pt>
                <c:pt idx="20750">
                  <c:v>0.001701389</c:v>
                </c:pt>
                <c:pt idx="20751">
                  <c:v>0.010034722</c:v>
                </c:pt>
                <c:pt idx="20752">
                  <c:v>0.001354167</c:v>
                </c:pt>
                <c:pt idx="20753">
                  <c:v>0.001608796</c:v>
                </c:pt>
                <c:pt idx="20754">
                  <c:v>0.011238426</c:v>
                </c:pt>
                <c:pt idx="20755">
                  <c:v>0.001215278</c:v>
                </c:pt>
                <c:pt idx="20756">
                  <c:v>0.002268519</c:v>
                </c:pt>
                <c:pt idx="20757">
                  <c:v>0.001215278</c:v>
                </c:pt>
                <c:pt idx="20758">
                  <c:v>0.002233796</c:v>
                </c:pt>
                <c:pt idx="20759">
                  <c:v>0.002546296</c:v>
                </c:pt>
                <c:pt idx="20760">
                  <c:v>0.002627315</c:v>
                </c:pt>
                <c:pt idx="20761">
                  <c:v>0.00150463</c:v>
                </c:pt>
                <c:pt idx="20762">
                  <c:v>0.002962963</c:v>
                </c:pt>
                <c:pt idx="20763">
                  <c:v>0.002685185</c:v>
                </c:pt>
                <c:pt idx="20764">
                  <c:v>0.001099537</c:v>
                </c:pt>
                <c:pt idx="20765">
                  <c:v>0.000925926</c:v>
                </c:pt>
                <c:pt idx="20766">
                  <c:v>0.001168981</c:v>
                </c:pt>
                <c:pt idx="20767">
                  <c:v>0.001597222</c:v>
                </c:pt>
                <c:pt idx="20768">
                  <c:v>0.001712963</c:v>
                </c:pt>
                <c:pt idx="20769">
                  <c:v>0.004583333</c:v>
                </c:pt>
                <c:pt idx="20770">
                  <c:v>0.002013889</c:v>
                </c:pt>
                <c:pt idx="20771">
                  <c:v>0.006979167</c:v>
                </c:pt>
                <c:pt idx="20772">
                  <c:v>0.000798611</c:v>
                </c:pt>
                <c:pt idx="20773">
                  <c:v>0.001006944</c:v>
                </c:pt>
                <c:pt idx="20774">
                  <c:v>0.001157407</c:v>
                </c:pt>
                <c:pt idx="20775">
                  <c:v>0.001597222</c:v>
                </c:pt>
                <c:pt idx="20776">
                  <c:v>0.001793981</c:v>
                </c:pt>
                <c:pt idx="20777">
                  <c:v>0.001423611</c:v>
                </c:pt>
                <c:pt idx="20778">
                  <c:v>0.003912037</c:v>
                </c:pt>
                <c:pt idx="20779">
                  <c:v>0.001203704</c:v>
                </c:pt>
                <c:pt idx="20780">
                  <c:v>0.005868056</c:v>
                </c:pt>
                <c:pt idx="20781">
                  <c:v>0.000983796</c:v>
                </c:pt>
                <c:pt idx="20782">
                  <c:v>0.002048611</c:v>
                </c:pt>
                <c:pt idx="20783">
                  <c:v>0.001018519</c:v>
                </c:pt>
                <c:pt idx="20784">
                  <c:v>0.001736111</c:v>
                </c:pt>
                <c:pt idx="20785">
                  <c:v>0.002071759</c:v>
                </c:pt>
                <c:pt idx="20786">
                  <c:v>0.001585648</c:v>
                </c:pt>
                <c:pt idx="20787">
                  <c:v>0.001215278</c:v>
                </c:pt>
                <c:pt idx="20788">
                  <c:v>0.001458333</c:v>
                </c:pt>
                <c:pt idx="20789">
                  <c:v>0.002789352</c:v>
                </c:pt>
                <c:pt idx="20790">
                  <c:v>0.00150463</c:v>
                </c:pt>
                <c:pt idx="20791">
                  <c:v>0.006979167</c:v>
                </c:pt>
                <c:pt idx="20792">
                  <c:v>0.000763889</c:v>
                </c:pt>
                <c:pt idx="20793">
                  <c:v>0.001261574</c:v>
                </c:pt>
                <c:pt idx="20794">
                  <c:v>0.005081019</c:v>
                </c:pt>
                <c:pt idx="20795">
                  <c:v>0.002511574</c:v>
                </c:pt>
                <c:pt idx="20796">
                  <c:v>0.001238426</c:v>
                </c:pt>
                <c:pt idx="20797">
                  <c:v>0.002916667</c:v>
                </c:pt>
                <c:pt idx="20798">
                  <c:v>0.001655093</c:v>
                </c:pt>
                <c:pt idx="20799">
                  <c:v>0.000844907</c:v>
                </c:pt>
                <c:pt idx="20800">
                  <c:v>0.002939815</c:v>
                </c:pt>
                <c:pt idx="20801">
                  <c:v>0.000706019</c:v>
                </c:pt>
                <c:pt idx="20802">
                  <c:v>0.00275463</c:v>
                </c:pt>
                <c:pt idx="20803">
                  <c:v>0.000844907</c:v>
                </c:pt>
                <c:pt idx="20804">
                  <c:v>0.000925926</c:v>
                </c:pt>
                <c:pt idx="20805">
                  <c:v>0.002280093</c:v>
                </c:pt>
                <c:pt idx="20806">
                  <c:v>0.001284722</c:v>
                </c:pt>
                <c:pt idx="20807">
                  <c:v>0.001979167</c:v>
                </c:pt>
                <c:pt idx="20808">
                  <c:v>0.005046296</c:v>
                </c:pt>
                <c:pt idx="20809">
                  <c:v>0.001377315</c:v>
                </c:pt>
                <c:pt idx="20810">
                  <c:v>0.001493056</c:v>
                </c:pt>
                <c:pt idx="20811">
                  <c:v>0.001759259</c:v>
                </c:pt>
                <c:pt idx="20812">
                  <c:v>0.001516204</c:v>
                </c:pt>
                <c:pt idx="20813">
                  <c:v>0.001736111</c:v>
                </c:pt>
                <c:pt idx="20814">
                  <c:v>0.001481481</c:v>
                </c:pt>
                <c:pt idx="20815">
                  <c:v>0.000648148</c:v>
                </c:pt>
                <c:pt idx="20816">
                  <c:v>0.000740741</c:v>
                </c:pt>
                <c:pt idx="20817">
                  <c:v>0.00125</c:v>
                </c:pt>
                <c:pt idx="20818">
                  <c:v>0.000972222</c:v>
                </c:pt>
                <c:pt idx="20819">
                  <c:v>0.00181713</c:v>
                </c:pt>
                <c:pt idx="20820">
                  <c:v>0.004444444</c:v>
                </c:pt>
                <c:pt idx="20821">
                  <c:v>0.003611111</c:v>
                </c:pt>
                <c:pt idx="20822">
                  <c:v>0.004490741</c:v>
                </c:pt>
                <c:pt idx="20823">
                  <c:v>0.001666667</c:v>
                </c:pt>
                <c:pt idx="20824">
                  <c:v>0.002673611</c:v>
                </c:pt>
                <c:pt idx="20825">
                  <c:v>0.002083333</c:v>
                </c:pt>
                <c:pt idx="20826">
                  <c:v>0.002372685</c:v>
                </c:pt>
                <c:pt idx="20827">
                  <c:v>0.001886574</c:v>
                </c:pt>
                <c:pt idx="20828">
                  <c:v>0.001400463</c:v>
                </c:pt>
                <c:pt idx="20829">
                  <c:v>0.010011574</c:v>
                </c:pt>
                <c:pt idx="20830">
                  <c:v>0.012766204</c:v>
                </c:pt>
                <c:pt idx="20831">
                  <c:v>0.004282407</c:v>
                </c:pt>
                <c:pt idx="20832">
                  <c:v>0.001226852</c:v>
                </c:pt>
                <c:pt idx="20833">
                  <c:v>0.002002315</c:v>
                </c:pt>
                <c:pt idx="20834">
                  <c:v>0.002326389</c:v>
                </c:pt>
                <c:pt idx="20835">
                  <c:v>0.002708333</c:v>
                </c:pt>
                <c:pt idx="20836">
                  <c:v>0.002210648</c:v>
                </c:pt>
                <c:pt idx="20837">
                  <c:v>0.005011574</c:v>
                </c:pt>
                <c:pt idx="20838">
                  <c:v>0.013668981</c:v>
                </c:pt>
                <c:pt idx="20839">
                  <c:v>0.001064815</c:v>
                </c:pt>
                <c:pt idx="20840">
                  <c:v>0.013113426</c:v>
                </c:pt>
                <c:pt idx="20841">
                  <c:v>0.00087963</c:v>
                </c:pt>
                <c:pt idx="20842">
                  <c:v>0.001053241</c:v>
                </c:pt>
                <c:pt idx="20843">
                  <c:v>0.006203704</c:v>
                </c:pt>
                <c:pt idx="20844">
                  <c:v>0.004606481</c:v>
                </c:pt>
                <c:pt idx="20845">
                  <c:v>0.001203704</c:v>
                </c:pt>
                <c:pt idx="20846">
                  <c:v>0.010231481</c:v>
                </c:pt>
                <c:pt idx="20847">
                  <c:v>0.019097222</c:v>
                </c:pt>
                <c:pt idx="20848">
                  <c:v>0.001724537</c:v>
                </c:pt>
                <c:pt idx="20849">
                  <c:v>0.0034375</c:v>
                </c:pt>
                <c:pt idx="20850">
                  <c:v>0.002233796</c:v>
                </c:pt>
                <c:pt idx="20851">
                  <c:v>0.001469907</c:v>
                </c:pt>
                <c:pt idx="20852">
                  <c:v>0.000833333</c:v>
                </c:pt>
                <c:pt idx="20853">
                  <c:v>0.000671296</c:v>
                </c:pt>
                <c:pt idx="20854">
                  <c:v>0.010717593</c:v>
                </c:pt>
                <c:pt idx="20855">
                  <c:v>0.001354167</c:v>
                </c:pt>
                <c:pt idx="20856">
                  <c:v>0.004155093</c:v>
                </c:pt>
                <c:pt idx="20857">
                  <c:v>0.001354167</c:v>
                </c:pt>
                <c:pt idx="20858">
                  <c:v>0.002939815</c:v>
                </c:pt>
                <c:pt idx="20859">
                  <c:v>0.001400463</c:v>
                </c:pt>
                <c:pt idx="20860">
                  <c:v>0.002615741</c:v>
                </c:pt>
                <c:pt idx="20861">
                  <c:v>0.004108796</c:v>
                </c:pt>
                <c:pt idx="20862">
                  <c:v>0.006793981</c:v>
                </c:pt>
                <c:pt idx="20863">
                  <c:v>0.001284722</c:v>
                </c:pt>
                <c:pt idx="20864">
                  <c:v>0.001608796</c:v>
                </c:pt>
                <c:pt idx="20865">
                  <c:v>0.000960648</c:v>
                </c:pt>
                <c:pt idx="20866">
                  <c:v>0.007314815</c:v>
                </c:pt>
                <c:pt idx="20867">
                  <c:v>0.002152778</c:v>
                </c:pt>
                <c:pt idx="20868">
                  <c:v>0.001296296</c:v>
                </c:pt>
                <c:pt idx="20869">
                  <c:v>0.002604167</c:v>
                </c:pt>
                <c:pt idx="20870">
                  <c:v>0.002928241</c:v>
                </c:pt>
                <c:pt idx="20871">
                  <c:v>0.001296296</c:v>
                </c:pt>
                <c:pt idx="20872">
                  <c:v>0.003287037</c:v>
                </c:pt>
                <c:pt idx="20873">
                  <c:v>0.003541667</c:v>
                </c:pt>
                <c:pt idx="20874">
                  <c:v>0.008055556</c:v>
                </c:pt>
                <c:pt idx="20875">
                  <c:v>0.000763889</c:v>
                </c:pt>
                <c:pt idx="20876">
                  <c:v>0.002222222</c:v>
                </c:pt>
                <c:pt idx="20877">
                  <c:v>0.001215278</c:v>
                </c:pt>
                <c:pt idx="20878">
                  <c:v>0.001319444</c:v>
                </c:pt>
                <c:pt idx="20879">
                  <c:v>0.001215278</c:v>
                </c:pt>
                <c:pt idx="20880">
                  <c:v>0.006689815</c:v>
                </c:pt>
                <c:pt idx="20881">
                  <c:v>0.001342593</c:v>
                </c:pt>
                <c:pt idx="20882">
                  <c:v>0.00537037</c:v>
                </c:pt>
                <c:pt idx="20883">
                  <c:v>0.001643519</c:v>
                </c:pt>
                <c:pt idx="20884">
                  <c:v>0.002164352</c:v>
                </c:pt>
                <c:pt idx="20885">
                  <c:v>0.001550926</c:v>
                </c:pt>
                <c:pt idx="20886">
                  <c:v>0.003912037</c:v>
                </c:pt>
                <c:pt idx="20887">
                  <c:v>0.001828704</c:v>
                </c:pt>
                <c:pt idx="20888">
                  <c:v>0.007465278</c:v>
                </c:pt>
                <c:pt idx="20889">
                  <c:v>0.002847222</c:v>
                </c:pt>
                <c:pt idx="20890">
                  <c:v>0.005474537</c:v>
                </c:pt>
                <c:pt idx="20891">
                  <c:v>0.003518519</c:v>
                </c:pt>
                <c:pt idx="20892">
                  <c:v>0.006469907</c:v>
                </c:pt>
                <c:pt idx="20893">
                  <c:v>0.012638889</c:v>
                </c:pt>
                <c:pt idx="20894">
                  <c:v>0.002013889</c:v>
                </c:pt>
                <c:pt idx="20895">
                  <c:v>0.005243056</c:v>
                </c:pt>
                <c:pt idx="20896">
                  <c:v>0.001469907</c:v>
                </c:pt>
                <c:pt idx="20897">
                  <c:v>0.001481481</c:v>
                </c:pt>
                <c:pt idx="20898">
                  <c:v>0.015555556</c:v>
                </c:pt>
                <c:pt idx="20899">
                  <c:v>0.001469907</c:v>
                </c:pt>
                <c:pt idx="20900">
                  <c:v>0.002523148</c:v>
                </c:pt>
                <c:pt idx="20901">
                  <c:v>0.002060185</c:v>
                </c:pt>
                <c:pt idx="20902">
                  <c:v>0.015127315</c:v>
                </c:pt>
                <c:pt idx="20903">
                  <c:v>0.001770833</c:v>
                </c:pt>
                <c:pt idx="20904">
                  <c:v>0.015555556</c:v>
                </c:pt>
                <c:pt idx="20905">
                  <c:v>0.001944444</c:v>
                </c:pt>
                <c:pt idx="20906">
                  <c:v>0.003055556</c:v>
                </c:pt>
                <c:pt idx="20907">
                  <c:v>0.002465278</c:v>
                </c:pt>
                <c:pt idx="20908">
                  <c:v>0.001284722</c:v>
                </c:pt>
                <c:pt idx="20909">
                  <c:v>0.011319444</c:v>
                </c:pt>
                <c:pt idx="20910">
                  <c:v>0.009039352</c:v>
                </c:pt>
                <c:pt idx="20911">
                  <c:v>0.006805556</c:v>
                </c:pt>
                <c:pt idx="20912">
                  <c:v>0.001678241</c:v>
                </c:pt>
                <c:pt idx="20913">
                  <c:v>0.000578704</c:v>
                </c:pt>
                <c:pt idx="20914">
                  <c:v>0.005</c:v>
                </c:pt>
                <c:pt idx="20915">
                  <c:v>0.00525463</c:v>
                </c:pt>
                <c:pt idx="20916">
                  <c:v>0.018668981</c:v>
                </c:pt>
                <c:pt idx="20917">
                  <c:v>0.001631944</c:v>
                </c:pt>
                <c:pt idx="20918">
                  <c:v>0.005081019</c:v>
                </c:pt>
                <c:pt idx="20919">
                  <c:v>0.001631944</c:v>
                </c:pt>
                <c:pt idx="20920">
                  <c:v>0.001574074</c:v>
                </c:pt>
                <c:pt idx="20921">
                  <c:v>0.003009259</c:v>
                </c:pt>
                <c:pt idx="20922">
                  <c:v>0.01</c:v>
                </c:pt>
                <c:pt idx="20923">
                  <c:v>0.007465278</c:v>
                </c:pt>
                <c:pt idx="20924">
                  <c:v>0.005486111</c:v>
                </c:pt>
                <c:pt idx="20925">
                  <c:v>0.0025</c:v>
                </c:pt>
                <c:pt idx="20926">
                  <c:v>0.001481481</c:v>
                </c:pt>
                <c:pt idx="20927">
                  <c:v>0.004837963</c:v>
                </c:pt>
                <c:pt idx="20928">
                  <c:v>0.002615741</c:v>
                </c:pt>
                <c:pt idx="20929">
                  <c:v>0.002916667</c:v>
                </c:pt>
                <c:pt idx="20930">
                  <c:v>0.001550926</c:v>
                </c:pt>
                <c:pt idx="20931">
                  <c:v>0.00162037</c:v>
                </c:pt>
                <c:pt idx="20932">
                  <c:v>0.002083333</c:v>
                </c:pt>
                <c:pt idx="20933">
                  <c:v>0.005590278</c:v>
                </c:pt>
                <c:pt idx="20934">
                  <c:v>0.004733796</c:v>
                </c:pt>
                <c:pt idx="20935">
                  <c:v>0.001655093</c:v>
                </c:pt>
                <c:pt idx="20936">
                  <c:v>0.002569444</c:v>
                </c:pt>
                <c:pt idx="20937">
                  <c:v>0.007685185</c:v>
                </c:pt>
                <c:pt idx="20938">
                  <c:v>0.007083333</c:v>
                </c:pt>
                <c:pt idx="20939">
                  <c:v>0.001493056</c:v>
                </c:pt>
                <c:pt idx="20940">
                  <c:v>0.020081019</c:v>
                </c:pt>
                <c:pt idx="20941">
                  <c:v>0.0028125</c:v>
                </c:pt>
                <c:pt idx="20942">
                  <c:v>0.002060185</c:v>
                </c:pt>
                <c:pt idx="20943">
                  <c:v>0.009108796</c:v>
                </c:pt>
                <c:pt idx="20944">
                  <c:v>0.001435185</c:v>
                </c:pt>
                <c:pt idx="20945">
                  <c:v>0.01056713</c:v>
                </c:pt>
                <c:pt idx="20946">
                  <c:v>0.003287037</c:v>
                </c:pt>
                <c:pt idx="20947">
                  <c:v>0.001493056</c:v>
                </c:pt>
                <c:pt idx="20948">
                  <c:v>0.002638889</c:v>
                </c:pt>
                <c:pt idx="20949">
                  <c:v>0.00587963</c:v>
                </c:pt>
                <c:pt idx="20950">
                  <c:v>0.01087963</c:v>
                </c:pt>
                <c:pt idx="20951">
                  <c:v>0.005324074</c:v>
                </c:pt>
                <c:pt idx="20952">
                  <c:v>0.009212963</c:v>
                </c:pt>
                <c:pt idx="20953">
                  <c:v>0.001574074</c:v>
                </c:pt>
                <c:pt idx="20954">
                  <c:v>0.000671296</c:v>
                </c:pt>
                <c:pt idx="20955">
                  <c:v>0.005381944</c:v>
                </c:pt>
                <c:pt idx="20956">
                  <c:v>0.001296296</c:v>
                </c:pt>
                <c:pt idx="20957">
                  <c:v>0.002361111</c:v>
                </c:pt>
                <c:pt idx="20958">
                  <c:v>0.008229167</c:v>
                </c:pt>
                <c:pt idx="20959">
                  <c:v>0.001400463</c:v>
                </c:pt>
                <c:pt idx="20960">
                  <c:v>0.000960648</c:v>
                </c:pt>
                <c:pt idx="20961">
                  <c:v>0.003715278</c:v>
                </c:pt>
                <c:pt idx="20962">
                  <c:v>0.017083333</c:v>
                </c:pt>
                <c:pt idx="20963">
                  <c:v>0.002361111</c:v>
                </c:pt>
                <c:pt idx="20964">
                  <c:v>0.001863426</c:v>
                </c:pt>
                <c:pt idx="20965">
                  <c:v>0.001388889</c:v>
                </c:pt>
                <c:pt idx="20966">
                  <c:v>0.005868056</c:v>
                </c:pt>
                <c:pt idx="20967">
                  <c:v>0.000891204</c:v>
                </c:pt>
                <c:pt idx="20968">
                  <c:v>0.008877315</c:v>
                </c:pt>
                <c:pt idx="20969">
                  <c:v>0.001284722</c:v>
                </c:pt>
                <c:pt idx="20970">
                  <c:v>0.001226852</c:v>
                </c:pt>
                <c:pt idx="20971">
                  <c:v>0.001944444</c:v>
                </c:pt>
                <c:pt idx="20972">
                  <c:v>0.002766204</c:v>
                </c:pt>
                <c:pt idx="20973">
                  <c:v>0.001608796</c:v>
                </c:pt>
                <c:pt idx="20974">
                  <c:v>0.000902778</c:v>
                </c:pt>
                <c:pt idx="20975">
                  <c:v>0.006203704</c:v>
                </c:pt>
                <c:pt idx="20976">
                  <c:v>0.003414352</c:v>
                </c:pt>
                <c:pt idx="20977">
                  <c:v>0.002592593</c:v>
                </c:pt>
                <c:pt idx="20978">
                  <c:v>0.001805556</c:v>
                </c:pt>
                <c:pt idx="20979">
                  <c:v>0.002384259</c:v>
                </c:pt>
                <c:pt idx="20980">
                  <c:v>0.003668981</c:v>
                </c:pt>
                <c:pt idx="20981">
                  <c:v>0.002037037</c:v>
                </c:pt>
                <c:pt idx="20982">
                  <c:v>0.000798611</c:v>
                </c:pt>
                <c:pt idx="20983">
                  <c:v>0.002824074</c:v>
                </c:pt>
                <c:pt idx="20984">
                  <c:v>0.000891204</c:v>
                </c:pt>
                <c:pt idx="20985">
                  <c:v>0.001319444</c:v>
                </c:pt>
                <c:pt idx="20986">
                  <c:v>0.0021875</c:v>
                </c:pt>
                <c:pt idx="20987">
                  <c:v>0.002164352</c:v>
                </c:pt>
                <c:pt idx="20988">
                  <c:v>0.001527778</c:v>
                </c:pt>
                <c:pt idx="20989">
                  <c:v>0.002152778</c:v>
                </c:pt>
                <c:pt idx="20990">
                  <c:v>0.003888889</c:v>
                </c:pt>
                <c:pt idx="20991">
                  <c:v>0.000902778</c:v>
                </c:pt>
                <c:pt idx="20992">
                  <c:v>0.005324074</c:v>
                </c:pt>
                <c:pt idx="20993">
                  <c:v>0.001157407</c:v>
                </c:pt>
                <c:pt idx="20994">
                  <c:v>0.001111111</c:v>
                </c:pt>
                <c:pt idx="20995">
                  <c:v>0.001261574</c:v>
                </c:pt>
                <c:pt idx="20996">
                  <c:v>0.021319444</c:v>
                </c:pt>
                <c:pt idx="20997">
                  <c:v>0.003842593</c:v>
                </c:pt>
                <c:pt idx="20998">
                  <c:v>0.001840278</c:v>
                </c:pt>
                <c:pt idx="20999">
                  <c:v>0.001469907</c:v>
                </c:pt>
                <c:pt idx="21000">
                  <c:v>0.001377315</c:v>
                </c:pt>
                <c:pt idx="21001">
                  <c:v>0.003506944</c:v>
                </c:pt>
                <c:pt idx="21002">
                  <c:v>0.011215278</c:v>
                </c:pt>
                <c:pt idx="21003">
                  <c:v>0.003414352</c:v>
                </c:pt>
                <c:pt idx="21004">
                  <c:v>0.00181713</c:v>
                </c:pt>
                <c:pt idx="21005">
                  <c:v>0.009525463</c:v>
                </c:pt>
                <c:pt idx="21006">
                  <c:v>0.001030093</c:v>
                </c:pt>
                <c:pt idx="21007">
                  <c:v>0.008136574</c:v>
                </c:pt>
                <c:pt idx="21008">
                  <c:v>0.007152778</c:v>
                </c:pt>
                <c:pt idx="21009">
                  <c:v>0.001759259</c:v>
                </c:pt>
                <c:pt idx="21010">
                  <c:v>0.002604167</c:v>
                </c:pt>
                <c:pt idx="21011">
                  <c:v>0.001516204</c:v>
                </c:pt>
                <c:pt idx="21012">
                  <c:v>0.003148148</c:v>
                </c:pt>
                <c:pt idx="21013">
                  <c:v>0.005324074</c:v>
                </c:pt>
                <c:pt idx="21014">
                  <c:v>0.002858796</c:v>
                </c:pt>
                <c:pt idx="21015">
                  <c:v>0.001076389</c:v>
                </c:pt>
                <c:pt idx="21016">
                  <c:v>0.006087963</c:v>
                </c:pt>
                <c:pt idx="21017">
                  <c:v>0.005266204</c:v>
                </c:pt>
                <c:pt idx="21018">
                  <c:v>0.002476852</c:v>
                </c:pt>
                <c:pt idx="21019">
                  <c:v>0.001608796</c:v>
                </c:pt>
                <c:pt idx="21020">
                  <c:v>0.002118056</c:v>
                </c:pt>
                <c:pt idx="21021">
                  <c:v>0.001643519</c:v>
                </c:pt>
                <c:pt idx="21022">
                  <c:v>0.002986111</c:v>
                </c:pt>
                <c:pt idx="21023">
                  <c:v>0.003321759</c:v>
                </c:pt>
                <c:pt idx="21024">
                  <c:v>0.002141204</c:v>
                </c:pt>
                <c:pt idx="21025">
                  <c:v>0.005300926</c:v>
                </c:pt>
                <c:pt idx="21026">
                  <c:v>0.00244213</c:v>
                </c:pt>
                <c:pt idx="21027">
                  <c:v>0.000844907</c:v>
                </c:pt>
                <c:pt idx="21028">
                  <c:v>0.001400463</c:v>
                </c:pt>
                <c:pt idx="21029">
                  <c:v>0.010416667</c:v>
                </c:pt>
                <c:pt idx="21030">
                  <c:v>0.003865741</c:v>
                </c:pt>
                <c:pt idx="21031">
                  <c:v>0.001296296</c:v>
                </c:pt>
                <c:pt idx="21032">
                  <c:v>0.001018519</c:v>
                </c:pt>
                <c:pt idx="21033">
                  <c:v>0.001423611</c:v>
                </c:pt>
                <c:pt idx="21034">
                  <c:v>0.001296296</c:v>
                </c:pt>
                <c:pt idx="21035">
                  <c:v>0.001226852</c:v>
                </c:pt>
                <c:pt idx="21036">
                  <c:v>0.001331019</c:v>
                </c:pt>
                <c:pt idx="21037">
                  <c:v>0.000844907</c:v>
                </c:pt>
                <c:pt idx="21038">
                  <c:v>0.000821759</c:v>
                </c:pt>
                <c:pt idx="21039">
                  <c:v>0.001273148</c:v>
                </c:pt>
                <c:pt idx="21040">
                  <c:v>0.009791667</c:v>
                </c:pt>
                <c:pt idx="21041">
                  <c:v>0.001261574</c:v>
                </c:pt>
                <c:pt idx="21042">
                  <c:v>0.00255787</c:v>
                </c:pt>
                <c:pt idx="21043">
                  <c:v>0.002696759</c:v>
                </c:pt>
                <c:pt idx="21044">
                  <c:v>0.000659722</c:v>
                </c:pt>
                <c:pt idx="21045">
                  <c:v>0.001111111</c:v>
                </c:pt>
                <c:pt idx="21046">
                  <c:v>0.002627315</c:v>
                </c:pt>
                <c:pt idx="21047">
                  <c:v>0.001643519</c:v>
                </c:pt>
                <c:pt idx="21048">
                  <c:v>0.001469907</c:v>
                </c:pt>
                <c:pt idx="21049">
                  <c:v>0.003275463</c:v>
                </c:pt>
                <c:pt idx="21050">
                  <c:v>0.001203704</c:v>
                </c:pt>
                <c:pt idx="21051">
                  <c:v>0.001053241</c:v>
                </c:pt>
                <c:pt idx="21052">
                  <c:v>0.001967593</c:v>
                </c:pt>
                <c:pt idx="21053">
                  <c:v>0.005324074</c:v>
                </c:pt>
                <c:pt idx="21054">
                  <c:v>0.001319444</c:v>
                </c:pt>
                <c:pt idx="21055">
                  <c:v>0.007986111</c:v>
                </c:pt>
                <c:pt idx="21056">
                  <c:v>0.001157407</c:v>
                </c:pt>
                <c:pt idx="21057">
                  <c:v>0.001319444</c:v>
                </c:pt>
                <c:pt idx="21058">
                  <c:v>0.002118056</c:v>
                </c:pt>
                <c:pt idx="21059">
                  <c:v>0.000925926</c:v>
                </c:pt>
                <c:pt idx="21060">
                  <c:v>0.001666667</c:v>
                </c:pt>
                <c:pt idx="21061">
                  <c:v>0.001527778</c:v>
                </c:pt>
                <c:pt idx="21062">
                  <c:v>0.004074074</c:v>
                </c:pt>
                <c:pt idx="21063">
                  <c:v>0.003113426</c:v>
                </c:pt>
                <c:pt idx="21064">
                  <c:v>0.000844907</c:v>
                </c:pt>
                <c:pt idx="21065">
                  <c:v>0.003020833</c:v>
                </c:pt>
                <c:pt idx="21066">
                  <c:v>0.004733796</c:v>
                </c:pt>
                <c:pt idx="21067">
                  <c:v>0.001157407</c:v>
                </c:pt>
                <c:pt idx="21068">
                  <c:v>0.000694444</c:v>
                </c:pt>
                <c:pt idx="21069">
                  <c:v>0.001087963</c:v>
                </c:pt>
                <c:pt idx="21070">
                  <c:v>0.003761574</c:v>
                </c:pt>
                <c:pt idx="21071">
                  <c:v>0.001018519</c:v>
                </c:pt>
                <c:pt idx="21072">
                  <c:v>0.002106481</c:v>
                </c:pt>
                <c:pt idx="21073">
                  <c:v>0.002326389</c:v>
                </c:pt>
                <c:pt idx="21074">
                  <c:v>0.004664352</c:v>
                </c:pt>
                <c:pt idx="21075">
                  <c:v>0.003854167</c:v>
                </c:pt>
                <c:pt idx="21076">
                  <c:v>0.013298611</c:v>
                </c:pt>
                <c:pt idx="21077">
                  <c:v>0.00150463</c:v>
                </c:pt>
                <c:pt idx="21078">
                  <c:v>0.001377315</c:v>
                </c:pt>
                <c:pt idx="21079">
                  <c:v>0.003344907</c:v>
                </c:pt>
                <c:pt idx="21080">
                  <c:v>0.003310185</c:v>
                </c:pt>
                <c:pt idx="21081">
                  <c:v>0.00255787</c:v>
                </c:pt>
                <c:pt idx="21082">
                  <c:v>0.007696759</c:v>
                </c:pt>
                <c:pt idx="21083">
                  <c:v>0.001655093</c:v>
                </c:pt>
                <c:pt idx="21084">
                  <c:v>0.0009375</c:v>
                </c:pt>
                <c:pt idx="21085">
                  <c:v>0.007418981</c:v>
                </c:pt>
                <c:pt idx="21086">
                  <c:v>0.000717593</c:v>
                </c:pt>
                <c:pt idx="21087">
                  <c:v>0.001747685</c:v>
                </c:pt>
                <c:pt idx="21088">
                  <c:v>0.001006944</c:v>
                </c:pt>
                <c:pt idx="21089">
                  <c:v>0.002337963</c:v>
                </c:pt>
                <c:pt idx="21090">
                  <c:v>0.003125</c:v>
                </c:pt>
                <c:pt idx="21091">
                  <c:v>0.000798611</c:v>
                </c:pt>
                <c:pt idx="21092">
                  <c:v>0.005</c:v>
                </c:pt>
                <c:pt idx="21093">
                  <c:v>0.003460648</c:v>
                </c:pt>
                <c:pt idx="21094">
                  <c:v>0.004675926</c:v>
                </c:pt>
                <c:pt idx="21095">
                  <c:v>0.007604167</c:v>
                </c:pt>
                <c:pt idx="21096">
                  <c:v>0.002349537</c:v>
                </c:pt>
                <c:pt idx="21097">
                  <c:v>0.001099537</c:v>
                </c:pt>
                <c:pt idx="21098">
                  <c:v>0.00181713</c:v>
                </c:pt>
                <c:pt idx="21099">
                  <c:v>0.000902778</c:v>
                </c:pt>
                <c:pt idx="21100">
                  <c:v>0.001574074</c:v>
                </c:pt>
                <c:pt idx="21101">
                  <c:v>0.002893519</c:v>
                </c:pt>
                <c:pt idx="21102">
                  <c:v>0.003425926</c:v>
                </c:pt>
                <c:pt idx="21103">
                  <c:v>0.001631944</c:v>
                </c:pt>
                <c:pt idx="21104">
                  <c:v>0.008530093</c:v>
                </c:pt>
                <c:pt idx="21105">
                  <c:v>0.001736111</c:v>
                </c:pt>
                <c:pt idx="21106">
                  <c:v>0.00375</c:v>
                </c:pt>
                <c:pt idx="21107">
                  <c:v>0.001805556</c:v>
                </c:pt>
                <c:pt idx="21108">
                  <c:v>0.00318287</c:v>
                </c:pt>
                <c:pt idx="21109">
                  <c:v>0.003796296</c:v>
                </c:pt>
                <c:pt idx="21110">
                  <c:v>0.001805556</c:v>
                </c:pt>
                <c:pt idx="21111">
                  <c:v>0.004351852</c:v>
                </c:pt>
                <c:pt idx="21112">
                  <c:v>0.003009259</c:v>
                </c:pt>
                <c:pt idx="21113">
                  <c:v>0.010081019</c:v>
                </c:pt>
                <c:pt idx="21114">
                  <c:v>0.001030093</c:v>
                </c:pt>
                <c:pt idx="21115">
                  <c:v>0.001273148</c:v>
                </c:pt>
                <c:pt idx="21116">
                  <c:v>0.001412037</c:v>
                </c:pt>
                <c:pt idx="21117">
                  <c:v>0.001134259</c:v>
                </c:pt>
                <c:pt idx="21118">
                  <c:v>0.001909722</c:v>
                </c:pt>
                <c:pt idx="21119">
                  <c:v>0.007916667</c:v>
                </c:pt>
                <c:pt idx="21120">
                  <c:v>0.009699074</c:v>
                </c:pt>
                <c:pt idx="21121">
                  <c:v>0.004386574</c:v>
                </c:pt>
                <c:pt idx="21122">
                  <c:v>0.003587963</c:v>
                </c:pt>
                <c:pt idx="21123">
                  <c:v>0.000914352</c:v>
                </c:pt>
                <c:pt idx="21124">
                  <c:v>0.00337963</c:v>
                </c:pt>
                <c:pt idx="21125">
                  <c:v>0.003530093</c:v>
                </c:pt>
                <c:pt idx="21126">
                  <c:v>0.000173611</c:v>
                </c:pt>
                <c:pt idx="21127">
                  <c:v>0.009849537</c:v>
                </c:pt>
                <c:pt idx="21128">
                  <c:v>0.000694444</c:v>
                </c:pt>
                <c:pt idx="21129">
                  <c:v>0.006469907</c:v>
                </c:pt>
                <c:pt idx="21130">
                  <c:v>0.015208333</c:v>
                </c:pt>
                <c:pt idx="21131">
                  <c:v>0.001574074</c:v>
                </c:pt>
                <c:pt idx="21132">
                  <c:v>0.008483796</c:v>
                </c:pt>
                <c:pt idx="21133">
                  <c:v>0.008252315</c:v>
                </c:pt>
                <c:pt idx="21134">
                  <c:v>0.001203704</c:v>
                </c:pt>
                <c:pt idx="21135">
                  <c:v>0.005983796</c:v>
                </c:pt>
                <c:pt idx="21136">
                  <c:v>0.00962963</c:v>
                </c:pt>
                <c:pt idx="21137">
                  <c:v>0.001956019</c:v>
                </c:pt>
                <c:pt idx="21138">
                  <c:v>0.002256944</c:v>
                </c:pt>
                <c:pt idx="21139">
                  <c:v>0.003715278</c:v>
                </c:pt>
                <c:pt idx="21140">
                  <c:v>0.003969907</c:v>
                </c:pt>
                <c:pt idx="21141">
                  <c:v>0.001342593</c:v>
                </c:pt>
                <c:pt idx="21142">
                  <c:v>0.001111111</c:v>
                </c:pt>
                <c:pt idx="21143">
                  <c:v>0.001284722</c:v>
                </c:pt>
                <c:pt idx="21144">
                  <c:v>0.001064815</c:v>
                </c:pt>
                <c:pt idx="21145">
                  <c:v>0.001828704</c:v>
                </c:pt>
                <c:pt idx="21146">
                  <c:v>0.003784722</c:v>
                </c:pt>
                <c:pt idx="21147">
                  <c:v>0.002337963</c:v>
                </c:pt>
                <c:pt idx="21148">
                  <c:v>0.003634259</c:v>
                </c:pt>
                <c:pt idx="21149">
                  <c:v>0.011458333</c:v>
                </c:pt>
                <c:pt idx="21150">
                  <c:v>0.001851852</c:v>
                </c:pt>
                <c:pt idx="21151">
                  <c:v>0.000798611</c:v>
                </c:pt>
                <c:pt idx="21152">
                  <c:v>0.001666667</c:v>
                </c:pt>
                <c:pt idx="21153">
                  <c:v>0.006122685</c:v>
                </c:pt>
                <c:pt idx="21154">
                  <c:v>0.004201389</c:v>
                </c:pt>
                <c:pt idx="21155">
                  <c:v>0.00087963</c:v>
                </c:pt>
                <c:pt idx="21156">
                  <c:v>0.003958333</c:v>
                </c:pt>
                <c:pt idx="21157">
                  <c:v>0.000358796</c:v>
                </c:pt>
                <c:pt idx="21158">
                  <c:v>0.000868056</c:v>
                </c:pt>
                <c:pt idx="21159">
                  <c:v>0.001284722</c:v>
                </c:pt>
                <c:pt idx="21160">
                  <c:v>0.000787037</c:v>
                </c:pt>
                <c:pt idx="21161">
                  <c:v>0.013287037</c:v>
                </c:pt>
                <c:pt idx="21162">
                  <c:v>0.000868056</c:v>
                </c:pt>
                <c:pt idx="21163">
                  <c:v>0.00181713</c:v>
                </c:pt>
                <c:pt idx="21164">
                  <c:v>0.004421296</c:v>
                </c:pt>
                <c:pt idx="21165">
                  <c:v>0.003171296</c:v>
                </c:pt>
                <c:pt idx="21166">
                  <c:v>0.002974537</c:v>
                </c:pt>
                <c:pt idx="21167">
                  <c:v>0.001145833</c:v>
                </c:pt>
                <c:pt idx="21168">
                  <c:v>0.00412037</c:v>
                </c:pt>
                <c:pt idx="21169">
                  <c:v>0.002453704</c:v>
                </c:pt>
                <c:pt idx="21170">
                  <c:v>0.001608796</c:v>
                </c:pt>
                <c:pt idx="21171">
                  <c:v>0.005671296</c:v>
                </c:pt>
                <c:pt idx="21172">
                  <c:v>0.002418981</c:v>
                </c:pt>
                <c:pt idx="21173">
                  <c:v>0.002025463</c:v>
                </c:pt>
                <c:pt idx="21174">
                  <c:v>0.00150463</c:v>
                </c:pt>
                <c:pt idx="21175">
                  <c:v>0.001400463</c:v>
                </c:pt>
                <c:pt idx="21176">
                  <c:v>0.000902778</c:v>
                </c:pt>
                <c:pt idx="21177">
                  <c:v>0.000844907</c:v>
                </c:pt>
                <c:pt idx="21178">
                  <c:v>0.000972222</c:v>
                </c:pt>
                <c:pt idx="21179">
                  <c:v>0.001944444</c:v>
                </c:pt>
                <c:pt idx="21180">
                  <c:v>0.002951389</c:v>
                </c:pt>
                <c:pt idx="21181">
                  <c:v>0.001840278</c:v>
                </c:pt>
                <c:pt idx="21182">
                  <c:v>0.004490741</c:v>
                </c:pt>
                <c:pt idx="21183">
                  <c:v>0.001145833</c:v>
                </c:pt>
                <c:pt idx="21184">
                  <c:v>0.000949074</c:v>
                </c:pt>
                <c:pt idx="21185">
                  <c:v>0.004837963</c:v>
                </c:pt>
                <c:pt idx="21186">
                  <c:v>0.000844907</c:v>
                </c:pt>
                <c:pt idx="21187">
                  <c:v>0.002372685</c:v>
                </c:pt>
                <c:pt idx="21188">
                  <c:v>0.002337963</c:v>
                </c:pt>
                <c:pt idx="21189">
                  <c:v>0.004560185</c:v>
                </c:pt>
                <c:pt idx="21190">
                  <c:v>0.001261574</c:v>
                </c:pt>
                <c:pt idx="21191">
                  <c:v>0.002696759</c:v>
                </c:pt>
                <c:pt idx="21192">
                  <c:v>0.001238426</c:v>
                </c:pt>
                <c:pt idx="21193">
                  <c:v>0.001886574</c:v>
                </c:pt>
                <c:pt idx="21194">
                  <c:v>0.004618056</c:v>
                </c:pt>
                <c:pt idx="21195">
                  <c:v>0.002777778</c:v>
                </c:pt>
                <c:pt idx="21196">
                  <c:v>0.003171296</c:v>
                </c:pt>
                <c:pt idx="21197">
                  <c:v>0.001736111</c:v>
                </c:pt>
                <c:pt idx="21198">
                  <c:v>0.002418981</c:v>
                </c:pt>
                <c:pt idx="21199">
                  <c:v>0.000775463</c:v>
                </c:pt>
                <c:pt idx="21200">
                  <c:v>0.001527778</c:v>
                </c:pt>
                <c:pt idx="21201">
                  <c:v>0.003391204</c:v>
                </c:pt>
                <c:pt idx="21202">
                  <c:v>0.000868056</c:v>
                </c:pt>
                <c:pt idx="21203">
                  <c:v>0.004780093</c:v>
                </c:pt>
                <c:pt idx="21204">
                  <c:v>0.000671296</c:v>
                </c:pt>
                <c:pt idx="21205">
                  <c:v>0.004618056</c:v>
                </c:pt>
                <c:pt idx="21206">
                  <c:v>0.010462963</c:v>
                </c:pt>
                <c:pt idx="21207">
                  <c:v>0.000555556</c:v>
                </c:pt>
                <c:pt idx="21208">
                  <c:v>0.00318287</c:v>
                </c:pt>
                <c:pt idx="21209">
                  <c:v>0.005196759</c:v>
                </c:pt>
                <c:pt idx="21210">
                  <c:v>0.006203704</c:v>
                </c:pt>
                <c:pt idx="21211">
                  <c:v>0.001828704</c:v>
                </c:pt>
                <c:pt idx="21212">
                  <c:v>0.00130787</c:v>
                </c:pt>
                <c:pt idx="21213">
                  <c:v>0.001469907</c:v>
                </c:pt>
                <c:pt idx="21214">
                  <c:v>0.008564815</c:v>
                </c:pt>
                <c:pt idx="21215">
                  <c:v>0.000868056</c:v>
                </c:pt>
                <c:pt idx="21216">
                  <c:v>0.000752315</c:v>
                </c:pt>
                <c:pt idx="21217">
                  <c:v>0.001759259</c:v>
                </c:pt>
                <c:pt idx="21218">
                  <c:v>0.001226852</c:v>
                </c:pt>
                <c:pt idx="21219">
                  <c:v>0.00537037</c:v>
                </c:pt>
                <c:pt idx="21220">
                  <c:v>0.001111111</c:v>
                </c:pt>
                <c:pt idx="21221">
                  <c:v>0.00087963</c:v>
                </c:pt>
                <c:pt idx="21222">
                  <c:v>0.0009375</c:v>
                </c:pt>
                <c:pt idx="21223">
                  <c:v>0.001956019</c:v>
                </c:pt>
                <c:pt idx="21224">
                  <c:v>0.00119213</c:v>
                </c:pt>
                <c:pt idx="21225">
                  <c:v>0.000949074</c:v>
                </c:pt>
                <c:pt idx="21226">
                  <c:v>0.001041667</c:v>
                </c:pt>
                <c:pt idx="21227">
                  <c:v>0.001759259</c:v>
                </c:pt>
                <c:pt idx="21228">
                  <c:v>0.000775463</c:v>
                </c:pt>
                <c:pt idx="21229">
                  <c:v>0.002025463</c:v>
                </c:pt>
                <c:pt idx="21230">
                  <c:v>0.001423611</c:v>
                </c:pt>
                <c:pt idx="21231">
                  <c:v>0.002997685</c:v>
                </c:pt>
                <c:pt idx="21232">
                  <c:v>0.0009375</c:v>
                </c:pt>
                <c:pt idx="21233">
                  <c:v>0.00431713</c:v>
                </c:pt>
                <c:pt idx="21234">
                  <c:v>0.000416667</c:v>
                </c:pt>
                <c:pt idx="21235">
                  <c:v>0.001921296</c:v>
                </c:pt>
                <c:pt idx="21236">
                  <c:v>0.00181713</c:v>
                </c:pt>
                <c:pt idx="21237">
                  <c:v>0.001539352</c:v>
                </c:pt>
                <c:pt idx="21238">
                  <c:v>0.001226852</c:v>
                </c:pt>
                <c:pt idx="21239">
                  <c:v>0.00818287</c:v>
                </c:pt>
                <c:pt idx="21240">
                  <c:v>0.001666667</c:v>
                </c:pt>
                <c:pt idx="21241">
                  <c:v>0.004166667</c:v>
                </c:pt>
                <c:pt idx="21242">
                  <c:v>0.001180556</c:v>
                </c:pt>
                <c:pt idx="21243">
                  <c:v>0.000636574</c:v>
                </c:pt>
                <c:pt idx="21244">
                  <c:v>0.001006944</c:v>
                </c:pt>
                <c:pt idx="21245">
                  <c:v>0.003078704</c:v>
                </c:pt>
                <c:pt idx="21246">
                  <c:v>0.001724537</c:v>
                </c:pt>
                <c:pt idx="21247">
                  <c:v>0.004236111</c:v>
                </c:pt>
                <c:pt idx="21248">
                  <c:v>0.001111111</c:v>
                </c:pt>
                <c:pt idx="21249">
                  <c:v>0.000983796</c:v>
                </c:pt>
                <c:pt idx="21250">
                  <c:v>0.001956019</c:v>
                </c:pt>
                <c:pt idx="21251">
                  <c:v>0.002893519</c:v>
                </c:pt>
                <c:pt idx="21252">
                  <c:v>0.002384259</c:v>
                </c:pt>
                <c:pt idx="21253">
                  <c:v>0.006087963</c:v>
                </c:pt>
                <c:pt idx="21254">
                  <c:v>0.00212963</c:v>
                </c:pt>
                <c:pt idx="21255">
                  <c:v>0.000474537</c:v>
                </c:pt>
                <c:pt idx="21256">
                  <c:v>0.002650463</c:v>
                </c:pt>
                <c:pt idx="21257">
                  <c:v>0.002916667</c:v>
                </c:pt>
                <c:pt idx="21258">
                  <c:v>0.001782407</c:v>
                </c:pt>
                <c:pt idx="21259">
                  <c:v>0.00119213</c:v>
                </c:pt>
                <c:pt idx="21260">
                  <c:v>0.001585648</c:v>
                </c:pt>
                <c:pt idx="21261">
                  <c:v>0.001446759</c:v>
                </c:pt>
                <c:pt idx="21262">
                  <c:v>0.001134259</c:v>
                </c:pt>
                <c:pt idx="21263">
                  <c:v>0.001238426</c:v>
                </c:pt>
                <c:pt idx="21264">
                  <c:v>0.000821759</c:v>
                </c:pt>
                <c:pt idx="21265">
                  <c:v>0.001747685</c:v>
                </c:pt>
                <c:pt idx="21266">
                  <c:v>0.001956019</c:v>
                </c:pt>
                <c:pt idx="21267">
                  <c:v>0.00193287</c:v>
                </c:pt>
                <c:pt idx="21268">
                  <c:v>0.001319444</c:v>
                </c:pt>
                <c:pt idx="21269">
                  <c:v>0.000578704</c:v>
                </c:pt>
                <c:pt idx="21270">
                  <c:v>0.002916667</c:v>
                </c:pt>
                <c:pt idx="21271">
                  <c:v>0.000543981</c:v>
                </c:pt>
                <c:pt idx="21272">
                  <c:v>0.001064815</c:v>
                </c:pt>
                <c:pt idx="21273">
                  <c:v>0.002638889</c:v>
                </c:pt>
                <c:pt idx="21274">
                  <c:v>0.003391204</c:v>
                </c:pt>
                <c:pt idx="21275">
                  <c:v>0.007314815</c:v>
                </c:pt>
                <c:pt idx="21276">
                  <c:v>0.001134259</c:v>
                </c:pt>
                <c:pt idx="21277">
                  <c:v>0.003009259</c:v>
                </c:pt>
                <c:pt idx="21278">
                  <c:v>0.002372685</c:v>
                </c:pt>
                <c:pt idx="21279">
                  <c:v>0.001238426</c:v>
                </c:pt>
                <c:pt idx="21280">
                  <c:v>0.000983796</c:v>
                </c:pt>
                <c:pt idx="21281">
                  <c:v>0.002314815</c:v>
                </c:pt>
                <c:pt idx="21282">
                  <c:v>0.001967593</c:v>
                </c:pt>
                <c:pt idx="21283">
                  <c:v>0.001469907</c:v>
                </c:pt>
                <c:pt idx="21284">
                  <c:v>0.000115741</c:v>
                </c:pt>
                <c:pt idx="21285">
                  <c:v>0.000925926</c:v>
                </c:pt>
                <c:pt idx="21286">
                  <c:v>0.003159722</c:v>
                </c:pt>
                <c:pt idx="21287">
                  <c:v>0.001168981</c:v>
                </c:pt>
                <c:pt idx="21288">
                  <c:v>0.005381944</c:v>
                </c:pt>
                <c:pt idx="21289">
                  <c:v>0.001481481</c:v>
                </c:pt>
                <c:pt idx="21290">
                  <c:v>0.001400463</c:v>
                </c:pt>
                <c:pt idx="21291">
                  <c:v>0.006863426</c:v>
                </c:pt>
                <c:pt idx="21292">
                  <c:v>0.006388889</c:v>
                </c:pt>
                <c:pt idx="21293">
                  <c:v>0.0034375</c:v>
                </c:pt>
                <c:pt idx="21294">
                  <c:v>0.001076389</c:v>
                </c:pt>
                <c:pt idx="21295">
                  <c:v>0.001631944</c:v>
                </c:pt>
                <c:pt idx="21296">
                  <c:v>0.001793981</c:v>
                </c:pt>
                <c:pt idx="21297">
                  <c:v>0.004282407</c:v>
                </c:pt>
                <c:pt idx="21298">
                  <c:v>0.001284722</c:v>
                </c:pt>
                <c:pt idx="21299">
                  <c:v>0.001840278</c:v>
                </c:pt>
                <c:pt idx="21300">
                  <c:v>0.014085648</c:v>
                </c:pt>
                <c:pt idx="21301">
                  <c:v>0.003622685</c:v>
                </c:pt>
                <c:pt idx="21302">
                  <c:v>0.000439815</c:v>
                </c:pt>
                <c:pt idx="21303">
                  <c:v>0.008761574</c:v>
                </c:pt>
                <c:pt idx="21304">
                  <c:v>0.002465278</c:v>
                </c:pt>
                <c:pt idx="21305">
                  <c:v>0.0034375</c:v>
                </c:pt>
                <c:pt idx="21306">
                  <c:v>0.001481481</c:v>
                </c:pt>
                <c:pt idx="21307">
                  <c:v>0.007349537</c:v>
                </c:pt>
                <c:pt idx="21308">
                  <c:v>0.00412037</c:v>
                </c:pt>
                <c:pt idx="21309">
                  <c:v>0.007002315</c:v>
                </c:pt>
                <c:pt idx="21310">
                  <c:v>0.010821759</c:v>
                </c:pt>
                <c:pt idx="21311">
                  <c:v>0.001655093</c:v>
                </c:pt>
                <c:pt idx="21312">
                  <c:v>0.004791667</c:v>
                </c:pt>
                <c:pt idx="21313">
                  <c:v>0.002546296</c:v>
                </c:pt>
                <c:pt idx="21314">
                  <c:v>0.001099537</c:v>
                </c:pt>
                <c:pt idx="21315">
                  <c:v>0.001469907</c:v>
                </c:pt>
                <c:pt idx="21316">
                  <c:v>0.003564815</c:v>
                </c:pt>
                <c:pt idx="21317">
                  <c:v>0.00119213</c:v>
                </c:pt>
                <c:pt idx="21318">
                  <c:v>0.000798611</c:v>
                </c:pt>
                <c:pt idx="21319">
                  <c:v>0.001041667</c:v>
                </c:pt>
                <c:pt idx="21320">
                  <c:v>0.001712963</c:v>
                </c:pt>
                <c:pt idx="21321">
                  <c:v>0.001273148</c:v>
                </c:pt>
                <c:pt idx="21322">
                  <c:v>0.005960648</c:v>
                </c:pt>
                <c:pt idx="21323">
                  <c:v>0.002476852</c:v>
                </c:pt>
                <c:pt idx="21324">
                  <c:v>0.009918981</c:v>
                </c:pt>
                <c:pt idx="21325">
                  <c:v>0.005289352</c:v>
                </c:pt>
                <c:pt idx="21326">
                  <c:v>0.004872685</c:v>
                </c:pt>
                <c:pt idx="21327">
                  <c:v>0.002118056</c:v>
                </c:pt>
                <c:pt idx="21328">
                  <c:v>0.002777778</c:v>
                </c:pt>
                <c:pt idx="21329">
                  <c:v>0.001296296</c:v>
                </c:pt>
                <c:pt idx="21330">
                  <c:v>0.004895833</c:v>
                </c:pt>
                <c:pt idx="21331">
                  <c:v>0.005821759</c:v>
                </c:pt>
                <c:pt idx="21332">
                  <c:v>0.001099537</c:v>
                </c:pt>
                <c:pt idx="21333">
                  <c:v>0.000775463</c:v>
                </c:pt>
                <c:pt idx="21334">
                  <c:v>0.001076389</c:v>
                </c:pt>
                <c:pt idx="21335">
                  <c:v>0.002662037</c:v>
                </c:pt>
                <c:pt idx="21336">
                  <c:v>0.00130787</c:v>
                </c:pt>
                <c:pt idx="21337">
                  <c:v>0.00119213</c:v>
                </c:pt>
                <c:pt idx="21338">
                  <c:v>0.001226852</c:v>
                </c:pt>
                <c:pt idx="21339">
                  <c:v>0.00431713</c:v>
                </c:pt>
                <c:pt idx="21340">
                  <c:v>0.001909722</c:v>
                </c:pt>
                <c:pt idx="21341">
                  <c:v>0.00068287</c:v>
                </c:pt>
                <c:pt idx="21342">
                  <c:v>0.000648148</c:v>
                </c:pt>
                <c:pt idx="21343">
                  <c:v>0.00125</c:v>
                </c:pt>
                <c:pt idx="21344">
                  <c:v>0.001666667</c:v>
                </c:pt>
                <c:pt idx="21345">
                  <c:v>0.000925926</c:v>
                </c:pt>
                <c:pt idx="21346">
                  <c:v>0.001030093</c:v>
                </c:pt>
                <c:pt idx="21347">
                  <c:v>0.001296296</c:v>
                </c:pt>
                <c:pt idx="21348">
                  <c:v>0.002013889</c:v>
                </c:pt>
                <c:pt idx="21349">
                  <c:v>0.001689815</c:v>
                </c:pt>
                <c:pt idx="21350">
                  <c:v>0.004699074</c:v>
                </c:pt>
                <c:pt idx="21351">
                  <c:v>0.00599537</c:v>
                </c:pt>
                <c:pt idx="21352">
                  <c:v>0.003148148</c:v>
                </c:pt>
                <c:pt idx="21353">
                  <c:v>0.001944444</c:v>
                </c:pt>
                <c:pt idx="21354">
                  <c:v>0.003634259</c:v>
                </c:pt>
                <c:pt idx="21355">
                  <c:v>0.003009259</c:v>
                </c:pt>
                <c:pt idx="21356">
                  <c:v>0.000983796</c:v>
                </c:pt>
                <c:pt idx="21357">
                  <c:v>0.001006944</c:v>
                </c:pt>
                <c:pt idx="21358">
                  <c:v>0.001041667</c:v>
                </c:pt>
                <c:pt idx="21359">
                  <c:v>0.005844907</c:v>
                </c:pt>
                <c:pt idx="21360">
                  <c:v>0.002164352</c:v>
                </c:pt>
                <c:pt idx="21361">
                  <c:v>0.00125</c:v>
                </c:pt>
                <c:pt idx="21362">
                  <c:v>0.001539352</c:v>
                </c:pt>
                <c:pt idx="21363">
                  <c:v>0.002280093</c:v>
                </c:pt>
                <c:pt idx="21364">
                  <c:v>0.000902778</c:v>
                </c:pt>
                <c:pt idx="21365">
                  <c:v>0.001365741</c:v>
                </c:pt>
                <c:pt idx="21366">
                  <c:v>0.003969907</c:v>
                </c:pt>
                <c:pt idx="21367">
                  <c:v>0.00255787</c:v>
                </c:pt>
                <c:pt idx="21368">
                  <c:v>0.003240741</c:v>
                </c:pt>
                <c:pt idx="21369">
                  <c:v>0.00306713</c:v>
                </c:pt>
                <c:pt idx="21370">
                  <c:v>0.001828704</c:v>
                </c:pt>
                <c:pt idx="21371">
                  <c:v>0.002488426</c:v>
                </c:pt>
                <c:pt idx="21372">
                  <c:v>0.002384259</c:v>
                </c:pt>
                <c:pt idx="21373">
                  <c:v>0.001539352</c:v>
                </c:pt>
                <c:pt idx="21374">
                  <c:v>0.001840278</c:v>
                </c:pt>
                <c:pt idx="21375">
                  <c:v>0.010694444</c:v>
                </c:pt>
                <c:pt idx="21376">
                  <c:v>0.002256944</c:v>
                </c:pt>
                <c:pt idx="21377">
                  <c:v>0.001678241</c:v>
                </c:pt>
                <c:pt idx="21378">
                  <c:v>0.000983796</c:v>
                </c:pt>
                <c:pt idx="21379">
                  <c:v>0.000810185</c:v>
                </c:pt>
                <c:pt idx="21380">
                  <c:v>0.002488426</c:v>
                </c:pt>
                <c:pt idx="21381">
                  <c:v>0.003483796</c:v>
                </c:pt>
                <c:pt idx="21382">
                  <c:v>0.000740741</c:v>
                </c:pt>
                <c:pt idx="21383">
                  <c:v>0.002476852</c:v>
                </c:pt>
                <c:pt idx="21384">
                  <c:v>0.038449074</c:v>
                </c:pt>
                <c:pt idx="21385">
                  <c:v>0.009652778</c:v>
                </c:pt>
                <c:pt idx="21386">
                  <c:v>0.001574074</c:v>
                </c:pt>
                <c:pt idx="21387">
                  <c:v>0.004236111</c:v>
                </c:pt>
                <c:pt idx="21388">
                  <c:v>0.013703704</c:v>
                </c:pt>
                <c:pt idx="21389">
                  <c:v>0.002407407</c:v>
                </c:pt>
                <c:pt idx="21390">
                  <c:v>0.008078704</c:v>
                </c:pt>
                <c:pt idx="21391">
                  <c:v>0.005011574</c:v>
                </c:pt>
                <c:pt idx="21392">
                  <c:v>0.001550926</c:v>
                </c:pt>
                <c:pt idx="21393">
                  <c:v>0.001099537</c:v>
                </c:pt>
                <c:pt idx="21394">
                  <c:v>0.002326389</c:v>
                </c:pt>
                <c:pt idx="21395">
                  <c:v>0.005821759</c:v>
                </c:pt>
                <c:pt idx="21396">
                  <c:v>0.013321759</c:v>
                </c:pt>
                <c:pt idx="21397">
                  <c:v>0.0021875</c:v>
                </c:pt>
                <c:pt idx="21398">
                  <c:v>0.001944444</c:v>
                </c:pt>
                <c:pt idx="21399">
                  <c:v>0.000706019</c:v>
                </c:pt>
                <c:pt idx="21400">
                  <c:v>0.004490741</c:v>
                </c:pt>
                <c:pt idx="21401">
                  <c:v>0.001412037</c:v>
                </c:pt>
                <c:pt idx="21402">
                  <c:v>0.005185185</c:v>
                </c:pt>
                <c:pt idx="21403">
                  <c:v>0.000694444</c:v>
                </c:pt>
                <c:pt idx="21404">
                  <c:v>0.00193287</c:v>
                </c:pt>
                <c:pt idx="21405">
                  <c:v>0.000891204</c:v>
                </c:pt>
                <c:pt idx="21406">
                  <c:v>0.004050926</c:v>
                </c:pt>
                <c:pt idx="21407">
                  <c:v>0.005196759</c:v>
                </c:pt>
                <c:pt idx="21408">
                  <c:v>0.004490741</c:v>
                </c:pt>
                <c:pt idx="21409">
                  <c:v>0.001678241</c:v>
                </c:pt>
                <c:pt idx="21410">
                  <c:v>0.001770833</c:v>
                </c:pt>
                <c:pt idx="21411">
                  <c:v>0.002511574</c:v>
                </c:pt>
                <c:pt idx="21412">
                  <c:v>0.003900463</c:v>
                </c:pt>
                <c:pt idx="21413">
                  <c:v>0.001087963</c:v>
                </c:pt>
                <c:pt idx="21414">
                  <c:v>0.004918981</c:v>
                </c:pt>
                <c:pt idx="21415">
                  <c:v>0.004363426</c:v>
                </c:pt>
                <c:pt idx="21416">
                  <c:v>0.000601852</c:v>
                </c:pt>
                <c:pt idx="21417">
                  <c:v>0.014247685</c:v>
                </c:pt>
                <c:pt idx="21418">
                  <c:v>0.000474537</c:v>
                </c:pt>
                <c:pt idx="21419">
                  <c:v>0.009131944</c:v>
                </c:pt>
                <c:pt idx="21420">
                  <c:v>0.007361111</c:v>
                </c:pt>
                <c:pt idx="21421">
                  <c:v>0.000393519</c:v>
                </c:pt>
                <c:pt idx="21422">
                  <c:v>0.000752315</c:v>
                </c:pt>
                <c:pt idx="21423">
                  <c:v>0.001481481</c:v>
                </c:pt>
                <c:pt idx="21424">
                  <c:v>0.001666667</c:v>
                </c:pt>
                <c:pt idx="21425">
                  <c:v>0.000729167</c:v>
                </c:pt>
                <c:pt idx="21426">
                  <c:v>0.001967593</c:v>
                </c:pt>
                <c:pt idx="21427">
                  <c:v>0.001493056</c:v>
                </c:pt>
                <c:pt idx="21428">
                  <c:v>0.003206019</c:v>
                </c:pt>
                <c:pt idx="21429">
                  <c:v>0.002534722</c:v>
                </c:pt>
                <c:pt idx="21430">
                  <c:v>0.000439815</c:v>
                </c:pt>
                <c:pt idx="21431">
                  <c:v>0.002824074</c:v>
                </c:pt>
                <c:pt idx="21432">
                  <c:v>0.001053241</c:v>
                </c:pt>
                <c:pt idx="21433">
                  <c:v>0.000752315</c:v>
                </c:pt>
                <c:pt idx="21434">
                  <c:v>0.000358796</c:v>
                </c:pt>
                <c:pt idx="21435">
                  <c:v>0.001388889</c:v>
                </c:pt>
                <c:pt idx="21436">
                  <c:v>0.00056713</c:v>
                </c:pt>
                <c:pt idx="21437">
                  <c:v>0.0015625</c:v>
                </c:pt>
                <c:pt idx="21438">
                  <c:v>0.001539352</c:v>
                </c:pt>
                <c:pt idx="21439">
                  <c:v>0.004224537</c:v>
                </c:pt>
                <c:pt idx="21440">
                  <c:v>0.00287037</c:v>
                </c:pt>
                <c:pt idx="21441">
                  <c:v>0.001168981</c:v>
                </c:pt>
                <c:pt idx="21442">
                  <c:v>0.002060185</c:v>
                </c:pt>
                <c:pt idx="21443">
                  <c:v>0.000983796</c:v>
                </c:pt>
                <c:pt idx="21444">
                  <c:v>0.001979167</c:v>
                </c:pt>
                <c:pt idx="21445">
                  <c:v>0.002708333</c:v>
                </c:pt>
                <c:pt idx="21446">
                  <c:v>0.001273148</c:v>
                </c:pt>
                <c:pt idx="21447">
                  <c:v>0.010462963</c:v>
                </c:pt>
                <c:pt idx="21448">
                  <c:v>0.005532407</c:v>
                </c:pt>
                <c:pt idx="21449">
                  <c:v>0.001435185</c:v>
                </c:pt>
                <c:pt idx="21450">
                  <c:v>0.002627315</c:v>
                </c:pt>
                <c:pt idx="21451">
                  <c:v>0.002615741</c:v>
                </c:pt>
                <c:pt idx="21452">
                  <c:v>0.001886574</c:v>
                </c:pt>
                <c:pt idx="21453">
                  <c:v>0.003541667</c:v>
                </c:pt>
                <c:pt idx="21454">
                  <c:v>0.001030093</c:v>
                </c:pt>
                <c:pt idx="21455">
                  <c:v>0.001585648</c:v>
                </c:pt>
                <c:pt idx="21456">
                  <c:v>0.002824074</c:v>
                </c:pt>
                <c:pt idx="21457">
                  <c:v>0.000740741</c:v>
                </c:pt>
                <c:pt idx="21458">
                  <c:v>0.004467593</c:v>
                </c:pt>
                <c:pt idx="21459">
                  <c:v>0.001273148</c:v>
                </c:pt>
                <c:pt idx="21460">
                  <c:v>0.001574074</c:v>
                </c:pt>
                <c:pt idx="21461">
                  <c:v>0.003310185</c:v>
                </c:pt>
                <c:pt idx="21462">
                  <c:v>0.001377315</c:v>
                </c:pt>
                <c:pt idx="21463">
                  <c:v>0.001261574</c:v>
                </c:pt>
                <c:pt idx="21464">
                  <c:v>0.00099537</c:v>
                </c:pt>
                <c:pt idx="21465">
                  <c:v>0.002430556</c:v>
                </c:pt>
                <c:pt idx="21466">
                  <c:v>0.001458333</c:v>
                </c:pt>
                <c:pt idx="21467">
                  <c:v>0.003634259</c:v>
                </c:pt>
                <c:pt idx="21468">
                  <c:v>0.002928241</c:v>
                </c:pt>
                <c:pt idx="21469">
                  <c:v>0.004513889</c:v>
                </c:pt>
                <c:pt idx="21470">
                  <c:v>0.002361111</c:v>
                </c:pt>
                <c:pt idx="21471">
                  <c:v>0.000520833</c:v>
                </c:pt>
                <c:pt idx="21472">
                  <c:v>0.001261574</c:v>
                </c:pt>
                <c:pt idx="21473">
                  <c:v>0.00087963</c:v>
                </c:pt>
                <c:pt idx="21474">
                  <c:v>0.018275463</c:v>
                </c:pt>
                <c:pt idx="21475">
                  <c:v>0.001111111</c:v>
                </c:pt>
                <c:pt idx="21476">
                  <c:v>0.021655093</c:v>
                </c:pt>
                <c:pt idx="21477">
                  <c:v>0.001064815</c:v>
                </c:pt>
                <c:pt idx="21478">
                  <c:v>0.007152778</c:v>
                </c:pt>
                <c:pt idx="21479">
                  <c:v>0.001041667</c:v>
                </c:pt>
                <c:pt idx="21480">
                  <c:v>0.008946759</c:v>
                </c:pt>
                <c:pt idx="21481">
                  <c:v>0.000752315</c:v>
                </c:pt>
                <c:pt idx="21482">
                  <c:v>0.001608796</c:v>
                </c:pt>
                <c:pt idx="21483">
                  <c:v>0.008819444</c:v>
                </c:pt>
                <c:pt idx="21484">
                  <c:v>0.002094907</c:v>
                </c:pt>
                <c:pt idx="21485">
                  <c:v>0.007766204</c:v>
                </c:pt>
                <c:pt idx="21486">
                  <c:v>0.000821759</c:v>
                </c:pt>
                <c:pt idx="21487">
                  <c:v>0.000625</c:v>
                </c:pt>
                <c:pt idx="21488">
                  <c:v>0.000555556</c:v>
                </c:pt>
                <c:pt idx="21489">
                  <c:v>0.001516204</c:v>
                </c:pt>
                <c:pt idx="21490">
                  <c:v>0.000949074</c:v>
                </c:pt>
                <c:pt idx="21491">
                  <c:v>0.003460648</c:v>
                </c:pt>
                <c:pt idx="21492">
                  <c:v>0.001157407</c:v>
                </c:pt>
                <c:pt idx="21493">
                  <c:v>0.001064815</c:v>
                </c:pt>
                <c:pt idx="21494">
                  <c:v>0.000844907</c:v>
                </c:pt>
                <c:pt idx="21495">
                  <c:v>0.007384259</c:v>
                </c:pt>
                <c:pt idx="21496">
                  <c:v>0.006875</c:v>
                </c:pt>
                <c:pt idx="21497">
                  <c:v>0.007233796</c:v>
                </c:pt>
                <c:pt idx="21498">
                  <c:v>0.001215278</c:v>
                </c:pt>
                <c:pt idx="21499">
                  <c:v>0.002083333</c:v>
                </c:pt>
                <c:pt idx="21500">
                  <c:v>0.00162037</c:v>
                </c:pt>
                <c:pt idx="21501">
                  <c:v>0.005300926</c:v>
                </c:pt>
                <c:pt idx="21502">
                  <c:v>0.002256944</c:v>
                </c:pt>
                <c:pt idx="21503">
                  <c:v>0.001006944</c:v>
                </c:pt>
                <c:pt idx="21504">
                  <c:v>0.002280093</c:v>
                </c:pt>
                <c:pt idx="21505">
                  <c:v>0.002349537</c:v>
                </c:pt>
                <c:pt idx="21506">
                  <c:v>0.001516204</c:v>
                </c:pt>
                <c:pt idx="21507">
                  <c:v>0.000787037</c:v>
                </c:pt>
                <c:pt idx="21508">
                  <c:v>0.002905093</c:v>
                </c:pt>
                <c:pt idx="21509">
                  <c:v>0.001597222</c:v>
                </c:pt>
                <c:pt idx="21510">
                  <c:v>0.001215278</c:v>
                </c:pt>
                <c:pt idx="21511">
                  <c:v>0.00125</c:v>
                </c:pt>
                <c:pt idx="21512">
                  <c:v>0.00130787</c:v>
                </c:pt>
                <c:pt idx="21513">
                  <c:v>0.001863426</c:v>
                </c:pt>
                <c:pt idx="21514">
                  <c:v>0.002696759</c:v>
                </c:pt>
                <c:pt idx="21515">
                  <c:v>0.010208333</c:v>
                </c:pt>
                <c:pt idx="21516">
                  <c:v>0.001331019</c:v>
                </c:pt>
                <c:pt idx="21517">
                  <c:v>0.003946759</c:v>
                </c:pt>
                <c:pt idx="21518">
                  <c:v>0.000300926</c:v>
                </c:pt>
                <c:pt idx="21519">
                  <c:v>0.001747685</c:v>
                </c:pt>
                <c:pt idx="21520">
                  <c:v>0.003622685</c:v>
                </c:pt>
                <c:pt idx="21521">
                  <c:v>0.002662037</c:v>
                </c:pt>
                <c:pt idx="21522">
                  <c:v>0.004548611</c:v>
                </c:pt>
                <c:pt idx="21523">
                  <c:v>0.001284722</c:v>
                </c:pt>
                <c:pt idx="21524">
                  <c:v>0.000972222</c:v>
                </c:pt>
                <c:pt idx="21525">
                  <c:v>0.000590278</c:v>
                </c:pt>
                <c:pt idx="21526">
                  <c:v>0.001342593</c:v>
                </c:pt>
                <c:pt idx="21527">
                  <c:v>0.000844907</c:v>
                </c:pt>
                <c:pt idx="21528">
                  <c:v>0.006111111</c:v>
                </c:pt>
                <c:pt idx="21529">
                  <c:v>0.000821759</c:v>
                </c:pt>
                <c:pt idx="21530">
                  <c:v>0.000810185</c:v>
                </c:pt>
                <c:pt idx="21531">
                  <c:v>0.001747685</c:v>
                </c:pt>
                <c:pt idx="21532">
                  <c:v>0.001689815</c:v>
                </c:pt>
                <c:pt idx="21533">
                  <c:v>0.003078704</c:v>
                </c:pt>
                <c:pt idx="21534">
                  <c:v>0.000856481</c:v>
                </c:pt>
                <c:pt idx="21535">
                  <c:v>0.005231481</c:v>
                </c:pt>
                <c:pt idx="21536">
                  <c:v>0.000393519</c:v>
                </c:pt>
                <c:pt idx="21537">
                  <c:v>0.00130787</c:v>
                </c:pt>
                <c:pt idx="21538">
                  <c:v>0.001412037</c:v>
                </c:pt>
                <c:pt idx="21539">
                  <c:v>0.000555556</c:v>
                </c:pt>
                <c:pt idx="21540">
                  <c:v>0.000925926</c:v>
                </c:pt>
                <c:pt idx="21541">
                  <c:v>0.001087963</c:v>
                </c:pt>
                <c:pt idx="21542">
                  <c:v>0.000810185</c:v>
                </c:pt>
                <c:pt idx="21543">
                  <c:v>0.001400463</c:v>
                </c:pt>
                <c:pt idx="21544">
                  <c:v>0.000706019</c:v>
                </c:pt>
                <c:pt idx="21545">
                  <c:v>0.001655093</c:v>
                </c:pt>
                <c:pt idx="21546">
                  <c:v>0.001990741</c:v>
                </c:pt>
                <c:pt idx="21547">
                  <c:v>0.000821759</c:v>
                </c:pt>
                <c:pt idx="21548">
                  <c:v>0.000520833</c:v>
                </c:pt>
                <c:pt idx="21549">
                  <c:v>0.001053241</c:v>
                </c:pt>
                <c:pt idx="21550">
                  <c:v>0.001064815</c:v>
                </c:pt>
                <c:pt idx="21551">
                  <c:v>0.001030093</c:v>
                </c:pt>
                <c:pt idx="21552">
                  <c:v>0.001331019</c:v>
                </c:pt>
                <c:pt idx="21553">
                  <c:v>0.001400463</c:v>
                </c:pt>
                <c:pt idx="21554">
                  <c:v>0.001377315</c:v>
                </c:pt>
                <c:pt idx="21555">
                  <c:v>0.000798611</c:v>
                </c:pt>
                <c:pt idx="21556">
                  <c:v>0.001134259</c:v>
                </c:pt>
                <c:pt idx="21557">
                  <c:v>0.002256944</c:v>
                </c:pt>
                <c:pt idx="21558">
                  <c:v>0.001203704</c:v>
                </c:pt>
                <c:pt idx="21559">
                  <c:v>0.005960648</c:v>
                </c:pt>
                <c:pt idx="21560">
                  <c:v>0.00099537</c:v>
                </c:pt>
                <c:pt idx="21561">
                  <c:v>0.001157407</c:v>
                </c:pt>
                <c:pt idx="21562">
                  <c:v>0.0003125</c:v>
                </c:pt>
                <c:pt idx="21563">
                  <c:v>0.001203704</c:v>
                </c:pt>
                <c:pt idx="21564">
                  <c:v>0.000729167</c:v>
                </c:pt>
                <c:pt idx="21565">
                  <c:v>0.001921296</c:v>
                </c:pt>
                <c:pt idx="21566">
                  <c:v>0.00130787</c:v>
                </c:pt>
                <c:pt idx="21567">
                  <c:v>0.003576389</c:v>
                </c:pt>
                <c:pt idx="21568">
                  <c:v>0.001435185</c:v>
                </c:pt>
                <c:pt idx="21569">
                  <c:v>0.002395833</c:v>
                </c:pt>
                <c:pt idx="21570">
                  <c:v>0.001041667</c:v>
                </c:pt>
                <c:pt idx="21571">
                  <c:v>0.001134259</c:v>
                </c:pt>
                <c:pt idx="21572">
                  <c:v>0.001157407</c:v>
                </c:pt>
                <c:pt idx="21573">
                  <c:v>0.002534722</c:v>
                </c:pt>
                <c:pt idx="21574">
                  <c:v>0.001493056</c:v>
                </c:pt>
                <c:pt idx="21575">
                  <c:v>0.001481481</c:v>
                </c:pt>
                <c:pt idx="21576">
                  <c:v>0.000868056</c:v>
                </c:pt>
                <c:pt idx="21577">
                  <c:v>0.000868056</c:v>
                </c:pt>
                <c:pt idx="21578">
                  <c:v>0.000775463</c:v>
                </c:pt>
                <c:pt idx="21579">
                  <c:v>0.001284722</c:v>
                </c:pt>
                <c:pt idx="21580">
                  <c:v>0.005763889</c:v>
                </c:pt>
                <c:pt idx="21581">
                  <c:v>0.001111111</c:v>
                </c:pt>
                <c:pt idx="21582">
                  <c:v>0.002349537</c:v>
                </c:pt>
                <c:pt idx="21583">
                  <c:v>0.001284722</c:v>
                </c:pt>
                <c:pt idx="21584">
                  <c:v>0.006770833</c:v>
                </c:pt>
                <c:pt idx="21585">
                  <c:v>0.00162037</c:v>
                </c:pt>
                <c:pt idx="21586">
                  <c:v>0.002719907</c:v>
                </c:pt>
                <c:pt idx="21587">
                  <c:v>0.001134259</c:v>
                </c:pt>
                <c:pt idx="21588">
                  <c:v>0.001493056</c:v>
                </c:pt>
                <c:pt idx="21589">
                  <c:v>0.003645833</c:v>
                </c:pt>
                <c:pt idx="21590">
                  <c:v>0.001701389</c:v>
                </c:pt>
                <c:pt idx="21591">
                  <c:v>0.001550926</c:v>
                </c:pt>
                <c:pt idx="21592">
                  <c:v>0.004988426</c:v>
                </c:pt>
                <c:pt idx="21593">
                  <c:v>0.000729167</c:v>
                </c:pt>
                <c:pt idx="21594">
                  <c:v>0.000335648</c:v>
                </c:pt>
                <c:pt idx="21595">
                  <c:v>0.001076389</c:v>
                </c:pt>
                <c:pt idx="21596">
                  <c:v>0.00806713</c:v>
                </c:pt>
                <c:pt idx="21597">
                  <c:v>0.001944444</c:v>
                </c:pt>
                <c:pt idx="21598">
                  <c:v>0.002453704</c:v>
                </c:pt>
                <c:pt idx="21599">
                  <c:v>0.002928241</c:v>
                </c:pt>
                <c:pt idx="21600">
                  <c:v>0.003240741</c:v>
                </c:pt>
                <c:pt idx="21601">
                  <c:v>0.000925926</c:v>
                </c:pt>
                <c:pt idx="21602">
                  <c:v>0.001956019</c:v>
                </c:pt>
                <c:pt idx="21603">
                  <c:v>0.002418981</c:v>
                </c:pt>
                <c:pt idx="21604">
                  <c:v>0.001377315</c:v>
                </c:pt>
                <c:pt idx="21605">
                  <c:v>0.001863426</c:v>
                </c:pt>
                <c:pt idx="21606">
                  <c:v>0.000416667</c:v>
                </c:pt>
                <c:pt idx="21607">
                  <c:v>0.000335648</c:v>
                </c:pt>
                <c:pt idx="21608">
                  <c:v>0.000914352</c:v>
                </c:pt>
                <c:pt idx="21609">
                  <c:v>0.002222222</c:v>
                </c:pt>
                <c:pt idx="21610">
                  <c:v>0.002303241</c:v>
                </c:pt>
                <c:pt idx="21611">
                  <c:v>0.001666667</c:v>
                </c:pt>
                <c:pt idx="21612">
                  <c:v>0.003831019</c:v>
                </c:pt>
                <c:pt idx="21613">
                  <c:v>0.001284722</c:v>
                </c:pt>
                <c:pt idx="21614">
                  <c:v>0.005451389</c:v>
                </c:pt>
                <c:pt idx="21615">
                  <c:v>0.001643519</c:v>
                </c:pt>
                <c:pt idx="21616">
                  <c:v>0.000671296</c:v>
                </c:pt>
                <c:pt idx="21617">
                  <c:v>0.000787037</c:v>
                </c:pt>
                <c:pt idx="21618">
                  <c:v>0.000914352</c:v>
                </c:pt>
                <c:pt idx="21619">
                  <c:v>0.005451389</c:v>
                </c:pt>
                <c:pt idx="21620">
                  <c:v>0.001180556</c:v>
                </c:pt>
                <c:pt idx="21621">
                  <c:v>0.001006944</c:v>
                </c:pt>
                <c:pt idx="21622">
                  <c:v>0.001481481</c:v>
                </c:pt>
                <c:pt idx="21623">
                  <c:v>0.001967593</c:v>
                </c:pt>
                <c:pt idx="21624">
                  <c:v>0.001168981</c:v>
                </c:pt>
                <c:pt idx="21625">
                  <c:v>0.003101852</c:v>
                </c:pt>
                <c:pt idx="21626">
                  <c:v>0.003043981</c:v>
                </c:pt>
                <c:pt idx="21627">
                  <c:v>0.000925926</c:v>
                </c:pt>
                <c:pt idx="21628">
                  <c:v>0.000601852</c:v>
                </c:pt>
                <c:pt idx="21629">
                  <c:v>0.002939815</c:v>
                </c:pt>
                <c:pt idx="21630">
                  <c:v>0.002326389</c:v>
                </c:pt>
                <c:pt idx="21631">
                  <c:v>0.001736111</c:v>
                </c:pt>
                <c:pt idx="21632">
                  <c:v>0.000810185</c:v>
                </c:pt>
                <c:pt idx="21633">
                  <c:v>0.002361111</c:v>
                </c:pt>
                <c:pt idx="21634">
                  <c:v>0.00150463</c:v>
                </c:pt>
                <c:pt idx="21635">
                  <c:v>0.002210648</c:v>
                </c:pt>
                <c:pt idx="21636">
                  <c:v>0.009039352</c:v>
                </c:pt>
                <c:pt idx="21637">
                  <c:v>0.000856481</c:v>
                </c:pt>
                <c:pt idx="21638">
                  <c:v>0.000763889</c:v>
                </c:pt>
                <c:pt idx="21639">
                  <c:v>0.000925926</c:v>
                </c:pt>
                <c:pt idx="21640">
                  <c:v>0.001053241</c:v>
                </c:pt>
                <c:pt idx="21641">
                  <c:v>0.003240741</c:v>
                </c:pt>
                <c:pt idx="21642">
                  <c:v>0.002453704</c:v>
                </c:pt>
                <c:pt idx="21643">
                  <c:v>0.001655093</c:v>
                </c:pt>
                <c:pt idx="21644">
                  <c:v>0.001076389</c:v>
                </c:pt>
                <c:pt idx="21645">
                  <c:v>0.000752315</c:v>
                </c:pt>
                <c:pt idx="21646">
                  <c:v>0.003136574</c:v>
                </c:pt>
                <c:pt idx="21647">
                  <c:v>0.002303241</c:v>
                </c:pt>
                <c:pt idx="21648">
                  <c:v>0.013032407</c:v>
                </c:pt>
                <c:pt idx="21649">
                  <c:v>0.005949074</c:v>
                </c:pt>
                <c:pt idx="21650">
                  <c:v>0.000868056</c:v>
                </c:pt>
                <c:pt idx="21651">
                  <c:v>0.004537037</c:v>
                </c:pt>
                <c:pt idx="21652">
                  <c:v>0.001377315</c:v>
                </c:pt>
                <c:pt idx="21653">
                  <c:v>0.001747685</c:v>
                </c:pt>
                <c:pt idx="21654">
                  <c:v>0.001736111</c:v>
                </c:pt>
                <c:pt idx="21655">
                  <c:v>0.002488426</c:v>
                </c:pt>
                <c:pt idx="21656">
                  <c:v>0.006331019</c:v>
                </c:pt>
                <c:pt idx="21657">
                  <c:v>0.000983796</c:v>
                </c:pt>
                <c:pt idx="21658">
                  <c:v>0.006018519</c:v>
                </c:pt>
                <c:pt idx="21659">
                  <c:v>0.00099537</c:v>
                </c:pt>
                <c:pt idx="21660">
                  <c:v>0.00025463</c:v>
                </c:pt>
                <c:pt idx="21661">
                  <c:v>0.000868056</c:v>
                </c:pt>
                <c:pt idx="21662">
                  <c:v>0.001550926</c:v>
                </c:pt>
                <c:pt idx="21663">
                  <c:v>0.000949074</c:v>
                </c:pt>
                <c:pt idx="21664">
                  <c:v>0.011388889</c:v>
                </c:pt>
                <c:pt idx="21665">
                  <c:v>0.002962963</c:v>
                </c:pt>
                <c:pt idx="21666">
                  <c:v>0.002881944</c:v>
                </c:pt>
                <c:pt idx="21667">
                  <c:v>0.000717593</c:v>
                </c:pt>
                <c:pt idx="21668">
                  <c:v>0.004444444</c:v>
                </c:pt>
                <c:pt idx="21669">
                  <c:v>0.004363426</c:v>
                </c:pt>
                <c:pt idx="21670">
                  <c:v>0.002326389</c:v>
                </c:pt>
                <c:pt idx="21671">
                  <c:v>0.000740741</c:v>
                </c:pt>
                <c:pt idx="21672">
                  <c:v>0.003020833</c:v>
                </c:pt>
                <c:pt idx="21673">
                  <c:v>0.018240741</c:v>
                </c:pt>
                <c:pt idx="21674">
                  <c:v>0.001793981</c:v>
                </c:pt>
                <c:pt idx="21675">
                  <c:v>0.001481481</c:v>
                </c:pt>
                <c:pt idx="21676">
                  <c:v>0.003009259</c:v>
                </c:pt>
                <c:pt idx="21677">
                  <c:v>0.00119213</c:v>
                </c:pt>
                <c:pt idx="21678">
                  <c:v>0.002060185</c:v>
                </c:pt>
                <c:pt idx="21679">
                  <c:v>0.005833333</c:v>
                </c:pt>
                <c:pt idx="21680">
                  <c:v>0.000185185</c:v>
                </c:pt>
                <c:pt idx="21681">
                  <c:v>0.0015625</c:v>
                </c:pt>
                <c:pt idx="21682">
                  <c:v>0.002337963</c:v>
                </c:pt>
                <c:pt idx="21683">
                  <c:v>0.000428241</c:v>
                </c:pt>
                <c:pt idx="21684">
                  <c:v>0.001724537</c:v>
                </c:pt>
                <c:pt idx="21685">
                  <c:v>0.015787037</c:v>
                </c:pt>
                <c:pt idx="21686">
                  <c:v>0.011550926</c:v>
                </c:pt>
                <c:pt idx="21687">
                  <c:v>0.001921296</c:v>
                </c:pt>
                <c:pt idx="21688">
                  <c:v>0.003310185</c:v>
                </c:pt>
                <c:pt idx="21689">
                  <c:v>0.002465278</c:v>
                </c:pt>
                <c:pt idx="21690">
                  <c:v>0.002395833</c:v>
                </c:pt>
                <c:pt idx="21691">
                  <c:v>0.000844907</c:v>
                </c:pt>
                <c:pt idx="21692">
                  <c:v>0.018043981</c:v>
                </c:pt>
                <c:pt idx="21693">
                  <c:v>0.00224537</c:v>
                </c:pt>
                <c:pt idx="21694">
                  <c:v>0.00255787</c:v>
                </c:pt>
                <c:pt idx="21695">
                  <c:v>0.002222222</c:v>
                </c:pt>
                <c:pt idx="21696">
                  <c:v>0.003518519</c:v>
                </c:pt>
                <c:pt idx="21697">
                  <c:v>0.001435185</c:v>
                </c:pt>
                <c:pt idx="21698">
                  <c:v>0.000775463</c:v>
                </c:pt>
                <c:pt idx="21699">
                  <c:v>0.003194444</c:v>
                </c:pt>
                <c:pt idx="21700">
                  <c:v>0.002013889</c:v>
                </c:pt>
                <c:pt idx="21701">
                  <c:v>0.005289352</c:v>
                </c:pt>
                <c:pt idx="21702">
                  <c:v>0.010243056</c:v>
                </c:pt>
                <c:pt idx="21703">
                  <c:v>0.0046875</c:v>
                </c:pt>
                <c:pt idx="21704">
                  <c:v>0.004050926</c:v>
                </c:pt>
                <c:pt idx="21705">
                  <c:v>0.004571759</c:v>
                </c:pt>
                <c:pt idx="21706">
                  <c:v>0.003611111</c:v>
                </c:pt>
                <c:pt idx="21707">
                  <c:v>0.000300926</c:v>
                </c:pt>
                <c:pt idx="21708">
                  <c:v>0.009016204</c:v>
                </c:pt>
                <c:pt idx="21709">
                  <c:v>0.001064815</c:v>
                </c:pt>
                <c:pt idx="21710">
                  <c:v>0.004328704</c:v>
                </c:pt>
                <c:pt idx="21711">
                  <c:v>0.00087963</c:v>
                </c:pt>
                <c:pt idx="21712">
                  <c:v>0.001377315</c:v>
                </c:pt>
                <c:pt idx="21713">
                  <c:v>0.003425926</c:v>
                </c:pt>
                <c:pt idx="21714">
                  <c:v>0.002233796</c:v>
                </c:pt>
                <c:pt idx="21715">
                  <c:v>0.001006944</c:v>
                </c:pt>
                <c:pt idx="21716">
                  <c:v>0.0028125</c:v>
                </c:pt>
                <c:pt idx="21717">
                  <c:v>0.009664352</c:v>
                </c:pt>
                <c:pt idx="21718">
                  <c:v>0.002372685</c:v>
                </c:pt>
                <c:pt idx="21719">
                  <c:v>0.00837963</c:v>
                </c:pt>
                <c:pt idx="21720">
                  <c:v>0.005150463</c:v>
                </c:pt>
                <c:pt idx="21721">
                  <c:v>0.002824074</c:v>
                </c:pt>
                <c:pt idx="21722">
                  <c:v>0.002453704</c:v>
                </c:pt>
                <c:pt idx="21723">
                  <c:v>0.001377315</c:v>
                </c:pt>
                <c:pt idx="21724">
                  <c:v>0.008206019</c:v>
                </c:pt>
                <c:pt idx="21725">
                  <c:v>0.002037037</c:v>
                </c:pt>
                <c:pt idx="21726">
                  <c:v>0.002789352</c:v>
                </c:pt>
                <c:pt idx="21727">
                  <c:v>0.003634259</c:v>
                </c:pt>
                <c:pt idx="21728">
                  <c:v>0.000497685</c:v>
                </c:pt>
                <c:pt idx="21729">
                  <c:v>0.001469907</c:v>
                </c:pt>
                <c:pt idx="21730">
                  <c:v>0.0084375</c:v>
                </c:pt>
                <c:pt idx="21731">
                  <c:v>0.003298611</c:v>
                </c:pt>
                <c:pt idx="21732">
                  <c:v>0.004548611</c:v>
                </c:pt>
                <c:pt idx="21733">
                  <c:v>0.002800926</c:v>
                </c:pt>
                <c:pt idx="21734">
                  <c:v>0.000949074</c:v>
                </c:pt>
                <c:pt idx="21735">
                  <c:v>0.00275463</c:v>
                </c:pt>
                <c:pt idx="21736">
                  <c:v>0.0021875</c:v>
                </c:pt>
                <c:pt idx="21737">
                  <c:v>0.001493056</c:v>
                </c:pt>
                <c:pt idx="21738">
                  <c:v>0.00181713</c:v>
                </c:pt>
                <c:pt idx="21739">
                  <c:v>0.002256944</c:v>
                </c:pt>
                <c:pt idx="21740">
                  <c:v>0.002303241</c:v>
                </c:pt>
                <c:pt idx="21741">
                  <c:v>0.003449074</c:v>
                </c:pt>
                <c:pt idx="21742">
                  <c:v>0.000497685</c:v>
                </c:pt>
                <c:pt idx="21743">
                  <c:v>0.003159722</c:v>
                </c:pt>
                <c:pt idx="21744">
                  <c:v>0.000428241</c:v>
                </c:pt>
                <c:pt idx="21745">
                  <c:v>0.008020833</c:v>
                </c:pt>
                <c:pt idx="21746">
                  <c:v>0.001145833</c:v>
                </c:pt>
                <c:pt idx="21747">
                  <c:v>0.001608796</c:v>
                </c:pt>
                <c:pt idx="21748">
                  <c:v>0.001122685</c:v>
                </c:pt>
                <c:pt idx="21749">
                  <c:v>0.000902778</c:v>
                </c:pt>
                <c:pt idx="21750">
                  <c:v>0.001747685</c:v>
                </c:pt>
                <c:pt idx="21751">
                  <c:v>0.002222222</c:v>
                </c:pt>
                <c:pt idx="21752">
                  <c:v>0.001388889</c:v>
                </c:pt>
                <c:pt idx="21753">
                  <c:v>0.007025463</c:v>
                </c:pt>
                <c:pt idx="21754">
                  <c:v>0.001631944</c:v>
                </c:pt>
                <c:pt idx="21755">
                  <c:v>0.0009375</c:v>
                </c:pt>
                <c:pt idx="21756">
                  <c:v>0.001423611</c:v>
                </c:pt>
                <c:pt idx="21757">
                  <c:v>0.001342593</c:v>
                </c:pt>
                <c:pt idx="21758">
                  <c:v>0.001805556</c:v>
                </c:pt>
                <c:pt idx="21759">
                  <c:v>0.000671296</c:v>
                </c:pt>
                <c:pt idx="21760">
                  <c:v>0.002349537</c:v>
                </c:pt>
                <c:pt idx="21761">
                  <c:v>0.001412037</c:v>
                </c:pt>
                <c:pt idx="21762">
                  <c:v>0.003310185</c:v>
                </c:pt>
                <c:pt idx="21763">
                  <c:v>0.007465278</c:v>
                </c:pt>
                <c:pt idx="21764">
                  <c:v>0.003657407</c:v>
                </c:pt>
                <c:pt idx="21765">
                  <c:v>0.002048611</c:v>
                </c:pt>
                <c:pt idx="21766">
                  <c:v>0.001828704</c:v>
                </c:pt>
                <c:pt idx="21767">
                  <c:v>0.001446759</c:v>
                </c:pt>
                <c:pt idx="21768">
                  <c:v>0.001296296</c:v>
                </c:pt>
                <c:pt idx="21769">
                  <c:v>0.000625</c:v>
                </c:pt>
                <c:pt idx="21770">
                  <c:v>0.002951389</c:v>
                </c:pt>
                <c:pt idx="21771">
                  <c:v>0.001539352</c:v>
                </c:pt>
                <c:pt idx="21772">
                  <c:v>0.001550926</c:v>
                </c:pt>
                <c:pt idx="21773">
                  <c:v>0.000648148</c:v>
                </c:pt>
                <c:pt idx="21774">
                  <c:v>0.000902778</c:v>
                </c:pt>
                <c:pt idx="21775">
                  <c:v>0.001875</c:v>
                </c:pt>
                <c:pt idx="21776">
                  <c:v>0.001365741</c:v>
                </c:pt>
                <c:pt idx="21777">
                  <c:v>0.005</c:v>
                </c:pt>
                <c:pt idx="21778">
                  <c:v>0.003831019</c:v>
                </c:pt>
                <c:pt idx="21779">
                  <c:v>0.001006944</c:v>
                </c:pt>
                <c:pt idx="21780">
                  <c:v>0.000810185</c:v>
                </c:pt>
                <c:pt idx="21781">
                  <c:v>0.002569444</c:v>
                </c:pt>
                <c:pt idx="21782">
                  <c:v>0.002465278</c:v>
                </c:pt>
                <c:pt idx="21783">
                  <c:v>0.001921296</c:v>
                </c:pt>
                <c:pt idx="21784">
                  <c:v>0.001157407</c:v>
                </c:pt>
                <c:pt idx="21785">
                  <c:v>0.000636574</c:v>
                </c:pt>
                <c:pt idx="21786">
                  <c:v>0.00119213</c:v>
                </c:pt>
                <c:pt idx="21787">
                  <c:v>0.002488426</c:v>
                </c:pt>
                <c:pt idx="21788">
                  <c:v>0.001203704</c:v>
                </c:pt>
                <c:pt idx="21789">
                  <c:v>0.004178241</c:v>
                </c:pt>
                <c:pt idx="21790">
                  <c:v>0.002581019</c:v>
                </c:pt>
                <c:pt idx="21791">
                  <c:v>0.002719907</c:v>
                </c:pt>
                <c:pt idx="21792">
                  <c:v>0.001111111</c:v>
                </c:pt>
                <c:pt idx="21793">
                  <c:v>0.002430556</c:v>
                </c:pt>
                <c:pt idx="21794">
                  <c:v>0.003194444</c:v>
                </c:pt>
                <c:pt idx="21795">
                  <c:v>0.007766204</c:v>
                </c:pt>
                <c:pt idx="21796">
                  <c:v>0.000960648</c:v>
                </c:pt>
                <c:pt idx="21797">
                  <c:v>0.0021875</c:v>
                </c:pt>
                <c:pt idx="21798">
                  <c:v>0.001666667</c:v>
                </c:pt>
                <c:pt idx="21799">
                  <c:v>0.001747685</c:v>
                </c:pt>
                <c:pt idx="21800">
                  <c:v>0.000590278</c:v>
                </c:pt>
                <c:pt idx="21801">
                  <c:v>0.003981481</c:v>
                </c:pt>
                <c:pt idx="21802">
                  <c:v>0.001053241</c:v>
                </c:pt>
                <c:pt idx="21803">
                  <c:v>0.003287037</c:v>
                </c:pt>
                <c:pt idx="21804">
                  <c:v>0.005671296</c:v>
                </c:pt>
                <c:pt idx="21805">
                  <c:v>0.000868056</c:v>
                </c:pt>
                <c:pt idx="21806">
                  <c:v>0.001550926</c:v>
                </c:pt>
                <c:pt idx="21807">
                  <c:v>0.001631944</c:v>
                </c:pt>
                <c:pt idx="21808">
                  <c:v>0.003414352</c:v>
                </c:pt>
                <c:pt idx="21809">
                  <c:v>0.002291667</c:v>
                </c:pt>
                <c:pt idx="21810">
                  <c:v>0.002303241</c:v>
                </c:pt>
                <c:pt idx="21811">
                  <c:v>0.001064815</c:v>
                </c:pt>
                <c:pt idx="21812">
                  <c:v>0.005833333</c:v>
                </c:pt>
                <c:pt idx="21813">
                  <c:v>0.000787037</c:v>
                </c:pt>
                <c:pt idx="21814">
                  <c:v>0.001168981</c:v>
                </c:pt>
                <c:pt idx="21815">
                  <c:v>0.00130787</c:v>
                </c:pt>
                <c:pt idx="21816">
                  <c:v>0.001400463</c:v>
                </c:pt>
                <c:pt idx="21817">
                  <c:v>0.003055556</c:v>
                </c:pt>
                <c:pt idx="21818">
                  <c:v>0.001770833</c:v>
                </c:pt>
                <c:pt idx="21819">
                  <c:v>0.014965278</c:v>
                </c:pt>
                <c:pt idx="21820">
                  <c:v>0.004155093</c:v>
                </c:pt>
                <c:pt idx="21821">
                  <c:v>0.001736111</c:v>
                </c:pt>
                <c:pt idx="21822">
                  <c:v>0.000856481</c:v>
                </c:pt>
                <c:pt idx="21823">
                  <c:v>0.002627315</c:v>
                </c:pt>
                <c:pt idx="21824">
                  <c:v>0.001493056</c:v>
                </c:pt>
                <c:pt idx="21825">
                  <c:v>0.001446759</c:v>
                </c:pt>
                <c:pt idx="21826">
                  <c:v>0.003738426</c:v>
                </c:pt>
                <c:pt idx="21827">
                  <c:v>0.001168981</c:v>
                </c:pt>
                <c:pt idx="21828">
                  <c:v>0.001481481</c:v>
                </c:pt>
                <c:pt idx="21829">
                  <c:v>0.002233796</c:v>
                </c:pt>
                <c:pt idx="21830">
                  <c:v>0.003009259</c:v>
                </c:pt>
                <c:pt idx="21831">
                  <c:v>0.001539352</c:v>
                </c:pt>
                <c:pt idx="21832">
                  <c:v>0.005798611</c:v>
                </c:pt>
                <c:pt idx="21833">
                  <c:v>0.001516204</c:v>
                </c:pt>
                <c:pt idx="21834">
                  <c:v>0.001261574</c:v>
                </c:pt>
                <c:pt idx="21835">
                  <c:v>0.001122685</c:v>
                </c:pt>
                <c:pt idx="21836">
                  <c:v>0.003923611</c:v>
                </c:pt>
                <c:pt idx="21837">
                  <c:v>0.001655093</c:v>
                </c:pt>
                <c:pt idx="21838">
                  <c:v>0.001724537</c:v>
                </c:pt>
                <c:pt idx="21839">
                  <c:v>0.002962963</c:v>
                </c:pt>
                <c:pt idx="21840">
                  <c:v>0.001284722</c:v>
                </c:pt>
                <c:pt idx="21841">
                  <c:v>0.003842593</c:v>
                </c:pt>
                <c:pt idx="21842">
                  <c:v>0.003356481</c:v>
                </c:pt>
                <c:pt idx="21843">
                  <c:v>0.000925926</c:v>
                </c:pt>
                <c:pt idx="21844">
                  <c:v>0.000671296</c:v>
                </c:pt>
                <c:pt idx="21845">
                  <c:v>0.002152778</c:v>
                </c:pt>
                <c:pt idx="21846">
                  <c:v>0.001377315</c:v>
                </c:pt>
                <c:pt idx="21847">
                  <c:v>0.001678241</c:v>
                </c:pt>
                <c:pt idx="21848">
                  <c:v>0.001678241</c:v>
                </c:pt>
                <c:pt idx="21849">
                  <c:v>0.001458333</c:v>
                </c:pt>
                <c:pt idx="21850">
                  <c:v>0.001157407</c:v>
                </c:pt>
                <c:pt idx="21851">
                  <c:v>0.002361111</c:v>
                </c:pt>
                <c:pt idx="21852">
                  <c:v>0.002060185</c:v>
                </c:pt>
                <c:pt idx="21853">
                  <c:v>0.002604167</c:v>
                </c:pt>
                <c:pt idx="21854">
                  <c:v>0.001851852</c:v>
                </c:pt>
                <c:pt idx="21855">
                  <c:v>0.001365741</c:v>
                </c:pt>
                <c:pt idx="21856">
                  <c:v>0.001122685</c:v>
                </c:pt>
                <c:pt idx="21857">
                  <c:v>0.004525463</c:v>
                </c:pt>
                <c:pt idx="21858">
                  <c:v>0.00150463</c:v>
                </c:pt>
                <c:pt idx="21859">
                  <c:v>0.003194444</c:v>
                </c:pt>
                <c:pt idx="21860">
                  <c:v>0.001840278</c:v>
                </c:pt>
                <c:pt idx="21861">
                  <c:v>0.005231481</c:v>
                </c:pt>
                <c:pt idx="21862">
                  <c:v>0.001493056</c:v>
                </c:pt>
                <c:pt idx="21863">
                  <c:v>0.001898148</c:v>
                </c:pt>
                <c:pt idx="21864">
                  <c:v>0.002256944</c:v>
                </c:pt>
                <c:pt idx="21865">
                  <c:v>0.00193287</c:v>
                </c:pt>
                <c:pt idx="21866">
                  <c:v>0.001354167</c:v>
                </c:pt>
                <c:pt idx="21867">
                  <c:v>0.003541667</c:v>
                </c:pt>
                <c:pt idx="21868">
                  <c:v>0.000636574</c:v>
                </c:pt>
                <c:pt idx="21869">
                  <c:v>0.00224537</c:v>
                </c:pt>
                <c:pt idx="21870">
                  <c:v>0.001539352</c:v>
                </c:pt>
                <c:pt idx="21871">
                  <c:v>0.001805556</c:v>
                </c:pt>
                <c:pt idx="21872">
                  <c:v>0.002025463</c:v>
                </c:pt>
                <c:pt idx="21873">
                  <c:v>0.004849537</c:v>
                </c:pt>
                <c:pt idx="21874">
                  <c:v>0.002199074</c:v>
                </c:pt>
                <c:pt idx="21875">
                  <c:v>0.001261574</c:v>
                </c:pt>
                <c:pt idx="21876">
                  <c:v>0.003738426</c:v>
                </c:pt>
                <c:pt idx="21877">
                  <c:v>0.004733796</c:v>
                </c:pt>
                <c:pt idx="21878">
                  <c:v>0.002037037</c:v>
                </c:pt>
                <c:pt idx="21879">
                  <c:v>0.004699074</c:v>
                </c:pt>
                <c:pt idx="21880">
                  <c:v>0.001064815</c:v>
                </c:pt>
                <c:pt idx="21881">
                  <c:v>0.00130787</c:v>
                </c:pt>
                <c:pt idx="21882">
                  <c:v>0.002569444</c:v>
                </c:pt>
                <c:pt idx="21883">
                  <c:v>0.002118056</c:v>
                </c:pt>
                <c:pt idx="21884">
                  <c:v>0.001041667</c:v>
                </c:pt>
                <c:pt idx="21885">
                  <c:v>0.002175926</c:v>
                </c:pt>
                <c:pt idx="21886">
                  <c:v>0.00318287</c:v>
                </c:pt>
                <c:pt idx="21887">
                  <c:v>0.001111111</c:v>
                </c:pt>
                <c:pt idx="21888">
                  <c:v>0.000243056</c:v>
                </c:pt>
                <c:pt idx="21889">
                  <c:v>0.001886574</c:v>
                </c:pt>
                <c:pt idx="21890">
                  <c:v>0.000324074</c:v>
                </c:pt>
                <c:pt idx="21891">
                  <c:v>0.01099537</c:v>
                </c:pt>
                <c:pt idx="21892">
                  <c:v>0.001145833</c:v>
                </c:pt>
                <c:pt idx="21893">
                  <c:v>0.001388889</c:v>
                </c:pt>
                <c:pt idx="21894">
                  <c:v>0.001493056</c:v>
                </c:pt>
                <c:pt idx="21895">
                  <c:v>0.000405093</c:v>
                </c:pt>
                <c:pt idx="21896">
                  <c:v>0.001377315</c:v>
                </c:pt>
                <c:pt idx="21897">
                  <c:v>0.000856481</c:v>
                </c:pt>
                <c:pt idx="21898">
                  <c:v>0.002592593</c:v>
                </c:pt>
                <c:pt idx="21899">
                  <c:v>0.00337963</c:v>
                </c:pt>
                <c:pt idx="21900">
                  <c:v>0.003344907</c:v>
                </c:pt>
                <c:pt idx="21901">
                  <c:v>0.001886574</c:v>
                </c:pt>
                <c:pt idx="21902">
                  <c:v>0.001793981</c:v>
                </c:pt>
                <c:pt idx="21903">
                  <c:v>0.000844907</c:v>
                </c:pt>
                <c:pt idx="21904">
                  <c:v>0.014363426</c:v>
                </c:pt>
                <c:pt idx="21905">
                  <c:v>0.003460648</c:v>
                </c:pt>
                <c:pt idx="21906">
                  <c:v>0.002418981</c:v>
                </c:pt>
                <c:pt idx="21907">
                  <c:v>0.001516204</c:v>
                </c:pt>
                <c:pt idx="21908">
                  <c:v>0.006793981</c:v>
                </c:pt>
                <c:pt idx="21909">
                  <c:v>0.000671296</c:v>
                </c:pt>
                <c:pt idx="21910">
                  <c:v>0.002210648</c:v>
                </c:pt>
                <c:pt idx="21911">
                  <c:v>0.003171296</c:v>
                </c:pt>
                <c:pt idx="21912">
                  <c:v>0.000925926</c:v>
                </c:pt>
                <c:pt idx="21913">
                  <c:v>0.001099537</c:v>
                </c:pt>
                <c:pt idx="21914">
                  <c:v>0.002546296</c:v>
                </c:pt>
                <c:pt idx="21915">
                  <c:v>0.001944444</c:v>
                </c:pt>
                <c:pt idx="21916">
                  <c:v>0.004166667</c:v>
                </c:pt>
                <c:pt idx="21917">
                  <c:v>0.000138889</c:v>
                </c:pt>
                <c:pt idx="21918">
                  <c:v>0.001539352</c:v>
                </c:pt>
                <c:pt idx="21919">
                  <c:v>0.001388889</c:v>
                </c:pt>
                <c:pt idx="21920">
                  <c:v>0.000798611</c:v>
                </c:pt>
                <c:pt idx="21921">
                  <c:v>0.000949074</c:v>
                </c:pt>
                <c:pt idx="21922">
                  <c:v>0.001377315</c:v>
                </c:pt>
                <c:pt idx="21923">
                  <c:v>0.002986111</c:v>
                </c:pt>
                <c:pt idx="21924">
                  <c:v>0.002256944</c:v>
                </c:pt>
                <c:pt idx="21925">
                  <c:v>0.008055556</c:v>
                </c:pt>
                <c:pt idx="21926">
                  <c:v>0.001215278</c:v>
                </c:pt>
                <c:pt idx="21927">
                  <c:v>0.004479167</c:v>
                </c:pt>
                <c:pt idx="21928">
                  <c:v>0.0028125</c:v>
                </c:pt>
                <c:pt idx="21929">
                  <c:v>0.004363426</c:v>
                </c:pt>
                <c:pt idx="21930">
                  <c:v>0.000694444</c:v>
                </c:pt>
                <c:pt idx="21931">
                  <c:v>0.001053241</c:v>
                </c:pt>
                <c:pt idx="21932">
                  <c:v>0.00119213</c:v>
                </c:pt>
                <c:pt idx="21933">
                  <c:v>0.003252315</c:v>
                </c:pt>
                <c:pt idx="21934">
                  <c:v>0.001273148</c:v>
                </c:pt>
                <c:pt idx="21935">
                  <c:v>0.001157407</c:v>
                </c:pt>
                <c:pt idx="21936">
                  <c:v>0.001284722</c:v>
                </c:pt>
                <c:pt idx="21937">
                  <c:v>0.006111111</c:v>
                </c:pt>
                <c:pt idx="21938">
                  <c:v>0.001666667</c:v>
                </c:pt>
                <c:pt idx="21939">
                  <c:v>0.00337963</c:v>
                </c:pt>
                <c:pt idx="21940">
                  <c:v>0.001388889</c:v>
                </c:pt>
                <c:pt idx="21941">
                  <c:v>0.001180556</c:v>
                </c:pt>
                <c:pt idx="21942">
                  <c:v>0.001064815</c:v>
                </c:pt>
                <c:pt idx="21943">
                  <c:v>0.001435185</c:v>
                </c:pt>
                <c:pt idx="21944">
                  <c:v>0.001643519</c:v>
                </c:pt>
                <c:pt idx="21945">
                  <c:v>0.000914352</c:v>
                </c:pt>
                <c:pt idx="21946">
                  <c:v>0.001770833</c:v>
                </c:pt>
                <c:pt idx="21947">
                  <c:v>0.001134259</c:v>
                </c:pt>
                <c:pt idx="21948">
                  <c:v>0.006377315</c:v>
                </c:pt>
                <c:pt idx="21949">
                  <c:v>0.001122685</c:v>
                </c:pt>
                <c:pt idx="21950">
                  <c:v>0.002094907</c:v>
                </c:pt>
                <c:pt idx="21951">
                  <c:v>0.004467593</c:v>
                </c:pt>
                <c:pt idx="21952">
                  <c:v>0.004039352</c:v>
                </c:pt>
                <c:pt idx="21953">
                  <c:v>0.004143519</c:v>
                </c:pt>
                <c:pt idx="21954">
                  <c:v>0.001770833</c:v>
                </c:pt>
                <c:pt idx="21955">
                  <c:v>0.002280093</c:v>
                </c:pt>
                <c:pt idx="21956">
                  <c:v>0.002835648</c:v>
                </c:pt>
                <c:pt idx="21957">
                  <c:v>0.001944444</c:v>
                </c:pt>
                <c:pt idx="21958">
                  <c:v>0.001284722</c:v>
                </c:pt>
                <c:pt idx="21959">
                  <c:v>0.003333333</c:v>
                </c:pt>
                <c:pt idx="21960">
                  <c:v>0.000324074</c:v>
                </c:pt>
                <c:pt idx="21961">
                  <c:v>0.003240741</c:v>
                </c:pt>
                <c:pt idx="21962">
                  <c:v>0.000173611</c:v>
                </c:pt>
                <c:pt idx="21963">
                  <c:v>0.009537037</c:v>
                </c:pt>
                <c:pt idx="21964">
                  <c:v>0.005219907</c:v>
                </c:pt>
                <c:pt idx="21965">
                  <c:v>0.001145833</c:v>
                </c:pt>
                <c:pt idx="21966">
                  <c:v>0.005625</c:v>
                </c:pt>
                <c:pt idx="21967">
                  <c:v>0.001805556</c:v>
                </c:pt>
                <c:pt idx="21968">
                  <c:v>0.000613426</c:v>
                </c:pt>
                <c:pt idx="21969">
                  <c:v>0.000462963</c:v>
                </c:pt>
                <c:pt idx="21970">
                  <c:v>0.003796296</c:v>
                </c:pt>
                <c:pt idx="21971">
                  <c:v>0.000219907</c:v>
                </c:pt>
                <c:pt idx="21972">
                  <c:v>0.001666667</c:v>
                </c:pt>
                <c:pt idx="21973">
                  <c:v>0.000486111</c:v>
                </c:pt>
                <c:pt idx="21974">
                  <c:v>0.012256944</c:v>
                </c:pt>
                <c:pt idx="21975">
                  <c:v>0.001354167</c:v>
                </c:pt>
                <c:pt idx="21976">
                  <c:v>0.011944444</c:v>
                </c:pt>
                <c:pt idx="21977">
                  <c:v>0.001631944</c:v>
                </c:pt>
                <c:pt idx="21978">
                  <c:v>0.001770833</c:v>
                </c:pt>
                <c:pt idx="21979">
                  <c:v>0.001134259</c:v>
                </c:pt>
                <c:pt idx="21980">
                  <c:v>0.002337963</c:v>
                </c:pt>
                <c:pt idx="21981">
                  <c:v>0.003402778</c:v>
                </c:pt>
                <c:pt idx="21982">
                  <c:v>0.00150463</c:v>
                </c:pt>
                <c:pt idx="21983">
                  <c:v>0.0084375</c:v>
                </c:pt>
                <c:pt idx="21984">
                  <c:v>0.003055556</c:v>
                </c:pt>
                <c:pt idx="21985">
                  <c:v>0.000208333</c:v>
                </c:pt>
                <c:pt idx="21986">
                  <c:v>0.003298611</c:v>
                </c:pt>
                <c:pt idx="21987">
                  <c:v>0.004247685</c:v>
                </c:pt>
                <c:pt idx="21988">
                  <c:v>0.002060185</c:v>
                </c:pt>
                <c:pt idx="21989">
                  <c:v>0.001006944</c:v>
                </c:pt>
                <c:pt idx="21990">
                  <c:v>0.00099537</c:v>
                </c:pt>
                <c:pt idx="21991">
                  <c:v>0.002951389</c:v>
                </c:pt>
                <c:pt idx="21992">
                  <c:v>0.001793981</c:v>
                </c:pt>
                <c:pt idx="21993">
                  <c:v>0.001018519</c:v>
                </c:pt>
                <c:pt idx="21994">
                  <c:v>0.002546296</c:v>
                </c:pt>
                <c:pt idx="21995">
                  <c:v>0.001550926</c:v>
                </c:pt>
                <c:pt idx="21996">
                  <c:v>0.001018519</c:v>
                </c:pt>
                <c:pt idx="21997">
                  <c:v>0.002303241</c:v>
                </c:pt>
                <c:pt idx="21998">
                  <c:v>0.00244213</c:v>
                </c:pt>
                <c:pt idx="21999">
                  <c:v>0.002002315</c:v>
                </c:pt>
                <c:pt idx="22000">
                  <c:v>0.000787037</c:v>
                </c:pt>
                <c:pt idx="22001">
                  <c:v>0.000509259</c:v>
                </c:pt>
                <c:pt idx="22002">
                  <c:v>0.001979167</c:v>
                </c:pt>
                <c:pt idx="22003">
                  <c:v>0.001828704</c:v>
                </c:pt>
                <c:pt idx="22004">
                  <c:v>0.003136574</c:v>
                </c:pt>
                <c:pt idx="22005">
                  <c:v>0.00068287</c:v>
                </c:pt>
                <c:pt idx="22006">
                  <c:v>0.000706019</c:v>
                </c:pt>
                <c:pt idx="22007">
                  <c:v>0.000706019</c:v>
                </c:pt>
                <c:pt idx="22008">
                  <c:v>0.001226852</c:v>
                </c:pt>
                <c:pt idx="22009">
                  <c:v>0.001365741</c:v>
                </c:pt>
                <c:pt idx="22010">
                  <c:v>0.004537037</c:v>
                </c:pt>
                <c:pt idx="22011">
                  <c:v>0.003622685</c:v>
                </c:pt>
                <c:pt idx="22012">
                  <c:v>0.000949074</c:v>
                </c:pt>
                <c:pt idx="22013">
                  <c:v>0.001261574</c:v>
                </c:pt>
                <c:pt idx="22014">
                  <c:v>0.000902778</c:v>
                </c:pt>
                <c:pt idx="22015">
                  <c:v>0.0015625</c:v>
                </c:pt>
                <c:pt idx="22016">
                  <c:v>0.001400463</c:v>
                </c:pt>
                <c:pt idx="22017">
                  <c:v>0.001122685</c:v>
                </c:pt>
                <c:pt idx="22018">
                  <c:v>0.000428241</c:v>
                </c:pt>
                <c:pt idx="22019">
                  <c:v>0.00380787</c:v>
                </c:pt>
                <c:pt idx="22020">
                  <c:v>0.00255787</c:v>
                </c:pt>
                <c:pt idx="22021">
                  <c:v>0.001215278</c:v>
                </c:pt>
                <c:pt idx="22022">
                  <c:v>0.003101852</c:v>
                </c:pt>
                <c:pt idx="22023">
                  <c:v>0.001851852</c:v>
                </c:pt>
                <c:pt idx="22024">
                  <c:v>0.003842593</c:v>
                </c:pt>
                <c:pt idx="22025">
                  <c:v>0.002372685</c:v>
                </c:pt>
                <c:pt idx="22026">
                  <c:v>0.00693287</c:v>
                </c:pt>
                <c:pt idx="22027">
                  <c:v>0.003356481</c:v>
                </c:pt>
                <c:pt idx="22028">
                  <c:v>0.002881944</c:v>
                </c:pt>
                <c:pt idx="22029">
                  <c:v>0.007280093</c:v>
                </c:pt>
                <c:pt idx="22030">
                  <c:v>0.001585648</c:v>
                </c:pt>
                <c:pt idx="22031">
                  <c:v>0.002673611</c:v>
                </c:pt>
                <c:pt idx="22032">
                  <c:v>0.001377315</c:v>
                </c:pt>
                <c:pt idx="22033">
                  <c:v>0.003564815</c:v>
                </c:pt>
                <c:pt idx="22034">
                  <c:v>0.007048611</c:v>
                </c:pt>
                <c:pt idx="22035">
                  <c:v>0.001701389</c:v>
                </c:pt>
                <c:pt idx="22036">
                  <c:v>0.001423611</c:v>
                </c:pt>
                <c:pt idx="22037">
                  <c:v>0.002303241</c:v>
                </c:pt>
                <c:pt idx="22038">
                  <c:v>0.002534722</c:v>
                </c:pt>
                <c:pt idx="22039">
                  <c:v>0.004467593</c:v>
                </c:pt>
                <c:pt idx="22040">
                  <c:v>0.001296296</c:v>
                </c:pt>
                <c:pt idx="22041">
                  <c:v>0.002002315</c:v>
                </c:pt>
                <c:pt idx="22042">
                  <c:v>0.002638889</c:v>
                </c:pt>
                <c:pt idx="22043">
                  <c:v>0.002395833</c:v>
                </c:pt>
                <c:pt idx="22044">
                  <c:v>0.004016204</c:v>
                </c:pt>
                <c:pt idx="22045">
                  <c:v>0.002962963</c:v>
                </c:pt>
                <c:pt idx="22046">
                  <c:v>0.002395833</c:v>
                </c:pt>
                <c:pt idx="22047">
                  <c:v>0.002164352</c:v>
                </c:pt>
                <c:pt idx="22048">
                  <c:v>0.001921296</c:v>
                </c:pt>
                <c:pt idx="22049">
                  <c:v>0.001759259</c:v>
                </c:pt>
                <c:pt idx="22050">
                  <c:v>0.009675926</c:v>
                </c:pt>
                <c:pt idx="22051">
                  <c:v>0.002800926</c:v>
                </c:pt>
                <c:pt idx="22052">
                  <c:v>0.002719907</c:v>
                </c:pt>
                <c:pt idx="22053">
                  <c:v>0.001527778</c:v>
                </c:pt>
                <c:pt idx="22054">
                  <c:v>0.006493056</c:v>
                </c:pt>
                <c:pt idx="22055">
                  <c:v>0.001840278</c:v>
                </c:pt>
                <c:pt idx="22056">
                  <c:v>0.013888889</c:v>
                </c:pt>
                <c:pt idx="22057">
                  <c:v>0.002002315</c:v>
                </c:pt>
                <c:pt idx="22058">
                  <c:v>0.008043981</c:v>
                </c:pt>
                <c:pt idx="22059">
                  <c:v>0.00119213</c:v>
                </c:pt>
                <c:pt idx="22060">
                  <c:v>0.005555556</c:v>
                </c:pt>
                <c:pt idx="22061">
                  <c:v>0.000532407</c:v>
                </c:pt>
                <c:pt idx="22062">
                  <c:v>0.00125</c:v>
                </c:pt>
                <c:pt idx="22063">
                  <c:v>0.001516204</c:v>
                </c:pt>
                <c:pt idx="22064">
                  <c:v>0.001493056</c:v>
                </c:pt>
                <c:pt idx="22065">
                  <c:v>0.000925926</c:v>
                </c:pt>
                <c:pt idx="22066">
                  <c:v>0.000960648</c:v>
                </c:pt>
                <c:pt idx="22067">
                  <c:v>0.006736111</c:v>
                </c:pt>
                <c:pt idx="22068">
                  <c:v>0.000787037</c:v>
                </c:pt>
                <c:pt idx="22069">
                  <c:v>0.002199074</c:v>
                </c:pt>
                <c:pt idx="22070">
                  <c:v>0.002951389</c:v>
                </c:pt>
                <c:pt idx="22071">
                  <c:v>0.001354167</c:v>
                </c:pt>
                <c:pt idx="22072">
                  <c:v>0.001655093</c:v>
                </c:pt>
                <c:pt idx="22073">
                  <c:v>0.002118056</c:v>
                </c:pt>
                <c:pt idx="22074">
                  <c:v>0.0025</c:v>
                </c:pt>
                <c:pt idx="22075">
                  <c:v>0.001655093</c:v>
                </c:pt>
                <c:pt idx="22076">
                  <c:v>0.000497685</c:v>
                </c:pt>
                <c:pt idx="22077">
                  <c:v>0.001782407</c:v>
                </c:pt>
                <c:pt idx="22078">
                  <c:v>0.003020833</c:v>
                </c:pt>
                <c:pt idx="22079">
                  <c:v>0.007511574</c:v>
                </c:pt>
                <c:pt idx="22080">
                  <c:v>0.001793981</c:v>
                </c:pt>
                <c:pt idx="22081">
                  <c:v>0.001875</c:v>
                </c:pt>
                <c:pt idx="22082">
                  <c:v>0.000347222</c:v>
                </c:pt>
                <c:pt idx="22083">
                  <c:v>0.001030093</c:v>
                </c:pt>
                <c:pt idx="22084">
                  <c:v>0.000578704</c:v>
                </c:pt>
                <c:pt idx="22085">
                  <c:v>0.0009375</c:v>
                </c:pt>
                <c:pt idx="22086">
                  <c:v>0.002094907</c:v>
                </c:pt>
                <c:pt idx="22087">
                  <c:v>0.001643519</c:v>
                </c:pt>
                <c:pt idx="22088">
                  <c:v>0.002581019</c:v>
                </c:pt>
                <c:pt idx="22089">
                  <c:v>0.000636574</c:v>
                </c:pt>
                <c:pt idx="22090">
                  <c:v>0.00087963</c:v>
                </c:pt>
                <c:pt idx="22091">
                  <c:v>0.001851852</c:v>
                </c:pt>
                <c:pt idx="22092">
                  <c:v>0.001388889</c:v>
                </c:pt>
                <c:pt idx="22093">
                  <c:v>0.001400463</c:v>
                </c:pt>
                <c:pt idx="22094">
                  <c:v>0.002962963</c:v>
                </c:pt>
                <c:pt idx="22095">
                  <c:v>0.003726852</c:v>
                </c:pt>
                <c:pt idx="22096">
                  <c:v>0.001805556</c:v>
                </c:pt>
                <c:pt idx="22097">
                  <c:v>0.000578704</c:v>
                </c:pt>
                <c:pt idx="22098">
                  <c:v>0.001527778</c:v>
                </c:pt>
                <c:pt idx="22099">
                  <c:v>0.000740741</c:v>
                </c:pt>
                <c:pt idx="22100">
                  <c:v>0.000208333</c:v>
                </c:pt>
                <c:pt idx="22101">
                  <c:v>0.005590278</c:v>
                </c:pt>
                <c:pt idx="22102">
                  <c:v>0.002453704</c:v>
                </c:pt>
                <c:pt idx="22103">
                  <c:v>0.00380787</c:v>
                </c:pt>
                <c:pt idx="22104">
                  <c:v>0.002766204</c:v>
                </c:pt>
                <c:pt idx="22105">
                  <c:v>0.001493056</c:v>
                </c:pt>
                <c:pt idx="22106">
                  <c:v>0.001736111</c:v>
                </c:pt>
                <c:pt idx="22107">
                  <c:v>0.002974537</c:v>
                </c:pt>
                <c:pt idx="22108">
                  <c:v>0.000289352</c:v>
                </c:pt>
                <c:pt idx="22109">
                  <c:v>0.001539352</c:v>
                </c:pt>
                <c:pt idx="22110">
                  <c:v>0.004525463</c:v>
                </c:pt>
                <c:pt idx="22111">
                  <c:v>0.001469907</c:v>
                </c:pt>
                <c:pt idx="22112">
                  <c:v>0.001597222</c:v>
                </c:pt>
                <c:pt idx="22113">
                  <c:v>0.002638889</c:v>
                </c:pt>
                <c:pt idx="22114">
                  <c:v>0.001481481</c:v>
                </c:pt>
                <c:pt idx="22115">
                  <c:v>0.00162037</c:v>
                </c:pt>
                <c:pt idx="22116">
                  <c:v>0.001018519</c:v>
                </c:pt>
                <c:pt idx="22117">
                  <c:v>0.001122685</c:v>
                </c:pt>
                <c:pt idx="22118">
                  <c:v>0.003935185</c:v>
                </c:pt>
                <c:pt idx="22119">
                  <c:v>0.00181713</c:v>
                </c:pt>
                <c:pt idx="22120">
                  <c:v>0.010659722</c:v>
                </c:pt>
                <c:pt idx="22121">
                  <c:v>0.000972222</c:v>
                </c:pt>
                <c:pt idx="22122">
                  <c:v>0.00130787</c:v>
                </c:pt>
                <c:pt idx="22123">
                  <c:v>0.005787037</c:v>
                </c:pt>
                <c:pt idx="22124">
                  <c:v>0.002071759</c:v>
                </c:pt>
                <c:pt idx="22125">
                  <c:v>0.000613426</c:v>
                </c:pt>
                <c:pt idx="22126">
                  <c:v>0.001793981</c:v>
                </c:pt>
                <c:pt idx="22127">
                  <c:v>0.005405093</c:v>
                </c:pt>
                <c:pt idx="22128">
                  <c:v>0.001296296</c:v>
                </c:pt>
                <c:pt idx="22129">
                  <c:v>0.000810185</c:v>
                </c:pt>
                <c:pt idx="22130">
                  <c:v>0.002673611</c:v>
                </c:pt>
                <c:pt idx="22131">
                  <c:v>0.001435185</c:v>
                </c:pt>
                <c:pt idx="22132">
                  <c:v>0.001828704</c:v>
                </c:pt>
                <c:pt idx="22133">
                  <c:v>0.001273148</c:v>
                </c:pt>
                <c:pt idx="22134">
                  <c:v>0.001041667</c:v>
                </c:pt>
                <c:pt idx="22135">
                  <c:v>0.001134259</c:v>
                </c:pt>
                <c:pt idx="22136">
                  <c:v>0.003344907</c:v>
                </c:pt>
                <c:pt idx="22137">
                  <c:v>0.001273148</c:v>
                </c:pt>
                <c:pt idx="22138">
                  <c:v>0.004953704</c:v>
                </c:pt>
                <c:pt idx="22139">
                  <c:v>0.001423611</c:v>
                </c:pt>
                <c:pt idx="22140">
                  <c:v>0.003796296</c:v>
                </c:pt>
                <c:pt idx="22141">
                  <c:v>0.002233796</c:v>
                </c:pt>
                <c:pt idx="22142">
                  <c:v>0.0040625</c:v>
                </c:pt>
                <c:pt idx="22143">
                  <c:v>0.002337963</c:v>
                </c:pt>
                <c:pt idx="22144">
                  <c:v>0.002349537</c:v>
                </c:pt>
                <c:pt idx="22145">
                  <c:v>0.006388889</c:v>
                </c:pt>
                <c:pt idx="22146">
                  <c:v>0.000914352</c:v>
                </c:pt>
                <c:pt idx="22147">
                  <c:v>0.001030093</c:v>
                </c:pt>
                <c:pt idx="22148">
                  <c:v>0.003726852</c:v>
                </c:pt>
                <c:pt idx="22149">
                  <c:v>0.001076389</c:v>
                </c:pt>
                <c:pt idx="22150">
                  <c:v>0.004479167</c:v>
                </c:pt>
                <c:pt idx="22151">
                  <c:v>0.001875</c:v>
                </c:pt>
                <c:pt idx="22152">
                  <c:v>0.001076389</c:v>
                </c:pt>
                <c:pt idx="22153">
                  <c:v>0.010127315</c:v>
                </c:pt>
                <c:pt idx="22154">
                  <c:v>0.00125</c:v>
                </c:pt>
                <c:pt idx="22155">
                  <c:v>0.006388889</c:v>
                </c:pt>
                <c:pt idx="22156">
                  <c:v>0.002418981</c:v>
                </c:pt>
                <c:pt idx="22157">
                  <c:v>0.003043981</c:v>
                </c:pt>
                <c:pt idx="22158">
                  <c:v>0.002141204</c:v>
                </c:pt>
                <c:pt idx="22159">
                  <c:v>0.001215278</c:v>
                </c:pt>
                <c:pt idx="22160">
                  <c:v>0.000868056</c:v>
                </c:pt>
                <c:pt idx="22161">
                  <c:v>0.004166667</c:v>
                </c:pt>
                <c:pt idx="22162">
                  <c:v>0.002534722</c:v>
                </c:pt>
                <c:pt idx="22163">
                  <c:v>0.00181713</c:v>
                </c:pt>
                <c:pt idx="22164">
                  <c:v>0.00130787</c:v>
                </c:pt>
                <c:pt idx="22165">
                  <c:v>0.002268519</c:v>
                </c:pt>
                <c:pt idx="22166">
                  <c:v>0.001493056</c:v>
                </c:pt>
                <c:pt idx="22167">
                  <c:v>0.001365741</c:v>
                </c:pt>
                <c:pt idx="22168">
                  <c:v>0.001087963</c:v>
                </c:pt>
                <c:pt idx="22169">
                  <c:v>0.001597222</c:v>
                </c:pt>
                <c:pt idx="22170">
                  <c:v>0.002361111</c:v>
                </c:pt>
                <c:pt idx="22171">
                  <c:v>0.001296296</c:v>
                </c:pt>
                <c:pt idx="22172">
                  <c:v>0.001238426</c:v>
                </c:pt>
                <c:pt idx="22173">
                  <c:v>0.004155093</c:v>
                </c:pt>
                <c:pt idx="22174">
                  <c:v>0.001423611</c:v>
                </c:pt>
                <c:pt idx="22175">
                  <c:v>0.000868056</c:v>
                </c:pt>
                <c:pt idx="22176">
                  <c:v>0.001805556</c:v>
                </c:pt>
                <c:pt idx="22177">
                  <c:v>0.003842593</c:v>
                </c:pt>
                <c:pt idx="22178">
                  <c:v>0.006805556</c:v>
                </c:pt>
                <c:pt idx="22179">
                  <c:v>0.000636574</c:v>
                </c:pt>
                <c:pt idx="22180">
                  <c:v>0.00212963</c:v>
                </c:pt>
                <c:pt idx="22181">
                  <c:v>0.002743056</c:v>
                </c:pt>
                <c:pt idx="22182">
                  <c:v>0.001412037</c:v>
                </c:pt>
                <c:pt idx="22183">
                  <c:v>0.002488426</c:v>
                </c:pt>
                <c:pt idx="22184">
                  <c:v>0.000289352</c:v>
                </c:pt>
                <c:pt idx="22185">
                  <c:v>0.00244213</c:v>
                </c:pt>
                <c:pt idx="22186">
                  <c:v>0.000821759</c:v>
                </c:pt>
                <c:pt idx="22187">
                  <c:v>0.001990741</c:v>
                </c:pt>
                <c:pt idx="22188">
                  <c:v>0.001157407</c:v>
                </c:pt>
                <c:pt idx="22189">
                  <c:v>0.001377315</c:v>
                </c:pt>
                <c:pt idx="22190">
                  <c:v>0.001006944</c:v>
                </c:pt>
                <c:pt idx="22191">
                  <c:v>0.002314815</c:v>
                </c:pt>
                <c:pt idx="22192">
                  <c:v>0.002476852</c:v>
                </c:pt>
                <c:pt idx="22193">
                  <c:v>0.008831019</c:v>
                </c:pt>
                <c:pt idx="22194">
                  <c:v>0.001099537</c:v>
                </c:pt>
                <c:pt idx="22195">
                  <c:v>0.002256944</c:v>
                </c:pt>
                <c:pt idx="22196">
                  <c:v>0.002430556</c:v>
                </c:pt>
                <c:pt idx="22197">
                  <c:v>0.004780093</c:v>
                </c:pt>
                <c:pt idx="22198">
                  <c:v>0.001122685</c:v>
                </c:pt>
                <c:pt idx="22199">
                  <c:v>0.005462963</c:v>
                </c:pt>
                <c:pt idx="22200">
                  <c:v>0.004074074</c:v>
                </c:pt>
                <c:pt idx="22201">
                  <c:v>0.001979167</c:v>
                </c:pt>
                <c:pt idx="22202">
                  <c:v>0.002453704</c:v>
                </c:pt>
                <c:pt idx="22203">
                  <c:v>0.000833333</c:v>
                </c:pt>
                <c:pt idx="22204">
                  <c:v>0.002280093</c:v>
                </c:pt>
                <c:pt idx="22205">
                  <c:v>0.00087963</c:v>
                </c:pt>
                <c:pt idx="22206">
                  <c:v>0.001863426</c:v>
                </c:pt>
                <c:pt idx="22207">
                  <c:v>0.00162037</c:v>
                </c:pt>
                <c:pt idx="22208">
                  <c:v>0.0009375</c:v>
                </c:pt>
                <c:pt idx="22209">
                  <c:v>0.000752315</c:v>
                </c:pt>
                <c:pt idx="22210">
                  <c:v>0.007951389</c:v>
                </c:pt>
                <c:pt idx="22211">
                  <c:v>0.003298611</c:v>
                </c:pt>
                <c:pt idx="22212">
                  <c:v>0.000868056</c:v>
                </c:pt>
                <c:pt idx="22213">
                  <c:v>0.020138889</c:v>
                </c:pt>
                <c:pt idx="22214">
                  <c:v>0.0059375</c:v>
                </c:pt>
                <c:pt idx="22215">
                  <c:v>0.008611111</c:v>
                </c:pt>
                <c:pt idx="22216">
                  <c:v>0.002048611</c:v>
                </c:pt>
                <c:pt idx="22217">
                  <c:v>0.00212963</c:v>
                </c:pt>
                <c:pt idx="22218">
                  <c:v>0.000717593</c:v>
                </c:pt>
                <c:pt idx="22219">
                  <c:v>0.00119213</c:v>
                </c:pt>
                <c:pt idx="22220">
                  <c:v>0.00224537</c:v>
                </c:pt>
                <c:pt idx="22221">
                  <c:v>0.001087963</c:v>
                </c:pt>
                <c:pt idx="22222">
                  <c:v>0.001018519</c:v>
                </c:pt>
                <c:pt idx="22223">
                  <c:v>0.000891204</c:v>
                </c:pt>
                <c:pt idx="22224">
                  <c:v>0.002766204</c:v>
                </c:pt>
                <c:pt idx="22225">
                  <c:v>0.004791667</c:v>
                </c:pt>
                <c:pt idx="22226">
                  <c:v>0.002916667</c:v>
                </c:pt>
                <c:pt idx="22227">
                  <c:v>0.00130787</c:v>
                </c:pt>
                <c:pt idx="22228">
                  <c:v>0.001018519</c:v>
                </c:pt>
                <c:pt idx="22229">
                  <c:v>0.005173611</c:v>
                </c:pt>
                <c:pt idx="22230">
                  <c:v>0.004386574</c:v>
                </c:pt>
                <c:pt idx="22231">
                  <c:v>0.000173611</c:v>
                </c:pt>
                <c:pt idx="22232">
                  <c:v>0.002349537</c:v>
                </c:pt>
                <c:pt idx="22233">
                  <c:v>0.005451389</c:v>
                </c:pt>
                <c:pt idx="22234">
                  <c:v>0.002002315</c:v>
                </c:pt>
                <c:pt idx="22235">
                  <c:v>0.000949074</c:v>
                </c:pt>
                <c:pt idx="22236">
                  <c:v>0.001875</c:v>
                </c:pt>
                <c:pt idx="22237">
                  <c:v>0.002013889</c:v>
                </c:pt>
                <c:pt idx="22238">
                  <c:v>0.002175926</c:v>
                </c:pt>
                <c:pt idx="22239">
                  <c:v>0.016296296</c:v>
                </c:pt>
                <c:pt idx="22240">
                  <c:v>0.001527778</c:v>
                </c:pt>
                <c:pt idx="22241">
                  <c:v>0.000810185</c:v>
                </c:pt>
                <c:pt idx="22242">
                  <c:v>0.003391204</c:v>
                </c:pt>
                <c:pt idx="22243">
                  <c:v>0.001180556</c:v>
                </c:pt>
                <c:pt idx="22244">
                  <c:v>0.001365741</c:v>
                </c:pt>
                <c:pt idx="22245">
                  <c:v>0.006759259</c:v>
                </c:pt>
                <c:pt idx="22246">
                  <c:v>0.008310185</c:v>
                </c:pt>
                <c:pt idx="22247">
                  <c:v>0.002013889</c:v>
                </c:pt>
                <c:pt idx="22248">
                  <c:v>0.000671296</c:v>
                </c:pt>
                <c:pt idx="22249">
                  <c:v>0.000798611</c:v>
                </c:pt>
                <c:pt idx="22250">
                  <c:v>0.001099537</c:v>
                </c:pt>
                <c:pt idx="22251">
                  <c:v>0.001087963</c:v>
                </c:pt>
                <c:pt idx="22252">
                  <c:v>0.010659722</c:v>
                </c:pt>
                <c:pt idx="22253">
                  <c:v>0.007002315</c:v>
                </c:pt>
                <c:pt idx="22254">
                  <c:v>0.002013889</c:v>
                </c:pt>
                <c:pt idx="22255">
                  <c:v>0.001284722</c:v>
                </c:pt>
                <c:pt idx="22256">
                  <c:v>0.002835648</c:v>
                </c:pt>
                <c:pt idx="22257">
                  <c:v>0.001805556</c:v>
                </c:pt>
                <c:pt idx="22258">
                  <c:v>0.003240741</c:v>
                </c:pt>
                <c:pt idx="22259">
                  <c:v>0.0028125</c:v>
                </c:pt>
                <c:pt idx="22260">
                  <c:v>0.004143519</c:v>
                </c:pt>
                <c:pt idx="22261">
                  <c:v>0.004976852</c:v>
                </c:pt>
                <c:pt idx="22262">
                  <c:v>0.001527778</c:v>
                </c:pt>
                <c:pt idx="22263">
                  <c:v>0.004398148</c:v>
                </c:pt>
                <c:pt idx="22264">
                  <c:v>0.003784722</c:v>
                </c:pt>
                <c:pt idx="22265">
                  <c:v>0.007256944</c:v>
                </c:pt>
                <c:pt idx="22266">
                  <c:v>0.002025463</c:v>
                </c:pt>
                <c:pt idx="22267">
                  <c:v>0.004571759</c:v>
                </c:pt>
                <c:pt idx="22268">
                  <c:v>0.007951389</c:v>
                </c:pt>
                <c:pt idx="22269">
                  <c:v>0.002268519</c:v>
                </c:pt>
                <c:pt idx="22270">
                  <c:v>0.008055556</c:v>
                </c:pt>
                <c:pt idx="22271">
                  <c:v>0.003518519</c:v>
                </c:pt>
                <c:pt idx="22272">
                  <c:v>0.002025463</c:v>
                </c:pt>
                <c:pt idx="22273">
                  <c:v>0.001493056</c:v>
                </c:pt>
                <c:pt idx="22274">
                  <c:v>0.001527778</c:v>
                </c:pt>
                <c:pt idx="22275">
                  <c:v>0.003368056</c:v>
                </c:pt>
                <c:pt idx="22276">
                  <c:v>0.0025</c:v>
                </c:pt>
                <c:pt idx="22277">
                  <c:v>0.010196759</c:v>
                </c:pt>
                <c:pt idx="22278">
                  <c:v>0.00181713</c:v>
                </c:pt>
                <c:pt idx="22279">
                  <c:v>0.001064815</c:v>
                </c:pt>
                <c:pt idx="22280">
                  <c:v>0.0015625</c:v>
                </c:pt>
                <c:pt idx="22281">
                  <c:v>0.002916667</c:v>
                </c:pt>
                <c:pt idx="22282">
                  <c:v>0.001076389</c:v>
                </c:pt>
                <c:pt idx="22283">
                  <c:v>0.000787037</c:v>
                </c:pt>
                <c:pt idx="22284">
                  <c:v>0.002013889</c:v>
                </c:pt>
                <c:pt idx="22285">
                  <c:v>0.001967593</c:v>
                </c:pt>
                <c:pt idx="22286">
                  <c:v>0.001909722</c:v>
                </c:pt>
                <c:pt idx="22287">
                  <c:v>0.001631944</c:v>
                </c:pt>
                <c:pt idx="22288">
                  <c:v>0.000775463</c:v>
                </c:pt>
                <c:pt idx="22289">
                  <c:v>0.01037037</c:v>
                </c:pt>
                <c:pt idx="22290">
                  <c:v>0.007233796</c:v>
                </c:pt>
                <c:pt idx="22291">
                  <c:v>0.001701389</c:v>
                </c:pt>
                <c:pt idx="22292">
                  <c:v>0.000729167</c:v>
                </c:pt>
                <c:pt idx="22293">
                  <c:v>0.00087963</c:v>
                </c:pt>
                <c:pt idx="22294">
                  <c:v>0.000914352</c:v>
                </c:pt>
                <c:pt idx="22295">
                  <c:v>0.00130787</c:v>
                </c:pt>
                <c:pt idx="22296">
                  <c:v>0.001539352</c:v>
                </c:pt>
                <c:pt idx="22297">
                  <c:v>0.006469907</c:v>
                </c:pt>
                <c:pt idx="22298">
                  <c:v>0.000960648</c:v>
                </c:pt>
                <c:pt idx="22299">
                  <c:v>0.00369213</c:v>
                </c:pt>
                <c:pt idx="22300">
                  <c:v>0.005451389</c:v>
                </c:pt>
                <c:pt idx="22301">
                  <c:v>0.00130787</c:v>
                </c:pt>
                <c:pt idx="22302">
                  <c:v>0.000763889</c:v>
                </c:pt>
                <c:pt idx="22303">
                  <c:v>0.002418981</c:v>
                </c:pt>
                <c:pt idx="22304">
                  <c:v>0.0025</c:v>
                </c:pt>
                <c:pt idx="22305">
                  <c:v>0.008136574</c:v>
                </c:pt>
                <c:pt idx="22306">
                  <c:v>0.003993056</c:v>
                </c:pt>
                <c:pt idx="22307">
                  <c:v>0.003946759</c:v>
                </c:pt>
                <c:pt idx="22308">
                  <c:v>0.000902778</c:v>
                </c:pt>
                <c:pt idx="22309">
                  <c:v>0.002430556</c:v>
                </c:pt>
                <c:pt idx="22310">
                  <c:v>0.000474537</c:v>
                </c:pt>
                <c:pt idx="22311">
                  <c:v>0.002407407</c:v>
                </c:pt>
                <c:pt idx="22312">
                  <c:v>0.001261574</c:v>
                </c:pt>
                <c:pt idx="22313">
                  <c:v>0.000763889</c:v>
                </c:pt>
                <c:pt idx="22314">
                  <c:v>0.002002315</c:v>
                </c:pt>
                <c:pt idx="22315">
                  <c:v>0.001851852</c:v>
                </c:pt>
                <c:pt idx="22316">
                  <c:v>0.001435185</c:v>
                </c:pt>
                <c:pt idx="22317">
                  <c:v>0.001145833</c:v>
                </c:pt>
                <c:pt idx="22318">
                  <c:v>0.004409722</c:v>
                </c:pt>
                <c:pt idx="22319">
                  <c:v>0.000960648</c:v>
                </c:pt>
                <c:pt idx="22320">
                  <c:v>0.00255787</c:v>
                </c:pt>
                <c:pt idx="22321">
                  <c:v>0.002256944</c:v>
                </c:pt>
                <c:pt idx="22322">
                  <c:v>0.002615741</c:v>
                </c:pt>
                <c:pt idx="22323">
                  <c:v>0.000509259</c:v>
                </c:pt>
                <c:pt idx="22324">
                  <c:v>0.000532407</c:v>
                </c:pt>
                <c:pt idx="22325">
                  <c:v>0.003217593</c:v>
                </c:pt>
                <c:pt idx="22326">
                  <c:v>0.001458333</c:v>
                </c:pt>
                <c:pt idx="22327">
                  <c:v>0.001875</c:v>
                </c:pt>
                <c:pt idx="22328">
                  <c:v>0.002604167</c:v>
                </c:pt>
                <c:pt idx="22329">
                  <c:v>0.002314815</c:v>
                </c:pt>
                <c:pt idx="22330">
                  <c:v>0.000983796</c:v>
                </c:pt>
                <c:pt idx="22331">
                  <c:v>0.000891204</c:v>
                </c:pt>
                <c:pt idx="22332">
                  <c:v>0.001111111</c:v>
                </c:pt>
                <c:pt idx="22333">
                  <c:v>0.0015625</c:v>
                </c:pt>
                <c:pt idx="22334">
                  <c:v>0.001111111</c:v>
                </c:pt>
                <c:pt idx="22335">
                  <c:v>0.016944444</c:v>
                </c:pt>
                <c:pt idx="22336">
                  <c:v>0.001284722</c:v>
                </c:pt>
                <c:pt idx="22337">
                  <c:v>0.003703704</c:v>
                </c:pt>
                <c:pt idx="22338">
                  <c:v>0.002546296</c:v>
                </c:pt>
                <c:pt idx="22339">
                  <c:v>0.001284722</c:v>
                </c:pt>
                <c:pt idx="22340">
                  <c:v>0.001064815</c:v>
                </c:pt>
                <c:pt idx="22341">
                  <c:v>0.005</c:v>
                </c:pt>
                <c:pt idx="22342">
                  <c:v>0.001956019</c:v>
                </c:pt>
                <c:pt idx="22343">
                  <c:v>0.002106481</c:v>
                </c:pt>
                <c:pt idx="22344">
                  <c:v>0.001111111</c:v>
                </c:pt>
                <c:pt idx="22345">
                  <c:v>0.004606481</c:v>
                </c:pt>
                <c:pt idx="22346">
                  <c:v>0.001886574</c:v>
                </c:pt>
                <c:pt idx="22347">
                  <c:v>0.003587963</c:v>
                </c:pt>
                <c:pt idx="22348">
                  <c:v>0.0021875</c:v>
                </c:pt>
                <c:pt idx="22349">
                  <c:v>0.000763889</c:v>
                </c:pt>
                <c:pt idx="22350">
                  <c:v>0.001331019</c:v>
                </c:pt>
                <c:pt idx="22351">
                  <c:v>0.002974537</c:v>
                </c:pt>
                <c:pt idx="22352">
                  <c:v>0.002847222</c:v>
                </c:pt>
                <c:pt idx="22353">
                  <c:v>0.000729167</c:v>
                </c:pt>
                <c:pt idx="22354">
                  <c:v>0.011238426</c:v>
                </c:pt>
                <c:pt idx="22355">
                  <c:v>0.002430556</c:v>
                </c:pt>
                <c:pt idx="22356">
                  <c:v>0.000914352</c:v>
                </c:pt>
                <c:pt idx="22357">
                  <c:v>0.003599537</c:v>
                </c:pt>
                <c:pt idx="22358">
                  <c:v>0.00162037</c:v>
                </c:pt>
                <c:pt idx="22359">
                  <c:v>0.001134259</c:v>
                </c:pt>
                <c:pt idx="22360">
                  <c:v>0.002523148</c:v>
                </c:pt>
                <c:pt idx="22361">
                  <c:v>0.001759259</c:v>
                </c:pt>
                <c:pt idx="22362">
                  <c:v>0.001180556</c:v>
                </c:pt>
                <c:pt idx="22363">
                  <c:v>0.00244213</c:v>
                </c:pt>
                <c:pt idx="22364">
                  <c:v>0.003831019</c:v>
                </c:pt>
                <c:pt idx="22365">
                  <c:v>0.00275463</c:v>
                </c:pt>
                <c:pt idx="22366">
                  <c:v>0.001736111</c:v>
                </c:pt>
                <c:pt idx="22367">
                  <c:v>0.000949074</c:v>
                </c:pt>
                <c:pt idx="22368">
                  <c:v>0.004583333</c:v>
                </c:pt>
                <c:pt idx="22369">
                  <c:v>0.0040625</c:v>
                </c:pt>
                <c:pt idx="22370">
                  <c:v>0.003159722</c:v>
                </c:pt>
                <c:pt idx="22371">
                  <c:v>0.002847222</c:v>
                </c:pt>
                <c:pt idx="22372">
                  <c:v>0.00119213</c:v>
                </c:pt>
                <c:pt idx="22373">
                  <c:v>0.001400463</c:v>
                </c:pt>
                <c:pt idx="22374">
                  <c:v>0.004965278</c:v>
                </c:pt>
                <c:pt idx="22375">
                  <c:v>0.00193287</c:v>
                </c:pt>
                <c:pt idx="22376">
                  <c:v>0.001608796</c:v>
                </c:pt>
                <c:pt idx="22377">
                  <c:v>0.001388889</c:v>
                </c:pt>
                <c:pt idx="22378">
                  <c:v>0.001365741</c:v>
                </c:pt>
                <c:pt idx="22379">
                  <c:v>0.001168981</c:v>
                </c:pt>
                <c:pt idx="22380">
                  <c:v>0.002083333</c:v>
                </c:pt>
                <c:pt idx="22381">
                  <c:v>0.007824074</c:v>
                </c:pt>
                <c:pt idx="22382">
                  <c:v>0.000462963</c:v>
                </c:pt>
                <c:pt idx="22383">
                  <c:v>0.017395833</c:v>
                </c:pt>
                <c:pt idx="22384">
                  <c:v>0.004444444</c:v>
                </c:pt>
                <c:pt idx="22385">
                  <c:v>0.003344907</c:v>
                </c:pt>
                <c:pt idx="22386">
                  <c:v>0.001550926</c:v>
                </c:pt>
                <c:pt idx="22387">
                  <c:v>0.001388889</c:v>
                </c:pt>
                <c:pt idx="22388">
                  <c:v>0.001331019</c:v>
                </c:pt>
                <c:pt idx="22389">
                  <c:v>0.002708333</c:v>
                </c:pt>
                <c:pt idx="22390">
                  <c:v>0.001493056</c:v>
                </c:pt>
                <c:pt idx="22391">
                  <c:v>0.001168981</c:v>
                </c:pt>
                <c:pt idx="22392">
                  <c:v>0.001458333</c:v>
                </c:pt>
                <c:pt idx="22393">
                  <c:v>0.001863426</c:v>
                </c:pt>
                <c:pt idx="22394">
                  <c:v>0.007453704</c:v>
                </c:pt>
                <c:pt idx="22395">
                  <c:v>0.001608796</c:v>
                </c:pt>
                <c:pt idx="22396">
                  <c:v>0.001944444</c:v>
                </c:pt>
                <c:pt idx="22397">
                  <c:v>0.008981481</c:v>
                </c:pt>
                <c:pt idx="22398">
                  <c:v>0.002002315</c:v>
                </c:pt>
                <c:pt idx="22399">
                  <c:v>0.000752315</c:v>
                </c:pt>
                <c:pt idx="22400">
                  <c:v>0.001076389</c:v>
                </c:pt>
                <c:pt idx="22401">
                  <c:v>0.001770833</c:v>
                </c:pt>
                <c:pt idx="22402">
                  <c:v>0.002581019</c:v>
                </c:pt>
                <c:pt idx="22403">
                  <c:v>0.000717593</c:v>
                </c:pt>
                <c:pt idx="22404">
                  <c:v>0.001631944</c:v>
                </c:pt>
                <c:pt idx="22405">
                  <c:v>0.001203704</c:v>
                </c:pt>
                <c:pt idx="22406">
                  <c:v>0.001574074</c:v>
                </c:pt>
                <c:pt idx="22407">
                  <c:v>0.004351852</c:v>
                </c:pt>
                <c:pt idx="22408">
                  <c:v>0.00162037</c:v>
                </c:pt>
                <c:pt idx="22409">
                  <c:v>0.001377315</c:v>
                </c:pt>
                <c:pt idx="22410">
                  <c:v>0.001354167</c:v>
                </c:pt>
                <c:pt idx="22411">
                  <c:v>0.001458333</c:v>
                </c:pt>
                <c:pt idx="22412">
                  <c:v>0.001712963</c:v>
                </c:pt>
                <c:pt idx="22413">
                  <c:v>0.00087963</c:v>
                </c:pt>
                <c:pt idx="22414">
                  <c:v>0.006805556</c:v>
                </c:pt>
                <c:pt idx="22415">
                  <c:v>0.001400463</c:v>
                </c:pt>
                <c:pt idx="22416">
                  <c:v>0.001747685</c:v>
                </c:pt>
                <c:pt idx="22417">
                  <c:v>0.01056713</c:v>
                </c:pt>
                <c:pt idx="22418">
                  <c:v>0.012858796</c:v>
                </c:pt>
                <c:pt idx="22419">
                  <c:v>0.002372685</c:v>
                </c:pt>
                <c:pt idx="22420">
                  <c:v>0.003263889</c:v>
                </c:pt>
                <c:pt idx="22421">
                  <c:v>0.007592593</c:v>
                </c:pt>
                <c:pt idx="22422">
                  <c:v>0.001122685</c:v>
                </c:pt>
                <c:pt idx="22423">
                  <c:v>0.00087963</c:v>
                </c:pt>
                <c:pt idx="22424">
                  <c:v>0.0028125</c:v>
                </c:pt>
                <c:pt idx="22425">
                  <c:v>0.003715278</c:v>
                </c:pt>
                <c:pt idx="22426">
                  <c:v>0.001875</c:v>
                </c:pt>
                <c:pt idx="22427">
                  <c:v>0.002118056</c:v>
                </c:pt>
                <c:pt idx="22428">
                  <c:v>0.003460648</c:v>
                </c:pt>
                <c:pt idx="22429">
                  <c:v>0.002071759</c:v>
                </c:pt>
                <c:pt idx="22430">
                  <c:v>0.000740741</c:v>
                </c:pt>
                <c:pt idx="22431">
                  <c:v>0.001435185</c:v>
                </c:pt>
                <c:pt idx="22432">
                  <c:v>0.003877315</c:v>
                </c:pt>
                <c:pt idx="22433">
                  <c:v>0.001331019</c:v>
                </c:pt>
                <c:pt idx="22434">
                  <c:v>0.001956019</c:v>
                </c:pt>
                <c:pt idx="22435">
                  <c:v>0.001041667</c:v>
                </c:pt>
                <c:pt idx="22436">
                  <c:v>0.002824074</c:v>
                </c:pt>
                <c:pt idx="22437">
                  <c:v>0.00224537</c:v>
                </c:pt>
                <c:pt idx="22438">
                  <c:v>0.009479167</c:v>
                </c:pt>
                <c:pt idx="22439">
                  <c:v>0.001608796</c:v>
                </c:pt>
                <c:pt idx="22440">
                  <c:v>0.001203704</c:v>
                </c:pt>
                <c:pt idx="22441">
                  <c:v>0.0034375</c:v>
                </c:pt>
                <c:pt idx="22442">
                  <c:v>0.001053241</c:v>
                </c:pt>
                <c:pt idx="22443">
                  <c:v>0.0015625</c:v>
                </c:pt>
                <c:pt idx="22444">
                  <c:v>0.001423611</c:v>
                </c:pt>
                <c:pt idx="22445">
                  <c:v>0.001574074</c:v>
                </c:pt>
                <c:pt idx="22446">
                  <c:v>0.001921296</c:v>
                </c:pt>
                <c:pt idx="22447">
                  <c:v>0.001585648</c:v>
                </c:pt>
                <c:pt idx="22448">
                  <c:v>0.00630787</c:v>
                </c:pt>
                <c:pt idx="22449">
                  <c:v>0.000671296</c:v>
                </c:pt>
                <c:pt idx="22450">
                  <c:v>0.002662037</c:v>
                </c:pt>
                <c:pt idx="22451">
                  <c:v>0.00912037</c:v>
                </c:pt>
                <c:pt idx="22452">
                  <c:v>0.00380787</c:v>
                </c:pt>
                <c:pt idx="22453">
                  <c:v>0.00099537</c:v>
                </c:pt>
                <c:pt idx="22454">
                  <c:v>0.002453704</c:v>
                </c:pt>
                <c:pt idx="22455">
                  <c:v>0.010393519</c:v>
                </c:pt>
                <c:pt idx="22456">
                  <c:v>0.003680556</c:v>
                </c:pt>
                <c:pt idx="22457">
                  <c:v>0.002083333</c:v>
                </c:pt>
                <c:pt idx="22458">
                  <c:v>0.002789352</c:v>
                </c:pt>
                <c:pt idx="22459">
                  <c:v>0.001585648</c:v>
                </c:pt>
                <c:pt idx="22460">
                  <c:v>0.00275463</c:v>
                </c:pt>
                <c:pt idx="22461">
                  <c:v>0.002037037</c:v>
                </c:pt>
                <c:pt idx="22462">
                  <c:v>0.001122685</c:v>
                </c:pt>
                <c:pt idx="22463">
                  <c:v>0.000497685</c:v>
                </c:pt>
                <c:pt idx="22464">
                  <c:v>0.001412037</c:v>
                </c:pt>
                <c:pt idx="22465">
                  <c:v>0.000138889</c:v>
                </c:pt>
                <c:pt idx="22466">
                  <c:v>0.001377315</c:v>
                </c:pt>
                <c:pt idx="22467">
                  <c:v>0.001990741</c:v>
                </c:pt>
                <c:pt idx="22468">
                  <c:v>0.004849537</c:v>
                </c:pt>
                <c:pt idx="22469">
                  <c:v>0.006655093</c:v>
                </c:pt>
                <c:pt idx="22470">
                  <c:v>0.00275463</c:v>
                </c:pt>
                <c:pt idx="22471">
                  <c:v>0.00087963</c:v>
                </c:pt>
                <c:pt idx="22472">
                  <c:v>0.001238426</c:v>
                </c:pt>
                <c:pt idx="22473">
                  <c:v>0.002025463</c:v>
                </c:pt>
                <c:pt idx="22474">
                  <c:v>0.001805556</c:v>
                </c:pt>
                <c:pt idx="22475">
                  <c:v>0.001030093</c:v>
                </c:pt>
                <c:pt idx="22476">
                  <c:v>0.002094907</c:v>
                </c:pt>
                <c:pt idx="22477">
                  <c:v>0.007638889</c:v>
                </c:pt>
                <c:pt idx="22478">
                  <c:v>0.001284722</c:v>
                </c:pt>
                <c:pt idx="22479">
                  <c:v>0.010949074</c:v>
                </c:pt>
                <c:pt idx="22480">
                  <c:v>0.000636574</c:v>
                </c:pt>
                <c:pt idx="22481">
                  <c:v>0.005034722</c:v>
                </c:pt>
                <c:pt idx="22482">
                  <c:v>0.017731481</c:v>
                </c:pt>
                <c:pt idx="22483">
                  <c:v>0.003275463</c:v>
                </c:pt>
                <c:pt idx="22484">
                  <c:v>0.002337963</c:v>
                </c:pt>
                <c:pt idx="22485">
                  <c:v>0.000856481</c:v>
                </c:pt>
                <c:pt idx="22486">
                  <c:v>0.001388889</c:v>
                </c:pt>
                <c:pt idx="22487">
                  <c:v>0.001597222</c:v>
                </c:pt>
                <c:pt idx="22488">
                  <c:v>0.000775463</c:v>
                </c:pt>
                <c:pt idx="22489">
                  <c:v>0.011875</c:v>
                </c:pt>
                <c:pt idx="22490">
                  <c:v>0.001319444</c:v>
                </c:pt>
                <c:pt idx="22491">
                  <c:v>0.001018519</c:v>
                </c:pt>
                <c:pt idx="22492">
                  <c:v>0.001076389</c:v>
                </c:pt>
                <c:pt idx="22493">
                  <c:v>0.00162037</c:v>
                </c:pt>
                <c:pt idx="22494">
                  <c:v>0.00587963</c:v>
                </c:pt>
                <c:pt idx="22495">
                  <c:v>0.001053241</c:v>
                </c:pt>
                <c:pt idx="22496">
                  <c:v>0.002766204</c:v>
                </c:pt>
                <c:pt idx="22497">
                  <c:v>0.008321759</c:v>
                </c:pt>
                <c:pt idx="22498">
                  <c:v>0.000821759</c:v>
                </c:pt>
                <c:pt idx="22499">
                  <c:v>0.004409722</c:v>
                </c:pt>
                <c:pt idx="22500">
                  <c:v>0.002210648</c:v>
                </c:pt>
                <c:pt idx="22501">
                  <c:v>0.009178241</c:v>
                </c:pt>
                <c:pt idx="22502">
                  <c:v>0.000520833</c:v>
                </c:pt>
                <c:pt idx="22503">
                  <c:v>0.001539352</c:v>
                </c:pt>
                <c:pt idx="22504">
                  <c:v>0.001666667</c:v>
                </c:pt>
                <c:pt idx="22505">
                  <c:v>0.001319444</c:v>
                </c:pt>
                <c:pt idx="22506">
                  <c:v>0.010069444</c:v>
                </c:pt>
                <c:pt idx="22507">
                  <c:v>0.000810185</c:v>
                </c:pt>
                <c:pt idx="22508">
                  <c:v>0.001006944</c:v>
                </c:pt>
                <c:pt idx="22509">
                  <c:v>0.001493056</c:v>
                </c:pt>
                <c:pt idx="22510">
                  <c:v>0.005787037</c:v>
                </c:pt>
                <c:pt idx="22511">
                  <c:v>0.000555556</c:v>
                </c:pt>
                <c:pt idx="22512">
                  <c:v>0.004189815</c:v>
                </c:pt>
                <c:pt idx="22513">
                  <c:v>0.001400463</c:v>
                </c:pt>
                <c:pt idx="22514">
                  <c:v>0.001180556</c:v>
                </c:pt>
                <c:pt idx="22515">
                  <c:v>0.000578704</c:v>
                </c:pt>
                <c:pt idx="22516">
                  <c:v>0.001469907</c:v>
                </c:pt>
                <c:pt idx="22517">
                  <c:v>0.001527778</c:v>
                </c:pt>
                <c:pt idx="22518">
                  <c:v>0.001863426</c:v>
                </c:pt>
                <c:pt idx="22519">
                  <c:v>0.001782407</c:v>
                </c:pt>
                <c:pt idx="22520">
                  <c:v>0.002199074</c:v>
                </c:pt>
                <c:pt idx="22521">
                  <c:v>0.000787037</c:v>
                </c:pt>
                <c:pt idx="22522">
                  <c:v>0.0009375</c:v>
                </c:pt>
                <c:pt idx="22523">
                  <c:v>0.001712963</c:v>
                </c:pt>
                <c:pt idx="22524">
                  <c:v>0.004699074</c:v>
                </c:pt>
                <c:pt idx="22525">
                  <c:v>0.004583333</c:v>
                </c:pt>
                <c:pt idx="22526">
                  <c:v>0.003171296</c:v>
                </c:pt>
                <c:pt idx="22527">
                  <c:v>0.001747685</c:v>
                </c:pt>
                <c:pt idx="22528">
                  <c:v>0.001736111</c:v>
                </c:pt>
                <c:pt idx="22529">
                  <c:v>0.002800926</c:v>
                </c:pt>
                <c:pt idx="22530">
                  <c:v>0.004560185</c:v>
                </c:pt>
                <c:pt idx="22531">
                  <c:v>0.0021875</c:v>
                </c:pt>
                <c:pt idx="22532">
                  <c:v>0.001458333</c:v>
                </c:pt>
                <c:pt idx="22533">
                  <c:v>0.002592593</c:v>
                </c:pt>
                <c:pt idx="22534">
                  <c:v>0.007939815</c:v>
                </c:pt>
                <c:pt idx="22535">
                  <c:v>0.004803241</c:v>
                </c:pt>
                <c:pt idx="22536">
                  <c:v>0.001909722</c:v>
                </c:pt>
                <c:pt idx="22537">
                  <c:v>0.002118056</c:v>
                </c:pt>
                <c:pt idx="22538">
                  <c:v>0.003483796</c:v>
                </c:pt>
                <c:pt idx="22539">
                  <c:v>0.001087963</c:v>
                </c:pt>
                <c:pt idx="22540">
                  <c:v>0.000486111</c:v>
                </c:pt>
                <c:pt idx="22541">
                  <c:v>0.003402778</c:v>
                </c:pt>
                <c:pt idx="22542">
                  <c:v>0.002766204</c:v>
                </c:pt>
                <c:pt idx="22543">
                  <c:v>0.001840278</c:v>
                </c:pt>
                <c:pt idx="22544">
                  <c:v>0.002673611</c:v>
                </c:pt>
                <c:pt idx="22545">
                  <c:v>0.021724537</c:v>
                </c:pt>
                <c:pt idx="22546">
                  <c:v>0.000891204</c:v>
                </c:pt>
                <c:pt idx="22547">
                  <c:v>0.003587963</c:v>
                </c:pt>
                <c:pt idx="22548">
                  <c:v>0.00162037</c:v>
                </c:pt>
                <c:pt idx="22549">
                  <c:v>0.001643519</c:v>
                </c:pt>
                <c:pt idx="22550">
                  <c:v>0.00212963</c:v>
                </c:pt>
                <c:pt idx="22551">
                  <c:v>0.001180556</c:v>
                </c:pt>
                <c:pt idx="22552">
                  <c:v>0.001956019</c:v>
                </c:pt>
                <c:pt idx="22553">
                  <c:v>0.001388889</c:v>
                </c:pt>
                <c:pt idx="22554">
                  <c:v>0.003634259</c:v>
                </c:pt>
                <c:pt idx="22555">
                  <c:v>0.0021875</c:v>
                </c:pt>
                <c:pt idx="22556">
                  <c:v>0.003125</c:v>
                </c:pt>
                <c:pt idx="22557">
                  <c:v>0.001712963</c:v>
                </c:pt>
                <c:pt idx="22558">
                  <c:v>0.003460648</c:v>
                </c:pt>
                <c:pt idx="22559">
                  <c:v>0.002268519</c:v>
                </c:pt>
                <c:pt idx="22560">
                  <c:v>0.003240741</c:v>
                </c:pt>
                <c:pt idx="22561">
                  <c:v>0.000486111</c:v>
                </c:pt>
                <c:pt idx="22562">
                  <c:v>0.003472222</c:v>
                </c:pt>
                <c:pt idx="22563">
                  <c:v>0.001851852</c:v>
                </c:pt>
                <c:pt idx="22564">
                  <c:v>0.002858796</c:v>
                </c:pt>
                <c:pt idx="22565">
                  <c:v>0.001412037</c:v>
                </c:pt>
                <c:pt idx="22566">
                  <c:v>0.001875</c:v>
                </c:pt>
                <c:pt idx="22567">
                  <c:v>0.004386574</c:v>
                </c:pt>
                <c:pt idx="22568">
                  <c:v>0.005717593</c:v>
                </c:pt>
                <c:pt idx="22569">
                  <c:v>0.002256944</c:v>
                </c:pt>
                <c:pt idx="22570">
                  <c:v>0.001886574</c:v>
                </c:pt>
                <c:pt idx="22571">
                  <c:v>0.009189815</c:v>
                </c:pt>
                <c:pt idx="22572">
                  <c:v>0.000416667</c:v>
                </c:pt>
                <c:pt idx="22573">
                  <c:v>0.003831019</c:v>
                </c:pt>
                <c:pt idx="22574">
                  <c:v>0.001770833</c:v>
                </c:pt>
                <c:pt idx="22575">
                  <c:v>0.003113426</c:v>
                </c:pt>
                <c:pt idx="22576">
                  <c:v>0.001840278</c:v>
                </c:pt>
                <c:pt idx="22577">
                  <c:v>0.002337963</c:v>
                </c:pt>
                <c:pt idx="22578">
                  <c:v>0.001064815</c:v>
                </c:pt>
                <c:pt idx="22579">
                  <c:v>0.0040625</c:v>
                </c:pt>
                <c:pt idx="22580">
                  <c:v>0.002766204</c:v>
                </c:pt>
                <c:pt idx="22581">
                  <c:v>0.000740741</c:v>
                </c:pt>
                <c:pt idx="22582">
                  <c:v>0.000949074</c:v>
                </c:pt>
                <c:pt idx="22583">
                  <c:v>0.001122685</c:v>
                </c:pt>
                <c:pt idx="22584">
                  <c:v>0.002800926</c:v>
                </c:pt>
                <c:pt idx="22585">
                  <c:v>0.004166667</c:v>
                </c:pt>
                <c:pt idx="22586">
                  <c:v>0.001134259</c:v>
                </c:pt>
                <c:pt idx="22587">
                  <c:v>0.001956019</c:v>
                </c:pt>
                <c:pt idx="22588">
                  <c:v>0.001365741</c:v>
                </c:pt>
                <c:pt idx="22589">
                  <c:v>0.002349537</c:v>
                </c:pt>
                <c:pt idx="22590">
                  <c:v>0.001574074</c:v>
                </c:pt>
                <c:pt idx="22591">
                  <c:v>0.003969907</c:v>
                </c:pt>
                <c:pt idx="22592">
                  <c:v>0.001412037</c:v>
                </c:pt>
                <c:pt idx="22593">
                  <c:v>0.00087963</c:v>
                </c:pt>
                <c:pt idx="22594">
                  <c:v>0.001736111</c:v>
                </c:pt>
                <c:pt idx="22595">
                  <c:v>0.001643519</c:v>
                </c:pt>
                <c:pt idx="22596">
                  <c:v>0.001076389</c:v>
                </c:pt>
                <c:pt idx="22597">
                  <c:v>0.001412037</c:v>
                </c:pt>
                <c:pt idx="22598">
                  <c:v>0.001145833</c:v>
                </c:pt>
                <c:pt idx="22599">
                  <c:v>0.001782407</c:v>
                </c:pt>
                <c:pt idx="22600">
                  <c:v>0.006782407</c:v>
                </c:pt>
                <c:pt idx="22601">
                  <c:v>0.001469907</c:v>
                </c:pt>
                <c:pt idx="22602">
                  <c:v>0.012997685</c:v>
                </c:pt>
                <c:pt idx="22603">
                  <c:v>0.001006944</c:v>
                </c:pt>
                <c:pt idx="22604">
                  <c:v>0.00193287</c:v>
                </c:pt>
                <c:pt idx="22605">
                  <c:v>0.0015625</c:v>
                </c:pt>
                <c:pt idx="22606">
                  <c:v>0.00568287</c:v>
                </c:pt>
                <c:pt idx="22607">
                  <c:v>0.001284722</c:v>
                </c:pt>
                <c:pt idx="22608">
                  <c:v>0.000902778</c:v>
                </c:pt>
                <c:pt idx="22609">
                  <c:v>0.000462963</c:v>
                </c:pt>
                <c:pt idx="22610">
                  <c:v>0.000393519</c:v>
                </c:pt>
                <c:pt idx="22611">
                  <c:v>0.003541667</c:v>
                </c:pt>
                <c:pt idx="22612">
                  <c:v>0.001099537</c:v>
                </c:pt>
                <c:pt idx="22613">
                  <c:v>0.000775463</c:v>
                </c:pt>
                <c:pt idx="22614">
                  <c:v>0.007453704</c:v>
                </c:pt>
                <c:pt idx="22615">
                  <c:v>0.000659722</c:v>
                </c:pt>
                <c:pt idx="22616">
                  <c:v>0.00162037</c:v>
                </c:pt>
                <c:pt idx="22617">
                  <c:v>0.001377315</c:v>
                </c:pt>
                <c:pt idx="22618">
                  <c:v>0.006666667</c:v>
                </c:pt>
                <c:pt idx="22619">
                  <c:v>0.006701389</c:v>
                </c:pt>
                <c:pt idx="22620">
                  <c:v>0.001574074</c:v>
                </c:pt>
                <c:pt idx="22621">
                  <c:v>0.003888889</c:v>
                </c:pt>
                <c:pt idx="22622">
                  <c:v>0.003622685</c:v>
                </c:pt>
                <c:pt idx="22623">
                  <c:v>0.014363426</c:v>
                </c:pt>
                <c:pt idx="22624">
                  <c:v>0.001701389</c:v>
                </c:pt>
                <c:pt idx="22625">
                  <c:v>0.001574074</c:v>
                </c:pt>
                <c:pt idx="22626">
                  <c:v>0.000844907</c:v>
                </c:pt>
                <c:pt idx="22627">
                  <c:v>0.001377315</c:v>
                </c:pt>
                <c:pt idx="22628">
                  <c:v>0.001261574</c:v>
                </c:pt>
                <c:pt idx="22629">
                  <c:v>0.000752315</c:v>
                </c:pt>
                <c:pt idx="22630">
                  <c:v>0.008553241</c:v>
                </c:pt>
                <c:pt idx="22631">
                  <c:v>0.003634259</c:v>
                </c:pt>
                <c:pt idx="22632">
                  <c:v>0.002916667</c:v>
                </c:pt>
                <c:pt idx="22633">
                  <c:v>0.002627315</c:v>
                </c:pt>
                <c:pt idx="22634">
                  <c:v>0.001828704</c:v>
                </c:pt>
                <c:pt idx="22635">
                  <c:v>0.00099537</c:v>
                </c:pt>
                <c:pt idx="22636">
                  <c:v>0.002847222</c:v>
                </c:pt>
                <c:pt idx="22637">
                  <c:v>0.000891204</c:v>
                </c:pt>
                <c:pt idx="22638">
                  <c:v>0.003425926</c:v>
                </c:pt>
                <c:pt idx="22639">
                  <c:v>0.002708333</c:v>
                </c:pt>
                <c:pt idx="22640">
                  <c:v>0.001041667</c:v>
                </c:pt>
                <c:pt idx="22641">
                  <c:v>0.003530093</c:v>
                </c:pt>
                <c:pt idx="22642">
                  <c:v>0.000949074</c:v>
                </c:pt>
                <c:pt idx="22643">
                  <c:v>0.000625</c:v>
                </c:pt>
                <c:pt idx="22644">
                  <c:v>0.006018519</c:v>
                </c:pt>
                <c:pt idx="22645">
                  <c:v>0.00181713</c:v>
                </c:pt>
                <c:pt idx="22646">
                  <c:v>0.001377315</c:v>
                </c:pt>
                <c:pt idx="22647">
                  <c:v>0.002222222</c:v>
                </c:pt>
                <c:pt idx="22648">
                  <c:v>0.002650463</c:v>
                </c:pt>
                <c:pt idx="22649">
                  <c:v>0.000185185</c:v>
                </c:pt>
                <c:pt idx="22650">
                  <c:v>0.002488426</c:v>
                </c:pt>
                <c:pt idx="22651">
                  <c:v>0.001238426</c:v>
                </c:pt>
                <c:pt idx="22652">
                  <c:v>0.001446759</c:v>
                </c:pt>
                <c:pt idx="22653">
                  <c:v>0.001689815</c:v>
                </c:pt>
                <c:pt idx="22654">
                  <c:v>0.001087963</c:v>
                </c:pt>
                <c:pt idx="22655">
                  <c:v>0.008159722</c:v>
                </c:pt>
                <c:pt idx="22656">
                  <c:v>0.000381944</c:v>
                </c:pt>
                <c:pt idx="22657">
                  <c:v>0.002372685</c:v>
                </c:pt>
                <c:pt idx="22658">
                  <c:v>0.000844907</c:v>
                </c:pt>
                <c:pt idx="22659">
                  <c:v>0.001238426</c:v>
                </c:pt>
                <c:pt idx="22660">
                  <c:v>0.000891204</c:v>
                </c:pt>
                <c:pt idx="22661">
                  <c:v>0.002048611</c:v>
                </c:pt>
                <c:pt idx="22662">
                  <c:v>0.010925926</c:v>
                </c:pt>
                <c:pt idx="22663">
                  <c:v>0.001608796</c:v>
                </c:pt>
                <c:pt idx="22664">
                  <c:v>0.001377315</c:v>
                </c:pt>
                <c:pt idx="22665">
                  <c:v>0.005694444</c:v>
                </c:pt>
                <c:pt idx="22666">
                  <c:v>0.000833333</c:v>
                </c:pt>
                <c:pt idx="22667">
                  <c:v>0.000949074</c:v>
                </c:pt>
                <c:pt idx="22668">
                  <c:v>0.001446759</c:v>
                </c:pt>
                <c:pt idx="22669">
                  <c:v>0.001331019</c:v>
                </c:pt>
                <c:pt idx="22670">
                  <c:v>0.000925926</c:v>
                </c:pt>
                <c:pt idx="22671">
                  <c:v>0.014560185</c:v>
                </c:pt>
                <c:pt idx="22672">
                  <c:v>0.000949074</c:v>
                </c:pt>
                <c:pt idx="22673">
                  <c:v>0.002430556</c:v>
                </c:pt>
                <c:pt idx="22674">
                  <c:v>0.000902778</c:v>
                </c:pt>
                <c:pt idx="22675">
                  <c:v>0.004189815</c:v>
                </c:pt>
                <c:pt idx="22676">
                  <c:v>0.006111111</c:v>
                </c:pt>
                <c:pt idx="22677">
                  <c:v>0.000844907</c:v>
                </c:pt>
                <c:pt idx="22678">
                  <c:v>0.001574074</c:v>
                </c:pt>
                <c:pt idx="22679">
                  <c:v>0.001377315</c:v>
                </c:pt>
                <c:pt idx="22680">
                  <c:v>0.003634259</c:v>
                </c:pt>
                <c:pt idx="22681">
                  <c:v>0.001736111</c:v>
                </c:pt>
                <c:pt idx="22682">
                  <c:v>0.000914352</c:v>
                </c:pt>
                <c:pt idx="22683">
                  <c:v>0.002974537</c:v>
                </c:pt>
                <c:pt idx="22684">
                  <c:v>0.000277778</c:v>
                </c:pt>
                <c:pt idx="22685">
                  <c:v>0.000798611</c:v>
                </c:pt>
                <c:pt idx="22686">
                  <c:v>0.001493056</c:v>
                </c:pt>
                <c:pt idx="22687">
                  <c:v>0.015381944</c:v>
                </c:pt>
                <c:pt idx="22688">
                  <c:v>0.004143519</c:v>
                </c:pt>
                <c:pt idx="22689">
                  <c:v>0.000844907</c:v>
                </c:pt>
                <c:pt idx="22690">
                  <c:v>0.000636574</c:v>
                </c:pt>
                <c:pt idx="22691">
                  <c:v>0.000729167</c:v>
                </c:pt>
                <c:pt idx="22692">
                  <c:v>0.003101852</c:v>
                </c:pt>
                <c:pt idx="22693">
                  <c:v>0.001284722</c:v>
                </c:pt>
                <c:pt idx="22694">
                  <c:v>0.000833333</c:v>
                </c:pt>
                <c:pt idx="22695">
                  <c:v>0.000844907</c:v>
                </c:pt>
                <c:pt idx="22696">
                  <c:v>0.001851852</c:v>
                </c:pt>
                <c:pt idx="22697">
                  <c:v>0.000775463</c:v>
                </c:pt>
                <c:pt idx="22698">
                  <c:v>0.001168981</c:v>
                </c:pt>
                <c:pt idx="22699">
                  <c:v>0.002222222</c:v>
                </c:pt>
                <c:pt idx="22700">
                  <c:v>0.003310185</c:v>
                </c:pt>
                <c:pt idx="22701">
                  <c:v>0.001261574</c:v>
                </c:pt>
                <c:pt idx="22702">
                  <c:v>0.000844907</c:v>
                </c:pt>
                <c:pt idx="22703">
                  <c:v>0.000983796</c:v>
                </c:pt>
                <c:pt idx="22704">
                  <c:v>0.000902778</c:v>
                </c:pt>
                <c:pt idx="22705">
                  <c:v>0.002280093</c:v>
                </c:pt>
                <c:pt idx="22706">
                  <c:v>0.000740741</c:v>
                </c:pt>
                <c:pt idx="22707">
                  <c:v>0.000532407</c:v>
                </c:pt>
                <c:pt idx="22708">
                  <c:v>0.003217593</c:v>
                </c:pt>
                <c:pt idx="22709">
                  <c:v>0.001053241</c:v>
                </c:pt>
                <c:pt idx="22710">
                  <c:v>0.001527778</c:v>
                </c:pt>
                <c:pt idx="22711">
                  <c:v>0.001087963</c:v>
                </c:pt>
                <c:pt idx="22712">
                  <c:v>0.001712963</c:v>
                </c:pt>
                <c:pt idx="22713">
                  <c:v>0.001400463</c:v>
                </c:pt>
                <c:pt idx="22714">
                  <c:v>0.001898148</c:v>
                </c:pt>
                <c:pt idx="22715">
                  <c:v>0.001979167</c:v>
                </c:pt>
                <c:pt idx="22716">
                  <c:v>0.000856481</c:v>
                </c:pt>
                <c:pt idx="22717">
                  <c:v>0.002962963</c:v>
                </c:pt>
                <c:pt idx="22718">
                  <c:v>0.002997685</c:v>
                </c:pt>
                <c:pt idx="22719">
                  <c:v>0.007939815</c:v>
                </c:pt>
                <c:pt idx="22720">
                  <c:v>0.001944444</c:v>
                </c:pt>
                <c:pt idx="22721">
                  <c:v>0.001319444</c:v>
                </c:pt>
                <c:pt idx="22722">
                  <c:v>0.002546296</c:v>
                </c:pt>
                <c:pt idx="22723">
                  <c:v>0.000833333</c:v>
                </c:pt>
                <c:pt idx="22724">
                  <c:v>0.001064815</c:v>
                </c:pt>
                <c:pt idx="22725">
                  <c:v>0.000671296</c:v>
                </c:pt>
                <c:pt idx="22726">
                  <c:v>0.001516204</c:v>
                </c:pt>
                <c:pt idx="22727">
                  <c:v>0.000925926</c:v>
                </c:pt>
                <c:pt idx="22728">
                  <c:v>0.001064815</c:v>
                </c:pt>
                <c:pt idx="22729">
                  <c:v>0.002372685</c:v>
                </c:pt>
                <c:pt idx="22730">
                  <c:v>0.001944444</c:v>
                </c:pt>
                <c:pt idx="22731">
                  <c:v>0.00662037</c:v>
                </c:pt>
                <c:pt idx="22732">
                  <c:v>0.006539352</c:v>
                </c:pt>
                <c:pt idx="22733">
                  <c:v>0.004201389</c:v>
                </c:pt>
                <c:pt idx="22734">
                  <c:v>0.003888889</c:v>
                </c:pt>
                <c:pt idx="22735">
                  <c:v>0.002685185</c:v>
                </c:pt>
                <c:pt idx="22736">
                  <c:v>0.002905093</c:v>
                </c:pt>
                <c:pt idx="22737">
                  <c:v>0.002766204</c:v>
                </c:pt>
                <c:pt idx="22738">
                  <c:v>0.0028125</c:v>
                </c:pt>
                <c:pt idx="22739">
                  <c:v>0.001701389</c:v>
                </c:pt>
                <c:pt idx="22740">
                  <c:v>0.001053241</c:v>
                </c:pt>
                <c:pt idx="22741">
                  <c:v>0.002511574</c:v>
                </c:pt>
                <c:pt idx="22742">
                  <c:v>0.001724537</c:v>
                </c:pt>
                <c:pt idx="22743">
                  <c:v>0.001481481</c:v>
                </c:pt>
                <c:pt idx="22744">
                  <c:v>0.001296296</c:v>
                </c:pt>
                <c:pt idx="22745">
                  <c:v>0.000219907</c:v>
                </c:pt>
                <c:pt idx="22746">
                  <c:v>0.000636574</c:v>
                </c:pt>
                <c:pt idx="22747">
                  <c:v>0.000844907</c:v>
                </c:pt>
                <c:pt idx="22748">
                  <c:v>0.006990741</c:v>
                </c:pt>
                <c:pt idx="22749">
                  <c:v>0.00025463</c:v>
                </c:pt>
                <c:pt idx="22750">
                  <c:v>0.001585648</c:v>
                </c:pt>
                <c:pt idx="22751">
                  <c:v>0.002766204</c:v>
                </c:pt>
                <c:pt idx="22752">
                  <c:v>0.001377315</c:v>
                </c:pt>
                <c:pt idx="22753">
                  <c:v>0.0209375</c:v>
                </c:pt>
                <c:pt idx="22754">
                  <c:v>0.000543981</c:v>
                </c:pt>
                <c:pt idx="22755">
                  <c:v>0.000555556</c:v>
                </c:pt>
                <c:pt idx="22756">
                  <c:v>0.000752315</c:v>
                </c:pt>
                <c:pt idx="22757">
                  <c:v>0.001180556</c:v>
                </c:pt>
                <c:pt idx="22758">
                  <c:v>0.002083333</c:v>
                </c:pt>
                <c:pt idx="22759">
                  <c:v>0.0028125</c:v>
                </c:pt>
                <c:pt idx="22760">
                  <c:v>0.000914352</c:v>
                </c:pt>
                <c:pt idx="22761">
                  <c:v>0.002164352</c:v>
                </c:pt>
                <c:pt idx="22762">
                  <c:v>0.001388889</c:v>
                </c:pt>
                <c:pt idx="22763">
                  <c:v>0.00099537</c:v>
                </c:pt>
                <c:pt idx="22764">
                  <c:v>0.001168981</c:v>
                </c:pt>
                <c:pt idx="22765">
                  <c:v>0.00587963</c:v>
                </c:pt>
                <c:pt idx="22766">
                  <c:v>0.007534722</c:v>
                </c:pt>
                <c:pt idx="22767">
                  <c:v>0.000821759</c:v>
                </c:pt>
                <c:pt idx="22768">
                  <c:v>0.002696759</c:v>
                </c:pt>
                <c:pt idx="22769">
                  <c:v>0.006446759</c:v>
                </c:pt>
                <c:pt idx="22770">
                  <c:v>0.002858796</c:v>
                </c:pt>
                <c:pt idx="22771">
                  <c:v>0.002407407</c:v>
                </c:pt>
                <c:pt idx="22772">
                  <c:v>0.004386574</c:v>
                </c:pt>
                <c:pt idx="22773">
                  <c:v>0.003414352</c:v>
                </c:pt>
                <c:pt idx="22774">
                  <c:v>0.002453704</c:v>
                </c:pt>
                <c:pt idx="22775">
                  <c:v>0.00275463</c:v>
                </c:pt>
                <c:pt idx="22776">
                  <c:v>0.0009375</c:v>
                </c:pt>
                <c:pt idx="22777">
                  <c:v>0.002905093</c:v>
                </c:pt>
                <c:pt idx="22778">
                  <c:v>0.004328704</c:v>
                </c:pt>
                <c:pt idx="22779">
                  <c:v>0.001354167</c:v>
                </c:pt>
                <c:pt idx="22780">
                  <c:v>0.000844907</c:v>
                </c:pt>
                <c:pt idx="22781">
                  <c:v>0.004178241</c:v>
                </c:pt>
                <c:pt idx="22782">
                  <c:v>0.001238426</c:v>
                </c:pt>
                <c:pt idx="22783">
                  <c:v>0.000833333</c:v>
                </c:pt>
                <c:pt idx="22784">
                  <c:v>0.001979167</c:v>
                </c:pt>
                <c:pt idx="22785">
                  <c:v>0.002303241</c:v>
                </c:pt>
                <c:pt idx="22786">
                  <c:v>0.002418981</c:v>
                </c:pt>
                <c:pt idx="22787">
                  <c:v>0.002766204</c:v>
                </c:pt>
                <c:pt idx="22788">
                  <c:v>0.000798611</c:v>
                </c:pt>
                <c:pt idx="22789">
                  <c:v>0.002291667</c:v>
                </c:pt>
                <c:pt idx="22790">
                  <c:v>0.002256944</c:v>
                </c:pt>
                <c:pt idx="22791">
                  <c:v>0.002708333</c:v>
                </c:pt>
                <c:pt idx="22792">
                  <c:v>0.004456019</c:v>
                </c:pt>
                <c:pt idx="22793">
                  <c:v>0.004293981</c:v>
                </c:pt>
                <c:pt idx="22794">
                  <c:v>0.008263889</c:v>
                </c:pt>
                <c:pt idx="22795">
                  <c:v>0.001215278</c:v>
                </c:pt>
                <c:pt idx="22796">
                  <c:v>0.007280093</c:v>
                </c:pt>
                <c:pt idx="22797">
                  <c:v>0.001053241</c:v>
                </c:pt>
                <c:pt idx="22798">
                  <c:v>0.000115741</c:v>
                </c:pt>
                <c:pt idx="22799">
                  <c:v>0.001527778</c:v>
                </c:pt>
                <c:pt idx="22800">
                  <c:v>0.014363426</c:v>
                </c:pt>
                <c:pt idx="22801">
                  <c:v>0.002511574</c:v>
                </c:pt>
                <c:pt idx="22802">
                  <c:v>0.002534722</c:v>
                </c:pt>
                <c:pt idx="22803">
                  <c:v>0.000706019</c:v>
                </c:pt>
                <c:pt idx="22804">
                  <c:v>0.000324074</c:v>
                </c:pt>
                <c:pt idx="22805">
                  <c:v>0.000925926</c:v>
                </c:pt>
                <c:pt idx="22806">
                  <c:v>0.001018519</c:v>
                </c:pt>
                <c:pt idx="22807">
                  <c:v>0.007025463</c:v>
                </c:pt>
                <c:pt idx="22808">
                  <c:v>0.002152778</c:v>
                </c:pt>
                <c:pt idx="22809">
                  <c:v>0.006099537</c:v>
                </c:pt>
                <c:pt idx="22810">
                  <c:v>0.002002315</c:v>
                </c:pt>
                <c:pt idx="22811">
                  <c:v>0.0009375</c:v>
                </c:pt>
                <c:pt idx="22812">
                  <c:v>0.002569444</c:v>
                </c:pt>
                <c:pt idx="22813">
                  <c:v>0.003206019</c:v>
                </c:pt>
                <c:pt idx="22814">
                  <c:v>0.002025463</c:v>
                </c:pt>
                <c:pt idx="22815">
                  <c:v>0.003576389</c:v>
                </c:pt>
                <c:pt idx="22816">
                  <c:v>0.001122685</c:v>
                </c:pt>
                <c:pt idx="22817">
                  <c:v>0.001111111</c:v>
                </c:pt>
                <c:pt idx="22818">
                  <c:v>0.005914352</c:v>
                </c:pt>
                <c:pt idx="22819">
                  <c:v>0.000636574</c:v>
                </c:pt>
                <c:pt idx="22820">
                  <c:v>0.000949074</c:v>
                </c:pt>
                <c:pt idx="22821">
                  <c:v>0.00400463</c:v>
                </c:pt>
                <c:pt idx="22822">
                  <c:v>0.002488426</c:v>
                </c:pt>
                <c:pt idx="22823">
                  <c:v>0.004016204</c:v>
                </c:pt>
                <c:pt idx="22824">
                  <c:v>0.001782407</c:v>
                </c:pt>
                <c:pt idx="22825">
                  <c:v>0.007152778</c:v>
                </c:pt>
                <c:pt idx="22826">
                  <c:v>0.002349537</c:v>
                </c:pt>
                <c:pt idx="22827">
                  <c:v>0.005324074</c:v>
                </c:pt>
                <c:pt idx="22828">
                  <c:v>0.001215278</c:v>
                </c:pt>
                <c:pt idx="22829">
                  <c:v>0.00181713</c:v>
                </c:pt>
                <c:pt idx="22830">
                  <c:v>0.001412037</c:v>
                </c:pt>
                <c:pt idx="22831">
                  <c:v>0.001493056</c:v>
                </c:pt>
                <c:pt idx="22832">
                  <c:v>0.007650463</c:v>
                </c:pt>
                <c:pt idx="22833">
                  <c:v>0.003425926</c:v>
                </c:pt>
                <c:pt idx="22834">
                  <c:v>0.003738426</c:v>
                </c:pt>
                <c:pt idx="22835">
                  <c:v>0.001296296</c:v>
                </c:pt>
                <c:pt idx="22836">
                  <c:v>0.000902778</c:v>
                </c:pt>
                <c:pt idx="22837">
                  <c:v>0.004409722</c:v>
                </c:pt>
                <c:pt idx="22838">
                  <c:v>0.000914352</c:v>
                </c:pt>
                <c:pt idx="22839">
                  <c:v>0.000347222</c:v>
                </c:pt>
                <c:pt idx="22840">
                  <c:v>0.006967593</c:v>
                </c:pt>
                <c:pt idx="22841">
                  <c:v>0.000868056</c:v>
                </c:pt>
                <c:pt idx="22842">
                  <c:v>0.003842593</c:v>
                </c:pt>
                <c:pt idx="22843">
                  <c:v>0.00125</c:v>
                </c:pt>
                <c:pt idx="22844">
                  <c:v>0.001400463</c:v>
                </c:pt>
                <c:pt idx="22845">
                  <c:v>0.005046296</c:v>
                </c:pt>
                <c:pt idx="22846">
                  <c:v>0.001423611</c:v>
                </c:pt>
                <c:pt idx="22847">
                  <c:v>0.002488426</c:v>
                </c:pt>
                <c:pt idx="22848">
                  <c:v>0.001215278</c:v>
                </c:pt>
                <c:pt idx="22849">
                  <c:v>0.002222222</c:v>
                </c:pt>
                <c:pt idx="22850">
                  <c:v>0.001655093</c:v>
                </c:pt>
                <c:pt idx="22851">
                  <c:v>0.001770833</c:v>
                </c:pt>
                <c:pt idx="22852">
                  <c:v>0.000393519</c:v>
                </c:pt>
                <c:pt idx="22853">
                  <c:v>0.003344907</c:v>
                </c:pt>
                <c:pt idx="22854">
                  <c:v>0.002766204</c:v>
                </c:pt>
                <c:pt idx="22855">
                  <c:v>0.000902778</c:v>
                </c:pt>
                <c:pt idx="22856">
                  <c:v>0.003576389</c:v>
                </c:pt>
                <c:pt idx="22857">
                  <c:v>0.004085648</c:v>
                </c:pt>
                <c:pt idx="22858">
                  <c:v>0.002430556</c:v>
                </c:pt>
                <c:pt idx="22859">
                  <c:v>0.001678241</c:v>
                </c:pt>
                <c:pt idx="22860">
                  <c:v>0.001168981</c:v>
                </c:pt>
                <c:pt idx="22861">
                  <c:v>0.002569444</c:v>
                </c:pt>
                <c:pt idx="22862">
                  <c:v>0.001921296</c:v>
                </c:pt>
                <c:pt idx="22863">
                  <c:v>0.00162037</c:v>
                </c:pt>
                <c:pt idx="22864">
                  <c:v>0.001134259</c:v>
                </c:pt>
                <c:pt idx="22865">
                  <c:v>0.006331019</c:v>
                </c:pt>
                <c:pt idx="22866">
                  <c:v>0.001527778</c:v>
                </c:pt>
                <c:pt idx="22867">
                  <c:v>0.001041667</c:v>
                </c:pt>
                <c:pt idx="22868">
                  <c:v>0.001793981</c:v>
                </c:pt>
                <c:pt idx="22869">
                  <c:v>0.001388889</c:v>
                </c:pt>
                <c:pt idx="22870">
                  <c:v>0.002418981</c:v>
                </c:pt>
                <c:pt idx="22871">
                  <c:v>0.002106481</c:v>
                </c:pt>
                <c:pt idx="22872">
                  <c:v>0.002256944</c:v>
                </c:pt>
                <c:pt idx="22873">
                  <c:v>0.001041667</c:v>
                </c:pt>
                <c:pt idx="22874">
                  <c:v>0.003043981</c:v>
                </c:pt>
                <c:pt idx="22875">
                  <c:v>0.001134259</c:v>
                </c:pt>
                <c:pt idx="22876">
                  <c:v>0.004606481</c:v>
                </c:pt>
                <c:pt idx="22877">
                  <c:v>0.001851852</c:v>
                </c:pt>
                <c:pt idx="22878">
                  <c:v>0.0025</c:v>
                </c:pt>
                <c:pt idx="22879">
                  <c:v>0.000949074</c:v>
                </c:pt>
                <c:pt idx="22880">
                  <c:v>0.002395833</c:v>
                </c:pt>
                <c:pt idx="22881">
                  <c:v>0.001851852</c:v>
                </c:pt>
                <c:pt idx="22882">
                  <c:v>0.001643519</c:v>
                </c:pt>
                <c:pt idx="22883">
                  <c:v>0.002280093</c:v>
                </c:pt>
                <c:pt idx="22884">
                  <c:v>0.000104167</c:v>
                </c:pt>
                <c:pt idx="22885">
                  <c:v>0.001712963</c:v>
                </c:pt>
                <c:pt idx="22886">
                  <c:v>0.002418981</c:v>
                </c:pt>
                <c:pt idx="22887">
                  <c:v>0.001087963</c:v>
                </c:pt>
                <c:pt idx="22888">
                  <c:v>0.001435185</c:v>
                </c:pt>
                <c:pt idx="22889">
                  <c:v>0.001400463</c:v>
                </c:pt>
                <c:pt idx="22890">
                  <c:v>0.002303241</c:v>
                </c:pt>
                <c:pt idx="22891">
                  <c:v>0.003541667</c:v>
                </c:pt>
                <c:pt idx="22892">
                  <c:v>0.002002315</c:v>
                </c:pt>
                <c:pt idx="22893">
                  <c:v>0.003460648</c:v>
                </c:pt>
                <c:pt idx="22894">
                  <c:v>0.003101852</c:v>
                </c:pt>
                <c:pt idx="22895">
                  <c:v>0.001793981</c:v>
                </c:pt>
                <c:pt idx="22896">
                  <c:v>0.002037037</c:v>
                </c:pt>
                <c:pt idx="22897">
                  <c:v>0.001296296</c:v>
                </c:pt>
                <c:pt idx="22898">
                  <c:v>0.0015625</c:v>
                </c:pt>
                <c:pt idx="22899">
                  <c:v>0.002407407</c:v>
                </c:pt>
                <c:pt idx="22900">
                  <c:v>0.001597222</c:v>
                </c:pt>
                <c:pt idx="22901">
                  <c:v>0.002858796</c:v>
                </c:pt>
                <c:pt idx="22902">
                  <c:v>0.004537037</c:v>
                </c:pt>
                <c:pt idx="22903">
                  <c:v>0.001527778</c:v>
                </c:pt>
                <c:pt idx="22904">
                  <c:v>0.003275463</c:v>
                </c:pt>
                <c:pt idx="22905">
                  <c:v>0.001712963</c:v>
                </c:pt>
                <c:pt idx="22906">
                  <c:v>0.008506944</c:v>
                </c:pt>
                <c:pt idx="22907">
                  <c:v>0.001273148</c:v>
                </c:pt>
                <c:pt idx="22908">
                  <c:v>0.002013889</c:v>
                </c:pt>
                <c:pt idx="22909">
                  <c:v>0.002314815</c:v>
                </c:pt>
                <c:pt idx="22910">
                  <c:v>0.003599537</c:v>
                </c:pt>
                <c:pt idx="22911">
                  <c:v>0.007766204</c:v>
                </c:pt>
                <c:pt idx="22912">
                  <c:v>0.002384259</c:v>
                </c:pt>
                <c:pt idx="22913">
                  <c:v>0.001342593</c:v>
                </c:pt>
                <c:pt idx="22914">
                  <c:v>0.001608796</c:v>
                </c:pt>
                <c:pt idx="22915">
                  <c:v>0.001006944</c:v>
                </c:pt>
                <c:pt idx="22916">
                  <c:v>0.000706019</c:v>
                </c:pt>
                <c:pt idx="22917">
                  <c:v>0.00724537</c:v>
                </c:pt>
                <c:pt idx="22918">
                  <c:v>0.00119213</c:v>
                </c:pt>
                <c:pt idx="22919">
                  <c:v>0.001342593</c:v>
                </c:pt>
                <c:pt idx="22920">
                  <c:v>0.001875</c:v>
                </c:pt>
                <c:pt idx="22921">
                  <c:v>0.001261574</c:v>
                </c:pt>
                <c:pt idx="22922">
                  <c:v>0.000555556</c:v>
                </c:pt>
                <c:pt idx="22923">
                  <c:v>0.00625</c:v>
                </c:pt>
                <c:pt idx="22924">
                  <c:v>0.002210648</c:v>
                </c:pt>
                <c:pt idx="22925">
                  <c:v>0.003958333</c:v>
                </c:pt>
                <c:pt idx="22926">
                  <c:v>0.003333333</c:v>
                </c:pt>
                <c:pt idx="22927">
                  <c:v>0.002418981</c:v>
                </c:pt>
                <c:pt idx="22928">
                  <c:v>0.001053241</c:v>
                </c:pt>
                <c:pt idx="22929">
                  <c:v>0.002268519</c:v>
                </c:pt>
                <c:pt idx="22930">
                  <c:v>0.001273148</c:v>
                </c:pt>
                <c:pt idx="22931">
                  <c:v>0.001331019</c:v>
                </c:pt>
                <c:pt idx="22932">
                  <c:v>0.000659722</c:v>
                </c:pt>
                <c:pt idx="22933">
                  <c:v>0.001180556</c:v>
                </c:pt>
                <c:pt idx="22934">
                  <c:v>0.001018519</c:v>
                </c:pt>
                <c:pt idx="22935">
                  <c:v>0.000787037</c:v>
                </c:pt>
                <c:pt idx="22936">
                  <c:v>0.000902778</c:v>
                </c:pt>
                <c:pt idx="22937">
                  <c:v>0.001631944</c:v>
                </c:pt>
                <c:pt idx="22938">
                  <c:v>0.001851852</c:v>
                </c:pt>
                <c:pt idx="22939">
                  <c:v>0.005462963</c:v>
                </c:pt>
                <c:pt idx="22940">
                  <c:v>0.000729167</c:v>
                </c:pt>
                <c:pt idx="22941">
                  <c:v>0.001527778</c:v>
                </c:pt>
                <c:pt idx="22942">
                  <c:v>0.000983796</c:v>
                </c:pt>
                <c:pt idx="22943">
                  <c:v>0.001527778</c:v>
                </c:pt>
                <c:pt idx="22944">
                  <c:v>0.004918981</c:v>
                </c:pt>
                <c:pt idx="22945">
                  <c:v>0.000578704</c:v>
                </c:pt>
                <c:pt idx="22946">
                  <c:v>0.004201389</c:v>
                </c:pt>
                <c:pt idx="22947">
                  <c:v>0.001493056</c:v>
                </c:pt>
                <c:pt idx="22948">
                  <c:v>0.000763889</c:v>
                </c:pt>
                <c:pt idx="22949">
                  <c:v>0.001400463</c:v>
                </c:pt>
                <c:pt idx="22950">
                  <c:v>0.001655093</c:v>
                </c:pt>
                <c:pt idx="22951">
                  <c:v>0.001678241</c:v>
                </c:pt>
                <c:pt idx="22952">
                  <c:v>0.001145833</c:v>
                </c:pt>
                <c:pt idx="22953">
                  <c:v>0.001296296</c:v>
                </c:pt>
                <c:pt idx="22954">
                  <c:v>0.011122685</c:v>
                </c:pt>
                <c:pt idx="22955">
                  <c:v>0.001006944</c:v>
                </c:pt>
                <c:pt idx="22956">
                  <c:v>0.000844907</c:v>
                </c:pt>
                <c:pt idx="22957">
                  <c:v>0.005358796</c:v>
                </c:pt>
                <c:pt idx="22958">
                  <c:v>0.000775463</c:v>
                </c:pt>
                <c:pt idx="22959">
                  <c:v>0.00119213</c:v>
                </c:pt>
                <c:pt idx="22960">
                  <c:v>0.002708333</c:v>
                </c:pt>
                <c:pt idx="22961">
                  <c:v>0.002546296</c:v>
                </c:pt>
                <c:pt idx="22962">
                  <c:v>0.000925926</c:v>
                </c:pt>
                <c:pt idx="22963">
                  <c:v>0.000960648</c:v>
                </c:pt>
                <c:pt idx="22964">
                  <c:v>0.001574074</c:v>
                </c:pt>
                <c:pt idx="22965">
                  <c:v>0.004826389</c:v>
                </c:pt>
                <c:pt idx="22966">
                  <c:v>0.001493056</c:v>
                </c:pt>
                <c:pt idx="22967">
                  <c:v>0.003969907</c:v>
                </c:pt>
                <c:pt idx="22968">
                  <c:v>0.001377315</c:v>
                </c:pt>
                <c:pt idx="22969">
                  <c:v>0.001006944</c:v>
                </c:pt>
                <c:pt idx="22970">
                  <c:v>0.002511574</c:v>
                </c:pt>
                <c:pt idx="22971">
                  <c:v>0.001770833</c:v>
                </c:pt>
                <c:pt idx="22972">
                  <c:v>0.001736111</c:v>
                </c:pt>
                <c:pt idx="22973">
                  <c:v>0.001493056</c:v>
                </c:pt>
                <c:pt idx="22974">
                  <c:v>0.001203704</c:v>
                </c:pt>
                <c:pt idx="22975">
                  <c:v>0.001076389</c:v>
                </c:pt>
                <c:pt idx="22976">
                  <c:v>0.001851852</c:v>
                </c:pt>
                <c:pt idx="22977">
                  <c:v>0.00130787</c:v>
                </c:pt>
                <c:pt idx="22978">
                  <c:v>0.000972222</c:v>
                </c:pt>
                <c:pt idx="22979">
                  <c:v>0.001701389</c:v>
                </c:pt>
                <c:pt idx="22980">
                  <c:v>0.001446759</c:v>
                </c:pt>
                <c:pt idx="22981">
                  <c:v>0.001168981</c:v>
                </c:pt>
                <c:pt idx="22982">
                  <c:v>0.001122685</c:v>
                </c:pt>
                <c:pt idx="22983">
                  <c:v>0.00193287</c:v>
                </c:pt>
                <c:pt idx="22984">
                  <c:v>0.001111111</c:v>
                </c:pt>
                <c:pt idx="22985">
                  <c:v>0.001423611</c:v>
                </c:pt>
                <c:pt idx="22986">
                  <c:v>0.000972222</c:v>
                </c:pt>
                <c:pt idx="22987">
                  <c:v>0.003958333</c:v>
                </c:pt>
                <c:pt idx="22988">
                  <c:v>0.005462963</c:v>
                </c:pt>
                <c:pt idx="22989">
                  <c:v>0.000717593</c:v>
                </c:pt>
                <c:pt idx="22990">
                  <c:v>0.00125</c:v>
                </c:pt>
                <c:pt idx="22991">
                  <c:v>0.000775463</c:v>
                </c:pt>
                <c:pt idx="22992">
                  <c:v>0.001655093</c:v>
                </c:pt>
                <c:pt idx="22993">
                  <c:v>0.001759259</c:v>
                </c:pt>
                <c:pt idx="22994">
                  <c:v>0.001273148</c:v>
                </c:pt>
                <c:pt idx="22995">
                  <c:v>0.000462963</c:v>
                </c:pt>
                <c:pt idx="22996">
                  <c:v>0.002037037</c:v>
                </c:pt>
                <c:pt idx="22997">
                  <c:v>0.003148148</c:v>
                </c:pt>
                <c:pt idx="22998">
                  <c:v>0.001412037</c:v>
                </c:pt>
                <c:pt idx="22999">
                  <c:v>0.00068287</c:v>
                </c:pt>
                <c:pt idx="23000">
                  <c:v>0.000659722</c:v>
                </c:pt>
                <c:pt idx="23001">
                  <c:v>0.005358796</c:v>
                </c:pt>
                <c:pt idx="23002">
                  <c:v>0.003483796</c:v>
                </c:pt>
                <c:pt idx="23003">
                  <c:v>0.003969907</c:v>
                </c:pt>
                <c:pt idx="23004">
                  <c:v>0.001539352</c:v>
                </c:pt>
                <c:pt idx="23005">
                  <c:v>0.00587963</c:v>
                </c:pt>
                <c:pt idx="23006">
                  <c:v>0.001180556</c:v>
                </c:pt>
                <c:pt idx="23007">
                  <c:v>0.000833333</c:v>
                </c:pt>
                <c:pt idx="23008">
                  <c:v>0.001284722</c:v>
                </c:pt>
                <c:pt idx="23009">
                  <c:v>0.013333333</c:v>
                </c:pt>
                <c:pt idx="23010">
                  <c:v>0.003287037</c:v>
                </c:pt>
                <c:pt idx="23011">
                  <c:v>0.004918981</c:v>
                </c:pt>
                <c:pt idx="23012">
                  <c:v>0.00181713</c:v>
                </c:pt>
                <c:pt idx="23013">
                  <c:v>0.001342593</c:v>
                </c:pt>
                <c:pt idx="23014">
                  <c:v>0.001689815</c:v>
                </c:pt>
                <c:pt idx="23015">
                  <c:v>0.001331019</c:v>
                </c:pt>
                <c:pt idx="23016">
                  <c:v>0.000833333</c:v>
                </c:pt>
                <c:pt idx="23017">
                  <c:v>0.000833333</c:v>
                </c:pt>
                <c:pt idx="23018">
                  <c:v>0.000833333</c:v>
                </c:pt>
                <c:pt idx="23019">
                  <c:v>0.00162037</c:v>
                </c:pt>
                <c:pt idx="23020">
                  <c:v>0.001018519</c:v>
                </c:pt>
                <c:pt idx="23021">
                  <c:v>0.001041667</c:v>
                </c:pt>
                <c:pt idx="23022">
                  <c:v>0.001736111</c:v>
                </c:pt>
                <c:pt idx="23023">
                  <c:v>0.001840278</c:v>
                </c:pt>
                <c:pt idx="23024">
                  <c:v>0.002048611</c:v>
                </c:pt>
                <c:pt idx="23025">
                  <c:v>0.007013889</c:v>
                </c:pt>
                <c:pt idx="23026">
                  <c:v>0.002893519</c:v>
                </c:pt>
                <c:pt idx="23027">
                  <c:v>0.00287037</c:v>
                </c:pt>
                <c:pt idx="23028">
                  <c:v>0.001527778</c:v>
                </c:pt>
                <c:pt idx="23029">
                  <c:v>0.001076389</c:v>
                </c:pt>
                <c:pt idx="23030">
                  <c:v>0.001400463</c:v>
                </c:pt>
                <c:pt idx="23031">
                  <c:v>0.001087963</c:v>
                </c:pt>
                <c:pt idx="23032">
                  <c:v>0.001064815</c:v>
                </c:pt>
                <c:pt idx="23033">
                  <c:v>0.000752315</c:v>
                </c:pt>
                <c:pt idx="23034">
                  <c:v>0.00375</c:v>
                </c:pt>
                <c:pt idx="23035">
                  <c:v>0.001782407</c:v>
                </c:pt>
                <c:pt idx="23036">
                  <c:v>0.001435185</c:v>
                </c:pt>
                <c:pt idx="23037">
                  <c:v>0.00162037</c:v>
                </c:pt>
                <c:pt idx="23038">
                  <c:v>0.000625</c:v>
                </c:pt>
                <c:pt idx="23039">
                  <c:v>0.000162037</c:v>
                </c:pt>
                <c:pt idx="23040">
                  <c:v>0.004513889</c:v>
                </c:pt>
                <c:pt idx="23041">
                  <c:v>0.005509259</c:v>
                </c:pt>
                <c:pt idx="23042">
                  <c:v>0.000486111</c:v>
                </c:pt>
                <c:pt idx="23043">
                  <c:v>0.000856481</c:v>
                </c:pt>
                <c:pt idx="23044">
                  <c:v>0.000266204</c:v>
                </c:pt>
                <c:pt idx="23045">
                  <c:v>0.002638889</c:v>
                </c:pt>
                <c:pt idx="23046">
                  <c:v>0.001296296</c:v>
                </c:pt>
                <c:pt idx="23047">
                  <c:v>0.001331019</c:v>
                </c:pt>
                <c:pt idx="23048">
                  <c:v>0.000659722</c:v>
                </c:pt>
                <c:pt idx="23049">
                  <c:v>0.000173611</c:v>
                </c:pt>
                <c:pt idx="23050">
                  <c:v>0.008425926</c:v>
                </c:pt>
                <c:pt idx="23051">
                  <c:v>0.000763889</c:v>
                </c:pt>
                <c:pt idx="23052">
                  <c:v>0.003032407</c:v>
                </c:pt>
                <c:pt idx="23053">
                  <c:v>0.000833333</c:v>
                </c:pt>
                <c:pt idx="23054">
                  <c:v>0.000104167</c:v>
                </c:pt>
                <c:pt idx="23055">
                  <c:v>0.000127315</c:v>
                </c:pt>
                <c:pt idx="23056">
                  <c:v>0.000104167</c:v>
                </c:pt>
                <c:pt idx="23057">
                  <c:v>0.002465278</c:v>
                </c:pt>
                <c:pt idx="23058">
                  <c:v>0.00244213</c:v>
                </c:pt>
                <c:pt idx="23059">
                  <c:v>0.004884259</c:v>
                </c:pt>
                <c:pt idx="23060">
                  <c:v>0.000787037</c:v>
                </c:pt>
                <c:pt idx="23061">
                  <c:v>0.000798611</c:v>
                </c:pt>
                <c:pt idx="23062">
                  <c:v>0.001284722</c:v>
                </c:pt>
                <c:pt idx="23063">
                  <c:v>0.000416667</c:v>
                </c:pt>
                <c:pt idx="23064">
                  <c:v>0.001956019</c:v>
                </c:pt>
                <c:pt idx="23065">
                  <c:v>0.00849537</c:v>
                </c:pt>
                <c:pt idx="23066">
                  <c:v>0.005601852</c:v>
                </c:pt>
                <c:pt idx="23067">
                  <c:v>0.000162037</c:v>
                </c:pt>
                <c:pt idx="23068">
                  <c:v>0.000798611</c:v>
                </c:pt>
                <c:pt idx="23069">
                  <c:v>0.000798611</c:v>
                </c:pt>
                <c:pt idx="23070">
                  <c:v>0.008009259</c:v>
                </c:pt>
                <c:pt idx="23071">
                  <c:v>0.003425926</c:v>
                </c:pt>
                <c:pt idx="23072">
                  <c:v>0.001747685</c:v>
                </c:pt>
                <c:pt idx="23073">
                  <c:v>0.001898148</c:v>
                </c:pt>
                <c:pt idx="23074">
                  <c:v>0.002291667</c:v>
                </c:pt>
                <c:pt idx="23075">
                  <c:v>0.00525463</c:v>
                </c:pt>
                <c:pt idx="23076">
                  <c:v>0.001319444</c:v>
                </c:pt>
                <c:pt idx="23077">
                  <c:v>0.000740741</c:v>
                </c:pt>
                <c:pt idx="23078">
                  <c:v>0.000347222</c:v>
                </c:pt>
                <c:pt idx="23079">
                  <c:v>0.0009375</c:v>
                </c:pt>
                <c:pt idx="23080">
                  <c:v>0.008460648</c:v>
                </c:pt>
                <c:pt idx="23081">
                  <c:v>0.00212963</c:v>
                </c:pt>
                <c:pt idx="23082">
                  <c:v>0.005011574</c:v>
                </c:pt>
                <c:pt idx="23083">
                  <c:v>0.004178241</c:v>
                </c:pt>
                <c:pt idx="23084">
                  <c:v>0.003518519</c:v>
                </c:pt>
                <c:pt idx="23085">
                  <c:v>0.001851852</c:v>
                </c:pt>
                <c:pt idx="23086">
                  <c:v>0.001168981</c:v>
                </c:pt>
                <c:pt idx="23087">
                  <c:v>0.003148148</c:v>
                </c:pt>
                <c:pt idx="23088">
                  <c:v>0.000613426</c:v>
                </c:pt>
                <c:pt idx="23089">
                  <c:v>0.003738426</c:v>
                </c:pt>
                <c:pt idx="23090">
                  <c:v>0.00119213</c:v>
                </c:pt>
                <c:pt idx="23091">
                  <c:v>0.003935185</c:v>
                </c:pt>
                <c:pt idx="23092">
                  <c:v>0.001886574</c:v>
                </c:pt>
                <c:pt idx="23093">
                  <c:v>0.000625</c:v>
                </c:pt>
                <c:pt idx="23094">
                  <c:v>0.001006944</c:v>
                </c:pt>
                <c:pt idx="23095">
                  <c:v>0.00525463</c:v>
                </c:pt>
                <c:pt idx="23096">
                  <c:v>0.001979167</c:v>
                </c:pt>
                <c:pt idx="23097">
                  <c:v>0.001550926</c:v>
                </c:pt>
                <c:pt idx="23098">
                  <c:v>0.00306713</c:v>
                </c:pt>
                <c:pt idx="23099">
                  <c:v>0.003240741</c:v>
                </c:pt>
                <c:pt idx="23100">
                  <c:v>0.000717593</c:v>
                </c:pt>
                <c:pt idx="23101">
                  <c:v>0.003680556</c:v>
                </c:pt>
                <c:pt idx="23102">
                  <c:v>0.001516204</c:v>
                </c:pt>
                <c:pt idx="23103">
                  <c:v>0.001030093</c:v>
                </c:pt>
                <c:pt idx="23104">
                  <c:v>0.001377315</c:v>
                </c:pt>
                <c:pt idx="23105">
                  <c:v>0.001215278</c:v>
                </c:pt>
                <c:pt idx="23106">
                  <c:v>0.001145833</c:v>
                </c:pt>
                <c:pt idx="23107">
                  <c:v>0.010763889</c:v>
                </c:pt>
                <c:pt idx="23108">
                  <c:v>0.005601852</c:v>
                </c:pt>
                <c:pt idx="23109">
                  <c:v>0.001076389</c:v>
                </c:pt>
                <c:pt idx="23110">
                  <c:v>0.001770833</c:v>
                </c:pt>
                <c:pt idx="23111">
                  <c:v>0.005752315</c:v>
                </c:pt>
                <c:pt idx="23112">
                  <c:v>0.001400463</c:v>
                </c:pt>
                <c:pt idx="23113">
                  <c:v>0.007291667</c:v>
                </c:pt>
                <c:pt idx="23114">
                  <c:v>0.0009375</c:v>
                </c:pt>
                <c:pt idx="23115">
                  <c:v>0.001631944</c:v>
                </c:pt>
                <c:pt idx="23116">
                  <c:v>0.000844907</c:v>
                </c:pt>
                <c:pt idx="23117">
                  <c:v>0.001226852</c:v>
                </c:pt>
                <c:pt idx="23118">
                  <c:v>0.008125</c:v>
                </c:pt>
                <c:pt idx="23119">
                  <c:v>0.000578704</c:v>
                </c:pt>
                <c:pt idx="23120">
                  <c:v>0.008912037</c:v>
                </c:pt>
                <c:pt idx="23121">
                  <c:v>0.001886574</c:v>
                </c:pt>
                <c:pt idx="23122">
                  <c:v>0.003622685</c:v>
                </c:pt>
                <c:pt idx="23123">
                  <c:v>0.00130787</c:v>
                </c:pt>
                <c:pt idx="23124">
                  <c:v>0.004027778</c:v>
                </c:pt>
                <c:pt idx="23125">
                  <c:v>0.001643519</c:v>
                </c:pt>
                <c:pt idx="23126">
                  <c:v>0.001226852</c:v>
                </c:pt>
                <c:pt idx="23127">
                  <c:v>0.002962963</c:v>
                </c:pt>
                <c:pt idx="23128">
                  <c:v>0.000648148</c:v>
                </c:pt>
                <c:pt idx="23129">
                  <c:v>0.001412037</c:v>
                </c:pt>
                <c:pt idx="23130">
                  <c:v>0.003958333</c:v>
                </c:pt>
                <c:pt idx="23131">
                  <c:v>0.001840278</c:v>
                </c:pt>
                <c:pt idx="23132">
                  <c:v>0.001435185</c:v>
                </c:pt>
                <c:pt idx="23133">
                  <c:v>0.004375</c:v>
                </c:pt>
                <c:pt idx="23134">
                  <c:v>0.001608796</c:v>
                </c:pt>
                <c:pt idx="23135">
                  <c:v>0.001967593</c:v>
                </c:pt>
                <c:pt idx="23136">
                  <c:v>0.000960648</c:v>
                </c:pt>
                <c:pt idx="23137">
                  <c:v>0.000590278</c:v>
                </c:pt>
                <c:pt idx="23138">
                  <c:v>0.000648148</c:v>
                </c:pt>
                <c:pt idx="23139">
                  <c:v>0.001331019</c:v>
                </c:pt>
                <c:pt idx="23140">
                  <c:v>0.000497685</c:v>
                </c:pt>
                <c:pt idx="23141">
                  <c:v>0.000775463</c:v>
                </c:pt>
                <c:pt idx="23142">
                  <c:v>0.004236111</c:v>
                </c:pt>
                <c:pt idx="23143">
                  <c:v>0.000416667</c:v>
                </c:pt>
                <c:pt idx="23144">
                  <c:v>0.001377315</c:v>
                </c:pt>
                <c:pt idx="23145">
                  <c:v>0.001400463</c:v>
                </c:pt>
                <c:pt idx="23146">
                  <c:v>0.001770833</c:v>
                </c:pt>
                <c:pt idx="23147">
                  <c:v>0.004988426</c:v>
                </c:pt>
                <c:pt idx="23148">
                  <c:v>0.000729167</c:v>
                </c:pt>
                <c:pt idx="23149">
                  <c:v>0.007152778</c:v>
                </c:pt>
                <c:pt idx="23150">
                  <c:v>0.002337963</c:v>
                </c:pt>
                <c:pt idx="23151">
                  <c:v>0.002615741</c:v>
                </c:pt>
                <c:pt idx="23152">
                  <c:v>0.004537037</c:v>
                </c:pt>
                <c:pt idx="23153">
                  <c:v>0.001666667</c:v>
                </c:pt>
                <c:pt idx="23154">
                  <c:v>0.000648148</c:v>
                </c:pt>
                <c:pt idx="23155">
                  <c:v>0.001400463</c:v>
                </c:pt>
                <c:pt idx="23156">
                  <c:v>0.004513889</c:v>
                </c:pt>
                <c:pt idx="23157">
                  <c:v>0.000694444</c:v>
                </c:pt>
                <c:pt idx="23158">
                  <c:v>0.000868056</c:v>
                </c:pt>
                <c:pt idx="23159">
                  <c:v>0.001145833</c:v>
                </c:pt>
                <c:pt idx="23160">
                  <c:v>0.00125</c:v>
                </c:pt>
                <c:pt idx="23161">
                  <c:v>0.001689815</c:v>
                </c:pt>
                <c:pt idx="23162">
                  <c:v>0.004143519</c:v>
                </c:pt>
                <c:pt idx="23163">
                  <c:v>0.003564815</c:v>
                </c:pt>
                <c:pt idx="23164">
                  <c:v>0.002777778</c:v>
                </c:pt>
                <c:pt idx="23165">
                  <c:v>0.000520833</c:v>
                </c:pt>
                <c:pt idx="23166">
                  <c:v>0.002662037</c:v>
                </c:pt>
                <c:pt idx="23167">
                  <c:v>0.001134259</c:v>
                </c:pt>
                <c:pt idx="23168">
                  <c:v>0.001041667</c:v>
                </c:pt>
                <c:pt idx="23169">
                  <c:v>0.000960648</c:v>
                </c:pt>
                <c:pt idx="23170">
                  <c:v>0.001481481</c:v>
                </c:pt>
                <c:pt idx="23171">
                  <c:v>0.00224537</c:v>
                </c:pt>
                <c:pt idx="23172">
                  <c:v>0.010891204</c:v>
                </c:pt>
                <c:pt idx="23173">
                  <c:v>0.000648148</c:v>
                </c:pt>
                <c:pt idx="23174">
                  <c:v>0.015902778</c:v>
                </c:pt>
                <c:pt idx="23175">
                  <c:v>0.002881944</c:v>
                </c:pt>
                <c:pt idx="23176">
                  <c:v>0.004305556</c:v>
                </c:pt>
                <c:pt idx="23177">
                  <c:v>0.001041667</c:v>
                </c:pt>
                <c:pt idx="23178">
                  <c:v>0.000219907</c:v>
                </c:pt>
                <c:pt idx="23179">
                  <c:v>0.000798611</c:v>
                </c:pt>
                <c:pt idx="23180">
                  <c:v>0.001469907</c:v>
                </c:pt>
                <c:pt idx="23181">
                  <c:v>0.000729167</c:v>
                </c:pt>
                <c:pt idx="23182">
                  <c:v>0.001412037</c:v>
                </c:pt>
                <c:pt idx="23183">
                  <c:v>0.002071759</c:v>
                </c:pt>
                <c:pt idx="23184">
                  <c:v>0.000763889</c:v>
                </c:pt>
                <c:pt idx="23185">
                  <c:v>0.001226852</c:v>
                </c:pt>
                <c:pt idx="23186">
                  <c:v>0.000798611</c:v>
                </c:pt>
                <c:pt idx="23187">
                  <c:v>0.001261574</c:v>
                </c:pt>
                <c:pt idx="23188">
                  <c:v>0.005034722</c:v>
                </c:pt>
                <c:pt idx="23189">
                  <c:v>0.002418981</c:v>
                </c:pt>
                <c:pt idx="23190">
                  <c:v>0.011087963</c:v>
                </c:pt>
                <c:pt idx="23191">
                  <c:v>0.001967593</c:v>
                </c:pt>
                <c:pt idx="23192">
                  <c:v>0.001099537</c:v>
                </c:pt>
                <c:pt idx="23193">
                  <c:v>0.007685185</c:v>
                </c:pt>
                <c:pt idx="23194">
                  <c:v>0.005543981</c:v>
                </c:pt>
                <c:pt idx="23195">
                  <c:v>0.00494213</c:v>
                </c:pt>
                <c:pt idx="23196">
                  <c:v>0.000891204</c:v>
                </c:pt>
                <c:pt idx="23197">
                  <c:v>0.000694444</c:v>
                </c:pt>
                <c:pt idx="23198">
                  <c:v>0.00056713</c:v>
                </c:pt>
                <c:pt idx="23199">
                  <c:v>0.001180556</c:v>
                </c:pt>
                <c:pt idx="23200">
                  <c:v>0.000844907</c:v>
                </c:pt>
                <c:pt idx="23201">
                  <c:v>0.001261574</c:v>
                </c:pt>
                <c:pt idx="23202">
                  <c:v>0.002071759</c:v>
                </c:pt>
                <c:pt idx="23203">
                  <c:v>0.002025463</c:v>
                </c:pt>
                <c:pt idx="23204">
                  <c:v>0</c:v>
                </c:pt>
                <c:pt idx="23205">
                  <c:v>0.004490741</c:v>
                </c:pt>
                <c:pt idx="23206">
                  <c:v>0.003912037</c:v>
                </c:pt>
                <c:pt idx="23207">
                  <c:v>0.000983796</c:v>
                </c:pt>
                <c:pt idx="23208">
                  <c:v>0.000486111</c:v>
                </c:pt>
                <c:pt idx="23209">
                  <c:v>0.001689815</c:v>
                </c:pt>
                <c:pt idx="23210">
                  <c:v>0.001215278</c:v>
                </c:pt>
                <c:pt idx="23211">
                  <c:v>0.001157407</c:v>
                </c:pt>
                <c:pt idx="23212">
                  <c:v>0.001296296</c:v>
                </c:pt>
                <c:pt idx="23213">
                  <c:v>0.000636574</c:v>
                </c:pt>
                <c:pt idx="23214">
                  <c:v>0.000775463</c:v>
                </c:pt>
                <c:pt idx="23215">
                  <c:v>0.001087963</c:v>
                </c:pt>
                <c:pt idx="23216">
                  <c:v>0.000856481</c:v>
                </c:pt>
                <c:pt idx="23217">
                  <c:v>0.0015625</c:v>
                </c:pt>
                <c:pt idx="23218">
                  <c:v>0.000694444</c:v>
                </c:pt>
                <c:pt idx="23219">
                  <c:v>0.003194444</c:v>
                </c:pt>
                <c:pt idx="23220">
                  <c:v>0.001840278</c:v>
                </c:pt>
                <c:pt idx="23221">
                  <c:v>0.001979167</c:v>
                </c:pt>
                <c:pt idx="23222">
                  <c:v>0.000300926</c:v>
                </c:pt>
                <c:pt idx="23223">
                  <c:v>0.001076389</c:v>
                </c:pt>
                <c:pt idx="23224">
                  <c:v>0.001585648</c:v>
                </c:pt>
                <c:pt idx="23225">
                  <c:v>0.000740741</c:v>
                </c:pt>
                <c:pt idx="23226">
                  <c:v>0.001006944</c:v>
                </c:pt>
                <c:pt idx="23227">
                  <c:v>0.001226852</c:v>
                </c:pt>
                <c:pt idx="23228">
                  <c:v>0.00125</c:v>
                </c:pt>
                <c:pt idx="23229">
                  <c:v>0.000694444</c:v>
                </c:pt>
                <c:pt idx="23230">
                  <c:v>0.003611111</c:v>
                </c:pt>
                <c:pt idx="23231">
                  <c:v>0.001064815</c:v>
                </c:pt>
                <c:pt idx="23232">
                  <c:v>0.002060185</c:v>
                </c:pt>
                <c:pt idx="23233">
                  <c:v>0.000925926</c:v>
                </c:pt>
                <c:pt idx="23234">
                  <c:v>0.001956019</c:v>
                </c:pt>
                <c:pt idx="23235">
                  <c:v>0.0009375</c:v>
                </c:pt>
                <c:pt idx="23236">
                  <c:v>0.004571759</c:v>
                </c:pt>
                <c:pt idx="23237">
                  <c:v>0.003668981</c:v>
                </c:pt>
                <c:pt idx="23238">
                  <c:v>0.002511574</c:v>
                </c:pt>
                <c:pt idx="23239">
                  <c:v>0.002268519</c:v>
                </c:pt>
                <c:pt idx="23240">
                  <c:v>0.00255787</c:v>
                </c:pt>
                <c:pt idx="23241">
                  <c:v>0.007337963</c:v>
                </c:pt>
                <c:pt idx="23242">
                  <c:v>0.008101852</c:v>
                </c:pt>
                <c:pt idx="23243">
                  <c:v>0.000775463</c:v>
                </c:pt>
                <c:pt idx="23244">
                  <c:v>0.000925926</c:v>
                </c:pt>
                <c:pt idx="23245">
                  <c:v>0.002141204</c:v>
                </c:pt>
                <c:pt idx="23246">
                  <c:v>0.000196759</c:v>
                </c:pt>
                <c:pt idx="23247">
                  <c:v>0.001909722</c:v>
                </c:pt>
                <c:pt idx="23248">
                  <c:v>0.002430556</c:v>
                </c:pt>
                <c:pt idx="23249">
                  <c:v>0.00087963</c:v>
                </c:pt>
                <c:pt idx="23250">
                  <c:v>0.000740741</c:v>
                </c:pt>
                <c:pt idx="23251">
                  <c:v>0.001516204</c:v>
                </c:pt>
                <c:pt idx="23252">
                  <c:v>0.002916667</c:v>
                </c:pt>
                <c:pt idx="23253">
                  <c:v>0.000162037</c:v>
                </c:pt>
                <c:pt idx="23254">
                  <c:v>0.001064815</c:v>
                </c:pt>
                <c:pt idx="23255">
                  <c:v>0.008657407</c:v>
                </c:pt>
                <c:pt idx="23256">
                  <c:v>0.003090278</c:v>
                </c:pt>
                <c:pt idx="23257">
                  <c:v>0.002037037</c:v>
                </c:pt>
                <c:pt idx="23258">
                  <c:v>0.001203704</c:v>
                </c:pt>
                <c:pt idx="23259">
                  <c:v>0.000752315</c:v>
                </c:pt>
                <c:pt idx="23260">
                  <c:v>0.002094907</c:v>
                </c:pt>
                <c:pt idx="23261">
                  <c:v>0.000335648</c:v>
                </c:pt>
                <c:pt idx="23262">
                  <c:v>0.002037037</c:v>
                </c:pt>
                <c:pt idx="23263">
                  <c:v>0.000324074</c:v>
                </c:pt>
                <c:pt idx="23264">
                  <c:v>0.007060185</c:v>
                </c:pt>
                <c:pt idx="23265">
                  <c:v>0.003993056</c:v>
                </c:pt>
                <c:pt idx="23266">
                  <c:v>0.002210648</c:v>
                </c:pt>
                <c:pt idx="23267">
                  <c:v>0.000208333</c:v>
                </c:pt>
                <c:pt idx="23268">
                  <c:v>0.006261574</c:v>
                </c:pt>
                <c:pt idx="23269">
                  <c:v>0.000775463</c:v>
                </c:pt>
                <c:pt idx="23270">
                  <c:v>0.001585648</c:v>
                </c:pt>
                <c:pt idx="23271">
                  <c:v>0.001087963</c:v>
                </c:pt>
                <c:pt idx="23272">
                  <c:v>0.002997685</c:v>
                </c:pt>
                <c:pt idx="23273">
                  <c:v>0.001689815</c:v>
                </c:pt>
                <c:pt idx="23274">
                  <c:v>0.00337963</c:v>
                </c:pt>
                <c:pt idx="23275">
                  <c:v>0.001770833</c:v>
                </c:pt>
                <c:pt idx="23276">
                  <c:v>0.00119213</c:v>
                </c:pt>
                <c:pt idx="23277">
                  <c:v>0.001643519</c:v>
                </c:pt>
                <c:pt idx="23278">
                  <c:v>0.004537037</c:v>
                </c:pt>
                <c:pt idx="23279">
                  <c:v>0.002071759</c:v>
                </c:pt>
                <c:pt idx="23280">
                  <c:v>0.001423611</c:v>
                </c:pt>
                <c:pt idx="23281">
                  <c:v>0.002766204</c:v>
                </c:pt>
                <c:pt idx="23282">
                  <c:v>0.003310185</c:v>
                </c:pt>
                <c:pt idx="23283">
                  <c:v>0.004143519</c:v>
                </c:pt>
                <c:pt idx="23284">
                  <c:v>0.003611111</c:v>
                </c:pt>
                <c:pt idx="23285">
                  <c:v>0.001458333</c:v>
                </c:pt>
                <c:pt idx="23286">
                  <c:v>0.004826389</c:v>
                </c:pt>
                <c:pt idx="23287">
                  <c:v>0.001516204</c:v>
                </c:pt>
                <c:pt idx="23288">
                  <c:v>0.004537037</c:v>
                </c:pt>
                <c:pt idx="23289">
                  <c:v>0.000983796</c:v>
                </c:pt>
                <c:pt idx="23290">
                  <c:v>0.000277778</c:v>
                </c:pt>
                <c:pt idx="23291">
                  <c:v>0.000925926</c:v>
                </c:pt>
                <c:pt idx="23292">
                  <c:v>0.001377315</c:v>
                </c:pt>
                <c:pt idx="23293">
                  <c:v>0.001944444</c:v>
                </c:pt>
                <c:pt idx="23294">
                  <c:v>0.000763889</c:v>
                </c:pt>
                <c:pt idx="23295">
                  <c:v>0.005324074</c:v>
                </c:pt>
                <c:pt idx="23296">
                  <c:v>0.002118056</c:v>
                </c:pt>
                <c:pt idx="23297">
                  <c:v>0.0021875</c:v>
                </c:pt>
                <c:pt idx="23298">
                  <c:v>0.000844907</c:v>
                </c:pt>
                <c:pt idx="23299">
                  <c:v>0.00150463</c:v>
                </c:pt>
                <c:pt idx="23300">
                  <c:v>0.000115741</c:v>
                </c:pt>
                <c:pt idx="23301">
                  <c:v>0.001608796</c:v>
                </c:pt>
                <c:pt idx="23302">
                  <c:v>0.001944444</c:v>
                </c:pt>
                <c:pt idx="23303">
                  <c:v>0.001145833</c:v>
                </c:pt>
                <c:pt idx="23304">
                  <c:v>0.001122685</c:v>
                </c:pt>
                <c:pt idx="23305">
                  <c:v>0.000173611</c:v>
                </c:pt>
                <c:pt idx="23306">
                  <c:v>0.002361111</c:v>
                </c:pt>
                <c:pt idx="23307">
                  <c:v>0.002002315</c:v>
                </c:pt>
                <c:pt idx="23308">
                  <c:v>0.003009259</c:v>
                </c:pt>
                <c:pt idx="23309">
                  <c:v>0.001956019</c:v>
                </c:pt>
                <c:pt idx="23310">
                  <c:v>0.000960648</c:v>
                </c:pt>
                <c:pt idx="23311">
                  <c:v>0.004953704</c:v>
                </c:pt>
                <c:pt idx="23312">
                  <c:v>0.001898148</c:v>
                </c:pt>
                <c:pt idx="23313">
                  <c:v>0.001435185</c:v>
                </c:pt>
                <c:pt idx="23314">
                  <c:v>0.001238426</c:v>
                </c:pt>
                <c:pt idx="23315">
                  <c:v>0.00150463</c:v>
                </c:pt>
                <c:pt idx="23316">
                  <c:v>0.001481481</c:v>
                </c:pt>
                <c:pt idx="23317">
                  <c:v>0.005601852</c:v>
                </c:pt>
                <c:pt idx="23318">
                  <c:v>0.000729167</c:v>
                </c:pt>
                <c:pt idx="23319">
                  <c:v>0.002013889</c:v>
                </c:pt>
                <c:pt idx="23320">
                  <c:v>0.002777778</c:v>
                </c:pt>
                <c:pt idx="23321">
                  <c:v>0.000821759</c:v>
                </c:pt>
                <c:pt idx="23322">
                  <c:v>0.002430556</c:v>
                </c:pt>
                <c:pt idx="23323">
                  <c:v>0.001284722</c:v>
                </c:pt>
                <c:pt idx="23324">
                  <c:v>0.005046296</c:v>
                </c:pt>
                <c:pt idx="23325">
                  <c:v>0.000914352</c:v>
                </c:pt>
                <c:pt idx="23326">
                  <c:v>0.00025463</c:v>
                </c:pt>
                <c:pt idx="23327">
                  <c:v>0.001168981</c:v>
                </c:pt>
                <c:pt idx="23328">
                  <c:v>0.00224537</c:v>
                </c:pt>
                <c:pt idx="23329">
                  <c:v>0.000474537</c:v>
                </c:pt>
                <c:pt idx="23330">
                  <c:v>0.000358796</c:v>
                </c:pt>
                <c:pt idx="23331">
                  <c:v>0.000196759</c:v>
                </c:pt>
                <c:pt idx="23332">
                  <c:v>0.003483796</c:v>
                </c:pt>
                <c:pt idx="23333">
                  <c:v>0.014155093</c:v>
                </c:pt>
                <c:pt idx="23334">
                  <c:v>0.000844907</c:v>
                </c:pt>
                <c:pt idx="23335">
                  <c:v>0.000138889</c:v>
                </c:pt>
                <c:pt idx="23336">
                  <c:v>0.011574074</c:v>
                </c:pt>
                <c:pt idx="23337">
                  <c:v>0.003854167</c:v>
                </c:pt>
                <c:pt idx="23338">
                  <c:v>0.002534722</c:v>
                </c:pt>
                <c:pt idx="23339">
                  <c:v>0.003078704</c:v>
                </c:pt>
                <c:pt idx="23340">
                  <c:v>0.004189815</c:v>
                </c:pt>
                <c:pt idx="23341">
                  <c:v>0.002592593</c:v>
                </c:pt>
                <c:pt idx="23342">
                  <c:v>0.002789352</c:v>
                </c:pt>
                <c:pt idx="23343">
                  <c:v>0.005451389</c:v>
                </c:pt>
                <c:pt idx="23344">
                  <c:v>0.000636574</c:v>
                </c:pt>
                <c:pt idx="23345">
                  <c:v>0.000856481</c:v>
                </c:pt>
                <c:pt idx="23346">
                  <c:v>0.003472222</c:v>
                </c:pt>
                <c:pt idx="23347">
                  <c:v>0.00150463</c:v>
                </c:pt>
                <c:pt idx="23348">
                  <c:v>0.006018519</c:v>
                </c:pt>
                <c:pt idx="23349">
                  <c:v>0.000833333</c:v>
                </c:pt>
                <c:pt idx="23350">
                  <c:v>0.001111111</c:v>
                </c:pt>
                <c:pt idx="23351">
                  <c:v>0.003703704</c:v>
                </c:pt>
                <c:pt idx="23352">
                  <c:v>0.003483796</c:v>
                </c:pt>
                <c:pt idx="23353">
                  <c:v>0.002708333</c:v>
                </c:pt>
                <c:pt idx="23354">
                  <c:v>0.000868056</c:v>
                </c:pt>
                <c:pt idx="23355">
                  <c:v>0.000902778</c:v>
                </c:pt>
                <c:pt idx="23356">
                  <c:v>0.001875</c:v>
                </c:pt>
                <c:pt idx="23357">
                  <c:v>0.003136574</c:v>
                </c:pt>
                <c:pt idx="23358">
                  <c:v>0.00087963</c:v>
                </c:pt>
                <c:pt idx="23359">
                  <c:v>0.000115741</c:v>
                </c:pt>
                <c:pt idx="23360">
                  <c:v>0.000451389</c:v>
                </c:pt>
                <c:pt idx="23361">
                  <c:v>0.000347222</c:v>
                </c:pt>
                <c:pt idx="23362">
                  <c:v>0.002974537</c:v>
                </c:pt>
                <c:pt idx="23363">
                  <c:v>0.001851852</c:v>
                </c:pt>
                <c:pt idx="23364">
                  <c:v>0.00162037</c:v>
                </c:pt>
                <c:pt idx="23365">
                  <c:v>0.000729167</c:v>
                </c:pt>
                <c:pt idx="23366">
                  <c:v>0.004143519</c:v>
                </c:pt>
                <c:pt idx="23367">
                  <c:v>0.001388889</c:v>
                </c:pt>
                <c:pt idx="23368">
                  <c:v>0.006157407</c:v>
                </c:pt>
                <c:pt idx="23369">
                  <c:v>0.002025463</c:v>
                </c:pt>
                <c:pt idx="23370">
                  <c:v>0.001296296</c:v>
                </c:pt>
                <c:pt idx="23371">
                  <c:v>0.00181713</c:v>
                </c:pt>
                <c:pt idx="23372">
                  <c:v>0.003055556</c:v>
                </c:pt>
                <c:pt idx="23373">
                  <c:v>0.001377315</c:v>
                </c:pt>
                <c:pt idx="23374">
                  <c:v>0.001990741</c:v>
                </c:pt>
                <c:pt idx="23375">
                  <c:v>0.001828704</c:v>
                </c:pt>
                <c:pt idx="23376">
                  <c:v>0.00755787</c:v>
                </c:pt>
                <c:pt idx="23377">
                  <c:v>0.002372685</c:v>
                </c:pt>
                <c:pt idx="23378">
                  <c:v>0.001539352</c:v>
                </c:pt>
                <c:pt idx="23379">
                  <c:v>0.003206019</c:v>
                </c:pt>
                <c:pt idx="23380">
                  <c:v>0.006979167</c:v>
                </c:pt>
                <c:pt idx="23381">
                  <c:v>0.003506944</c:v>
                </c:pt>
                <c:pt idx="23382">
                  <c:v>0.00306713</c:v>
                </c:pt>
                <c:pt idx="23383">
                  <c:v>0.002256944</c:v>
                </c:pt>
                <c:pt idx="23384">
                  <c:v>0.000891204</c:v>
                </c:pt>
                <c:pt idx="23385">
                  <c:v>0.00150463</c:v>
                </c:pt>
                <c:pt idx="23386">
                  <c:v>0.004363426</c:v>
                </c:pt>
                <c:pt idx="23387">
                  <c:v>0.00525463</c:v>
                </c:pt>
                <c:pt idx="23388">
                  <c:v>0.000706019</c:v>
                </c:pt>
                <c:pt idx="23389">
                  <c:v>0.002118056</c:v>
                </c:pt>
                <c:pt idx="23390">
                  <c:v>0.002523148</c:v>
                </c:pt>
                <c:pt idx="23391">
                  <c:v>0.002106481</c:v>
                </c:pt>
                <c:pt idx="23392">
                  <c:v>0.004444444</c:v>
                </c:pt>
                <c:pt idx="23393">
                  <c:v>0.001238426</c:v>
                </c:pt>
                <c:pt idx="23394">
                  <c:v>0.000659722</c:v>
                </c:pt>
                <c:pt idx="23395">
                  <c:v>0.001678241</c:v>
                </c:pt>
                <c:pt idx="23396">
                  <c:v>0.000520833</c:v>
                </c:pt>
                <c:pt idx="23397">
                  <c:v>0.002418981</c:v>
                </c:pt>
                <c:pt idx="23398">
                  <c:v>0.001030093</c:v>
                </c:pt>
                <c:pt idx="23399">
                  <c:v>0.002604167</c:v>
                </c:pt>
                <c:pt idx="23400">
                  <c:v>0.001481481</c:v>
                </c:pt>
                <c:pt idx="23401">
                  <c:v>0.001944444</c:v>
                </c:pt>
                <c:pt idx="23402">
                  <c:v>0.001134259</c:v>
                </c:pt>
                <c:pt idx="23403">
                  <c:v>0.000752315</c:v>
                </c:pt>
                <c:pt idx="23404">
                  <c:v>0.001944444</c:v>
                </c:pt>
                <c:pt idx="23405">
                  <c:v>0.004456019</c:v>
                </c:pt>
                <c:pt idx="23406">
                  <c:v>0.004236111</c:v>
                </c:pt>
                <c:pt idx="23407">
                  <c:v>0.002291667</c:v>
                </c:pt>
                <c:pt idx="23408">
                  <c:v>0.000868056</c:v>
                </c:pt>
                <c:pt idx="23409">
                  <c:v>0.001203704</c:v>
                </c:pt>
                <c:pt idx="23410">
                  <c:v>0.001446759</c:v>
                </c:pt>
                <c:pt idx="23411">
                  <c:v>0.001261574</c:v>
                </c:pt>
                <c:pt idx="23412">
                  <c:v>0.000671296</c:v>
                </c:pt>
                <c:pt idx="23413">
                  <c:v>0.006435185</c:v>
                </c:pt>
                <c:pt idx="23414">
                  <c:v>0.001157407</c:v>
                </c:pt>
                <c:pt idx="23415">
                  <c:v>0.000231481</c:v>
                </c:pt>
                <c:pt idx="23416">
                  <c:v>0.001539352</c:v>
                </c:pt>
                <c:pt idx="23417">
                  <c:v>0.001168981</c:v>
                </c:pt>
                <c:pt idx="23418">
                  <c:v>0.002777778</c:v>
                </c:pt>
                <c:pt idx="23419">
                  <c:v>0.001145833</c:v>
                </c:pt>
                <c:pt idx="23420">
                  <c:v>0.00068287</c:v>
                </c:pt>
                <c:pt idx="23421">
                  <c:v>0.005960648</c:v>
                </c:pt>
                <c:pt idx="23422">
                  <c:v>0.00150463</c:v>
                </c:pt>
                <c:pt idx="23423">
                  <c:v>0.004178241</c:v>
                </c:pt>
                <c:pt idx="23424">
                  <c:v>0.001145833</c:v>
                </c:pt>
                <c:pt idx="23425">
                  <c:v>0.003148148</c:v>
                </c:pt>
                <c:pt idx="23426">
                  <c:v>0.003449074</c:v>
                </c:pt>
                <c:pt idx="23427">
                  <c:v>0.001712963</c:v>
                </c:pt>
                <c:pt idx="23428">
                  <c:v>0.000972222</c:v>
                </c:pt>
                <c:pt idx="23429">
                  <c:v>0.001134259</c:v>
                </c:pt>
                <c:pt idx="23430">
                  <c:v>0.000231481</c:v>
                </c:pt>
                <c:pt idx="23431">
                  <c:v>0.000300926</c:v>
                </c:pt>
                <c:pt idx="23432">
                  <c:v>0.000671296</c:v>
                </c:pt>
                <c:pt idx="23433">
                  <c:v>0.00125</c:v>
                </c:pt>
                <c:pt idx="23434">
                  <c:v>0.001168981</c:v>
                </c:pt>
                <c:pt idx="23435">
                  <c:v>0.000601852</c:v>
                </c:pt>
                <c:pt idx="23436">
                  <c:v>0.00181713</c:v>
                </c:pt>
                <c:pt idx="23437">
                  <c:v>0.007048611</c:v>
                </c:pt>
                <c:pt idx="23438">
                  <c:v>0.00099537</c:v>
                </c:pt>
                <c:pt idx="23439">
                  <c:v>0.001087963</c:v>
                </c:pt>
                <c:pt idx="23440">
                  <c:v>0.00125</c:v>
                </c:pt>
                <c:pt idx="23441">
                  <c:v>0.001342593</c:v>
                </c:pt>
                <c:pt idx="23442">
                  <c:v>0.001006944</c:v>
                </c:pt>
                <c:pt idx="23443">
                  <c:v>0.001481481</c:v>
                </c:pt>
                <c:pt idx="23444">
                  <c:v>0.0003125</c:v>
                </c:pt>
                <c:pt idx="23445">
                  <c:v>0.006724537</c:v>
                </c:pt>
                <c:pt idx="23446">
                  <c:v>0.000231481</c:v>
                </c:pt>
                <c:pt idx="23447">
                  <c:v>0.002094907</c:v>
                </c:pt>
                <c:pt idx="23448">
                  <c:v>0.000208333</c:v>
                </c:pt>
                <c:pt idx="23449">
                  <c:v>0.000752315</c:v>
                </c:pt>
                <c:pt idx="23450">
                  <c:v>0.001666667</c:v>
                </c:pt>
                <c:pt idx="23451">
                  <c:v>0.001226852</c:v>
                </c:pt>
                <c:pt idx="23452">
                  <c:v>0.001689815</c:v>
                </c:pt>
                <c:pt idx="23453">
                  <c:v>0.000648148</c:v>
                </c:pt>
                <c:pt idx="23454">
                  <c:v>0.002141204</c:v>
                </c:pt>
                <c:pt idx="23455">
                  <c:v>0.011956019</c:v>
                </c:pt>
                <c:pt idx="23456">
                  <c:v>0.005821759</c:v>
                </c:pt>
                <c:pt idx="23457">
                  <c:v>0.001099537</c:v>
                </c:pt>
                <c:pt idx="23458">
                  <c:v>0.001215278</c:v>
                </c:pt>
                <c:pt idx="23459">
                  <c:v>0.001006944</c:v>
                </c:pt>
                <c:pt idx="23460">
                  <c:v>0.000659722</c:v>
                </c:pt>
                <c:pt idx="23461">
                  <c:v>0.002534722</c:v>
                </c:pt>
                <c:pt idx="23462">
                  <c:v>0.003252315</c:v>
                </c:pt>
                <c:pt idx="23463">
                  <c:v>0.000659722</c:v>
                </c:pt>
                <c:pt idx="23464">
                  <c:v>0.001793981</c:v>
                </c:pt>
                <c:pt idx="23465">
                  <c:v>0.000972222</c:v>
                </c:pt>
                <c:pt idx="23466">
                  <c:v>0.001111111</c:v>
                </c:pt>
                <c:pt idx="23467">
                  <c:v>0.000150463</c:v>
                </c:pt>
                <c:pt idx="23468">
                  <c:v>0.012037037</c:v>
                </c:pt>
                <c:pt idx="23469">
                  <c:v>0.00150463</c:v>
                </c:pt>
                <c:pt idx="23470">
                  <c:v>0.001574074</c:v>
                </c:pt>
                <c:pt idx="23471">
                  <c:v>0.000451389</c:v>
                </c:pt>
                <c:pt idx="23472">
                  <c:v>0.000787037</c:v>
                </c:pt>
                <c:pt idx="23473">
                  <c:v>0.001770833</c:v>
                </c:pt>
                <c:pt idx="23474">
                  <c:v>0.007777778</c:v>
                </c:pt>
                <c:pt idx="23475">
                  <c:v>0.001805556</c:v>
                </c:pt>
                <c:pt idx="23476">
                  <c:v>0.002303241</c:v>
                </c:pt>
                <c:pt idx="23477">
                  <c:v>0.000266204</c:v>
                </c:pt>
                <c:pt idx="23478">
                  <c:v>0.001921296</c:v>
                </c:pt>
                <c:pt idx="23479">
                  <c:v>0.002094907</c:v>
                </c:pt>
                <c:pt idx="23480">
                  <c:v>0.000451389</c:v>
                </c:pt>
                <c:pt idx="23481">
                  <c:v>0.001157407</c:v>
                </c:pt>
                <c:pt idx="23482">
                  <c:v>0.001701389</c:v>
                </c:pt>
                <c:pt idx="23483">
                  <c:v>0.00087963</c:v>
                </c:pt>
                <c:pt idx="23484">
                  <c:v>0.001840278</c:v>
                </c:pt>
                <c:pt idx="23485">
                  <c:v>0.006006944</c:v>
                </c:pt>
                <c:pt idx="23486">
                  <c:v>0.002581019</c:v>
                </c:pt>
                <c:pt idx="23487">
                  <c:v>0.002349537</c:v>
                </c:pt>
                <c:pt idx="23488">
                  <c:v>0.00056713</c:v>
                </c:pt>
                <c:pt idx="23489">
                  <c:v>0.002210648</c:v>
                </c:pt>
                <c:pt idx="23490">
                  <c:v>0.001215278</c:v>
                </c:pt>
                <c:pt idx="23491">
                  <c:v>0.001689815</c:v>
                </c:pt>
                <c:pt idx="23492">
                  <c:v>0.001006944</c:v>
                </c:pt>
                <c:pt idx="23493">
                  <c:v>0.001319444</c:v>
                </c:pt>
                <c:pt idx="23494">
                  <c:v>0.002534722</c:v>
                </c:pt>
                <c:pt idx="23495">
                  <c:v>0.005925926</c:v>
                </c:pt>
                <c:pt idx="23496">
                  <c:v>0.001875</c:v>
                </c:pt>
                <c:pt idx="23497">
                  <c:v>0.002731481</c:v>
                </c:pt>
                <c:pt idx="23498">
                  <c:v>0.00150463</c:v>
                </c:pt>
                <c:pt idx="23499">
                  <c:v>0.001284722</c:v>
                </c:pt>
                <c:pt idx="23500">
                  <c:v>0.000925926</c:v>
                </c:pt>
                <c:pt idx="23501">
                  <c:v>0.000983796</c:v>
                </c:pt>
                <c:pt idx="23502">
                  <c:v>0.001423611</c:v>
                </c:pt>
                <c:pt idx="23503">
                  <c:v>0.000798611</c:v>
                </c:pt>
                <c:pt idx="23504">
                  <c:v>0.003622685</c:v>
                </c:pt>
                <c:pt idx="23505">
                  <c:v>0.000902778</c:v>
                </c:pt>
                <c:pt idx="23506">
                  <c:v>0.002962963</c:v>
                </c:pt>
                <c:pt idx="23507">
                  <c:v>0.001550926</c:v>
                </c:pt>
                <c:pt idx="23508">
                  <c:v>0.000729167</c:v>
                </c:pt>
                <c:pt idx="23509">
                  <c:v>0.004074074</c:v>
                </c:pt>
                <c:pt idx="23510">
                  <c:v>0.001469907</c:v>
                </c:pt>
                <c:pt idx="23511">
                  <c:v>0.001423611</c:v>
                </c:pt>
                <c:pt idx="23512">
                  <c:v>0.002939815</c:v>
                </c:pt>
                <c:pt idx="23513">
                  <c:v>0.000925926</c:v>
                </c:pt>
                <c:pt idx="23514">
                  <c:v>0.00130787</c:v>
                </c:pt>
                <c:pt idx="23515">
                  <c:v>0.001157407</c:v>
                </c:pt>
                <c:pt idx="23516">
                  <c:v>0.001018519</c:v>
                </c:pt>
                <c:pt idx="23517">
                  <c:v>0.001400463</c:v>
                </c:pt>
                <c:pt idx="23518">
                  <c:v>0.001053241</c:v>
                </c:pt>
                <c:pt idx="23519">
                  <c:v>0.001898148</c:v>
                </c:pt>
                <c:pt idx="23520">
                  <c:v>0.001400463</c:v>
                </c:pt>
                <c:pt idx="23521">
                  <c:v>0.001678241</c:v>
                </c:pt>
                <c:pt idx="23522">
                  <c:v>0.007534722</c:v>
                </c:pt>
                <c:pt idx="23523">
                  <c:v>0.001261574</c:v>
                </c:pt>
                <c:pt idx="23524">
                  <c:v>0.002546296</c:v>
                </c:pt>
                <c:pt idx="23525">
                  <c:v>0.000104167</c:v>
                </c:pt>
                <c:pt idx="23526">
                  <c:v>0.000949074</c:v>
                </c:pt>
                <c:pt idx="23527">
                  <c:v>0.008831019</c:v>
                </c:pt>
                <c:pt idx="23528">
                  <c:v>0.001493056</c:v>
                </c:pt>
                <c:pt idx="23529">
                  <c:v>0.011296296</c:v>
                </c:pt>
                <c:pt idx="23530">
                  <c:v>0.000729167</c:v>
                </c:pt>
                <c:pt idx="23531">
                  <c:v>0.006354167</c:v>
                </c:pt>
                <c:pt idx="23532">
                  <c:v>0.003958333</c:v>
                </c:pt>
                <c:pt idx="23533">
                  <c:v>0.000729167</c:v>
                </c:pt>
                <c:pt idx="23534">
                  <c:v>0.001377315</c:v>
                </c:pt>
                <c:pt idx="23535">
                  <c:v>0.002372685</c:v>
                </c:pt>
                <c:pt idx="23536">
                  <c:v>0.000173611</c:v>
                </c:pt>
                <c:pt idx="23537">
                  <c:v>0.00181713</c:v>
                </c:pt>
                <c:pt idx="23538">
                  <c:v>0.003564815</c:v>
                </c:pt>
                <c:pt idx="23539">
                  <c:v>0.003611111</c:v>
                </c:pt>
                <c:pt idx="23540">
                  <c:v>0.00119213</c:v>
                </c:pt>
                <c:pt idx="23541">
                  <c:v>0.006828704</c:v>
                </c:pt>
                <c:pt idx="23542">
                  <c:v>0.00099537</c:v>
                </c:pt>
                <c:pt idx="23543">
                  <c:v>0.001342593</c:v>
                </c:pt>
                <c:pt idx="23544">
                  <c:v>0.001180556</c:v>
                </c:pt>
                <c:pt idx="23545">
                  <c:v>0.001215278</c:v>
                </c:pt>
                <c:pt idx="23546">
                  <c:v>0.001493056</c:v>
                </c:pt>
                <c:pt idx="23547">
                  <c:v>0.003703704</c:v>
                </c:pt>
                <c:pt idx="23548">
                  <c:v>0.000324074</c:v>
                </c:pt>
                <c:pt idx="23549">
                  <c:v>0.000127315</c:v>
                </c:pt>
                <c:pt idx="23550">
                  <c:v>0.000578704</c:v>
                </c:pt>
                <c:pt idx="23551">
                  <c:v>0.001122685</c:v>
                </c:pt>
                <c:pt idx="23552">
                  <c:v>0.001087963</c:v>
                </c:pt>
                <c:pt idx="23553">
                  <c:v>0.000335648</c:v>
                </c:pt>
                <c:pt idx="23554">
                  <c:v>0.001342593</c:v>
                </c:pt>
                <c:pt idx="23555">
                  <c:v>0.002314815</c:v>
                </c:pt>
                <c:pt idx="23556">
                  <c:v>0.002858796</c:v>
                </c:pt>
                <c:pt idx="23557">
                  <c:v>0.003877315</c:v>
                </c:pt>
                <c:pt idx="23558">
                  <c:v>0.000439815</c:v>
                </c:pt>
                <c:pt idx="23559">
                  <c:v>0.000694444</c:v>
                </c:pt>
                <c:pt idx="23560">
                  <c:v>0.000659722</c:v>
                </c:pt>
                <c:pt idx="23561">
                  <c:v>0.001030093</c:v>
                </c:pt>
                <c:pt idx="23562">
                  <c:v>0.000162037</c:v>
                </c:pt>
                <c:pt idx="23563">
                  <c:v>0.000393519</c:v>
                </c:pt>
                <c:pt idx="23564">
                  <c:v>0.00056713</c:v>
                </c:pt>
                <c:pt idx="23565">
                  <c:v>0.001759259</c:v>
                </c:pt>
                <c:pt idx="23566">
                  <c:v>0.007465278</c:v>
                </c:pt>
                <c:pt idx="23567">
                  <c:v>0.001122685</c:v>
                </c:pt>
                <c:pt idx="23568">
                  <c:v>0.002037037</c:v>
                </c:pt>
                <c:pt idx="23569">
                  <c:v>0.001319444</c:v>
                </c:pt>
                <c:pt idx="23570">
                  <c:v>0.001111111</c:v>
                </c:pt>
                <c:pt idx="23571">
                  <c:v>0.001053241</c:v>
                </c:pt>
                <c:pt idx="23572">
                  <c:v>0.00099537</c:v>
                </c:pt>
                <c:pt idx="23573">
                  <c:v>0.005914352</c:v>
                </c:pt>
                <c:pt idx="23574">
                  <c:v>0.003472222</c:v>
                </c:pt>
                <c:pt idx="23575">
                  <c:v>0.001446759</c:v>
                </c:pt>
                <c:pt idx="23576">
                  <c:v>0.001446759</c:v>
                </c:pt>
                <c:pt idx="23577">
                  <c:v>0.001203704</c:v>
                </c:pt>
                <c:pt idx="23578">
                  <c:v>0.002453704</c:v>
                </c:pt>
                <c:pt idx="23579">
                  <c:v>0.002060185</c:v>
                </c:pt>
                <c:pt idx="23580">
                  <c:v>0.000775463</c:v>
                </c:pt>
                <c:pt idx="23581">
                  <c:v>0.003263889</c:v>
                </c:pt>
                <c:pt idx="23582">
                  <c:v>0.000219907</c:v>
                </c:pt>
                <c:pt idx="23583">
                  <c:v>0.006458333</c:v>
                </c:pt>
                <c:pt idx="23584">
                  <c:v>0.000983796</c:v>
                </c:pt>
                <c:pt idx="23585">
                  <c:v>0.0003125</c:v>
                </c:pt>
                <c:pt idx="23586">
                  <c:v>0.000694444</c:v>
                </c:pt>
                <c:pt idx="23587">
                  <c:v>0.000393519</c:v>
                </c:pt>
                <c:pt idx="23588">
                  <c:v>0.000891204</c:v>
                </c:pt>
                <c:pt idx="23589">
                  <c:v>0.006493056</c:v>
                </c:pt>
                <c:pt idx="23590">
                  <c:v>0.001550926</c:v>
                </c:pt>
                <c:pt idx="23591">
                  <c:v>0.001388889</c:v>
                </c:pt>
                <c:pt idx="23592">
                  <c:v>0.002280093</c:v>
                </c:pt>
                <c:pt idx="23593">
                  <c:v>0.000856481</c:v>
                </c:pt>
                <c:pt idx="23594">
                  <c:v>0.002476852</c:v>
                </c:pt>
                <c:pt idx="23595">
                  <c:v>0.006053241</c:v>
                </c:pt>
                <c:pt idx="23596">
                  <c:v>0.001851852</c:v>
                </c:pt>
                <c:pt idx="23597">
                  <c:v>0.000185185</c:v>
                </c:pt>
                <c:pt idx="23598">
                  <c:v>0.00212963</c:v>
                </c:pt>
                <c:pt idx="23599">
                  <c:v>0.001944444</c:v>
                </c:pt>
                <c:pt idx="23600">
                  <c:v>0.00087963</c:v>
                </c:pt>
                <c:pt idx="23601">
                  <c:v>0.001388889</c:v>
                </c:pt>
                <c:pt idx="23602">
                  <c:v>0.001597222</c:v>
                </c:pt>
                <c:pt idx="23603">
                  <c:v>0.000902778</c:v>
                </c:pt>
                <c:pt idx="23604">
                  <c:v>0.000416667</c:v>
                </c:pt>
                <c:pt idx="23605">
                  <c:v>0.000891204</c:v>
                </c:pt>
                <c:pt idx="23606">
                  <c:v>0.001354167</c:v>
                </c:pt>
                <c:pt idx="23607">
                  <c:v>0.000127315</c:v>
                </c:pt>
                <c:pt idx="23608">
                  <c:v>0.001018519</c:v>
                </c:pt>
                <c:pt idx="23609">
                  <c:v>0.000208333</c:v>
                </c:pt>
                <c:pt idx="23610">
                  <c:v>0.00181713</c:v>
                </c:pt>
                <c:pt idx="23611">
                  <c:v>0.000497685</c:v>
                </c:pt>
                <c:pt idx="23612">
                  <c:v>0.002152778</c:v>
                </c:pt>
                <c:pt idx="23613">
                  <c:v>0.006585648</c:v>
                </c:pt>
                <c:pt idx="23614">
                  <c:v>0.000219907</c:v>
                </c:pt>
                <c:pt idx="23615">
                  <c:v>0.002523148</c:v>
                </c:pt>
                <c:pt idx="23616">
                  <c:v>0.000185185</c:v>
                </c:pt>
                <c:pt idx="23617">
                  <c:v>0.000497685</c:v>
                </c:pt>
                <c:pt idx="23618">
                  <c:v>0.000428241</c:v>
                </c:pt>
                <c:pt idx="23619">
                  <c:v>0.001284722</c:v>
                </c:pt>
                <c:pt idx="23620">
                  <c:v>0.01900463</c:v>
                </c:pt>
                <c:pt idx="23621">
                  <c:v>0.000983796</c:v>
                </c:pt>
                <c:pt idx="23622">
                  <c:v>0.002337963</c:v>
                </c:pt>
                <c:pt idx="23623">
                  <c:v>0.003657407</c:v>
                </c:pt>
                <c:pt idx="23624">
                  <c:v>0.000405093</c:v>
                </c:pt>
                <c:pt idx="23625">
                  <c:v>0.000381944</c:v>
                </c:pt>
                <c:pt idx="23626">
                  <c:v>0.000300926</c:v>
                </c:pt>
                <c:pt idx="23627">
                  <c:v>0.00068287</c:v>
                </c:pt>
                <c:pt idx="23628">
                  <c:v>0.001365741</c:v>
                </c:pt>
                <c:pt idx="23629">
                  <c:v>0.000833333</c:v>
                </c:pt>
                <c:pt idx="23630">
                  <c:v>0.001226852</c:v>
                </c:pt>
                <c:pt idx="23631">
                  <c:v>0.003043981</c:v>
                </c:pt>
                <c:pt idx="23632">
                  <c:v>0.001076389</c:v>
                </c:pt>
                <c:pt idx="23633">
                  <c:v>0.013611111</c:v>
                </c:pt>
                <c:pt idx="23634">
                  <c:v>0.000914352</c:v>
                </c:pt>
                <c:pt idx="23635">
                  <c:v>0.000150463</c:v>
                </c:pt>
                <c:pt idx="23636">
                  <c:v>0.005243056</c:v>
                </c:pt>
                <c:pt idx="23637">
                  <c:v>0.001377315</c:v>
                </c:pt>
                <c:pt idx="23638">
                  <c:v>0.002673611</c:v>
                </c:pt>
                <c:pt idx="23639">
                  <c:v>0.00056713</c:v>
                </c:pt>
                <c:pt idx="23640">
                  <c:v>0.001168981</c:v>
                </c:pt>
                <c:pt idx="23641">
                  <c:v>0.001631944</c:v>
                </c:pt>
                <c:pt idx="23642">
                  <c:v>0.001122685</c:v>
                </c:pt>
                <c:pt idx="23643">
                  <c:v>0.001018519</c:v>
                </c:pt>
                <c:pt idx="23644">
                  <c:v>0.001747685</c:v>
                </c:pt>
                <c:pt idx="23645">
                  <c:v>0.001018519</c:v>
                </c:pt>
                <c:pt idx="23646">
                  <c:v>0.001168981</c:v>
                </c:pt>
                <c:pt idx="23647">
                  <c:v>0.000902778</c:v>
                </c:pt>
                <c:pt idx="23648">
                  <c:v>0.003391204</c:v>
                </c:pt>
                <c:pt idx="23649">
                  <c:v>0.000289352</c:v>
                </c:pt>
                <c:pt idx="23650">
                  <c:v>0.001678241</c:v>
                </c:pt>
                <c:pt idx="23651">
                  <c:v>0.00193287</c:v>
                </c:pt>
                <c:pt idx="23652">
                  <c:v>0.002048611</c:v>
                </c:pt>
                <c:pt idx="23653">
                  <c:v>0.003090278</c:v>
                </c:pt>
                <c:pt idx="23654">
                  <c:v>0.000266204</c:v>
                </c:pt>
                <c:pt idx="23655">
                  <c:v>0.001284722</c:v>
                </c:pt>
                <c:pt idx="23656">
                  <c:v>0.002384259</c:v>
                </c:pt>
                <c:pt idx="23657">
                  <c:v>0.003993056</c:v>
                </c:pt>
                <c:pt idx="23658">
                  <c:v>0.000532407</c:v>
                </c:pt>
                <c:pt idx="23659">
                  <c:v>0.0009375</c:v>
                </c:pt>
                <c:pt idx="23660">
                  <c:v>0.000983796</c:v>
                </c:pt>
                <c:pt idx="23661">
                  <c:v>0.005185185</c:v>
                </c:pt>
                <c:pt idx="23662">
                  <c:v>0.001909722</c:v>
                </c:pt>
                <c:pt idx="23663">
                  <c:v>0.001643519</c:v>
                </c:pt>
                <c:pt idx="23664">
                  <c:v>0.000613426</c:v>
                </c:pt>
                <c:pt idx="23665">
                  <c:v>0.003425926</c:v>
                </c:pt>
                <c:pt idx="23666">
                  <c:v>0.00130787</c:v>
                </c:pt>
                <c:pt idx="23667">
                  <c:v>0.002337963</c:v>
                </c:pt>
                <c:pt idx="23668">
                  <c:v>0.001793981</c:v>
                </c:pt>
                <c:pt idx="23669">
                  <c:v>0.000173611</c:v>
                </c:pt>
                <c:pt idx="23670">
                  <c:v>0.000266204</c:v>
                </c:pt>
                <c:pt idx="23671">
                  <c:v>0.000810185</c:v>
                </c:pt>
                <c:pt idx="23672">
                  <c:v>0.000381944</c:v>
                </c:pt>
                <c:pt idx="23673">
                  <c:v>0.000590278</c:v>
                </c:pt>
                <c:pt idx="23674">
                  <c:v>0.009108796</c:v>
                </c:pt>
                <c:pt idx="23675">
                  <c:v>0.002766204</c:v>
                </c:pt>
                <c:pt idx="23676">
                  <c:v>0.0003125</c:v>
                </c:pt>
                <c:pt idx="23677">
                  <c:v>0.002118056</c:v>
                </c:pt>
                <c:pt idx="23678">
                  <c:v>0.005462963</c:v>
                </c:pt>
                <c:pt idx="23679">
                  <c:v>0.001331019</c:v>
                </c:pt>
                <c:pt idx="23680">
                  <c:v>0.000717593</c:v>
                </c:pt>
                <c:pt idx="23681">
                  <c:v>0.011203704</c:v>
                </c:pt>
                <c:pt idx="23682">
                  <c:v>0.006412037</c:v>
                </c:pt>
                <c:pt idx="23683">
                  <c:v>0.003194444</c:v>
                </c:pt>
                <c:pt idx="23684">
                  <c:v>0.002349537</c:v>
                </c:pt>
                <c:pt idx="23685">
                  <c:v>0.001828704</c:v>
                </c:pt>
                <c:pt idx="23686">
                  <c:v>0.001782407</c:v>
                </c:pt>
                <c:pt idx="23687">
                  <c:v>0.001678241</c:v>
                </c:pt>
                <c:pt idx="23688">
                  <c:v>0.001296296</c:v>
                </c:pt>
                <c:pt idx="23689">
                  <c:v>0.000821759</c:v>
                </c:pt>
                <c:pt idx="23690">
                  <c:v>0.001898148</c:v>
                </c:pt>
                <c:pt idx="23691">
                  <c:v>0.000706019</c:v>
                </c:pt>
                <c:pt idx="23692">
                  <c:v>0.000729167</c:v>
                </c:pt>
                <c:pt idx="23693">
                  <c:v>0.005347222</c:v>
                </c:pt>
                <c:pt idx="23694">
                  <c:v>0.000509259</c:v>
                </c:pt>
                <c:pt idx="23695">
                  <c:v>0.001203704</c:v>
                </c:pt>
                <c:pt idx="23696">
                  <c:v>0.000393519</c:v>
                </c:pt>
                <c:pt idx="23697">
                  <c:v>0.000949074</c:v>
                </c:pt>
                <c:pt idx="23698">
                  <c:v>0.001724537</c:v>
                </c:pt>
                <c:pt idx="23699">
                  <c:v>0.000949074</c:v>
                </c:pt>
                <c:pt idx="23700">
                  <c:v>0.0009375</c:v>
                </c:pt>
                <c:pt idx="23701">
                  <c:v>0.006747685</c:v>
                </c:pt>
                <c:pt idx="23702">
                  <c:v>0.003645833</c:v>
                </c:pt>
                <c:pt idx="23703">
                  <c:v>0.000844907</c:v>
                </c:pt>
                <c:pt idx="23704">
                  <c:v>0.001157407</c:v>
                </c:pt>
                <c:pt idx="23705">
                  <c:v>0.001516204</c:v>
                </c:pt>
                <c:pt idx="23706">
                  <c:v>0.001365741</c:v>
                </c:pt>
                <c:pt idx="23707">
                  <c:v>0.0009375</c:v>
                </c:pt>
                <c:pt idx="23708">
                  <c:v>0.000138889</c:v>
                </c:pt>
                <c:pt idx="23709">
                  <c:v>0.000891204</c:v>
                </c:pt>
                <c:pt idx="23710">
                  <c:v>0.002731481</c:v>
                </c:pt>
                <c:pt idx="23711">
                  <c:v>0.000856481</c:v>
                </c:pt>
                <c:pt idx="23712">
                  <c:v>0.00119213</c:v>
                </c:pt>
                <c:pt idx="23713">
                  <c:v>0.001087963</c:v>
                </c:pt>
                <c:pt idx="23714">
                  <c:v>0.00244213</c:v>
                </c:pt>
                <c:pt idx="23715">
                  <c:v>0.00068287</c:v>
                </c:pt>
                <c:pt idx="23716">
                  <c:v>0.001053241</c:v>
                </c:pt>
                <c:pt idx="23717">
                  <c:v>0.001180556</c:v>
                </c:pt>
                <c:pt idx="23718">
                  <c:v>0.002430556</c:v>
                </c:pt>
                <c:pt idx="23719">
                  <c:v>0.000983796</c:v>
                </c:pt>
                <c:pt idx="23720">
                  <c:v>0.000856481</c:v>
                </c:pt>
                <c:pt idx="23721">
                  <c:v>0.000150463</c:v>
                </c:pt>
                <c:pt idx="23722">
                  <c:v>0.001203704</c:v>
                </c:pt>
                <c:pt idx="23723">
                  <c:v>0.002222222</c:v>
                </c:pt>
                <c:pt idx="23724">
                  <c:v>0.001736111</c:v>
                </c:pt>
                <c:pt idx="23725">
                  <c:v>0.000196759</c:v>
                </c:pt>
                <c:pt idx="23726">
                  <c:v>0.001342593</c:v>
                </c:pt>
                <c:pt idx="23727">
                  <c:v>0.001273148</c:v>
                </c:pt>
                <c:pt idx="23728">
                  <c:v>0.001712963</c:v>
                </c:pt>
                <c:pt idx="23729">
                  <c:v>0.000775463</c:v>
                </c:pt>
                <c:pt idx="23730">
                  <c:v>0.001689815</c:v>
                </c:pt>
                <c:pt idx="23731">
                  <c:v>0.000625</c:v>
                </c:pt>
                <c:pt idx="23732">
                  <c:v>0.000590278</c:v>
                </c:pt>
                <c:pt idx="23733">
                  <c:v>0.001168981</c:v>
                </c:pt>
                <c:pt idx="23734">
                  <c:v>0.000752315</c:v>
                </c:pt>
                <c:pt idx="23735">
                  <c:v>0.008449074</c:v>
                </c:pt>
                <c:pt idx="23736">
                  <c:v>0.000902778</c:v>
                </c:pt>
                <c:pt idx="23737">
                  <c:v>0.011168981</c:v>
                </c:pt>
                <c:pt idx="23738">
                  <c:v>0.000983796</c:v>
                </c:pt>
                <c:pt idx="23739">
                  <c:v>0.000844907</c:v>
                </c:pt>
                <c:pt idx="23740">
                  <c:v>0.000300926</c:v>
                </c:pt>
                <c:pt idx="23741">
                  <c:v>0.000613426</c:v>
                </c:pt>
                <c:pt idx="23742">
                  <c:v>0.000150463</c:v>
                </c:pt>
                <c:pt idx="23743">
                  <c:v>0.001666667</c:v>
                </c:pt>
                <c:pt idx="23744">
                  <c:v>0.000543981</c:v>
                </c:pt>
                <c:pt idx="23745">
                  <c:v>0.001689815</c:v>
                </c:pt>
                <c:pt idx="23746">
                  <c:v>0.000347222</c:v>
                </c:pt>
                <c:pt idx="23747">
                  <c:v>0.001585648</c:v>
                </c:pt>
                <c:pt idx="23748">
                  <c:v>0.000972222</c:v>
                </c:pt>
                <c:pt idx="23749">
                  <c:v>0.001087963</c:v>
                </c:pt>
                <c:pt idx="23750">
                  <c:v>0.001053241</c:v>
                </c:pt>
                <c:pt idx="23751">
                  <c:v>0.000821759</c:v>
                </c:pt>
                <c:pt idx="23752">
                  <c:v>0.002430556</c:v>
                </c:pt>
                <c:pt idx="23753">
                  <c:v>0.000833333</c:v>
                </c:pt>
                <c:pt idx="23754">
                  <c:v>0.001400463</c:v>
                </c:pt>
                <c:pt idx="23755">
                  <c:v>0.001909722</c:v>
                </c:pt>
                <c:pt idx="23756">
                  <c:v>0.003009259</c:v>
                </c:pt>
                <c:pt idx="23757">
                  <c:v>0.0009375</c:v>
                </c:pt>
                <c:pt idx="23758">
                  <c:v>0.002083333</c:v>
                </c:pt>
                <c:pt idx="23759">
                  <c:v>0.001342593</c:v>
                </c:pt>
                <c:pt idx="23760">
                  <c:v>0.000625</c:v>
                </c:pt>
                <c:pt idx="23761">
                  <c:v>0.00125</c:v>
                </c:pt>
                <c:pt idx="23762">
                  <c:v>0.001863426</c:v>
                </c:pt>
                <c:pt idx="23763">
                  <c:v>0.002291667</c:v>
                </c:pt>
                <c:pt idx="23764">
                  <c:v>0.003032407</c:v>
                </c:pt>
                <c:pt idx="23765">
                  <c:v>0.001180556</c:v>
                </c:pt>
                <c:pt idx="23766">
                  <c:v>0.000868056</c:v>
                </c:pt>
                <c:pt idx="23767">
                  <c:v>0.000219907</c:v>
                </c:pt>
                <c:pt idx="23768">
                  <c:v>0.000856481</c:v>
                </c:pt>
                <c:pt idx="23769">
                  <c:v>0.000266204</c:v>
                </c:pt>
                <c:pt idx="23770">
                  <c:v>0.001446759</c:v>
                </c:pt>
                <c:pt idx="23771">
                  <c:v>0.000138889</c:v>
                </c:pt>
                <c:pt idx="23772">
                  <c:v>0.000138889</c:v>
                </c:pt>
                <c:pt idx="23773">
                  <c:v>0.000752315</c:v>
                </c:pt>
                <c:pt idx="23774">
                  <c:v>0.000219907</c:v>
                </c:pt>
                <c:pt idx="23775">
                  <c:v>0.001006944</c:v>
                </c:pt>
                <c:pt idx="23776">
                  <c:v>0.000648148</c:v>
                </c:pt>
                <c:pt idx="23777">
                  <c:v>0.000925926</c:v>
                </c:pt>
                <c:pt idx="23778">
                  <c:v>0.000925926</c:v>
                </c:pt>
                <c:pt idx="23779">
                  <c:v>0.001215278</c:v>
                </c:pt>
                <c:pt idx="23780">
                  <c:v>0.0009375</c:v>
                </c:pt>
                <c:pt idx="23781">
                  <c:v>0.003263889</c:v>
                </c:pt>
                <c:pt idx="23782">
                  <c:v>0.000532407</c:v>
                </c:pt>
                <c:pt idx="23783">
                  <c:v>0.001701389</c:v>
                </c:pt>
                <c:pt idx="23784">
                  <c:v>0.000914352</c:v>
                </c:pt>
                <c:pt idx="23785">
                  <c:v>0.000694444</c:v>
                </c:pt>
                <c:pt idx="23786">
                  <c:v>0.001493056</c:v>
                </c:pt>
                <c:pt idx="23787">
                  <c:v>0.000150463</c:v>
                </c:pt>
                <c:pt idx="23788">
                  <c:v>0.003831019</c:v>
                </c:pt>
                <c:pt idx="23789">
                  <c:v>0.003136574</c:v>
                </c:pt>
                <c:pt idx="23790">
                  <c:v>0.00099537</c:v>
                </c:pt>
                <c:pt idx="23791">
                  <c:v>0.00130787</c:v>
                </c:pt>
                <c:pt idx="23792">
                  <c:v>0.002222222</c:v>
                </c:pt>
                <c:pt idx="23793">
                  <c:v>0.001365741</c:v>
                </c:pt>
                <c:pt idx="23794">
                  <c:v>0.001099537</c:v>
                </c:pt>
                <c:pt idx="23795">
                  <c:v>0.000925926</c:v>
                </c:pt>
                <c:pt idx="23796">
                  <c:v>0.001041667</c:v>
                </c:pt>
                <c:pt idx="23797">
                  <c:v>0.001122685</c:v>
                </c:pt>
                <c:pt idx="23798">
                  <c:v>0.000856481</c:v>
                </c:pt>
                <c:pt idx="23799">
                  <c:v>0.002002315</c:v>
                </c:pt>
                <c:pt idx="23800">
                  <c:v>0.000949074</c:v>
                </c:pt>
                <c:pt idx="23801">
                  <c:v>0.000185185</c:v>
                </c:pt>
                <c:pt idx="23802">
                  <c:v>0.000891204</c:v>
                </c:pt>
                <c:pt idx="23803">
                  <c:v>0.000162037</c:v>
                </c:pt>
                <c:pt idx="23804">
                  <c:v>0.000729167</c:v>
                </c:pt>
                <c:pt idx="23805">
                  <c:v>0.001273148</c:v>
                </c:pt>
                <c:pt idx="23806">
                  <c:v>0.00068287</c:v>
                </c:pt>
                <c:pt idx="23807">
                  <c:v>0.002222222</c:v>
                </c:pt>
                <c:pt idx="23808">
                  <c:v>0.00181713</c:v>
                </c:pt>
                <c:pt idx="23809">
                  <c:v>0.001377315</c:v>
                </c:pt>
                <c:pt idx="23810">
                  <c:v>0.00619213</c:v>
                </c:pt>
                <c:pt idx="23811">
                  <c:v>0.000173611</c:v>
                </c:pt>
                <c:pt idx="23812">
                  <c:v>0.002372685</c:v>
                </c:pt>
                <c:pt idx="23813">
                  <c:v>0.00349537</c:v>
                </c:pt>
                <c:pt idx="23814">
                  <c:v>0.001747685</c:v>
                </c:pt>
                <c:pt idx="23815">
                  <c:v>0.000648148</c:v>
                </c:pt>
                <c:pt idx="23816">
                  <c:v>0.003726852</c:v>
                </c:pt>
                <c:pt idx="23817">
                  <c:v>0.000625</c:v>
                </c:pt>
                <c:pt idx="23818">
                  <c:v>0.0009375</c:v>
                </c:pt>
                <c:pt idx="23819">
                  <c:v>0.001018519</c:v>
                </c:pt>
                <c:pt idx="23820">
                  <c:v>0.001412037</c:v>
                </c:pt>
                <c:pt idx="23821">
                  <c:v>0.002083333</c:v>
                </c:pt>
                <c:pt idx="23822">
                  <c:v>0.000949074</c:v>
                </c:pt>
                <c:pt idx="23823">
                  <c:v>0.00056713</c:v>
                </c:pt>
                <c:pt idx="23824">
                  <c:v>0.000300926</c:v>
                </c:pt>
                <c:pt idx="23825">
                  <c:v>0.000949074</c:v>
                </c:pt>
                <c:pt idx="23826">
                  <c:v>0.001400463</c:v>
                </c:pt>
                <c:pt idx="23827">
                  <c:v>0.000763889</c:v>
                </c:pt>
                <c:pt idx="23828">
                  <c:v>0.000983796</c:v>
                </c:pt>
                <c:pt idx="23829">
                  <c:v>0.000810185</c:v>
                </c:pt>
                <c:pt idx="23830">
                  <c:v>0.000810185</c:v>
                </c:pt>
                <c:pt idx="23831">
                  <c:v>0.000104167</c:v>
                </c:pt>
                <c:pt idx="23832">
                  <c:v>0.001608796</c:v>
                </c:pt>
                <c:pt idx="23833">
                  <c:v>0.001215278</c:v>
                </c:pt>
                <c:pt idx="23834">
                  <c:v>0.00244213</c:v>
                </c:pt>
                <c:pt idx="23835">
                  <c:v>0.000138889</c:v>
                </c:pt>
                <c:pt idx="23836">
                  <c:v>0.000150463</c:v>
                </c:pt>
                <c:pt idx="23837">
                  <c:v>0.003784722</c:v>
                </c:pt>
                <c:pt idx="23838">
                  <c:v>0.000266204</c:v>
                </c:pt>
                <c:pt idx="23839">
                  <c:v>0.000509259</c:v>
                </c:pt>
                <c:pt idx="23840">
                  <c:v>0.002118056</c:v>
                </c:pt>
                <c:pt idx="23841">
                  <c:v>0.002025463</c:v>
                </c:pt>
                <c:pt idx="23842">
                  <c:v>0.002847222</c:v>
                </c:pt>
                <c:pt idx="23843">
                  <c:v>0.000810185</c:v>
                </c:pt>
                <c:pt idx="23844">
                  <c:v>0.000231481</c:v>
                </c:pt>
                <c:pt idx="23845">
                  <c:v>0.000266204</c:v>
                </c:pt>
                <c:pt idx="23846">
                  <c:v>0.000231481</c:v>
                </c:pt>
                <c:pt idx="23847">
                  <c:v>0.001354167</c:v>
                </c:pt>
                <c:pt idx="23848">
                  <c:v>0.000324074</c:v>
                </c:pt>
                <c:pt idx="23849">
                  <c:v>0.004155093</c:v>
                </c:pt>
                <c:pt idx="23850">
                  <c:v>0.002349537</c:v>
                </c:pt>
                <c:pt idx="23851">
                  <c:v>0.000243056</c:v>
                </c:pt>
                <c:pt idx="23852">
                  <c:v>0.000972222</c:v>
                </c:pt>
                <c:pt idx="23853">
                  <c:v>0.000185185</c:v>
                </c:pt>
                <c:pt idx="23854">
                  <c:v>0.000613426</c:v>
                </c:pt>
                <c:pt idx="23855">
                  <c:v>0.003564815</c:v>
                </c:pt>
                <c:pt idx="23856">
                  <c:v>0.000590278</c:v>
                </c:pt>
                <c:pt idx="23857">
                  <c:v>0.00099537</c:v>
                </c:pt>
                <c:pt idx="23858">
                  <c:v>0.027453704</c:v>
                </c:pt>
                <c:pt idx="23859">
                  <c:v>0.001076389</c:v>
                </c:pt>
                <c:pt idx="23860">
                  <c:v>0.002349537</c:v>
                </c:pt>
                <c:pt idx="23861">
                  <c:v>0.002962963</c:v>
                </c:pt>
                <c:pt idx="23862">
                  <c:v>0.000787037</c:v>
                </c:pt>
                <c:pt idx="23863">
                  <c:v>0.000219907</c:v>
                </c:pt>
                <c:pt idx="23864">
                  <c:v>0.001134259</c:v>
                </c:pt>
                <c:pt idx="23865">
                  <c:v>0.0003125</c:v>
                </c:pt>
                <c:pt idx="23866">
                  <c:v>0.000104167</c:v>
                </c:pt>
                <c:pt idx="23867">
                  <c:v>0.000127315</c:v>
                </c:pt>
                <c:pt idx="23868">
                  <c:v>0.000914352</c:v>
                </c:pt>
                <c:pt idx="23869">
                  <c:v>0.001666667</c:v>
                </c:pt>
                <c:pt idx="23870">
                  <c:v>0.000613426</c:v>
                </c:pt>
                <c:pt idx="23871">
                  <c:v>0.000983796</c:v>
                </c:pt>
                <c:pt idx="23872">
                  <c:v>0.007384259</c:v>
                </c:pt>
                <c:pt idx="23873">
                  <c:v>0.006157407</c:v>
                </c:pt>
                <c:pt idx="23874">
                  <c:v>0.013032407</c:v>
                </c:pt>
                <c:pt idx="23875">
                  <c:v>0.000196759</c:v>
                </c:pt>
                <c:pt idx="23876">
                  <c:v>0.000185185</c:v>
                </c:pt>
                <c:pt idx="23877">
                  <c:v>0.001655093</c:v>
                </c:pt>
                <c:pt idx="23878">
                  <c:v>0.003194444</c:v>
                </c:pt>
                <c:pt idx="23879">
                  <c:v>0.001689815</c:v>
                </c:pt>
                <c:pt idx="23880">
                  <c:v>0.000185185</c:v>
                </c:pt>
                <c:pt idx="23881">
                  <c:v>0.002118056</c:v>
                </c:pt>
                <c:pt idx="23882">
                  <c:v>0.001805556</c:v>
                </c:pt>
                <c:pt idx="23883">
                  <c:v>0.012002315</c:v>
                </c:pt>
                <c:pt idx="23884">
                  <c:v>0.005868056</c:v>
                </c:pt>
                <c:pt idx="23885">
                  <c:v>0.000208333</c:v>
                </c:pt>
                <c:pt idx="23886">
                  <c:v>0.0003125</c:v>
                </c:pt>
                <c:pt idx="23887">
                  <c:v>0.000196759</c:v>
                </c:pt>
                <c:pt idx="23888">
                  <c:v>0.000219907</c:v>
                </c:pt>
                <c:pt idx="23889">
                  <c:v>0.000138889</c:v>
                </c:pt>
                <c:pt idx="23890">
                  <c:v>0.00037037</c:v>
                </c:pt>
                <c:pt idx="23891">
                  <c:v>0.000138889</c:v>
                </c:pt>
                <c:pt idx="23892">
                  <c:v>8.10185E-05</c:v>
                </c:pt>
                <c:pt idx="23893">
                  <c:v>0.008275463</c:v>
                </c:pt>
                <c:pt idx="23894">
                  <c:v>0.000150463</c:v>
                </c:pt>
                <c:pt idx="23895">
                  <c:v>0.000648148</c:v>
                </c:pt>
                <c:pt idx="23896">
                  <c:v>0.002256944</c:v>
                </c:pt>
                <c:pt idx="23897">
                  <c:v>0.001099537</c:v>
                </c:pt>
                <c:pt idx="23898">
                  <c:v>0.000451389</c:v>
                </c:pt>
                <c:pt idx="23899">
                  <c:v>0.000289352</c:v>
                </c:pt>
                <c:pt idx="23900">
                  <c:v>0.000740741</c:v>
                </c:pt>
                <c:pt idx="23901">
                  <c:v>0.000590278</c:v>
                </c:pt>
                <c:pt idx="23902">
                  <c:v>9.25926E-05</c:v>
                </c:pt>
                <c:pt idx="23903">
                  <c:v>0.000289352</c:v>
                </c:pt>
                <c:pt idx="23904">
                  <c:v>0.000439815</c:v>
                </c:pt>
                <c:pt idx="23905">
                  <c:v>0.000983796</c:v>
                </c:pt>
                <c:pt idx="23906">
                  <c:v>0.001770833</c:v>
                </c:pt>
                <c:pt idx="23907">
                  <c:v>0.002430556</c:v>
                </c:pt>
                <c:pt idx="23908">
                  <c:v>0.004965278</c:v>
                </c:pt>
                <c:pt idx="23909">
                  <c:v>0.00087963</c:v>
                </c:pt>
                <c:pt idx="23910">
                  <c:v>0.000300926</c:v>
                </c:pt>
                <c:pt idx="23911">
                  <c:v>0.011087963</c:v>
                </c:pt>
                <c:pt idx="23912">
                  <c:v>0.001018519</c:v>
                </c:pt>
                <c:pt idx="23913">
                  <c:v>0.000231481</c:v>
                </c:pt>
                <c:pt idx="23914">
                  <c:v>0.000208333</c:v>
                </c:pt>
                <c:pt idx="23915">
                  <c:v>0.00287037</c:v>
                </c:pt>
                <c:pt idx="23916">
                  <c:v>0.000185185</c:v>
                </c:pt>
                <c:pt idx="23917">
                  <c:v>0.002986111</c:v>
                </c:pt>
                <c:pt idx="23918">
                  <c:v>0.000150463</c:v>
                </c:pt>
                <c:pt idx="23919">
                  <c:v>0.000104167</c:v>
                </c:pt>
                <c:pt idx="23920">
                  <c:v>0.000740741</c:v>
                </c:pt>
                <c:pt idx="23921">
                  <c:v>0.00431713</c:v>
                </c:pt>
                <c:pt idx="23922">
                  <c:v>0.001203704</c:v>
                </c:pt>
                <c:pt idx="23923">
                  <c:v>0.000405093</c:v>
                </c:pt>
                <c:pt idx="23924">
                  <c:v>0.000185185</c:v>
                </c:pt>
                <c:pt idx="23925">
                  <c:v>0.001828704</c:v>
                </c:pt>
                <c:pt idx="23926">
                  <c:v>0.000798611</c:v>
                </c:pt>
                <c:pt idx="23927">
                  <c:v>0.000752315</c:v>
                </c:pt>
                <c:pt idx="23928">
                  <c:v>0.000358796</c:v>
                </c:pt>
                <c:pt idx="23929">
                  <c:v>0.00087963</c:v>
                </c:pt>
                <c:pt idx="23930">
                  <c:v>0.00162037</c:v>
                </c:pt>
                <c:pt idx="23931">
                  <c:v>0.001122685</c:v>
                </c:pt>
                <c:pt idx="23932">
                  <c:v>0.00275463</c:v>
                </c:pt>
                <c:pt idx="23933">
                  <c:v>0.001516204</c:v>
                </c:pt>
                <c:pt idx="23934">
                  <c:v>0.001979167</c:v>
                </c:pt>
                <c:pt idx="23935">
                  <c:v>0.001875</c:v>
                </c:pt>
                <c:pt idx="23936">
                  <c:v>0.002569444</c:v>
                </c:pt>
                <c:pt idx="23937">
                  <c:v>0.000787037</c:v>
                </c:pt>
                <c:pt idx="23938">
                  <c:v>0.000486111</c:v>
                </c:pt>
                <c:pt idx="23939">
                  <c:v>0.001643519</c:v>
                </c:pt>
                <c:pt idx="23940">
                  <c:v>0.000150463</c:v>
                </c:pt>
                <c:pt idx="23941">
                  <c:v>0.001886574</c:v>
                </c:pt>
                <c:pt idx="23942">
                  <c:v>0.000787037</c:v>
                </c:pt>
                <c:pt idx="23943">
                  <c:v>0.002615741</c:v>
                </c:pt>
                <c:pt idx="23944">
                  <c:v>0.000891204</c:v>
                </c:pt>
                <c:pt idx="23945">
                  <c:v>0.000405093</c:v>
                </c:pt>
                <c:pt idx="23946">
                  <c:v>0.001018519</c:v>
                </c:pt>
                <c:pt idx="23947">
                  <c:v>0.000578704</c:v>
                </c:pt>
                <c:pt idx="23948">
                  <c:v>0.00087963</c:v>
                </c:pt>
                <c:pt idx="23949">
                  <c:v>0.000173611</c:v>
                </c:pt>
                <c:pt idx="23950">
                  <c:v>0.000335648</c:v>
                </c:pt>
                <c:pt idx="23951">
                  <c:v>0.002997685</c:v>
                </c:pt>
                <c:pt idx="23952">
                  <c:v>0.000856481</c:v>
                </c:pt>
                <c:pt idx="23953">
                  <c:v>0.001041667</c:v>
                </c:pt>
                <c:pt idx="23954">
                  <c:v>0.001018519</c:v>
                </c:pt>
                <c:pt idx="23955">
                  <c:v>0.001956019</c:v>
                </c:pt>
                <c:pt idx="23956">
                  <c:v>0.001655093</c:v>
                </c:pt>
                <c:pt idx="23957">
                  <c:v>9.25926E-05</c:v>
                </c:pt>
                <c:pt idx="23958">
                  <c:v>0.00162037</c:v>
                </c:pt>
                <c:pt idx="23959">
                  <c:v>0.000532407</c:v>
                </c:pt>
                <c:pt idx="23960">
                  <c:v>0.001180556</c:v>
                </c:pt>
                <c:pt idx="23961">
                  <c:v>0.000497685</c:v>
                </c:pt>
                <c:pt idx="23962">
                  <c:v>0.002372685</c:v>
                </c:pt>
                <c:pt idx="23963">
                  <c:v>0.000590278</c:v>
                </c:pt>
                <c:pt idx="23964">
                  <c:v>0.000578704</c:v>
                </c:pt>
                <c:pt idx="23965">
                  <c:v>0.00068287</c:v>
                </c:pt>
                <c:pt idx="23966">
                  <c:v>0.00056713</c:v>
                </c:pt>
                <c:pt idx="23967">
                  <c:v>0.004386574</c:v>
                </c:pt>
                <c:pt idx="23968">
                  <c:v>0.000300926</c:v>
                </c:pt>
                <c:pt idx="23969">
                  <c:v>0.000891204</c:v>
                </c:pt>
                <c:pt idx="23970">
                  <c:v>0.000451389</c:v>
                </c:pt>
                <c:pt idx="23971">
                  <c:v>0.000520833</c:v>
                </c:pt>
                <c:pt idx="23972">
                  <c:v>0.00119213</c:v>
                </c:pt>
                <c:pt idx="23973">
                  <c:v>0.000787037</c:v>
                </c:pt>
                <c:pt idx="23974">
                  <c:v>0.001145833</c:v>
                </c:pt>
                <c:pt idx="23975">
                  <c:v>0.003125</c:v>
                </c:pt>
                <c:pt idx="23976">
                  <c:v>0.000856481</c:v>
                </c:pt>
                <c:pt idx="23977">
                  <c:v>0.002476852</c:v>
                </c:pt>
                <c:pt idx="23978">
                  <c:v>0.005324074</c:v>
                </c:pt>
                <c:pt idx="23979">
                  <c:v>0.001701389</c:v>
                </c:pt>
                <c:pt idx="23980">
                  <c:v>0.001319444</c:v>
                </c:pt>
                <c:pt idx="23981">
                  <c:v>0.000416667</c:v>
                </c:pt>
                <c:pt idx="23982">
                  <c:v>0.00056713</c:v>
                </c:pt>
                <c:pt idx="23983">
                  <c:v>0.001099537</c:v>
                </c:pt>
                <c:pt idx="23984">
                  <c:v>0.006967593</c:v>
                </c:pt>
                <c:pt idx="23985">
                  <c:v>0.004456019</c:v>
                </c:pt>
                <c:pt idx="23986">
                  <c:v>0.000405093</c:v>
                </c:pt>
                <c:pt idx="23987">
                  <c:v>0.000601852</c:v>
                </c:pt>
                <c:pt idx="23988">
                  <c:v>0.000150463</c:v>
                </c:pt>
                <c:pt idx="23989">
                  <c:v>0.000104167</c:v>
                </c:pt>
                <c:pt idx="23990">
                  <c:v>0.00025463</c:v>
                </c:pt>
                <c:pt idx="23991">
                  <c:v>0.000601852</c:v>
                </c:pt>
                <c:pt idx="23992">
                  <c:v>0.001643519</c:v>
                </c:pt>
                <c:pt idx="23993">
                  <c:v>0.001099537</c:v>
                </c:pt>
                <c:pt idx="23994">
                  <c:v>0.000196759</c:v>
                </c:pt>
                <c:pt idx="23995">
                  <c:v>0.000150463</c:v>
                </c:pt>
                <c:pt idx="23996">
                  <c:v>0.000300926</c:v>
                </c:pt>
                <c:pt idx="23997">
                  <c:v>0.000266204</c:v>
                </c:pt>
                <c:pt idx="23998">
                  <c:v>0.000243056</c:v>
                </c:pt>
                <c:pt idx="23999">
                  <c:v>0.000555556</c:v>
                </c:pt>
                <c:pt idx="24000">
                  <c:v>0.003460648</c:v>
                </c:pt>
                <c:pt idx="24001">
                  <c:v>0.000590278</c:v>
                </c:pt>
                <c:pt idx="24002">
                  <c:v>0.000671296</c:v>
                </c:pt>
                <c:pt idx="24003">
                  <c:v>0.000810185</c:v>
                </c:pt>
                <c:pt idx="24004">
                  <c:v>0.001226852</c:v>
                </c:pt>
                <c:pt idx="24005">
                  <c:v>0.000266204</c:v>
                </c:pt>
                <c:pt idx="24006">
                  <c:v>0.001018519</c:v>
                </c:pt>
                <c:pt idx="24007">
                  <c:v>0.002303241</c:v>
                </c:pt>
                <c:pt idx="24008">
                  <c:v>0.000138889</c:v>
                </c:pt>
                <c:pt idx="24009">
                  <c:v>0.000428241</c:v>
                </c:pt>
                <c:pt idx="24010">
                  <c:v>0.001840278</c:v>
                </c:pt>
                <c:pt idx="24011">
                  <c:v>0.0021875</c:v>
                </c:pt>
                <c:pt idx="24012">
                  <c:v>0.008020833</c:v>
                </c:pt>
                <c:pt idx="24013">
                  <c:v>0.000648148</c:v>
                </c:pt>
                <c:pt idx="24014">
                  <c:v>0.000162037</c:v>
                </c:pt>
                <c:pt idx="24015">
                  <c:v>0.000509259</c:v>
                </c:pt>
                <c:pt idx="24016">
                  <c:v>0.000740741</c:v>
                </c:pt>
                <c:pt idx="24017">
                  <c:v>0.000717593</c:v>
                </c:pt>
                <c:pt idx="24018">
                  <c:v>0.000451389</c:v>
                </c:pt>
                <c:pt idx="24019">
                  <c:v>0.001539352</c:v>
                </c:pt>
                <c:pt idx="24020">
                  <c:v>0.00037037</c:v>
                </c:pt>
                <c:pt idx="24021">
                  <c:v>0.003587963</c:v>
                </c:pt>
                <c:pt idx="24022">
                  <c:v>0.000277778</c:v>
                </c:pt>
                <c:pt idx="24023">
                  <c:v>0.001446759</c:v>
                </c:pt>
                <c:pt idx="24024">
                  <c:v>0.002037037</c:v>
                </c:pt>
                <c:pt idx="24025">
                  <c:v>9.25926E-05</c:v>
                </c:pt>
                <c:pt idx="24026">
                  <c:v>0.000300926</c:v>
                </c:pt>
                <c:pt idx="24027">
                  <c:v>0.00087963</c:v>
                </c:pt>
                <c:pt idx="24028">
                  <c:v>0.000277778</c:v>
                </c:pt>
                <c:pt idx="24029">
                  <c:v>8.10185E-05</c:v>
                </c:pt>
                <c:pt idx="24030">
                  <c:v>0.000462963</c:v>
                </c:pt>
                <c:pt idx="24031">
                  <c:v>0.003009259</c:v>
                </c:pt>
                <c:pt idx="24032">
                  <c:v>0.000914352</c:v>
                </c:pt>
                <c:pt idx="24033">
                  <c:v>0.000671296</c:v>
                </c:pt>
                <c:pt idx="24034">
                  <c:v>0.005011574</c:v>
                </c:pt>
                <c:pt idx="24035">
                  <c:v>0.002858796</c:v>
                </c:pt>
                <c:pt idx="24036">
                  <c:v>0.009108796</c:v>
                </c:pt>
                <c:pt idx="24037">
                  <c:v>0.002326389</c:v>
                </c:pt>
                <c:pt idx="24038">
                  <c:v>0.000162037</c:v>
                </c:pt>
                <c:pt idx="24039">
                  <c:v>0.010509259</c:v>
                </c:pt>
                <c:pt idx="24040">
                  <c:v>0.000219907</c:v>
                </c:pt>
                <c:pt idx="24041">
                  <c:v>0.000173611</c:v>
                </c:pt>
                <c:pt idx="24042">
                  <c:v>0.000636574</c:v>
                </c:pt>
                <c:pt idx="24043">
                  <c:v>0.007962963</c:v>
                </c:pt>
                <c:pt idx="24044">
                  <c:v>0.002233796</c:v>
                </c:pt>
                <c:pt idx="24045">
                  <c:v>0.002395833</c:v>
                </c:pt>
                <c:pt idx="24046">
                  <c:v>0.001226852</c:v>
                </c:pt>
                <c:pt idx="24047">
                  <c:v>0.000925926</c:v>
                </c:pt>
                <c:pt idx="24048">
                  <c:v>0.001412037</c:v>
                </c:pt>
                <c:pt idx="24049">
                  <c:v>0.000486111</c:v>
                </c:pt>
                <c:pt idx="24050">
                  <c:v>0.000752315</c:v>
                </c:pt>
                <c:pt idx="24051">
                  <c:v>0.000520833</c:v>
                </c:pt>
                <c:pt idx="24052">
                  <c:v>0.000810185</c:v>
                </c:pt>
                <c:pt idx="24053">
                  <c:v>0.002025463</c:v>
                </c:pt>
                <c:pt idx="24054">
                  <c:v>0.001458333</c:v>
                </c:pt>
                <c:pt idx="24055">
                  <c:v>0.001736111</c:v>
                </c:pt>
                <c:pt idx="24056">
                  <c:v>0.000949074</c:v>
                </c:pt>
                <c:pt idx="24057">
                  <c:v>0.000648148</c:v>
                </c:pt>
                <c:pt idx="24058">
                  <c:v>0.001064815</c:v>
                </c:pt>
                <c:pt idx="24059">
                  <c:v>0.000543981</c:v>
                </c:pt>
                <c:pt idx="24060">
                  <c:v>0.00068287</c:v>
                </c:pt>
                <c:pt idx="24061">
                  <c:v>0.000277778</c:v>
                </c:pt>
                <c:pt idx="24062">
                  <c:v>0.000648148</c:v>
                </c:pt>
                <c:pt idx="24063">
                  <c:v>0.000439815</c:v>
                </c:pt>
                <c:pt idx="24064">
                  <c:v>0.001666667</c:v>
                </c:pt>
                <c:pt idx="24065">
                  <c:v>0.000983796</c:v>
                </c:pt>
                <c:pt idx="24066">
                  <c:v>0.000659722</c:v>
                </c:pt>
                <c:pt idx="24067">
                  <c:v>0.000821759</c:v>
                </c:pt>
                <c:pt idx="24068">
                  <c:v>0.000949074</c:v>
                </c:pt>
                <c:pt idx="24069">
                  <c:v>0.001875</c:v>
                </c:pt>
                <c:pt idx="24070">
                  <c:v>0.001388889</c:v>
                </c:pt>
                <c:pt idx="24071">
                  <c:v>0.000844907</c:v>
                </c:pt>
                <c:pt idx="24072">
                  <c:v>0.002858796</c:v>
                </c:pt>
                <c:pt idx="24073">
                  <c:v>0.001018519</c:v>
                </c:pt>
                <c:pt idx="24074">
                  <c:v>0.001319444</c:v>
                </c:pt>
                <c:pt idx="24075">
                  <c:v>0.001145833</c:v>
                </c:pt>
                <c:pt idx="24076">
                  <c:v>0.000578704</c:v>
                </c:pt>
                <c:pt idx="24077">
                  <c:v>0.001446759</c:v>
                </c:pt>
                <c:pt idx="24078">
                  <c:v>0.000844907</c:v>
                </c:pt>
                <c:pt idx="24079">
                  <c:v>0.000844907</c:v>
                </c:pt>
                <c:pt idx="24080">
                  <c:v>0.000717593</c:v>
                </c:pt>
                <c:pt idx="24081">
                  <c:v>0.0021875</c:v>
                </c:pt>
                <c:pt idx="24082">
                  <c:v>0.001979167</c:v>
                </c:pt>
                <c:pt idx="24083">
                  <c:v>0.00068287</c:v>
                </c:pt>
                <c:pt idx="24084">
                  <c:v>0.000740741</c:v>
                </c:pt>
                <c:pt idx="24085">
                  <c:v>0.000277778</c:v>
                </c:pt>
                <c:pt idx="24086">
                  <c:v>0.000243056</c:v>
                </c:pt>
                <c:pt idx="24087">
                  <c:v>0.001944444</c:v>
                </c:pt>
                <c:pt idx="24088">
                  <c:v>0.001539352</c:v>
                </c:pt>
                <c:pt idx="24089">
                  <c:v>0.002118056</c:v>
                </c:pt>
                <c:pt idx="24090">
                  <c:v>0.00744213</c:v>
                </c:pt>
                <c:pt idx="24091">
                  <c:v>0.002141204</c:v>
                </c:pt>
                <c:pt idx="24092">
                  <c:v>0.000289352</c:v>
                </c:pt>
                <c:pt idx="24093">
                  <c:v>0.000960648</c:v>
                </c:pt>
                <c:pt idx="24094">
                  <c:v>0.000474537</c:v>
                </c:pt>
                <c:pt idx="24095">
                  <c:v>0.002361111</c:v>
                </c:pt>
                <c:pt idx="24096">
                  <c:v>0.001898148</c:v>
                </c:pt>
                <c:pt idx="24097">
                  <c:v>0.001736111</c:v>
                </c:pt>
                <c:pt idx="24098">
                  <c:v>0.001041667</c:v>
                </c:pt>
                <c:pt idx="24099">
                  <c:v>0.000729167</c:v>
                </c:pt>
                <c:pt idx="24100">
                  <c:v>0.001516204</c:v>
                </c:pt>
                <c:pt idx="24101">
                  <c:v>0.001770833</c:v>
                </c:pt>
                <c:pt idx="24102">
                  <c:v>0.000462963</c:v>
                </c:pt>
                <c:pt idx="24103">
                  <c:v>0.001180556</c:v>
                </c:pt>
                <c:pt idx="24104">
                  <c:v>0.000925926</c:v>
                </c:pt>
                <c:pt idx="24105">
                  <c:v>0.001828704</c:v>
                </c:pt>
                <c:pt idx="24106">
                  <c:v>0.003148148</c:v>
                </c:pt>
                <c:pt idx="24107">
                  <c:v>0.005648148</c:v>
                </c:pt>
                <c:pt idx="24108">
                  <c:v>0.002476852</c:v>
                </c:pt>
                <c:pt idx="24109">
                  <c:v>0.005335648</c:v>
                </c:pt>
                <c:pt idx="24110">
                  <c:v>0.002361111</c:v>
                </c:pt>
                <c:pt idx="24111">
                  <c:v>0.001840278</c:v>
                </c:pt>
                <c:pt idx="24112">
                  <c:v>0.000798611</c:v>
                </c:pt>
                <c:pt idx="24113">
                  <c:v>0.000416667</c:v>
                </c:pt>
                <c:pt idx="24114">
                  <c:v>0.0015625</c:v>
                </c:pt>
                <c:pt idx="24115">
                  <c:v>0.003923611</c:v>
                </c:pt>
                <c:pt idx="24116">
                  <c:v>0.005347222</c:v>
                </c:pt>
                <c:pt idx="24117">
                  <c:v>0.001400463</c:v>
                </c:pt>
                <c:pt idx="24118">
                  <c:v>0.001122685</c:v>
                </c:pt>
                <c:pt idx="24119">
                  <c:v>0.00369213</c:v>
                </c:pt>
                <c:pt idx="24120">
                  <c:v>0.002962963</c:v>
                </c:pt>
                <c:pt idx="24121">
                  <c:v>0.002777778</c:v>
                </c:pt>
                <c:pt idx="24122">
                  <c:v>0.001018519</c:v>
                </c:pt>
                <c:pt idx="24123">
                  <c:v>0.001863426</c:v>
                </c:pt>
                <c:pt idx="24124">
                  <c:v>0.002071759</c:v>
                </c:pt>
                <c:pt idx="24125">
                  <c:v>0.002314815</c:v>
                </c:pt>
                <c:pt idx="24126">
                  <c:v>0.001261574</c:v>
                </c:pt>
                <c:pt idx="24127">
                  <c:v>0.003472222</c:v>
                </c:pt>
                <c:pt idx="24128">
                  <c:v>0.000729167</c:v>
                </c:pt>
                <c:pt idx="24129">
                  <c:v>0.001215278</c:v>
                </c:pt>
                <c:pt idx="24130">
                  <c:v>0.002465278</c:v>
                </c:pt>
                <c:pt idx="24131">
                  <c:v>0.001296296</c:v>
                </c:pt>
                <c:pt idx="24132">
                  <c:v>0.002951389</c:v>
                </c:pt>
                <c:pt idx="24133">
                  <c:v>0.001516204</c:v>
                </c:pt>
                <c:pt idx="24134">
                  <c:v>0.00119213</c:v>
                </c:pt>
                <c:pt idx="24135">
                  <c:v>0.000891204</c:v>
                </c:pt>
                <c:pt idx="24136">
                  <c:v>0.008043981</c:v>
                </c:pt>
                <c:pt idx="24137">
                  <c:v>0.001840278</c:v>
                </c:pt>
                <c:pt idx="24138">
                  <c:v>0.00119213</c:v>
                </c:pt>
                <c:pt idx="24139">
                  <c:v>0.001805556</c:v>
                </c:pt>
                <c:pt idx="24140">
                  <c:v>0.0009375</c:v>
                </c:pt>
                <c:pt idx="24141">
                  <c:v>0.001087963</c:v>
                </c:pt>
                <c:pt idx="24142">
                  <c:v>0.006018519</c:v>
                </c:pt>
                <c:pt idx="24143">
                  <c:v>0.000405093</c:v>
                </c:pt>
                <c:pt idx="24144">
                  <c:v>0.001111111</c:v>
                </c:pt>
                <c:pt idx="24145">
                  <c:v>0.001111111</c:v>
                </c:pt>
                <c:pt idx="24146">
                  <c:v>0.003993056</c:v>
                </c:pt>
                <c:pt idx="24147">
                  <c:v>0.002835648</c:v>
                </c:pt>
                <c:pt idx="24148">
                  <c:v>0.000914352</c:v>
                </c:pt>
                <c:pt idx="24149">
                  <c:v>0.001481481</c:v>
                </c:pt>
                <c:pt idx="24150">
                  <c:v>0.001736111</c:v>
                </c:pt>
                <c:pt idx="24151">
                  <c:v>0.002361111</c:v>
                </c:pt>
                <c:pt idx="24152">
                  <c:v>0.001805556</c:v>
                </c:pt>
                <c:pt idx="24153">
                  <c:v>0.001944444</c:v>
                </c:pt>
                <c:pt idx="24154">
                  <c:v>0.000775463</c:v>
                </c:pt>
                <c:pt idx="24155">
                  <c:v>0.001793981</c:v>
                </c:pt>
                <c:pt idx="24156">
                  <c:v>0.001053241</c:v>
                </c:pt>
                <c:pt idx="24157">
                  <c:v>0.001631944</c:v>
                </c:pt>
                <c:pt idx="24158">
                  <c:v>0.000821759</c:v>
                </c:pt>
                <c:pt idx="24159">
                  <c:v>0.001944444</c:v>
                </c:pt>
                <c:pt idx="24160">
                  <c:v>0.002719907</c:v>
                </c:pt>
                <c:pt idx="24161">
                  <c:v>0.001574074</c:v>
                </c:pt>
                <c:pt idx="24162">
                  <c:v>0.000729167</c:v>
                </c:pt>
                <c:pt idx="24163">
                  <c:v>0.001412037</c:v>
                </c:pt>
                <c:pt idx="24164">
                  <c:v>0.002349537</c:v>
                </c:pt>
                <c:pt idx="24165">
                  <c:v>0.001585648</c:v>
                </c:pt>
                <c:pt idx="24166">
                  <c:v>0.001261574</c:v>
                </c:pt>
                <c:pt idx="24167">
                  <c:v>0.003159722</c:v>
                </c:pt>
                <c:pt idx="24168">
                  <c:v>0.001631944</c:v>
                </c:pt>
                <c:pt idx="24169">
                  <c:v>0.001238426</c:v>
                </c:pt>
                <c:pt idx="24170">
                  <c:v>0.00099537</c:v>
                </c:pt>
                <c:pt idx="24171">
                  <c:v>0.000810185</c:v>
                </c:pt>
                <c:pt idx="24172">
                  <c:v>0.001111111</c:v>
                </c:pt>
                <c:pt idx="24173">
                  <c:v>0.004606481</c:v>
                </c:pt>
                <c:pt idx="24174">
                  <c:v>0.0009375</c:v>
                </c:pt>
                <c:pt idx="24175">
                  <c:v>0.000694444</c:v>
                </c:pt>
                <c:pt idx="24176">
                  <c:v>0.001736111</c:v>
                </c:pt>
                <c:pt idx="24177">
                  <c:v>0.00150463</c:v>
                </c:pt>
                <c:pt idx="24178">
                  <c:v>0.0015625</c:v>
                </c:pt>
                <c:pt idx="24179">
                  <c:v>0.002962963</c:v>
                </c:pt>
                <c:pt idx="24180">
                  <c:v>0.008425926</c:v>
                </c:pt>
                <c:pt idx="24181">
                  <c:v>0.003055556</c:v>
                </c:pt>
                <c:pt idx="24182">
                  <c:v>0.001099537</c:v>
                </c:pt>
                <c:pt idx="24183">
                  <c:v>0.000717593</c:v>
                </c:pt>
                <c:pt idx="24184">
                  <c:v>0.002430556</c:v>
                </c:pt>
                <c:pt idx="24185">
                  <c:v>0.000891204</c:v>
                </c:pt>
                <c:pt idx="24186">
                  <c:v>0.001342593</c:v>
                </c:pt>
                <c:pt idx="24187">
                  <c:v>0.002152778</c:v>
                </c:pt>
                <c:pt idx="24188">
                  <c:v>0.000844907</c:v>
                </c:pt>
                <c:pt idx="24189">
                  <c:v>0.001076389</c:v>
                </c:pt>
                <c:pt idx="24190">
                  <c:v>0.001331019</c:v>
                </c:pt>
                <c:pt idx="24191">
                  <c:v>0.001203704</c:v>
                </c:pt>
                <c:pt idx="24192">
                  <c:v>0.000983796</c:v>
                </c:pt>
                <c:pt idx="24193">
                  <c:v>0.00068287</c:v>
                </c:pt>
                <c:pt idx="24194">
                  <c:v>0.002152778</c:v>
                </c:pt>
                <c:pt idx="24195">
                  <c:v>0.011898148</c:v>
                </c:pt>
                <c:pt idx="24196">
                  <c:v>0.003460648</c:v>
                </c:pt>
                <c:pt idx="24197">
                  <c:v>0.001863426</c:v>
                </c:pt>
                <c:pt idx="24198">
                  <c:v>0.001134259</c:v>
                </c:pt>
                <c:pt idx="24199">
                  <c:v>0.001053241</c:v>
                </c:pt>
                <c:pt idx="24200">
                  <c:v>0.002395833</c:v>
                </c:pt>
                <c:pt idx="24201">
                  <c:v>0.001539352</c:v>
                </c:pt>
                <c:pt idx="24202">
                  <c:v>0.001284722</c:v>
                </c:pt>
                <c:pt idx="24203">
                  <c:v>0.001886574</c:v>
                </c:pt>
                <c:pt idx="24204">
                  <c:v>0.001909722</c:v>
                </c:pt>
                <c:pt idx="24205">
                  <c:v>0.000439815</c:v>
                </c:pt>
                <c:pt idx="24206">
                  <c:v>0.000196759</c:v>
                </c:pt>
                <c:pt idx="24207">
                  <c:v>0.000219907</c:v>
                </c:pt>
                <c:pt idx="24208">
                  <c:v>0.005046296</c:v>
                </c:pt>
                <c:pt idx="24209">
                  <c:v>0.00037037</c:v>
                </c:pt>
                <c:pt idx="24210">
                  <c:v>0.000740741</c:v>
                </c:pt>
                <c:pt idx="24211">
                  <c:v>0.001516204</c:v>
                </c:pt>
                <c:pt idx="24212">
                  <c:v>0.005914352</c:v>
                </c:pt>
                <c:pt idx="24213">
                  <c:v>0.000949074</c:v>
                </c:pt>
                <c:pt idx="24214">
                  <c:v>0.011122685</c:v>
                </c:pt>
                <c:pt idx="24215">
                  <c:v>0.00087963</c:v>
                </c:pt>
                <c:pt idx="24216">
                  <c:v>0.001435185</c:v>
                </c:pt>
                <c:pt idx="24217">
                  <c:v>0.000763889</c:v>
                </c:pt>
                <c:pt idx="24218">
                  <c:v>0.000625</c:v>
                </c:pt>
                <c:pt idx="24219">
                  <c:v>0.000335648</c:v>
                </c:pt>
                <c:pt idx="24220">
                  <c:v>0.001550926</c:v>
                </c:pt>
                <c:pt idx="24221">
                  <c:v>0.008206019</c:v>
                </c:pt>
                <c:pt idx="24222">
                  <c:v>0.001099537</c:v>
                </c:pt>
                <c:pt idx="24223">
                  <c:v>0.000289352</c:v>
                </c:pt>
                <c:pt idx="24224">
                  <c:v>0.00068287</c:v>
                </c:pt>
                <c:pt idx="24225">
                  <c:v>0.000543981</c:v>
                </c:pt>
                <c:pt idx="24226">
                  <c:v>0.002002315</c:v>
                </c:pt>
                <c:pt idx="24227">
                  <c:v>0.000798611</c:v>
                </c:pt>
                <c:pt idx="24228">
                  <c:v>0.000891204</c:v>
                </c:pt>
                <c:pt idx="24229">
                  <c:v>0.000497685</c:v>
                </c:pt>
                <c:pt idx="24230">
                  <c:v>0.003472222</c:v>
                </c:pt>
                <c:pt idx="24231">
                  <c:v>0.001087963</c:v>
                </c:pt>
                <c:pt idx="24232">
                  <c:v>0.000509259</c:v>
                </c:pt>
                <c:pt idx="24233">
                  <c:v>0.000451389</c:v>
                </c:pt>
                <c:pt idx="24234">
                  <c:v>0.000775463</c:v>
                </c:pt>
                <c:pt idx="24235">
                  <c:v>0.000208333</c:v>
                </c:pt>
                <c:pt idx="24236">
                  <c:v>0.001134259</c:v>
                </c:pt>
                <c:pt idx="24237">
                  <c:v>0.000416667</c:v>
                </c:pt>
                <c:pt idx="24238">
                  <c:v>0.000277778</c:v>
                </c:pt>
                <c:pt idx="24239">
                  <c:v>0.000243056</c:v>
                </c:pt>
                <c:pt idx="24240">
                  <c:v>0.000810185</c:v>
                </c:pt>
                <c:pt idx="24241">
                  <c:v>0.001064815</c:v>
                </c:pt>
                <c:pt idx="24242">
                  <c:v>0.001875</c:v>
                </c:pt>
                <c:pt idx="24243">
                  <c:v>0.001342593</c:v>
                </c:pt>
                <c:pt idx="24244">
                  <c:v>0.001087963</c:v>
                </c:pt>
                <c:pt idx="24245">
                  <c:v>0.000671296</c:v>
                </c:pt>
                <c:pt idx="24246">
                  <c:v>0.00087963</c:v>
                </c:pt>
                <c:pt idx="24247">
                  <c:v>0.000162037</c:v>
                </c:pt>
                <c:pt idx="24248">
                  <c:v>0.000173611</c:v>
                </c:pt>
                <c:pt idx="24249">
                  <c:v>0.001493056</c:v>
                </c:pt>
                <c:pt idx="24250">
                  <c:v>0.00181713</c:v>
                </c:pt>
                <c:pt idx="24251">
                  <c:v>0.001678241</c:v>
                </c:pt>
                <c:pt idx="24252">
                  <c:v>0.001018519</c:v>
                </c:pt>
                <c:pt idx="24253">
                  <c:v>0.001412037</c:v>
                </c:pt>
                <c:pt idx="24254">
                  <c:v>0.001539352</c:v>
                </c:pt>
                <c:pt idx="24255">
                  <c:v>0.002013889</c:v>
                </c:pt>
                <c:pt idx="24256">
                  <c:v>0.000706019</c:v>
                </c:pt>
                <c:pt idx="24257">
                  <c:v>0.005706019</c:v>
                </c:pt>
                <c:pt idx="24258">
                  <c:v>0.005219907</c:v>
                </c:pt>
                <c:pt idx="24259">
                  <c:v>0.00099537</c:v>
                </c:pt>
                <c:pt idx="24260">
                  <c:v>0.000138889</c:v>
                </c:pt>
                <c:pt idx="24261">
                  <c:v>0.001944444</c:v>
                </c:pt>
                <c:pt idx="24262">
                  <c:v>0.004282407</c:v>
                </c:pt>
                <c:pt idx="24263">
                  <c:v>0.00162037</c:v>
                </c:pt>
                <c:pt idx="24264">
                  <c:v>0.000763889</c:v>
                </c:pt>
                <c:pt idx="24265">
                  <c:v>0.002326389</c:v>
                </c:pt>
                <c:pt idx="24266">
                  <c:v>0.00068287</c:v>
                </c:pt>
                <c:pt idx="24267">
                  <c:v>0.000983796</c:v>
                </c:pt>
                <c:pt idx="24268">
                  <c:v>0.000694444</c:v>
                </c:pt>
                <c:pt idx="24269">
                  <c:v>0.003483796</c:v>
                </c:pt>
                <c:pt idx="24270">
                  <c:v>0.0003125</c:v>
                </c:pt>
                <c:pt idx="24271">
                  <c:v>0.000231481</c:v>
                </c:pt>
                <c:pt idx="24272">
                  <c:v>0.0009375</c:v>
                </c:pt>
                <c:pt idx="24273">
                  <c:v>0.000856481</c:v>
                </c:pt>
                <c:pt idx="24274">
                  <c:v>0.000613426</c:v>
                </c:pt>
                <c:pt idx="24275">
                  <c:v>0.000405093</c:v>
                </c:pt>
                <c:pt idx="24276">
                  <c:v>0.002488426</c:v>
                </c:pt>
                <c:pt idx="24277">
                  <c:v>0.002928241</c:v>
                </c:pt>
                <c:pt idx="24278">
                  <c:v>0.000497685</c:v>
                </c:pt>
                <c:pt idx="24279">
                  <c:v>0.001134259</c:v>
                </c:pt>
                <c:pt idx="24280">
                  <c:v>0.000844907</c:v>
                </c:pt>
                <c:pt idx="24281">
                  <c:v>0.001226852</c:v>
                </c:pt>
                <c:pt idx="24282">
                  <c:v>0.000590278</c:v>
                </c:pt>
                <c:pt idx="24283">
                  <c:v>0.007743056</c:v>
                </c:pt>
                <c:pt idx="24284">
                  <c:v>0.001469907</c:v>
                </c:pt>
                <c:pt idx="24285">
                  <c:v>0.001828704</c:v>
                </c:pt>
                <c:pt idx="24286">
                  <c:v>0.000196759</c:v>
                </c:pt>
                <c:pt idx="24287">
                  <c:v>0.004247685</c:v>
                </c:pt>
                <c:pt idx="24288">
                  <c:v>0.000787037</c:v>
                </c:pt>
                <c:pt idx="24289">
                  <c:v>0.000335648</c:v>
                </c:pt>
                <c:pt idx="24290">
                  <c:v>0.000729167</c:v>
                </c:pt>
                <c:pt idx="24291">
                  <c:v>0.0003125</c:v>
                </c:pt>
                <c:pt idx="24292">
                  <c:v>0.001354167</c:v>
                </c:pt>
                <c:pt idx="24293">
                  <c:v>9.25926E-05</c:v>
                </c:pt>
                <c:pt idx="24294">
                  <c:v>6.94444E-05</c:v>
                </c:pt>
                <c:pt idx="24295">
                  <c:v>9.25926E-05</c:v>
                </c:pt>
                <c:pt idx="24296">
                  <c:v>0.005960648</c:v>
                </c:pt>
                <c:pt idx="24297">
                  <c:v>0.001018519</c:v>
                </c:pt>
                <c:pt idx="24298">
                  <c:v>0.001030093</c:v>
                </c:pt>
                <c:pt idx="24299">
                  <c:v>0.000891204</c:v>
                </c:pt>
                <c:pt idx="24300">
                  <c:v>0.003125</c:v>
                </c:pt>
                <c:pt idx="24301">
                  <c:v>0.002719907</c:v>
                </c:pt>
                <c:pt idx="24302">
                  <c:v>0.002581019</c:v>
                </c:pt>
                <c:pt idx="24303">
                  <c:v>0.001701389</c:v>
                </c:pt>
                <c:pt idx="24304">
                  <c:v>0.000277778</c:v>
                </c:pt>
                <c:pt idx="24305">
                  <c:v>0.001331019</c:v>
                </c:pt>
                <c:pt idx="24306">
                  <c:v>0.037650463</c:v>
                </c:pt>
                <c:pt idx="24307">
                  <c:v>0.005532407</c:v>
                </c:pt>
                <c:pt idx="24308">
                  <c:v>0.000578704</c:v>
                </c:pt>
                <c:pt idx="24309">
                  <c:v>0.000428241</c:v>
                </c:pt>
                <c:pt idx="24310">
                  <c:v>0.000821759</c:v>
                </c:pt>
                <c:pt idx="24311">
                  <c:v>0.006458333</c:v>
                </c:pt>
                <c:pt idx="24312">
                  <c:v>0.001539352</c:v>
                </c:pt>
                <c:pt idx="24313">
                  <c:v>0.000659722</c:v>
                </c:pt>
                <c:pt idx="24314">
                  <c:v>0.001898148</c:v>
                </c:pt>
                <c:pt idx="24315">
                  <c:v>0.003576389</c:v>
                </c:pt>
                <c:pt idx="24316">
                  <c:v>0.028113426</c:v>
                </c:pt>
                <c:pt idx="24317">
                  <c:v>0.003611111</c:v>
                </c:pt>
                <c:pt idx="24318">
                  <c:v>0.000844907</c:v>
                </c:pt>
                <c:pt idx="24319">
                  <c:v>0.000277778</c:v>
                </c:pt>
                <c:pt idx="24320">
                  <c:v>0.008310185</c:v>
                </c:pt>
                <c:pt idx="24321">
                  <c:v>0.023333333</c:v>
                </c:pt>
                <c:pt idx="24322">
                  <c:v>0.000451389</c:v>
                </c:pt>
                <c:pt idx="24323">
                  <c:v>0.003402778</c:v>
                </c:pt>
                <c:pt idx="24324">
                  <c:v>0.006006944</c:v>
                </c:pt>
                <c:pt idx="24325">
                  <c:v>0.000219907</c:v>
                </c:pt>
                <c:pt idx="24326">
                  <c:v>0.001666667</c:v>
                </c:pt>
                <c:pt idx="24327">
                  <c:v>0.000752315</c:v>
                </c:pt>
                <c:pt idx="24328">
                  <c:v>4.62963E-05</c:v>
                </c:pt>
                <c:pt idx="24329">
                  <c:v>0.000625</c:v>
                </c:pt>
                <c:pt idx="24330">
                  <c:v>0.002164352</c:v>
                </c:pt>
                <c:pt idx="24331">
                  <c:v>0.00056713</c:v>
                </c:pt>
                <c:pt idx="24332">
                  <c:v>0.007824074</c:v>
                </c:pt>
                <c:pt idx="24333">
                  <c:v>0.00181713</c:v>
                </c:pt>
                <c:pt idx="24334">
                  <c:v>0.000844907</c:v>
                </c:pt>
                <c:pt idx="24335">
                  <c:v>0.000925926</c:v>
                </c:pt>
                <c:pt idx="24336">
                  <c:v>0.002094907</c:v>
                </c:pt>
                <c:pt idx="24337">
                  <c:v>0.003622685</c:v>
                </c:pt>
                <c:pt idx="24338">
                  <c:v>0.001597222</c:v>
                </c:pt>
                <c:pt idx="24339">
                  <c:v>0.00162037</c:v>
                </c:pt>
                <c:pt idx="24340">
                  <c:v>0.000925926</c:v>
                </c:pt>
                <c:pt idx="24341">
                  <c:v>0.001550926</c:v>
                </c:pt>
                <c:pt idx="24342">
                  <c:v>0.00599537</c:v>
                </c:pt>
                <c:pt idx="24343">
                  <c:v>0.003483796</c:v>
                </c:pt>
                <c:pt idx="24344">
                  <c:v>0.001979167</c:v>
                </c:pt>
                <c:pt idx="24345">
                  <c:v>0.001296296</c:v>
                </c:pt>
                <c:pt idx="24346">
                  <c:v>0.001122685</c:v>
                </c:pt>
                <c:pt idx="24347">
                  <c:v>0.003530093</c:v>
                </c:pt>
                <c:pt idx="24348">
                  <c:v>0.001377315</c:v>
                </c:pt>
                <c:pt idx="24349">
                  <c:v>0.002638889</c:v>
                </c:pt>
                <c:pt idx="24350">
                  <c:v>0.004351852</c:v>
                </c:pt>
                <c:pt idx="24351">
                  <c:v>0.002395833</c:v>
                </c:pt>
                <c:pt idx="24352">
                  <c:v>0.001736111</c:v>
                </c:pt>
                <c:pt idx="24353">
                  <c:v>0.0003125</c:v>
                </c:pt>
                <c:pt idx="24354">
                  <c:v>0.001516204</c:v>
                </c:pt>
                <c:pt idx="24355">
                  <c:v>0.000590278</c:v>
                </c:pt>
                <c:pt idx="24356">
                  <c:v>0.002905093</c:v>
                </c:pt>
                <c:pt idx="24357">
                  <c:v>0.038009259</c:v>
                </c:pt>
                <c:pt idx="24358">
                  <c:v>0.001446759</c:v>
                </c:pt>
                <c:pt idx="24359">
                  <c:v>0.001631944</c:v>
                </c:pt>
                <c:pt idx="24360">
                  <c:v>0.001782407</c:v>
                </c:pt>
                <c:pt idx="24361">
                  <c:v>0.0015625</c:v>
                </c:pt>
                <c:pt idx="24362">
                  <c:v>0.00625</c:v>
                </c:pt>
                <c:pt idx="24363">
                  <c:v>0.000694444</c:v>
                </c:pt>
                <c:pt idx="24364">
                  <c:v>0.001979167</c:v>
                </c:pt>
                <c:pt idx="24365">
                  <c:v>0.000127315</c:v>
                </c:pt>
                <c:pt idx="24366">
                  <c:v>0.002581019</c:v>
                </c:pt>
                <c:pt idx="24367">
                  <c:v>0.00193287</c:v>
                </c:pt>
                <c:pt idx="24368">
                  <c:v>0.003078704</c:v>
                </c:pt>
                <c:pt idx="24369">
                  <c:v>0.00287037</c:v>
                </c:pt>
                <c:pt idx="24370">
                  <c:v>0.002708333</c:v>
                </c:pt>
                <c:pt idx="24371">
                  <c:v>0.001527778</c:v>
                </c:pt>
                <c:pt idx="24372">
                  <c:v>0.002847222</c:v>
                </c:pt>
                <c:pt idx="24373">
                  <c:v>0.001782407</c:v>
                </c:pt>
                <c:pt idx="24374">
                  <c:v>0.001851852</c:v>
                </c:pt>
                <c:pt idx="24375">
                  <c:v>0.0009375</c:v>
                </c:pt>
                <c:pt idx="24376">
                  <c:v>0.002627315</c:v>
                </c:pt>
                <c:pt idx="24377">
                  <c:v>0.001828704</c:v>
                </c:pt>
                <c:pt idx="24378">
                  <c:v>0.007118056</c:v>
                </c:pt>
                <c:pt idx="24379">
                  <c:v>0.000208333</c:v>
                </c:pt>
                <c:pt idx="24380">
                  <c:v>0.001099537</c:v>
                </c:pt>
                <c:pt idx="24381">
                  <c:v>5.78704E-05</c:v>
                </c:pt>
                <c:pt idx="24382">
                  <c:v>0.004618056</c:v>
                </c:pt>
                <c:pt idx="24383">
                  <c:v>0.000173611</c:v>
                </c:pt>
                <c:pt idx="24384">
                  <c:v>0.000243056</c:v>
                </c:pt>
                <c:pt idx="24385">
                  <c:v>0.002511574</c:v>
                </c:pt>
                <c:pt idx="24386">
                  <c:v>0.005381944</c:v>
                </c:pt>
                <c:pt idx="24387">
                  <c:v>6.94444E-05</c:v>
                </c:pt>
                <c:pt idx="24388">
                  <c:v>0.001956019</c:v>
                </c:pt>
                <c:pt idx="24389">
                  <c:v>0.005196759</c:v>
                </c:pt>
                <c:pt idx="24390">
                  <c:v>5.78704E-05</c:v>
                </c:pt>
                <c:pt idx="24391">
                  <c:v>0.003101852</c:v>
                </c:pt>
                <c:pt idx="24392">
                  <c:v>0.002928241</c:v>
                </c:pt>
                <c:pt idx="24393">
                  <c:v>0.002361111</c:v>
                </c:pt>
                <c:pt idx="24394">
                  <c:v>0.007743056</c:v>
                </c:pt>
                <c:pt idx="24395">
                  <c:v>0.000787037</c:v>
                </c:pt>
                <c:pt idx="24396">
                  <c:v>0.002708333</c:v>
                </c:pt>
                <c:pt idx="24397">
                  <c:v>0.001018519</c:v>
                </c:pt>
                <c:pt idx="24398">
                  <c:v>0.000300926</c:v>
                </c:pt>
                <c:pt idx="24399">
                  <c:v>0.001736111</c:v>
                </c:pt>
                <c:pt idx="24400">
                  <c:v>0.001527778</c:v>
                </c:pt>
                <c:pt idx="24401">
                  <c:v>0.001782407</c:v>
                </c:pt>
                <c:pt idx="24402">
                  <c:v>0.000231481</c:v>
                </c:pt>
                <c:pt idx="24403">
                  <c:v>0.00369213</c:v>
                </c:pt>
                <c:pt idx="24404">
                  <c:v>0.00087963</c:v>
                </c:pt>
                <c:pt idx="24405">
                  <c:v>0.003460648</c:v>
                </c:pt>
                <c:pt idx="24406">
                  <c:v>0.002407407</c:v>
                </c:pt>
                <c:pt idx="24407">
                  <c:v>0.000497685</c:v>
                </c:pt>
                <c:pt idx="24408">
                  <c:v>0.000706019</c:v>
                </c:pt>
                <c:pt idx="24409">
                  <c:v>0.014340278</c:v>
                </c:pt>
                <c:pt idx="24410">
                  <c:v>0.001446759</c:v>
                </c:pt>
                <c:pt idx="24411">
                  <c:v>0.001238426</c:v>
                </c:pt>
                <c:pt idx="24412">
                  <c:v>0.002025463</c:v>
                </c:pt>
                <c:pt idx="24413">
                  <c:v>0.006064815</c:v>
                </c:pt>
                <c:pt idx="24414">
                  <c:v>0.001134259</c:v>
                </c:pt>
                <c:pt idx="24415">
                  <c:v>0.00287037</c:v>
                </c:pt>
                <c:pt idx="24416">
                  <c:v>0.000856481</c:v>
                </c:pt>
                <c:pt idx="24417">
                  <c:v>0.001539352</c:v>
                </c:pt>
                <c:pt idx="24418">
                  <c:v>0.001377315</c:v>
                </c:pt>
                <c:pt idx="24419">
                  <c:v>0.005625</c:v>
                </c:pt>
                <c:pt idx="24420">
                  <c:v>0.001828704</c:v>
                </c:pt>
                <c:pt idx="24421">
                  <c:v>0.001319444</c:v>
                </c:pt>
                <c:pt idx="24422">
                  <c:v>0.004375</c:v>
                </c:pt>
                <c:pt idx="24423">
                  <c:v>0.001493056</c:v>
                </c:pt>
                <c:pt idx="24424">
                  <c:v>0.000277778</c:v>
                </c:pt>
                <c:pt idx="24425">
                  <c:v>0.00275463</c:v>
                </c:pt>
                <c:pt idx="24426">
                  <c:v>0.001377315</c:v>
                </c:pt>
                <c:pt idx="24427">
                  <c:v>0.001597222</c:v>
                </c:pt>
                <c:pt idx="24428">
                  <c:v>0.001944444</c:v>
                </c:pt>
                <c:pt idx="24429">
                  <c:v>0.000833333</c:v>
                </c:pt>
                <c:pt idx="24430">
                  <c:v>0.005717593</c:v>
                </c:pt>
                <c:pt idx="24431">
                  <c:v>0.00099537</c:v>
                </c:pt>
                <c:pt idx="24432">
                  <c:v>0.000520833</c:v>
                </c:pt>
                <c:pt idx="24433">
                  <c:v>0.001041667</c:v>
                </c:pt>
                <c:pt idx="24434">
                  <c:v>0.001851852</c:v>
                </c:pt>
                <c:pt idx="24435">
                  <c:v>0.002673611</c:v>
                </c:pt>
                <c:pt idx="24436">
                  <c:v>0.008356481</c:v>
                </c:pt>
                <c:pt idx="24437">
                  <c:v>0.002766204</c:v>
                </c:pt>
                <c:pt idx="24438">
                  <c:v>0.001875</c:v>
                </c:pt>
                <c:pt idx="24439">
                  <c:v>0.001527778</c:v>
                </c:pt>
                <c:pt idx="24440">
                  <c:v>0.001990741</c:v>
                </c:pt>
                <c:pt idx="24441">
                  <c:v>0.001851852</c:v>
                </c:pt>
                <c:pt idx="24442">
                  <c:v>0.000277778</c:v>
                </c:pt>
                <c:pt idx="24443">
                  <c:v>0.002071759</c:v>
                </c:pt>
                <c:pt idx="24444">
                  <c:v>0.00087963</c:v>
                </c:pt>
                <c:pt idx="24445">
                  <c:v>0.0009375</c:v>
                </c:pt>
                <c:pt idx="24446">
                  <c:v>0.001168981</c:v>
                </c:pt>
                <c:pt idx="24447">
                  <c:v>0.002314815</c:v>
                </c:pt>
                <c:pt idx="24448">
                  <c:v>0.000914352</c:v>
                </c:pt>
                <c:pt idx="24449">
                  <c:v>0.001516204</c:v>
                </c:pt>
                <c:pt idx="24450">
                  <c:v>0.000671296</c:v>
                </c:pt>
                <c:pt idx="24451">
                  <c:v>0.001689815</c:v>
                </c:pt>
                <c:pt idx="24452">
                  <c:v>0.001064815</c:v>
                </c:pt>
                <c:pt idx="24453">
                  <c:v>0.001805556</c:v>
                </c:pt>
                <c:pt idx="24454">
                  <c:v>0.000613426</c:v>
                </c:pt>
                <c:pt idx="24455">
                  <c:v>0.001134259</c:v>
                </c:pt>
                <c:pt idx="24456">
                  <c:v>0.00275463</c:v>
                </c:pt>
                <c:pt idx="24457">
                  <c:v>0.000983796</c:v>
                </c:pt>
                <c:pt idx="24458">
                  <c:v>0.00068287</c:v>
                </c:pt>
                <c:pt idx="24459">
                  <c:v>0.003506944</c:v>
                </c:pt>
                <c:pt idx="24460">
                  <c:v>0.000590278</c:v>
                </c:pt>
                <c:pt idx="24461">
                  <c:v>0.00125</c:v>
                </c:pt>
                <c:pt idx="24462">
                  <c:v>0.00255787</c:v>
                </c:pt>
                <c:pt idx="24463">
                  <c:v>0.000925926</c:v>
                </c:pt>
                <c:pt idx="24464">
                  <c:v>0.00375</c:v>
                </c:pt>
                <c:pt idx="24465">
                  <c:v>0.002384259</c:v>
                </c:pt>
                <c:pt idx="24466">
                  <c:v>0.001608796</c:v>
                </c:pt>
                <c:pt idx="24467">
                  <c:v>0.006099537</c:v>
                </c:pt>
                <c:pt idx="24468">
                  <c:v>0.000925926</c:v>
                </c:pt>
                <c:pt idx="24469">
                  <c:v>0.001863426</c:v>
                </c:pt>
                <c:pt idx="24470">
                  <c:v>0.00150463</c:v>
                </c:pt>
                <c:pt idx="24471">
                  <c:v>0.001388889</c:v>
                </c:pt>
                <c:pt idx="24472">
                  <c:v>0.000925926</c:v>
                </c:pt>
                <c:pt idx="24473">
                  <c:v>0.002893519</c:v>
                </c:pt>
                <c:pt idx="24474">
                  <c:v>0.000763889</c:v>
                </c:pt>
                <c:pt idx="24475">
                  <c:v>0.000821759</c:v>
                </c:pt>
                <c:pt idx="24476">
                  <c:v>0.002916667</c:v>
                </c:pt>
                <c:pt idx="24477">
                  <c:v>0.00130787</c:v>
                </c:pt>
                <c:pt idx="24478">
                  <c:v>0.001400463</c:v>
                </c:pt>
                <c:pt idx="24479">
                  <c:v>0.001712963</c:v>
                </c:pt>
                <c:pt idx="24480">
                  <c:v>0.000902778</c:v>
                </c:pt>
                <c:pt idx="24481">
                  <c:v>0.000960648</c:v>
                </c:pt>
                <c:pt idx="24482">
                  <c:v>0.001423611</c:v>
                </c:pt>
                <c:pt idx="24483">
                  <c:v>0.001157407</c:v>
                </c:pt>
                <c:pt idx="24484">
                  <c:v>0.002037037</c:v>
                </c:pt>
                <c:pt idx="24485">
                  <c:v>0.006365741</c:v>
                </c:pt>
                <c:pt idx="24486">
                  <c:v>0.000868056</c:v>
                </c:pt>
                <c:pt idx="24487">
                  <c:v>0.000659722</c:v>
                </c:pt>
                <c:pt idx="24488">
                  <c:v>0.000636574</c:v>
                </c:pt>
                <c:pt idx="24489">
                  <c:v>0.002256944</c:v>
                </c:pt>
                <c:pt idx="24490">
                  <c:v>0.001423611</c:v>
                </c:pt>
                <c:pt idx="24491">
                  <c:v>0.0034375</c:v>
                </c:pt>
                <c:pt idx="24492">
                  <c:v>0.004085648</c:v>
                </c:pt>
                <c:pt idx="24493">
                  <c:v>0.001643519</c:v>
                </c:pt>
                <c:pt idx="24494">
                  <c:v>0.000613426</c:v>
                </c:pt>
                <c:pt idx="24495">
                  <c:v>0.001689815</c:v>
                </c:pt>
                <c:pt idx="24496">
                  <c:v>0.00068287</c:v>
                </c:pt>
                <c:pt idx="24497">
                  <c:v>0.001388889</c:v>
                </c:pt>
                <c:pt idx="24498">
                  <c:v>0.006886574</c:v>
                </c:pt>
                <c:pt idx="24499">
                  <c:v>0.004409722</c:v>
                </c:pt>
                <c:pt idx="24500">
                  <c:v>0.001423611</c:v>
                </c:pt>
                <c:pt idx="24501">
                  <c:v>0.000856481</c:v>
                </c:pt>
                <c:pt idx="24502">
                  <c:v>0.002534722</c:v>
                </c:pt>
                <c:pt idx="24503">
                  <c:v>0.004479167</c:v>
                </c:pt>
                <c:pt idx="24504">
                  <c:v>0.005011574</c:v>
                </c:pt>
                <c:pt idx="24505">
                  <c:v>0.006342593</c:v>
                </c:pt>
                <c:pt idx="24506">
                  <c:v>0.001157407</c:v>
                </c:pt>
                <c:pt idx="24507">
                  <c:v>0.001770833</c:v>
                </c:pt>
                <c:pt idx="24508">
                  <c:v>0.002581019</c:v>
                </c:pt>
                <c:pt idx="24509">
                  <c:v>0.002060185</c:v>
                </c:pt>
                <c:pt idx="24510">
                  <c:v>0.003275463</c:v>
                </c:pt>
                <c:pt idx="24511">
                  <c:v>0.000868056</c:v>
                </c:pt>
                <c:pt idx="24512">
                  <c:v>0.001064815</c:v>
                </c:pt>
                <c:pt idx="24513">
                  <c:v>0.001111111</c:v>
                </c:pt>
                <c:pt idx="24514">
                  <c:v>0.004583333</c:v>
                </c:pt>
                <c:pt idx="24515">
                  <c:v>0.001111111</c:v>
                </c:pt>
                <c:pt idx="24516">
                  <c:v>0.003865741</c:v>
                </c:pt>
                <c:pt idx="24517">
                  <c:v>0.001643519</c:v>
                </c:pt>
                <c:pt idx="24518">
                  <c:v>0.000509259</c:v>
                </c:pt>
                <c:pt idx="24519">
                  <c:v>0.002673611</c:v>
                </c:pt>
                <c:pt idx="24520">
                  <c:v>0.004351852</c:v>
                </c:pt>
                <c:pt idx="24521">
                  <c:v>0.000648148</c:v>
                </c:pt>
                <c:pt idx="24522">
                  <c:v>0.000509259</c:v>
                </c:pt>
                <c:pt idx="24523">
                  <c:v>0.000671296</c:v>
                </c:pt>
                <c:pt idx="24524">
                  <c:v>0.00306713</c:v>
                </c:pt>
                <c:pt idx="24525">
                  <c:v>0.002407407</c:v>
                </c:pt>
                <c:pt idx="24526">
                  <c:v>0.002534722</c:v>
                </c:pt>
                <c:pt idx="24527">
                  <c:v>0.001793981</c:v>
                </c:pt>
                <c:pt idx="24528">
                  <c:v>0.0009375</c:v>
                </c:pt>
                <c:pt idx="24529">
                  <c:v>0.000844907</c:v>
                </c:pt>
                <c:pt idx="24530">
                  <c:v>0.000578704</c:v>
                </c:pt>
                <c:pt idx="24531">
                  <c:v>0.020706019</c:v>
                </c:pt>
                <c:pt idx="24532">
                  <c:v>0.012465278</c:v>
                </c:pt>
                <c:pt idx="24533">
                  <c:v>0.002222222</c:v>
                </c:pt>
                <c:pt idx="24534">
                  <c:v>0.001273148</c:v>
                </c:pt>
                <c:pt idx="24535">
                  <c:v>0.006527778</c:v>
                </c:pt>
                <c:pt idx="24536">
                  <c:v>0.015081019</c:v>
                </c:pt>
                <c:pt idx="24537">
                  <c:v>0.004363426</c:v>
                </c:pt>
                <c:pt idx="24538">
                  <c:v>0.002719907</c:v>
                </c:pt>
                <c:pt idx="24539">
                  <c:v>0.004340278</c:v>
                </c:pt>
                <c:pt idx="24540">
                  <c:v>0.003981481</c:v>
                </c:pt>
                <c:pt idx="24541">
                  <c:v>0.003333333</c:v>
                </c:pt>
                <c:pt idx="24542">
                  <c:v>0.000659722</c:v>
                </c:pt>
                <c:pt idx="24543">
                  <c:v>0.001446759</c:v>
                </c:pt>
                <c:pt idx="24544">
                  <c:v>0.000902778</c:v>
                </c:pt>
                <c:pt idx="24545">
                  <c:v>0.002476852</c:v>
                </c:pt>
                <c:pt idx="24546">
                  <c:v>0.003310185</c:v>
                </c:pt>
                <c:pt idx="24547">
                  <c:v>0.001354167</c:v>
                </c:pt>
                <c:pt idx="24548">
                  <c:v>0.000474537</c:v>
                </c:pt>
                <c:pt idx="24549">
                  <c:v>0.000659722</c:v>
                </c:pt>
                <c:pt idx="24550">
                  <c:v>0.004212963</c:v>
                </c:pt>
                <c:pt idx="24551">
                  <c:v>0.000729167</c:v>
                </c:pt>
                <c:pt idx="24552">
                  <c:v>0.004375</c:v>
                </c:pt>
                <c:pt idx="24553">
                  <c:v>0.0009375</c:v>
                </c:pt>
                <c:pt idx="24554">
                  <c:v>0.004976852</c:v>
                </c:pt>
                <c:pt idx="24555">
                  <c:v>0.005543981</c:v>
                </c:pt>
                <c:pt idx="24556">
                  <c:v>0.000856481</c:v>
                </c:pt>
                <c:pt idx="24557">
                  <c:v>0.001145833</c:v>
                </c:pt>
                <c:pt idx="24558">
                  <c:v>0.00125</c:v>
                </c:pt>
                <c:pt idx="24559">
                  <c:v>0.0015625</c:v>
                </c:pt>
                <c:pt idx="24560">
                  <c:v>0.00349537</c:v>
                </c:pt>
                <c:pt idx="24561">
                  <c:v>0.000439815</c:v>
                </c:pt>
                <c:pt idx="24562">
                  <c:v>0.002986111</c:v>
                </c:pt>
                <c:pt idx="24563">
                  <c:v>0.000891204</c:v>
                </c:pt>
                <c:pt idx="24564">
                  <c:v>0.001180556</c:v>
                </c:pt>
                <c:pt idx="24565">
                  <c:v>0.0009375</c:v>
                </c:pt>
                <c:pt idx="24566">
                  <c:v>0.001469907</c:v>
                </c:pt>
                <c:pt idx="24567">
                  <c:v>0.001319444</c:v>
                </c:pt>
                <c:pt idx="24568">
                  <c:v>0.000636574</c:v>
                </c:pt>
                <c:pt idx="24569">
                  <c:v>0.00275463</c:v>
                </c:pt>
                <c:pt idx="24570">
                  <c:v>0.002071759</c:v>
                </c:pt>
                <c:pt idx="24571">
                  <c:v>0.000972222</c:v>
                </c:pt>
                <c:pt idx="24572">
                  <c:v>0.000439815</c:v>
                </c:pt>
                <c:pt idx="24573">
                  <c:v>0.00150463</c:v>
                </c:pt>
                <c:pt idx="24574">
                  <c:v>0.003576389</c:v>
                </c:pt>
                <c:pt idx="24575">
                  <c:v>0.000810185</c:v>
                </c:pt>
                <c:pt idx="24576">
                  <c:v>0.003125</c:v>
                </c:pt>
                <c:pt idx="24577">
                  <c:v>0.001273148</c:v>
                </c:pt>
                <c:pt idx="24578">
                  <c:v>0.002384259</c:v>
                </c:pt>
                <c:pt idx="24579">
                  <c:v>0.002037037</c:v>
                </c:pt>
                <c:pt idx="24580">
                  <c:v>0.001828704</c:v>
                </c:pt>
                <c:pt idx="24581">
                  <c:v>0.005590278</c:v>
                </c:pt>
                <c:pt idx="24582">
                  <c:v>0.000983796</c:v>
                </c:pt>
                <c:pt idx="24583">
                  <c:v>0.000844907</c:v>
                </c:pt>
                <c:pt idx="24584">
                  <c:v>0.005590278</c:v>
                </c:pt>
                <c:pt idx="24585">
                  <c:v>0.00337963</c:v>
                </c:pt>
                <c:pt idx="24586">
                  <c:v>0.00125</c:v>
                </c:pt>
                <c:pt idx="24587">
                  <c:v>0.000787037</c:v>
                </c:pt>
                <c:pt idx="24588">
                  <c:v>0.004027778</c:v>
                </c:pt>
                <c:pt idx="24589">
                  <c:v>0.001238426</c:v>
                </c:pt>
                <c:pt idx="24590">
                  <c:v>0.002974537</c:v>
                </c:pt>
                <c:pt idx="24591">
                  <c:v>0.000810185</c:v>
                </c:pt>
                <c:pt idx="24592">
                  <c:v>0.001122685</c:v>
                </c:pt>
                <c:pt idx="24593">
                  <c:v>0.001736111</c:v>
                </c:pt>
                <c:pt idx="24594">
                  <c:v>0.003472222</c:v>
                </c:pt>
                <c:pt idx="24595">
                  <c:v>0.001111111</c:v>
                </c:pt>
                <c:pt idx="24596">
                  <c:v>0.00056713</c:v>
                </c:pt>
                <c:pt idx="24597">
                  <c:v>0.001296296</c:v>
                </c:pt>
                <c:pt idx="24598">
                  <c:v>0.000462963</c:v>
                </c:pt>
                <c:pt idx="24599">
                  <c:v>0.002106481</c:v>
                </c:pt>
                <c:pt idx="24600">
                  <c:v>0.002997685</c:v>
                </c:pt>
                <c:pt idx="24601">
                  <c:v>0.000821759</c:v>
                </c:pt>
                <c:pt idx="24602">
                  <c:v>0.000185185</c:v>
                </c:pt>
                <c:pt idx="24603">
                  <c:v>0.001365741</c:v>
                </c:pt>
                <c:pt idx="24604">
                  <c:v>0.000648148</c:v>
                </c:pt>
                <c:pt idx="24605">
                  <c:v>0.000509259</c:v>
                </c:pt>
                <c:pt idx="24606">
                  <c:v>0.001446759</c:v>
                </c:pt>
                <c:pt idx="24607">
                  <c:v>0.001018519</c:v>
                </c:pt>
                <c:pt idx="24608">
                  <c:v>0.00087963</c:v>
                </c:pt>
                <c:pt idx="24609">
                  <c:v>0.003263889</c:v>
                </c:pt>
                <c:pt idx="24610">
                  <c:v>0.001041667</c:v>
                </c:pt>
                <c:pt idx="24611">
                  <c:v>0.001111111</c:v>
                </c:pt>
                <c:pt idx="24612">
                  <c:v>0.006840278</c:v>
                </c:pt>
                <c:pt idx="24613">
                  <c:v>0.00587963</c:v>
                </c:pt>
                <c:pt idx="24614">
                  <c:v>0.006481481</c:v>
                </c:pt>
                <c:pt idx="24615">
                  <c:v>0.001145833</c:v>
                </c:pt>
                <c:pt idx="24616">
                  <c:v>0.001134259</c:v>
                </c:pt>
                <c:pt idx="24617">
                  <c:v>0.001516204</c:v>
                </c:pt>
                <c:pt idx="24618">
                  <c:v>0.000925926</c:v>
                </c:pt>
                <c:pt idx="24619">
                  <c:v>0.001076389</c:v>
                </c:pt>
                <c:pt idx="24620">
                  <c:v>0.001909722</c:v>
                </c:pt>
                <c:pt idx="24621">
                  <c:v>0.000740741</c:v>
                </c:pt>
                <c:pt idx="24622">
                  <c:v>0.001412037</c:v>
                </c:pt>
                <c:pt idx="24623">
                  <c:v>0.005023148</c:v>
                </c:pt>
                <c:pt idx="24624">
                  <c:v>0.001898148</c:v>
                </c:pt>
                <c:pt idx="24625">
                  <c:v>0.004710648</c:v>
                </c:pt>
                <c:pt idx="24626">
                  <c:v>0.001273148</c:v>
                </c:pt>
                <c:pt idx="24627">
                  <c:v>0.002210648</c:v>
                </c:pt>
                <c:pt idx="24628">
                  <c:v>0.000648148</c:v>
                </c:pt>
                <c:pt idx="24629">
                  <c:v>0.001446759</c:v>
                </c:pt>
                <c:pt idx="24630">
                  <c:v>0.004768519</c:v>
                </c:pt>
                <c:pt idx="24631">
                  <c:v>0.000983796</c:v>
                </c:pt>
                <c:pt idx="24632">
                  <c:v>0.002083333</c:v>
                </c:pt>
                <c:pt idx="24633">
                  <c:v>0.012384259</c:v>
                </c:pt>
                <c:pt idx="24634">
                  <c:v>0.003078704</c:v>
                </c:pt>
                <c:pt idx="24635">
                  <c:v>0.001087963</c:v>
                </c:pt>
                <c:pt idx="24636">
                  <c:v>0.00068287</c:v>
                </c:pt>
                <c:pt idx="24637">
                  <c:v>0.001446759</c:v>
                </c:pt>
                <c:pt idx="24638">
                  <c:v>0.018587963</c:v>
                </c:pt>
                <c:pt idx="24639">
                  <c:v>0.0025</c:v>
                </c:pt>
                <c:pt idx="24640">
                  <c:v>0.00818287</c:v>
                </c:pt>
                <c:pt idx="24641">
                  <c:v>0.009976852</c:v>
                </c:pt>
                <c:pt idx="24642">
                  <c:v>0.002476852</c:v>
                </c:pt>
                <c:pt idx="24643">
                  <c:v>0.000902778</c:v>
                </c:pt>
                <c:pt idx="24644">
                  <c:v>0.000717593</c:v>
                </c:pt>
                <c:pt idx="24645">
                  <c:v>0.003229167</c:v>
                </c:pt>
                <c:pt idx="24646">
                  <c:v>0.002002315</c:v>
                </c:pt>
                <c:pt idx="24647">
                  <c:v>0.001030093</c:v>
                </c:pt>
                <c:pt idx="24648">
                  <c:v>0.000613426</c:v>
                </c:pt>
                <c:pt idx="24649">
                  <c:v>0.001122685</c:v>
                </c:pt>
                <c:pt idx="24650">
                  <c:v>0.010300926</c:v>
                </c:pt>
                <c:pt idx="24651">
                  <c:v>0.006724537</c:v>
                </c:pt>
                <c:pt idx="24652">
                  <c:v>0.001342593</c:v>
                </c:pt>
                <c:pt idx="24653">
                  <c:v>0.000810185</c:v>
                </c:pt>
                <c:pt idx="24654">
                  <c:v>0.001793981</c:v>
                </c:pt>
                <c:pt idx="24655">
                  <c:v>0.002476852</c:v>
                </c:pt>
                <c:pt idx="24656">
                  <c:v>0.002314815</c:v>
                </c:pt>
                <c:pt idx="24657">
                  <c:v>0.0003125</c:v>
                </c:pt>
                <c:pt idx="24658">
                  <c:v>0.006689815</c:v>
                </c:pt>
                <c:pt idx="24659">
                  <c:v>0.001770833</c:v>
                </c:pt>
                <c:pt idx="24660">
                  <c:v>0.000601852</c:v>
                </c:pt>
                <c:pt idx="24661">
                  <c:v>0.000717593</c:v>
                </c:pt>
                <c:pt idx="24662">
                  <c:v>0.000914352</c:v>
                </c:pt>
                <c:pt idx="24663">
                  <c:v>0.003587963</c:v>
                </c:pt>
                <c:pt idx="24664">
                  <c:v>0.001736111</c:v>
                </c:pt>
                <c:pt idx="24665">
                  <c:v>0.002650463</c:v>
                </c:pt>
                <c:pt idx="24666">
                  <c:v>0.000393519</c:v>
                </c:pt>
                <c:pt idx="24667">
                  <c:v>0.006631944</c:v>
                </c:pt>
                <c:pt idx="24668">
                  <c:v>0.001203704</c:v>
                </c:pt>
                <c:pt idx="24669">
                  <c:v>0.004467593</c:v>
                </c:pt>
                <c:pt idx="24670">
                  <c:v>0.000844907</c:v>
                </c:pt>
                <c:pt idx="24671">
                  <c:v>0.001597222</c:v>
                </c:pt>
                <c:pt idx="24672">
                  <c:v>0.000856481</c:v>
                </c:pt>
                <c:pt idx="24673">
                  <c:v>0.000486111</c:v>
                </c:pt>
                <c:pt idx="24674">
                  <c:v>0.003159722</c:v>
                </c:pt>
                <c:pt idx="24675">
                  <c:v>0.001701389</c:v>
                </c:pt>
                <c:pt idx="24676">
                  <c:v>0.002199074</c:v>
                </c:pt>
                <c:pt idx="24677">
                  <c:v>0.003402778</c:v>
                </c:pt>
                <c:pt idx="24678">
                  <c:v>0.001111111</c:v>
                </c:pt>
                <c:pt idx="24679">
                  <c:v>0.00056713</c:v>
                </c:pt>
                <c:pt idx="24680">
                  <c:v>0.001886574</c:v>
                </c:pt>
                <c:pt idx="24681">
                  <c:v>0.00119213</c:v>
                </c:pt>
                <c:pt idx="24682">
                  <c:v>0.001030093</c:v>
                </c:pt>
                <c:pt idx="24683">
                  <c:v>0.002199074</c:v>
                </c:pt>
                <c:pt idx="24684">
                  <c:v>0.000891204</c:v>
                </c:pt>
                <c:pt idx="24685">
                  <c:v>0.007534722</c:v>
                </c:pt>
                <c:pt idx="24686">
                  <c:v>0.000486111</c:v>
                </c:pt>
                <c:pt idx="24687">
                  <c:v>0.001226852</c:v>
                </c:pt>
                <c:pt idx="24688">
                  <c:v>0.001215278</c:v>
                </c:pt>
                <c:pt idx="24689">
                  <c:v>0.002152778</c:v>
                </c:pt>
                <c:pt idx="24690">
                  <c:v>0.000648148</c:v>
                </c:pt>
                <c:pt idx="24691">
                  <c:v>0.007604167</c:v>
                </c:pt>
                <c:pt idx="24692">
                  <c:v>0.004039352</c:v>
                </c:pt>
                <c:pt idx="24693">
                  <c:v>0.000752315</c:v>
                </c:pt>
                <c:pt idx="24694">
                  <c:v>0.000717593</c:v>
                </c:pt>
                <c:pt idx="24695">
                  <c:v>0.000891204</c:v>
                </c:pt>
                <c:pt idx="24696">
                  <c:v>0.001180556</c:v>
                </c:pt>
                <c:pt idx="24697">
                  <c:v>0.001053241</c:v>
                </c:pt>
                <c:pt idx="24698">
                  <c:v>0.001284722</c:v>
                </c:pt>
                <c:pt idx="24699">
                  <c:v>0.000925926</c:v>
                </c:pt>
                <c:pt idx="24700">
                  <c:v>0.016770833</c:v>
                </c:pt>
                <c:pt idx="24701">
                  <c:v>0.008055556</c:v>
                </c:pt>
                <c:pt idx="24702">
                  <c:v>0.002175926</c:v>
                </c:pt>
                <c:pt idx="24703">
                  <c:v>0.001851852</c:v>
                </c:pt>
                <c:pt idx="24704">
                  <c:v>0.004710648</c:v>
                </c:pt>
                <c:pt idx="24705">
                  <c:v>0.000891204</c:v>
                </c:pt>
                <c:pt idx="24706">
                  <c:v>0.006481481</c:v>
                </c:pt>
                <c:pt idx="24707">
                  <c:v>0.00125</c:v>
                </c:pt>
                <c:pt idx="24708">
                  <c:v>0.00130787</c:v>
                </c:pt>
                <c:pt idx="24709">
                  <c:v>0.001180556</c:v>
                </c:pt>
                <c:pt idx="24710">
                  <c:v>0.000821759</c:v>
                </c:pt>
                <c:pt idx="24711">
                  <c:v>0.000844907</c:v>
                </c:pt>
                <c:pt idx="24712">
                  <c:v>0.002303241</c:v>
                </c:pt>
                <c:pt idx="24713">
                  <c:v>0.001226852</c:v>
                </c:pt>
                <c:pt idx="24714">
                  <c:v>0.001111111</c:v>
                </c:pt>
                <c:pt idx="24715">
                  <c:v>0.000740741</c:v>
                </c:pt>
                <c:pt idx="24716">
                  <c:v>0.003715278</c:v>
                </c:pt>
                <c:pt idx="24717">
                  <c:v>0.001550926</c:v>
                </c:pt>
                <c:pt idx="24718">
                  <c:v>0.001631944</c:v>
                </c:pt>
                <c:pt idx="24719">
                  <c:v>0.001087963</c:v>
                </c:pt>
                <c:pt idx="24720">
                  <c:v>0.005775463</c:v>
                </c:pt>
                <c:pt idx="24721">
                  <c:v>0.012511574</c:v>
                </c:pt>
                <c:pt idx="24722">
                  <c:v>0.000740741</c:v>
                </c:pt>
                <c:pt idx="24723">
                  <c:v>0.001238426</c:v>
                </c:pt>
                <c:pt idx="24724">
                  <c:v>0.000972222</c:v>
                </c:pt>
                <c:pt idx="24725">
                  <c:v>0.000405093</c:v>
                </c:pt>
                <c:pt idx="24726">
                  <c:v>0.000844907</c:v>
                </c:pt>
                <c:pt idx="24727">
                  <c:v>0.002905093</c:v>
                </c:pt>
                <c:pt idx="24728">
                  <c:v>0.001168981</c:v>
                </c:pt>
                <c:pt idx="24729">
                  <c:v>0.005833333</c:v>
                </c:pt>
                <c:pt idx="24730">
                  <c:v>0.001284722</c:v>
                </c:pt>
                <c:pt idx="24731">
                  <c:v>0.002488426</c:v>
                </c:pt>
                <c:pt idx="24732">
                  <c:v>0.002650463</c:v>
                </c:pt>
                <c:pt idx="24733">
                  <c:v>0.001921296</c:v>
                </c:pt>
                <c:pt idx="24734">
                  <c:v>0.003761574</c:v>
                </c:pt>
                <c:pt idx="24735">
                  <c:v>0.001435185</c:v>
                </c:pt>
                <c:pt idx="24736">
                  <c:v>0.001030093</c:v>
                </c:pt>
                <c:pt idx="24737">
                  <c:v>0.002777778</c:v>
                </c:pt>
                <c:pt idx="24738">
                  <c:v>0.001215278</c:v>
                </c:pt>
                <c:pt idx="24739">
                  <c:v>0.000555556</c:v>
                </c:pt>
                <c:pt idx="24740">
                  <c:v>0.010497685</c:v>
                </c:pt>
                <c:pt idx="24741">
                  <c:v>0.000162037</c:v>
                </c:pt>
                <c:pt idx="24742">
                  <c:v>0.003321759</c:v>
                </c:pt>
                <c:pt idx="24743">
                  <c:v>0.001388889</c:v>
                </c:pt>
                <c:pt idx="24744">
                  <c:v>0.001828704</c:v>
                </c:pt>
                <c:pt idx="24745">
                  <c:v>0.002939815</c:v>
                </c:pt>
                <c:pt idx="24746">
                  <c:v>0.002013889</c:v>
                </c:pt>
                <c:pt idx="24747">
                  <c:v>0.000717593</c:v>
                </c:pt>
                <c:pt idx="24748">
                  <c:v>0.002418981</c:v>
                </c:pt>
                <c:pt idx="24749">
                  <c:v>0.000717593</c:v>
                </c:pt>
                <c:pt idx="24750">
                  <c:v>0.001481481</c:v>
                </c:pt>
                <c:pt idx="24751">
                  <c:v>0.001770833</c:v>
                </c:pt>
                <c:pt idx="24752">
                  <c:v>0.002777778</c:v>
                </c:pt>
                <c:pt idx="24753">
                  <c:v>0.004340278</c:v>
                </c:pt>
                <c:pt idx="24754">
                  <c:v>0.000856481</c:v>
                </c:pt>
                <c:pt idx="24755">
                  <c:v>0.011388889</c:v>
                </c:pt>
                <c:pt idx="24756">
                  <c:v>0.00162037</c:v>
                </c:pt>
                <c:pt idx="24757">
                  <c:v>0.001516204</c:v>
                </c:pt>
                <c:pt idx="24758">
                  <c:v>0.001354167</c:v>
                </c:pt>
                <c:pt idx="24759">
                  <c:v>0.001041667</c:v>
                </c:pt>
                <c:pt idx="24760">
                  <c:v>0.001168981</c:v>
                </c:pt>
                <c:pt idx="24761">
                  <c:v>0.001319444</c:v>
                </c:pt>
                <c:pt idx="24762">
                  <c:v>0.000752315</c:v>
                </c:pt>
                <c:pt idx="24763">
                  <c:v>0.009363426</c:v>
                </c:pt>
                <c:pt idx="24764">
                  <c:v>0.003680556</c:v>
                </c:pt>
                <c:pt idx="24765">
                  <c:v>0.007164352</c:v>
                </c:pt>
                <c:pt idx="24766">
                  <c:v>0.008391204</c:v>
                </c:pt>
                <c:pt idx="24767">
                  <c:v>0.001898148</c:v>
                </c:pt>
                <c:pt idx="24768">
                  <c:v>0.000706019</c:v>
                </c:pt>
                <c:pt idx="24769">
                  <c:v>0.00880787</c:v>
                </c:pt>
                <c:pt idx="24770">
                  <c:v>0.000821759</c:v>
                </c:pt>
                <c:pt idx="24771">
                  <c:v>0.004027778</c:v>
                </c:pt>
                <c:pt idx="24772">
                  <c:v>0.002696759</c:v>
                </c:pt>
                <c:pt idx="24773">
                  <c:v>0.002465278</c:v>
                </c:pt>
                <c:pt idx="24774">
                  <c:v>0.0015625</c:v>
                </c:pt>
                <c:pt idx="24775">
                  <c:v>0.000509259</c:v>
                </c:pt>
                <c:pt idx="24776">
                  <c:v>0.00224537</c:v>
                </c:pt>
                <c:pt idx="24777">
                  <c:v>0.001921296</c:v>
                </c:pt>
                <c:pt idx="24778">
                  <c:v>0.003506944</c:v>
                </c:pt>
                <c:pt idx="24779">
                  <c:v>0.002210648</c:v>
                </c:pt>
                <c:pt idx="24780">
                  <c:v>0.000671296</c:v>
                </c:pt>
                <c:pt idx="24781">
                  <c:v>0.001550926</c:v>
                </c:pt>
                <c:pt idx="24782">
                  <c:v>0.001793981</c:v>
                </c:pt>
                <c:pt idx="24783">
                  <c:v>0.002118056</c:v>
                </c:pt>
                <c:pt idx="24784">
                  <c:v>0.006412037</c:v>
                </c:pt>
                <c:pt idx="24785">
                  <c:v>0.002523148</c:v>
                </c:pt>
                <c:pt idx="24786">
                  <c:v>0.002106481</c:v>
                </c:pt>
                <c:pt idx="24787">
                  <c:v>0.00625</c:v>
                </c:pt>
                <c:pt idx="24788">
                  <c:v>0.008472222</c:v>
                </c:pt>
                <c:pt idx="24789">
                  <c:v>0.002025463</c:v>
                </c:pt>
                <c:pt idx="24790">
                  <c:v>0.002534722</c:v>
                </c:pt>
                <c:pt idx="24791">
                  <c:v>0.001608796</c:v>
                </c:pt>
                <c:pt idx="24792">
                  <c:v>0.00087963</c:v>
                </c:pt>
                <c:pt idx="24793">
                  <c:v>0.006724537</c:v>
                </c:pt>
                <c:pt idx="24794">
                  <c:v>0.003101852</c:v>
                </c:pt>
                <c:pt idx="24795">
                  <c:v>0.001736111</c:v>
                </c:pt>
                <c:pt idx="24796">
                  <c:v>0.001030093</c:v>
                </c:pt>
                <c:pt idx="24797">
                  <c:v>0.005787037</c:v>
                </c:pt>
                <c:pt idx="24798">
                  <c:v>0.000613426</c:v>
                </c:pt>
                <c:pt idx="24799">
                  <c:v>0.001516204</c:v>
                </c:pt>
                <c:pt idx="24800">
                  <c:v>0.004270833</c:v>
                </c:pt>
                <c:pt idx="24801">
                  <c:v>0.001284722</c:v>
                </c:pt>
                <c:pt idx="24802">
                  <c:v>0.00212963</c:v>
                </c:pt>
                <c:pt idx="24803">
                  <c:v>0.001041667</c:v>
                </c:pt>
                <c:pt idx="24804">
                  <c:v>0.000555556</c:v>
                </c:pt>
                <c:pt idx="24805">
                  <c:v>0.004710648</c:v>
                </c:pt>
                <c:pt idx="24806">
                  <c:v>0.001342593</c:v>
                </c:pt>
                <c:pt idx="24807">
                  <c:v>0.001481481</c:v>
                </c:pt>
                <c:pt idx="24808">
                  <c:v>0.001689815</c:v>
                </c:pt>
                <c:pt idx="24809">
                  <c:v>0.000902778</c:v>
                </c:pt>
                <c:pt idx="24810">
                  <c:v>0.002962963</c:v>
                </c:pt>
                <c:pt idx="24811">
                  <c:v>0.002199074</c:v>
                </c:pt>
                <c:pt idx="24812">
                  <c:v>0.000659722</c:v>
                </c:pt>
                <c:pt idx="24813">
                  <c:v>0.002581019</c:v>
                </c:pt>
                <c:pt idx="24814">
                  <c:v>0.001284722</c:v>
                </c:pt>
                <c:pt idx="24815">
                  <c:v>0.001655093</c:v>
                </c:pt>
                <c:pt idx="24816">
                  <c:v>0.00181713</c:v>
                </c:pt>
                <c:pt idx="24817">
                  <c:v>0.001979167</c:v>
                </c:pt>
                <c:pt idx="24818">
                  <c:v>0.00130787</c:v>
                </c:pt>
                <c:pt idx="24819">
                  <c:v>0.000798611</c:v>
                </c:pt>
                <c:pt idx="24820">
                  <c:v>0.001828704</c:v>
                </c:pt>
                <c:pt idx="24821">
                  <c:v>0.001203704</c:v>
                </c:pt>
                <c:pt idx="24822">
                  <c:v>0.003842593</c:v>
                </c:pt>
                <c:pt idx="24823">
                  <c:v>0.00130787</c:v>
                </c:pt>
                <c:pt idx="24824">
                  <c:v>0.001226852</c:v>
                </c:pt>
                <c:pt idx="24825">
                  <c:v>0.009131944</c:v>
                </c:pt>
                <c:pt idx="24826">
                  <c:v>0.001342593</c:v>
                </c:pt>
                <c:pt idx="24827">
                  <c:v>0.00130787</c:v>
                </c:pt>
                <c:pt idx="24828">
                  <c:v>0.000763889</c:v>
                </c:pt>
                <c:pt idx="24829">
                  <c:v>0.005798611</c:v>
                </c:pt>
                <c:pt idx="24830">
                  <c:v>0.001145833</c:v>
                </c:pt>
                <c:pt idx="24831">
                  <c:v>0.002326389</c:v>
                </c:pt>
                <c:pt idx="24832">
                  <c:v>0.002083333</c:v>
                </c:pt>
                <c:pt idx="24833">
                  <c:v>0.0021875</c:v>
                </c:pt>
                <c:pt idx="24834">
                  <c:v>0.00212963</c:v>
                </c:pt>
                <c:pt idx="24835">
                  <c:v>0.001712963</c:v>
                </c:pt>
                <c:pt idx="24836">
                  <c:v>0.001018519</c:v>
                </c:pt>
                <c:pt idx="24837">
                  <c:v>0.001828704</c:v>
                </c:pt>
                <c:pt idx="24838">
                  <c:v>0.000752315</c:v>
                </c:pt>
                <c:pt idx="24839">
                  <c:v>0.000555556</c:v>
                </c:pt>
                <c:pt idx="24840">
                  <c:v>0.000555556</c:v>
                </c:pt>
                <c:pt idx="24841">
                  <c:v>0.007986111</c:v>
                </c:pt>
                <c:pt idx="24842">
                  <c:v>0.000925926</c:v>
                </c:pt>
                <c:pt idx="24843">
                  <c:v>0.001840278</c:v>
                </c:pt>
                <c:pt idx="24844">
                  <c:v>0.000555556</c:v>
                </c:pt>
                <c:pt idx="24845">
                  <c:v>0.001030093</c:v>
                </c:pt>
                <c:pt idx="24846">
                  <c:v>0.003414352</c:v>
                </c:pt>
                <c:pt idx="24847">
                  <c:v>0.000532407</c:v>
                </c:pt>
                <c:pt idx="24848">
                  <c:v>0.001145833</c:v>
                </c:pt>
                <c:pt idx="24849">
                  <c:v>0.000798611</c:v>
                </c:pt>
                <c:pt idx="24850">
                  <c:v>0.009675926</c:v>
                </c:pt>
                <c:pt idx="24851">
                  <c:v>0.002013889</c:v>
                </c:pt>
                <c:pt idx="24852">
                  <c:v>0.001979167</c:v>
                </c:pt>
                <c:pt idx="24853">
                  <c:v>0.002662037</c:v>
                </c:pt>
                <c:pt idx="24854">
                  <c:v>0.001574074</c:v>
                </c:pt>
                <c:pt idx="24855">
                  <c:v>0.000810185</c:v>
                </c:pt>
                <c:pt idx="24856">
                  <c:v>0.001435185</c:v>
                </c:pt>
                <c:pt idx="24857">
                  <c:v>0.006423611</c:v>
                </c:pt>
                <c:pt idx="24858">
                  <c:v>0.002673611</c:v>
                </c:pt>
                <c:pt idx="24859">
                  <c:v>0.001238426</c:v>
                </c:pt>
                <c:pt idx="24860">
                  <c:v>0.002615741</c:v>
                </c:pt>
                <c:pt idx="24861">
                  <c:v>0.017719907</c:v>
                </c:pt>
                <c:pt idx="24862">
                  <c:v>0.001516204</c:v>
                </c:pt>
                <c:pt idx="24863">
                  <c:v>0.001064815</c:v>
                </c:pt>
                <c:pt idx="24864">
                  <c:v>0.001076389</c:v>
                </c:pt>
                <c:pt idx="24865">
                  <c:v>0.001365741</c:v>
                </c:pt>
                <c:pt idx="24866">
                  <c:v>0.002592593</c:v>
                </c:pt>
                <c:pt idx="24867">
                  <c:v>0.003773148</c:v>
                </c:pt>
                <c:pt idx="24868">
                  <c:v>0.002905093</c:v>
                </c:pt>
                <c:pt idx="24869">
                  <c:v>0.003414352</c:v>
                </c:pt>
                <c:pt idx="24870">
                  <c:v>0.001168981</c:v>
                </c:pt>
                <c:pt idx="24871">
                  <c:v>0.004884259</c:v>
                </c:pt>
                <c:pt idx="24872">
                  <c:v>0.003159722</c:v>
                </c:pt>
                <c:pt idx="24873">
                  <c:v>0.000694444</c:v>
                </c:pt>
                <c:pt idx="24874">
                  <c:v>0.006053241</c:v>
                </c:pt>
                <c:pt idx="24875">
                  <c:v>0.000833333</c:v>
                </c:pt>
                <c:pt idx="24876">
                  <c:v>0.000902778</c:v>
                </c:pt>
                <c:pt idx="24877">
                  <c:v>0.003368056</c:v>
                </c:pt>
                <c:pt idx="24878">
                  <c:v>0.007048611</c:v>
                </c:pt>
                <c:pt idx="24879">
                  <c:v>0.012974537</c:v>
                </c:pt>
                <c:pt idx="24880">
                  <c:v>0.006527778</c:v>
                </c:pt>
                <c:pt idx="24881">
                  <c:v>0.007789352</c:v>
                </c:pt>
                <c:pt idx="24882">
                  <c:v>0.012627315</c:v>
                </c:pt>
                <c:pt idx="24883">
                  <c:v>0.001712963</c:v>
                </c:pt>
                <c:pt idx="24884">
                  <c:v>0.002361111</c:v>
                </c:pt>
                <c:pt idx="24885">
                  <c:v>0.001435185</c:v>
                </c:pt>
                <c:pt idx="24886">
                  <c:v>0.001006944</c:v>
                </c:pt>
                <c:pt idx="24887">
                  <c:v>0.002627315</c:v>
                </c:pt>
                <c:pt idx="24888">
                  <c:v>0.001631944</c:v>
                </c:pt>
                <c:pt idx="24889">
                  <c:v>0.002233796</c:v>
                </c:pt>
                <c:pt idx="24890">
                  <c:v>0.000798611</c:v>
                </c:pt>
                <c:pt idx="24891">
                  <c:v>0.001967593</c:v>
                </c:pt>
                <c:pt idx="24892">
                  <c:v>0.001747685</c:v>
                </c:pt>
                <c:pt idx="24893">
                  <c:v>0.00150463</c:v>
                </c:pt>
                <c:pt idx="24894">
                  <c:v>0.0065625</c:v>
                </c:pt>
                <c:pt idx="24895">
                  <c:v>0.004166667</c:v>
                </c:pt>
                <c:pt idx="24896">
                  <c:v>0.00255787</c:v>
                </c:pt>
                <c:pt idx="24897">
                  <c:v>0.002060185</c:v>
                </c:pt>
                <c:pt idx="24898">
                  <c:v>0.001354167</c:v>
                </c:pt>
                <c:pt idx="24899">
                  <c:v>0.002638889</c:v>
                </c:pt>
                <c:pt idx="24900">
                  <c:v>0.00056713</c:v>
                </c:pt>
                <c:pt idx="24901">
                  <c:v>0.001446759</c:v>
                </c:pt>
                <c:pt idx="24902">
                  <c:v>0.000729167</c:v>
                </c:pt>
                <c:pt idx="24903">
                  <c:v>0.00693287</c:v>
                </c:pt>
                <c:pt idx="24904">
                  <c:v>0.004247685</c:v>
                </c:pt>
                <c:pt idx="24905">
                  <c:v>0.000798611</c:v>
                </c:pt>
                <c:pt idx="24906">
                  <c:v>0.002037037</c:v>
                </c:pt>
                <c:pt idx="24907">
                  <c:v>0.001863426</c:v>
                </c:pt>
                <c:pt idx="24908">
                  <c:v>0.020081019</c:v>
                </c:pt>
                <c:pt idx="24909">
                  <c:v>0.003935185</c:v>
                </c:pt>
                <c:pt idx="24910">
                  <c:v>0.005798611</c:v>
                </c:pt>
                <c:pt idx="24911">
                  <c:v>0.013101852</c:v>
                </c:pt>
                <c:pt idx="24912">
                  <c:v>0.001273148</c:v>
                </c:pt>
                <c:pt idx="24913">
                  <c:v>0.001145833</c:v>
                </c:pt>
                <c:pt idx="24914">
                  <c:v>0.002291667</c:v>
                </c:pt>
                <c:pt idx="24915">
                  <c:v>0.003564815</c:v>
                </c:pt>
                <c:pt idx="24916">
                  <c:v>0.002453704</c:v>
                </c:pt>
                <c:pt idx="24917">
                  <c:v>0.000405093</c:v>
                </c:pt>
                <c:pt idx="24918">
                  <c:v>0.001469907</c:v>
                </c:pt>
                <c:pt idx="24919">
                  <c:v>0.000810185</c:v>
                </c:pt>
                <c:pt idx="24920">
                  <c:v>0.007708333</c:v>
                </c:pt>
                <c:pt idx="24921">
                  <c:v>0.003819444</c:v>
                </c:pt>
                <c:pt idx="24922">
                  <c:v>0.001354167</c:v>
                </c:pt>
                <c:pt idx="24923">
                  <c:v>0.004594907</c:v>
                </c:pt>
                <c:pt idx="24924">
                  <c:v>0.002569444</c:v>
                </c:pt>
                <c:pt idx="24925">
                  <c:v>0.003854167</c:v>
                </c:pt>
                <c:pt idx="24926">
                  <c:v>0.000891204</c:v>
                </c:pt>
                <c:pt idx="24927">
                  <c:v>0.002453704</c:v>
                </c:pt>
                <c:pt idx="24928">
                  <c:v>0.003333333</c:v>
                </c:pt>
                <c:pt idx="24929">
                  <c:v>0.000358796</c:v>
                </c:pt>
                <c:pt idx="24930">
                  <c:v>0.002488426</c:v>
                </c:pt>
                <c:pt idx="24931">
                  <c:v>0.006203704</c:v>
                </c:pt>
                <c:pt idx="24932">
                  <c:v>0.000659722</c:v>
                </c:pt>
                <c:pt idx="24933">
                  <c:v>0.001678241</c:v>
                </c:pt>
                <c:pt idx="24934">
                  <c:v>0.00099537</c:v>
                </c:pt>
                <c:pt idx="24935">
                  <c:v>0.002175926</c:v>
                </c:pt>
                <c:pt idx="24936">
                  <c:v>0.00181713</c:v>
                </c:pt>
                <c:pt idx="24937">
                  <c:v>0.00193287</c:v>
                </c:pt>
                <c:pt idx="24938">
                  <c:v>0.001145833</c:v>
                </c:pt>
                <c:pt idx="24939">
                  <c:v>0.000428241</c:v>
                </c:pt>
                <c:pt idx="24940">
                  <c:v>0.004155093</c:v>
                </c:pt>
                <c:pt idx="24941">
                  <c:v>0.000983796</c:v>
                </c:pt>
                <c:pt idx="24942">
                  <c:v>0.006886574</c:v>
                </c:pt>
                <c:pt idx="24943">
                  <c:v>0.001608796</c:v>
                </c:pt>
                <c:pt idx="24944">
                  <c:v>0.003159722</c:v>
                </c:pt>
                <c:pt idx="24945">
                  <c:v>0.000509259</c:v>
                </c:pt>
                <c:pt idx="24946">
                  <c:v>0.002361111</c:v>
                </c:pt>
                <c:pt idx="24947">
                  <c:v>0.001180556</c:v>
                </c:pt>
                <c:pt idx="24948">
                  <c:v>0.001585648</c:v>
                </c:pt>
                <c:pt idx="24949">
                  <c:v>0.001145833</c:v>
                </c:pt>
                <c:pt idx="24950">
                  <c:v>0.007650463</c:v>
                </c:pt>
                <c:pt idx="24951">
                  <c:v>0.005775463</c:v>
                </c:pt>
                <c:pt idx="24952">
                  <c:v>0.001712963</c:v>
                </c:pt>
                <c:pt idx="24953">
                  <c:v>0.000821759</c:v>
                </c:pt>
                <c:pt idx="24954">
                  <c:v>0.001712963</c:v>
                </c:pt>
                <c:pt idx="24955">
                  <c:v>0.003159722</c:v>
                </c:pt>
                <c:pt idx="24956">
                  <c:v>0.004328704</c:v>
                </c:pt>
                <c:pt idx="24957">
                  <c:v>0.004085648</c:v>
                </c:pt>
                <c:pt idx="24958">
                  <c:v>0.001238426</c:v>
                </c:pt>
                <c:pt idx="24959">
                  <c:v>0.01400463</c:v>
                </c:pt>
                <c:pt idx="24960">
                  <c:v>0.001365741</c:v>
                </c:pt>
                <c:pt idx="24961">
                  <c:v>0.002037037</c:v>
                </c:pt>
                <c:pt idx="24962">
                  <c:v>0.00244213</c:v>
                </c:pt>
                <c:pt idx="24963">
                  <c:v>0.002546296</c:v>
                </c:pt>
                <c:pt idx="24964">
                  <c:v>0.011111111</c:v>
                </c:pt>
                <c:pt idx="24965">
                  <c:v>0.008819444</c:v>
                </c:pt>
                <c:pt idx="24966">
                  <c:v>0.002094907</c:v>
                </c:pt>
                <c:pt idx="24967">
                  <c:v>0.004791667</c:v>
                </c:pt>
                <c:pt idx="24968">
                  <c:v>0.001736111</c:v>
                </c:pt>
                <c:pt idx="24969">
                  <c:v>0.007546296</c:v>
                </c:pt>
                <c:pt idx="24970">
                  <c:v>0.006053241</c:v>
                </c:pt>
                <c:pt idx="24971">
                  <c:v>0.003483796</c:v>
                </c:pt>
                <c:pt idx="24972">
                  <c:v>0.003055556</c:v>
                </c:pt>
                <c:pt idx="24973">
                  <c:v>0.002777778</c:v>
                </c:pt>
                <c:pt idx="24974">
                  <c:v>0.001319444</c:v>
                </c:pt>
                <c:pt idx="24975">
                  <c:v>0.002986111</c:v>
                </c:pt>
                <c:pt idx="24976">
                  <c:v>0.001990741</c:v>
                </c:pt>
                <c:pt idx="24977">
                  <c:v>0.005636574</c:v>
                </c:pt>
                <c:pt idx="24978">
                  <c:v>0.000740741</c:v>
                </c:pt>
                <c:pt idx="24979">
                  <c:v>0.002488426</c:v>
                </c:pt>
                <c:pt idx="24980">
                  <c:v>0.000555556</c:v>
                </c:pt>
                <c:pt idx="24981">
                  <c:v>0.000196759</c:v>
                </c:pt>
                <c:pt idx="24982">
                  <c:v>0.002372685</c:v>
                </c:pt>
                <c:pt idx="24983">
                  <c:v>0.003414352</c:v>
                </c:pt>
                <c:pt idx="24984">
                  <c:v>0.00337963</c:v>
                </c:pt>
                <c:pt idx="24985">
                  <c:v>0.00525463</c:v>
                </c:pt>
                <c:pt idx="24986">
                  <c:v>0.001064815</c:v>
                </c:pt>
                <c:pt idx="24987">
                  <c:v>0.001203704</c:v>
                </c:pt>
                <c:pt idx="24988">
                  <c:v>0.003680556</c:v>
                </c:pt>
                <c:pt idx="24989">
                  <c:v>0.004722222</c:v>
                </c:pt>
                <c:pt idx="24990">
                  <c:v>0.003194444</c:v>
                </c:pt>
                <c:pt idx="24991">
                  <c:v>0.002916667</c:v>
                </c:pt>
                <c:pt idx="24992">
                  <c:v>0.011712963</c:v>
                </c:pt>
                <c:pt idx="24993">
                  <c:v>0.005497685</c:v>
                </c:pt>
                <c:pt idx="24994">
                  <c:v>0.0009375</c:v>
                </c:pt>
                <c:pt idx="24995">
                  <c:v>0.001458333</c:v>
                </c:pt>
                <c:pt idx="24996">
                  <c:v>0.001921296</c:v>
                </c:pt>
                <c:pt idx="24997">
                  <c:v>0.000949074</c:v>
                </c:pt>
                <c:pt idx="24998">
                  <c:v>0.005949074</c:v>
                </c:pt>
                <c:pt idx="24999">
                  <c:v>0.000474537</c:v>
                </c:pt>
                <c:pt idx="25000">
                  <c:v>0.002824074</c:v>
                </c:pt>
                <c:pt idx="25001">
                  <c:v>0.0021875</c:v>
                </c:pt>
                <c:pt idx="25002">
                  <c:v>0.001655093</c:v>
                </c:pt>
                <c:pt idx="25003">
                  <c:v>0.001736111</c:v>
                </c:pt>
                <c:pt idx="25004">
                  <c:v>0.000474537</c:v>
                </c:pt>
                <c:pt idx="25005">
                  <c:v>0.002743056</c:v>
                </c:pt>
                <c:pt idx="25006">
                  <c:v>0.000486111</c:v>
                </c:pt>
                <c:pt idx="25007">
                  <c:v>0.003414352</c:v>
                </c:pt>
                <c:pt idx="25008">
                  <c:v>0.001018519</c:v>
                </c:pt>
                <c:pt idx="25009">
                  <c:v>0.000914352</c:v>
                </c:pt>
                <c:pt idx="25010">
                  <c:v>0.001354167</c:v>
                </c:pt>
                <c:pt idx="25011">
                  <c:v>0.002696759</c:v>
                </c:pt>
                <c:pt idx="25012">
                  <c:v>0.001608796</c:v>
                </c:pt>
                <c:pt idx="25013">
                  <c:v>0.000752315</c:v>
                </c:pt>
                <c:pt idx="25014">
                  <c:v>0.003275463</c:v>
                </c:pt>
                <c:pt idx="25015">
                  <c:v>0.005381944</c:v>
                </c:pt>
                <c:pt idx="25016">
                  <c:v>0.001377315</c:v>
                </c:pt>
                <c:pt idx="25017">
                  <c:v>0.002152778</c:v>
                </c:pt>
                <c:pt idx="25018">
                  <c:v>0.000787037</c:v>
                </c:pt>
                <c:pt idx="25019">
                  <c:v>0.00162037</c:v>
                </c:pt>
                <c:pt idx="25020">
                  <c:v>0.001400463</c:v>
                </c:pt>
                <c:pt idx="25021">
                  <c:v>0.002638889</c:v>
                </c:pt>
                <c:pt idx="25022">
                  <c:v>0.004467593</c:v>
                </c:pt>
                <c:pt idx="25023">
                  <c:v>0.00162037</c:v>
                </c:pt>
                <c:pt idx="25024">
                  <c:v>0.001319444</c:v>
                </c:pt>
                <c:pt idx="25025">
                  <c:v>0.000601852</c:v>
                </c:pt>
                <c:pt idx="25026">
                  <c:v>0.001076389</c:v>
                </c:pt>
                <c:pt idx="25027">
                  <c:v>0.001261574</c:v>
                </c:pt>
                <c:pt idx="25028">
                  <c:v>0.002395833</c:v>
                </c:pt>
                <c:pt idx="25029">
                  <c:v>0.002037037</c:v>
                </c:pt>
                <c:pt idx="25030">
                  <c:v>0.003483796</c:v>
                </c:pt>
                <c:pt idx="25031">
                  <c:v>0.022893519</c:v>
                </c:pt>
                <c:pt idx="25032">
                  <c:v>0.001168981</c:v>
                </c:pt>
                <c:pt idx="25033">
                  <c:v>0.001099537</c:v>
                </c:pt>
                <c:pt idx="25034">
                  <c:v>0.001053241</c:v>
                </c:pt>
                <c:pt idx="25035">
                  <c:v>0.000462963</c:v>
                </c:pt>
                <c:pt idx="25036">
                  <c:v>0.000775463</c:v>
                </c:pt>
                <c:pt idx="25037">
                  <c:v>0.001597222</c:v>
                </c:pt>
                <c:pt idx="25038">
                  <c:v>0.000625</c:v>
                </c:pt>
                <c:pt idx="25039">
                  <c:v>0.001898148</c:v>
                </c:pt>
                <c:pt idx="25040">
                  <c:v>0.001342593</c:v>
                </c:pt>
                <c:pt idx="25041">
                  <c:v>0.006296296</c:v>
                </c:pt>
                <c:pt idx="25042">
                  <c:v>0.009884259</c:v>
                </c:pt>
                <c:pt idx="25043">
                  <c:v>0.004027778</c:v>
                </c:pt>
                <c:pt idx="25044">
                  <c:v>0.004224537</c:v>
                </c:pt>
                <c:pt idx="25045">
                  <c:v>0.001793981</c:v>
                </c:pt>
                <c:pt idx="25046">
                  <c:v>0.003356481</c:v>
                </c:pt>
                <c:pt idx="25047">
                  <c:v>0.000613426</c:v>
                </c:pt>
                <c:pt idx="25048">
                  <c:v>0.001087963</c:v>
                </c:pt>
                <c:pt idx="25049">
                  <c:v>0.00087963</c:v>
                </c:pt>
                <c:pt idx="25050">
                  <c:v>0.000416667</c:v>
                </c:pt>
                <c:pt idx="25051">
                  <c:v>0.003854167</c:v>
                </c:pt>
                <c:pt idx="25052">
                  <c:v>0.002824074</c:v>
                </c:pt>
                <c:pt idx="25053">
                  <c:v>0.002824074</c:v>
                </c:pt>
                <c:pt idx="25054">
                  <c:v>0.001226852</c:v>
                </c:pt>
                <c:pt idx="25055">
                  <c:v>0.003136574</c:v>
                </c:pt>
                <c:pt idx="25056">
                  <c:v>0.00212963</c:v>
                </c:pt>
                <c:pt idx="25057">
                  <c:v>0.002592593</c:v>
                </c:pt>
                <c:pt idx="25058">
                  <c:v>0.001921296</c:v>
                </c:pt>
                <c:pt idx="25059">
                  <c:v>0.001666667</c:v>
                </c:pt>
                <c:pt idx="25060">
                  <c:v>0.000636574</c:v>
                </c:pt>
                <c:pt idx="25061">
                  <c:v>0.000601852</c:v>
                </c:pt>
                <c:pt idx="25062">
                  <c:v>0.002407407</c:v>
                </c:pt>
                <c:pt idx="25063">
                  <c:v>0.000856481</c:v>
                </c:pt>
                <c:pt idx="25064">
                  <c:v>0.000543981</c:v>
                </c:pt>
                <c:pt idx="25065">
                  <c:v>0.003946759</c:v>
                </c:pt>
                <c:pt idx="25066">
                  <c:v>0.001747685</c:v>
                </c:pt>
                <c:pt idx="25067">
                  <c:v>0.000636574</c:v>
                </c:pt>
                <c:pt idx="25068">
                  <c:v>0.000717593</c:v>
                </c:pt>
                <c:pt idx="25069">
                  <c:v>0.000601852</c:v>
                </c:pt>
                <c:pt idx="25070">
                  <c:v>0.004259259</c:v>
                </c:pt>
                <c:pt idx="25071">
                  <c:v>0.001527778</c:v>
                </c:pt>
                <c:pt idx="25072">
                  <c:v>0.001550926</c:v>
                </c:pt>
                <c:pt idx="25073">
                  <c:v>0.00224537</c:v>
                </c:pt>
                <c:pt idx="25074">
                  <c:v>0.002476852</c:v>
                </c:pt>
                <c:pt idx="25075">
                  <c:v>0.001631944</c:v>
                </c:pt>
                <c:pt idx="25076">
                  <c:v>0.000590278</c:v>
                </c:pt>
                <c:pt idx="25077">
                  <c:v>0.000266204</c:v>
                </c:pt>
                <c:pt idx="25078">
                  <c:v>0.003217593</c:v>
                </c:pt>
                <c:pt idx="25079">
                  <c:v>0.002175926</c:v>
                </c:pt>
                <c:pt idx="25080">
                  <c:v>0.001030093</c:v>
                </c:pt>
                <c:pt idx="25081">
                  <c:v>0.000648148</c:v>
                </c:pt>
                <c:pt idx="25082">
                  <c:v>0.000671296</c:v>
                </c:pt>
                <c:pt idx="25083">
                  <c:v>0.000972222</c:v>
                </c:pt>
                <c:pt idx="25084">
                  <c:v>0.001678241</c:v>
                </c:pt>
                <c:pt idx="25085">
                  <c:v>0.00400463</c:v>
                </c:pt>
                <c:pt idx="25086">
                  <c:v>0.002673611</c:v>
                </c:pt>
                <c:pt idx="25087">
                  <c:v>0.000914352</c:v>
                </c:pt>
                <c:pt idx="25088">
                  <c:v>0.003310185</c:v>
                </c:pt>
                <c:pt idx="25089">
                  <c:v>0.000925926</c:v>
                </c:pt>
                <c:pt idx="25090">
                  <c:v>0.013472222</c:v>
                </c:pt>
                <c:pt idx="25091">
                  <c:v>0.001388889</c:v>
                </c:pt>
                <c:pt idx="25092">
                  <c:v>0.002465278</c:v>
                </c:pt>
                <c:pt idx="25093">
                  <c:v>0.001319444</c:v>
                </c:pt>
                <c:pt idx="25094">
                  <c:v>0.001342593</c:v>
                </c:pt>
                <c:pt idx="25095">
                  <c:v>0.003935185</c:v>
                </c:pt>
                <c:pt idx="25096">
                  <c:v>0.001747685</c:v>
                </c:pt>
                <c:pt idx="25097">
                  <c:v>0.002800926</c:v>
                </c:pt>
                <c:pt idx="25098">
                  <c:v>0.001203704</c:v>
                </c:pt>
                <c:pt idx="25099">
                  <c:v>0.014675926</c:v>
                </c:pt>
                <c:pt idx="25100">
                  <c:v>0.002372685</c:v>
                </c:pt>
                <c:pt idx="25101">
                  <c:v>0.000543981</c:v>
                </c:pt>
                <c:pt idx="25102">
                  <c:v>0.002800926</c:v>
                </c:pt>
                <c:pt idx="25103">
                  <c:v>0.002002315</c:v>
                </c:pt>
                <c:pt idx="25104">
                  <c:v>0.00068287</c:v>
                </c:pt>
                <c:pt idx="25105">
                  <c:v>0.00125</c:v>
                </c:pt>
                <c:pt idx="25106">
                  <c:v>0.000868056</c:v>
                </c:pt>
                <c:pt idx="25107">
                  <c:v>0.001527778</c:v>
                </c:pt>
                <c:pt idx="25108">
                  <c:v>0.00099537</c:v>
                </c:pt>
                <c:pt idx="25109">
                  <c:v>0.007824074</c:v>
                </c:pt>
                <c:pt idx="25110">
                  <c:v>0.003159722</c:v>
                </c:pt>
                <c:pt idx="25111">
                  <c:v>0.000578704</c:v>
                </c:pt>
                <c:pt idx="25112">
                  <c:v>0.001400463</c:v>
                </c:pt>
                <c:pt idx="25113">
                  <c:v>0.001018519</c:v>
                </c:pt>
                <c:pt idx="25114">
                  <c:v>0.005393519</c:v>
                </c:pt>
                <c:pt idx="25115">
                  <c:v>0.007361111</c:v>
                </c:pt>
                <c:pt idx="25116">
                  <c:v>0.001273148</c:v>
                </c:pt>
                <c:pt idx="25117">
                  <c:v>0.001527778</c:v>
                </c:pt>
                <c:pt idx="25118">
                  <c:v>0.001284722</c:v>
                </c:pt>
                <c:pt idx="25119">
                  <c:v>0.001909722</c:v>
                </c:pt>
                <c:pt idx="25120">
                  <c:v>0.003252315</c:v>
                </c:pt>
                <c:pt idx="25121">
                  <c:v>0.005891204</c:v>
                </c:pt>
                <c:pt idx="25122">
                  <c:v>0.002731481</c:v>
                </c:pt>
                <c:pt idx="25123">
                  <c:v>0.003194444</c:v>
                </c:pt>
                <c:pt idx="25124">
                  <c:v>0.001550926</c:v>
                </c:pt>
                <c:pt idx="25125">
                  <c:v>0.000856481</c:v>
                </c:pt>
                <c:pt idx="25126">
                  <c:v>0.002175926</c:v>
                </c:pt>
                <c:pt idx="25127">
                  <c:v>0.000914352</c:v>
                </c:pt>
                <c:pt idx="25128">
                  <c:v>0.002893519</c:v>
                </c:pt>
                <c:pt idx="25129">
                  <c:v>0.002025463</c:v>
                </c:pt>
                <c:pt idx="25130">
                  <c:v>0.003020833</c:v>
                </c:pt>
                <c:pt idx="25131">
                  <c:v>0.00369213</c:v>
                </c:pt>
                <c:pt idx="25132">
                  <c:v>0.003472222</c:v>
                </c:pt>
                <c:pt idx="25133">
                  <c:v>0.007465278</c:v>
                </c:pt>
                <c:pt idx="25134">
                  <c:v>0.001122685</c:v>
                </c:pt>
                <c:pt idx="25135">
                  <c:v>0.000821759</c:v>
                </c:pt>
                <c:pt idx="25136">
                  <c:v>0.008263889</c:v>
                </c:pt>
                <c:pt idx="25137">
                  <c:v>0.000775463</c:v>
                </c:pt>
                <c:pt idx="25138">
                  <c:v>0.001724537</c:v>
                </c:pt>
                <c:pt idx="25139">
                  <c:v>0.001724537</c:v>
                </c:pt>
                <c:pt idx="25140">
                  <c:v>0.007349537</c:v>
                </c:pt>
                <c:pt idx="25141">
                  <c:v>0.001099537</c:v>
                </c:pt>
                <c:pt idx="25142">
                  <c:v>0.000729167</c:v>
                </c:pt>
                <c:pt idx="25143">
                  <c:v>0.003240741</c:v>
                </c:pt>
                <c:pt idx="25144">
                  <c:v>0.002928241</c:v>
                </c:pt>
                <c:pt idx="25145">
                  <c:v>0.009837963</c:v>
                </c:pt>
                <c:pt idx="25146">
                  <c:v>0.005625</c:v>
                </c:pt>
                <c:pt idx="25147">
                  <c:v>0.001319444</c:v>
                </c:pt>
                <c:pt idx="25148">
                  <c:v>0.001527778</c:v>
                </c:pt>
                <c:pt idx="25149">
                  <c:v>0.001956019</c:v>
                </c:pt>
                <c:pt idx="25150">
                  <c:v>0.002615741</c:v>
                </c:pt>
                <c:pt idx="25151">
                  <c:v>0.009664352</c:v>
                </c:pt>
                <c:pt idx="25152">
                  <c:v>0.002314815</c:v>
                </c:pt>
                <c:pt idx="25153">
                  <c:v>0.001099537</c:v>
                </c:pt>
                <c:pt idx="25154">
                  <c:v>0.001527778</c:v>
                </c:pt>
                <c:pt idx="25155">
                  <c:v>0.001041667</c:v>
                </c:pt>
                <c:pt idx="25156">
                  <c:v>0.009664352</c:v>
                </c:pt>
                <c:pt idx="25157">
                  <c:v>0.001493056</c:v>
                </c:pt>
                <c:pt idx="25158">
                  <c:v>0.000625</c:v>
                </c:pt>
                <c:pt idx="25159">
                  <c:v>0.007094907</c:v>
                </c:pt>
                <c:pt idx="25160">
                  <c:v>0.001736111</c:v>
                </c:pt>
                <c:pt idx="25161">
                  <c:v>0.001226852</c:v>
                </c:pt>
                <c:pt idx="25162">
                  <c:v>0.003425926</c:v>
                </c:pt>
                <c:pt idx="25163">
                  <c:v>0.000763889</c:v>
                </c:pt>
                <c:pt idx="25164">
                  <c:v>0.004756944</c:v>
                </c:pt>
                <c:pt idx="25165">
                  <c:v>0.002962963</c:v>
                </c:pt>
                <c:pt idx="25166">
                  <c:v>0.001793981</c:v>
                </c:pt>
                <c:pt idx="25167">
                  <c:v>0.001354167</c:v>
                </c:pt>
                <c:pt idx="25168">
                  <c:v>0.0034375</c:v>
                </c:pt>
                <c:pt idx="25169">
                  <c:v>0.003078704</c:v>
                </c:pt>
                <c:pt idx="25170">
                  <c:v>0.005034722</c:v>
                </c:pt>
                <c:pt idx="25171">
                  <c:v>0.000949074</c:v>
                </c:pt>
                <c:pt idx="25172">
                  <c:v>0.002974537</c:v>
                </c:pt>
                <c:pt idx="25173">
                  <c:v>0.001099537</c:v>
                </c:pt>
                <c:pt idx="25174">
                  <c:v>0.001782407</c:v>
                </c:pt>
                <c:pt idx="25175">
                  <c:v>0.00306713</c:v>
                </c:pt>
                <c:pt idx="25176">
                  <c:v>0.00150463</c:v>
                </c:pt>
                <c:pt idx="25177">
                  <c:v>0.002928241</c:v>
                </c:pt>
                <c:pt idx="25178">
                  <c:v>0.004594907</c:v>
                </c:pt>
                <c:pt idx="25179">
                  <c:v>0.001898148</c:v>
                </c:pt>
                <c:pt idx="25180">
                  <c:v>0.000972222</c:v>
                </c:pt>
                <c:pt idx="25181">
                  <c:v>0.010752315</c:v>
                </c:pt>
                <c:pt idx="25182">
                  <c:v>0.006898148</c:v>
                </c:pt>
                <c:pt idx="25183">
                  <c:v>0.000891204</c:v>
                </c:pt>
                <c:pt idx="25184">
                  <c:v>0.004618056</c:v>
                </c:pt>
                <c:pt idx="25185">
                  <c:v>0.002118056</c:v>
                </c:pt>
                <c:pt idx="25186">
                  <c:v>0.010694444</c:v>
                </c:pt>
                <c:pt idx="25187">
                  <c:v>0.000428241</c:v>
                </c:pt>
                <c:pt idx="25188">
                  <c:v>0.002291667</c:v>
                </c:pt>
                <c:pt idx="25189">
                  <c:v>0.001145833</c:v>
                </c:pt>
                <c:pt idx="25190">
                  <c:v>0.002939815</c:v>
                </c:pt>
                <c:pt idx="25191">
                  <c:v>0.002280093</c:v>
                </c:pt>
                <c:pt idx="25192">
                  <c:v>0.00537037</c:v>
                </c:pt>
                <c:pt idx="25193">
                  <c:v>0.005243056</c:v>
                </c:pt>
                <c:pt idx="25194">
                  <c:v>0.001550926</c:v>
                </c:pt>
                <c:pt idx="25195">
                  <c:v>0.001967593</c:v>
                </c:pt>
                <c:pt idx="25196">
                  <c:v>0.004849537</c:v>
                </c:pt>
                <c:pt idx="25197">
                  <c:v>0.000949074</c:v>
                </c:pt>
                <c:pt idx="25198">
                  <c:v>0.00287037</c:v>
                </c:pt>
                <c:pt idx="25199">
                  <c:v>0.007384259</c:v>
                </c:pt>
                <c:pt idx="25200">
                  <c:v>0.000902778</c:v>
                </c:pt>
                <c:pt idx="25201">
                  <c:v>0.001875</c:v>
                </c:pt>
                <c:pt idx="25202">
                  <c:v>0.000972222</c:v>
                </c:pt>
                <c:pt idx="25203">
                  <c:v>0.006782407</c:v>
                </c:pt>
                <c:pt idx="25204">
                  <c:v>0.003333333</c:v>
                </c:pt>
                <c:pt idx="25205">
                  <c:v>0.003796296</c:v>
                </c:pt>
                <c:pt idx="25206">
                  <c:v>0.002233796</c:v>
                </c:pt>
                <c:pt idx="25207">
                  <c:v>0.000393519</c:v>
                </c:pt>
                <c:pt idx="25208">
                  <c:v>0.004074074</c:v>
                </c:pt>
                <c:pt idx="25209">
                  <c:v>0.001030093</c:v>
                </c:pt>
                <c:pt idx="25210">
                  <c:v>0.003530093</c:v>
                </c:pt>
                <c:pt idx="25211">
                  <c:v>0.002372685</c:v>
                </c:pt>
                <c:pt idx="25212">
                  <c:v>0.001238426</c:v>
                </c:pt>
                <c:pt idx="25213">
                  <c:v>0.000196759</c:v>
                </c:pt>
                <c:pt idx="25214">
                  <c:v>0.00119213</c:v>
                </c:pt>
                <c:pt idx="25215">
                  <c:v>0.000891204</c:v>
                </c:pt>
                <c:pt idx="25216">
                  <c:v>0.001076389</c:v>
                </c:pt>
                <c:pt idx="25217">
                  <c:v>0.005891204</c:v>
                </c:pt>
                <c:pt idx="25218">
                  <c:v>0.003148148</c:v>
                </c:pt>
                <c:pt idx="25219">
                  <c:v>0.000555556</c:v>
                </c:pt>
                <c:pt idx="25220">
                  <c:v>0.000439815</c:v>
                </c:pt>
                <c:pt idx="25221">
                  <c:v>0.002696759</c:v>
                </c:pt>
                <c:pt idx="25222">
                  <c:v>0.001990741</c:v>
                </c:pt>
                <c:pt idx="25223">
                  <c:v>0.003888889</c:v>
                </c:pt>
                <c:pt idx="25224">
                  <c:v>0.001261574</c:v>
                </c:pt>
                <c:pt idx="25225">
                  <c:v>0.000983796</c:v>
                </c:pt>
                <c:pt idx="25226">
                  <c:v>0.001296296</c:v>
                </c:pt>
                <c:pt idx="25227">
                  <c:v>0.00119213</c:v>
                </c:pt>
                <c:pt idx="25228">
                  <c:v>0.000578704</c:v>
                </c:pt>
                <c:pt idx="25229">
                  <c:v>0.005960648</c:v>
                </c:pt>
                <c:pt idx="25230">
                  <c:v>0.000555556</c:v>
                </c:pt>
                <c:pt idx="25231">
                  <c:v>0.001099537</c:v>
                </c:pt>
                <c:pt idx="25232">
                  <c:v>0.000543981</c:v>
                </c:pt>
                <c:pt idx="25233">
                  <c:v>0.000173611</c:v>
                </c:pt>
                <c:pt idx="25234">
                  <c:v>0.001226852</c:v>
                </c:pt>
                <c:pt idx="25235">
                  <c:v>0.001319444</c:v>
                </c:pt>
                <c:pt idx="25236">
                  <c:v>0.010381944</c:v>
                </c:pt>
                <c:pt idx="25237">
                  <c:v>0.002835648</c:v>
                </c:pt>
                <c:pt idx="25238">
                  <c:v>0.003472222</c:v>
                </c:pt>
                <c:pt idx="25239">
                  <c:v>0.021469907</c:v>
                </c:pt>
                <c:pt idx="25240">
                  <c:v>0.001180556</c:v>
                </c:pt>
                <c:pt idx="25241">
                  <c:v>0.001840278</c:v>
                </c:pt>
                <c:pt idx="25242">
                  <c:v>0.002766204</c:v>
                </c:pt>
                <c:pt idx="25243">
                  <c:v>0.002361111</c:v>
                </c:pt>
                <c:pt idx="25244">
                  <c:v>0.000949074</c:v>
                </c:pt>
                <c:pt idx="25245">
                  <c:v>0.004502315</c:v>
                </c:pt>
                <c:pt idx="25246">
                  <c:v>0.001875</c:v>
                </c:pt>
                <c:pt idx="25247">
                  <c:v>0.002951389</c:v>
                </c:pt>
                <c:pt idx="25248">
                  <c:v>0.004826389</c:v>
                </c:pt>
                <c:pt idx="25249">
                  <c:v>0.000601852</c:v>
                </c:pt>
                <c:pt idx="25250">
                  <c:v>0.001180556</c:v>
                </c:pt>
                <c:pt idx="25251">
                  <c:v>0.00068287</c:v>
                </c:pt>
                <c:pt idx="25252">
                  <c:v>0.001157407</c:v>
                </c:pt>
                <c:pt idx="25253">
                  <c:v>0.00400463</c:v>
                </c:pt>
                <c:pt idx="25254">
                  <c:v>2.31481E-05</c:v>
                </c:pt>
                <c:pt idx="25255">
                  <c:v>0.003333333</c:v>
                </c:pt>
                <c:pt idx="25256">
                  <c:v>0.000891204</c:v>
                </c:pt>
                <c:pt idx="25257">
                  <c:v>0.00619213</c:v>
                </c:pt>
                <c:pt idx="25258">
                  <c:v>0.011967593</c:v>
                </c:pt>
                <c:pt idx="25259">
                  <c:v>0.001365741</c:v>
                </c:pt>
                <c:pt idx="25260">
                  <c:v>0.001967593</c:v>
                </c:pt>
                <c:pt idx="25261">
                  <c:v>0.006134259</c:v>
                </c:pt>
                <c:pt idx="25262">
                  <c:v>0.000601852</c:v>
                </c:pt>
                <c:pt idx="25263">
                  <c:v>0.001053241</c:v>
                </c:pt>
                <c:pt idx="25264">
                  <c:v>0.002615741</c:v>
                </c:pt>
                <c:pt idx="25265">
                  <c:v>0.001990741</c:v>
                </c:pt>
                <c:pt idx="25266">
                  <c:v>0.000902778</c:v>
                </c:pt>
                <c:pt idx="25267">
                  <c:v>0.001412037</c:v>
                </c:pt>
                <c:pt idx="25268">
                  <c:v>0.001041667</c:v>
                </c:pt>
                <c:pt idx="25269">
                  <c:v>0.000810185</c:v>
                </c:pt>
                <c:pt idx="25270">
                  <c:v>0.00119213</c:v>
                </c:pt>
                <c:pt idx="25271">
                  <c:v>0.004861111</c:v>
                </c:pt>
                <c:pt idx="25272">
                  <c:v>0.002303241</c:v>
                </c:pt>
                <c:pt idx="25273">
                  <c:v>0.001273148</c:v>
                </c:pt>
                <c:pt idx="25274">
                  <c:v>0.001064815</c:v>
                </c:pt>
                <c:pt idx="25275">
                  <c:v>0.001053241</c:v>
                </c:pt>
                <c:pt idx="25276">
                  <c:v>0.002384259</c:v>
                </c:pt>
                <c:pt idx="25277">
                  <c:v>0.000648148</c:v>
                </c:pt>
                <c:pt idx="25278">
                  <c:v>0.002199074</c:v>
                </c:pt>
                <c:pt idx="25279">
                  <c:v>0.001516204</c:v>
                </c:pt>
                <c:pt idx="25280">
                  <c:v>0.000914352</c:v>
                </c:pt>
                <c:pt idx="25281">
                  <c:v>0.003726852</c:v>
                </c:pt>
                <c:pt idx="25282">
                  <c:v>0.001215278</c:v>
                </c:pt>
                <c:pt idx="25283">
                  <c:v>0.000474537</c:v>
                </c:pt>
                <c:pt idx="25284">
                  <c:v>0.003796296</c:v>
                </c:pt>
                <c:pt idx="25285">
                  <c:v>0.005</c:v>
                </c:pt>
                <c:pt idx="25286">
                  <c:v>0.002592593</c:v>
                </c:pt>
                <c:pt idx="25287">
                  <c:v>0.002835648</c:v>
                </c:pt>
                <c:pt idx="25288">
                  <c:v>0.001261574</c:v>
                </c:pt>
                <c:pt idx="25289">
                  <c:v>0.001435185</c:v>
                </c:pt>
                <c:pt idx="25290">
                  <c:v>0.001076389</c:v>
                </c:pt>
                <c:pt idx="25291">
                  <c:v>0.003321759</c:v>
                </c:pt>
                <c:pt idx="25292">
                  <c:v>0.001030093</c:v>
                </c:pt>
                <c:pt idx="25293">
                  <c:v>0.00068287</c:v>
                </c:pt>
                <c:pt idx="25294">
                  <c:v>0.000706019</c:v>
                </c:pt>
                <c:pt idx="25295">
                  <c:v>0.001354167</c:v>
                </c:pt>
                <c:pt idx="25296">
                  <c:v>0.000787037</c:v>
                </c:pt>
                <c:pt idx="25297">
                  <c:v>0.001041667</c:v>
                </c:pt>
                <c:pt idx="25298">
                  <c:v>0.000775463</c:v>
                </c:pt>
                <c:pt idx="25299">
                  <c:v>0.000428241</c:v>
                </c:pt>
                <c:pt idx="25300">
                  <c:v>0.000555556</c:v>
                </c:pt>
                <c:pt idx="25301">
                  <c:v>0.000844907</c:v>
                </c:pt>
                <c:pt idx="25302">
                  <c:v>0.000706019</c:v>
                </c:pt>
                <c:pt idx="25303">
                  <c:v>0.002685185</c:v>
                </c:pt>
                <c:pt idx="25304">
                  <c:v>0.000671296</c:v>
                </c:pt>
                <c:pt idx="25305">
                  <c:v>0.005787037</c:v>
                </c:pt>
                <c:pt idx="25306">
                  <c:v>0.001655093</c:v>
                </c:pt>
                <c:pt idx="25307">
                  <c:v>0.002905093</c:v>
                </c:pt>
                <c:pt idx="25308">
                  <c:v>0.001041667</c:v>
                </c:pt>
                <c:pt idx="25309">
                  <c:v>0.000752315</c:v>
                </c:pt>
                <c:pt idx="25310">
                  <c:v>0.001793981</c:v>
                </c:pt>
                <c:pt idx="25311">
                  <c:v>0.00380787</c:v>
                </c:pt>
                <c:pt idx="25312">
                  <c:v>0.002210648</c:v>
                </c:pt>
                <c:pt idx="25313">
                  <c:v>0.00150463</c:v>
                </c:pt>
                <c:pt idx="25314">
                  <c:v>0.001898148</c:v>
                </c:pt>
                <c:pt idx="25315">
                  <c:v>0.000208333</c:v>
                </c:pt>
                <c:pt idx="25316">
                  <c:v>0.008194444</c:v>
                </c:pt>
                <c:pt idx="25317">
                  <c:v>0.001157407</c:v>
                </c:pt>
                <c:pt idx="25318">
                  <c:v>0.007581019</c:v>
                </c:pt>
                <c:pt idx="25319">
                  <c:v>0.002164352</c:v>
                </c:pt>
                <c:pt idx="25320">
                  <c:v>0.0009375</c:v>
                </c:pt>
                <c:pt idx="25321">
                  <c:v>0.001458333</c:v>
                </c:pt>
                <c:pt idx="25322">
                  <c:v>0.00162037</c:v>
                </c:pt>
                <c:pt idx="25323">
                  <c:v>0.007418981</c:v>
                </c:pt>
                <c:pt idx="25324">
                  <c:v>0.001134259</c:v>
                </c:pt>
                <c:pt idx="25325">
                  <c:v>0.00875</c:v>
                </c:pt>
                <c:pt idx="25326">
                  <c:v>0.000497685</c:v>
                </c:pt>
                <c:pt idx="25327">
                  <c:v>0.00037037</c:v>
                </c:pt>
                <c:pt idx="25328">
                  <c:v>0.001388889</c:v>
                </c:pt>
                <c:pt idx="25329">
                  <c:v>0.000798611</c:v>
                </c:pt>
                <c:pt idx="25330">
                  <c:v>0.001319444</c:v>
                </c:pt>
                <c:pt idx="25331">
                  <c:v>0.000613426</c:v>
                </c:pt>
                <c:pt idx="25332">
                  <c:v>0.002326389</c:v>
                </c:pt>
                <c:pt idx="25333">
                  <c:v>0.003252315</c:v>
                </c:pt>
                <c:pt idx="25334">
                  <c:v>0.002291667</c:v>
                </c:pt>
                <c:pt idx="25335">
                  <c:v>0.006689815</c:v>
                </c:pt>
                <c:pt idx="25336">
                  <c:v>0.001527778</c:v>
                </c:pt>
                <c:pt idx="25337">
                  <c:v>0.002222222</c:v>
                </c:pt>
                <c:pt idx="25338">
                  <c:v>0.004375</c:v>
                </c:pt>
                <c:pt idx="25339">
                  <c:v>0.003923611</c:v>
                </c:pt>
                <c:pt idx="25340">
                  <c:v>0.003009259</c:v>
                </c:pt>
                <c:pt idx="25341">
                  <c:v>0.001550926</c:v>
                </c:pt>
                <c:pt idx="25342">
                  <c:v>0.002326389</c:v>
                </c:pt>
                <c:pt idx="25343">
                  <c:v>0.000358796</c:v>
                </c:pt>
                <c:pt idx="25344">
                  <c:v>0.000914352</c:v>
                </c:pt>
                <c:pt idx="25345">
                  <c:v>0.001099537</c:v>
                </c:pt>
                <c:pt idx="25346">
                  <c:v>0.000706019</c:v>
                </c:pt>
                <c:pt idx="25347">
                  <c:v>0.00056713</c:v>
                </c:pt>
                <c:pt idx="25348">
                  <c:v>0.000532407</c:v>
                </c:pt>
                <c:pt idx="25349">
                  <c:v>0.000972222</c:v>
                </c:pt>
                <c:pt idx="25350">
                  <c:v>0.000729167</c:v>
                </c:pt>
                <c:pt idx="25351">
                  <c:v>0.002106481</c:v>
                </c:pt>
                <c:pt idx="25352">
                  <c:v>0.000625</c:v>
                </c:pt>
                <c:pt idx="25353">
                  <c:v>0.002974537</c:v>
                </c:pt>
                <c:pt idx="25354">
                  <c:v>0.003414352</c:v>
                </c:pt>
                <c:pt idx="25355">
                  <c:v>0.000775463</c:v>
                </c:pt>
                <c:pt idx="25356">
                  <c:v>0.000671296</c:v>
                </c:pt>
                <c:pt idx="25357">
                  <c:v>0.000821759</c:v>
                </c:pt>
                <c:pt idx="25358">
                  <c:v>0.003599537</c:v>
                </c:pt>
                <c:pt idx="25359">
                  <c:v>0.00119213</c:v>
                </c:pt>
                <c:pt idx="25360">
                  <c:v>0.004641204</c:v>
                </c:pt>
                <c:pt idx="25361">
                  <c:v>0.001400463</c:v>
                </c:pt>
                <c:pt idx="25362">
                  <c:v>0.001122685</c:v>
                </c:pt>
                <c:pt idx="25363">
                  <c:v>0.000729167</c:v>
                </c:pt>
                <c:pt idx="25364">
                  <c:v>0.003136574</c:v>
                </c:pt>
                <c:pt idx="25365">
                  <c:v>0.005034722</c:v>
                </c:pt>
                <c:pt idx="25366">
                  <c:v>0.000601852</c:v>
                </c:pt>
                <c:pt idx="25367">
                  <c:v>0.00193287</c:v>
                </c:pt>
                <c:pt idx="25368">
                  <c:v>0.004259259</c:v>
                </c:pt>
                <c:pt idx="25369">
                  <c:v>0.001759259</c:v>
                </c:pt>
                <c:pt idx="25370">
                  <c:v>0.001238426</c:v>
                </c:pt>
                <c:pt idx="25371">
                  <c:v>0.000960648</c:v>
                </c:pt>
                <c:pt idx="25372">
                  <c:v>0.001898148</c:v>
                </c:pt>
                <c:pt idx="25373">
                  <c:v>0.005497685</c:v>
                </c:pt>
                <c:pt idx="25374">
                  <c:v>0.001446759</c:v>
                </c:pt>
                <c:pt idx="25375">
                  <c:v>0.00099537</c:v>
                </c:pt>
                <c:pt idx="25376">
                  <c:v>0.000787037</c:v>
                </c:pt>
                <c:pt idx="25377">
                  <c:v>0.0025</c:v>
                </c:pt>
                <c:pt idx="25378">
                  <c:v>0.001643519</c:v>
                </c:pt>
                <c:pt idx="25379">
                  <c:v>0.00181713</c:v>
                </c:pt>
                <c:pt idx="25380">
                  <c:v>0.001006944</c:v>
                </c:pt>
                <c:pt idx="25381">
                  <c:v>0.001423611</c:v>
                </c:pt>
                <c:pt idx="25382">
                  <c:v>0.003020833</c:v>
                </c:pt>
                <c:pt idx="25383">
                  <c:v>0.000694444</c:v>
                </c:pt>
                <c:pt idx="25384">
                  <c:v>0.000590278</c:v>
                </c:pt>
                <c:pt idx="25385">
                  <c:v>0.006805556</c:v>
                </c:pt>
                <c:pt idx="25386">
                  <c:v>0.000601852</c:v>
                </c:pt>
                <c:pt idx="25387">
                  <c:v>0.005486111</c:v>
                </c:pt>
                <c:pt idx="25388">
                  <c:v>0.001898148</c:v>
                </c:pt>
                <c:pt idx="25389">
                  <c:v>0.004097222</c:v>
                </c:pt>
                <c:pt idx="25390">
                  <c:v>0.000729167</c:v>
                </c:pt>
                <c:pt idx="25391">
                  <c:v>0.001516204</c:v>
                </c:pt>
                <c:pt idx="25392">
                  <c:v>0.002060185</c:v>
                </c:pt>
                <c:pt idx="25393">
                  <c:v>0.003831019</c:v>
                </c:pt>
                <c:pt idx="25394">
                  <c:v>0.000972222</c:v>
                </c:pt>
                <c:pt idx="25395">
                  <c:v>0.001469907</c:v>
                </c:pt>
                <c:pt idx="25396">
                  <c:v>0.000625</c:v>
                </c:pt>
                <c:pt idx="25397">
                  <c:v>0.005</c:v>
                </c:pt>
                <c:pt idx="25398">
                  <c:v>0.005497685</c:v>
                </c:pt>
                <c:pt idx="25399">
                  <c:v>0.00087963</c:v>
                </c:pt>
                <c:pt idx="25400">
                  <c:v>0.004027778</c:v>
                </c:pt>
                <c:pt idx="25401">
                  <c:v>0.003576389</c:v>
                </c:pt>
                <c:pt idx="25402">
                  <c:v>0.001296296</c:v>
                </c:pt>
                <c:pt idx="25403">
                  <c:v>0.000763889</c:v>
                </c:pt>
                <c:pt idx="25404">
                  <c:v>0.002743056</c:v>
                </c:pt>
                <c:pt idx="25405">
                  <c:v>0.001053241</c:v>
                </c:pt>
                <c:pt idx="25406">
                  <c:v>0.000833333</c:v>
                </c:pt>
                <c:pt idx="25407">
                  <c:v>0.001423611</c:v>
                </c:pt>
                <c:pt idx="25408">
                  <c:v>0.000844907</c:v>
                </c:pt>
                <c:pt idx="25409">
                  <c:v>0.002303241</c:v>
                </c:pt>
                <c:pt idx="25410">
                  <c:v>0.001909722</c:v>
                </c:pt>
                <c:pt idx="25411">
                  <c:v>0.002453704</c:v>
                </c:pt>
                <c:pt idx="25412">
                  <c:v>0.001886574</c:v>
                </c:pt>
                <c:pt idx="25413">
                  <c:v>0.005185185</c:v>
                </c:pt>
                <c:pt idx="25414">
                  <c:v>0.001435185</c:v>
                </c:pt>
                <c:pt idx="25415">
                  <c:v>0.002060185</c:v>
                </c:pt>
                <c:pt idx="25416">
                  <c:v>0.003356481</c:v>
                </c:pt>
                <c:pt idx="25417">
                  <c:v>0.002256944</c:v>
                </c:pt>
                <c:pt idx="25418">
                  <c:v>0.001435185</c:v>
                </c:pt>
                <c:pt idx="25419">
                  <c:v>0.002372685</c:v>
                </c:pt>
                <c:pt idx="25420">
                  <c:v>0.000891204</c:v>
                </c:pt>
                <c:pt idx="25421">
                  <c:v>0.004618056</c:v>
                </c:pt>
                <c:pt idx="25422">
                  <c:v>0.004050926</c:v>
                </c:pt>
                <c:pt idx="25423">
                  <c:v>0.00306713</c:v>
                </c:pt>
                <c:pt idx="25424">
                  <c:v>0.001111111</c:v>
                </c:pt>
                <c:pt idx="25425">
                  <c:v>0.003275463</c:v>
                </c:pt>
                <c:pt idx="25426">
                  <c:v>0.012650463</c:v>
                </c:pt>
                <c:pt idx="25427">
                  <c:v>0.006597222</c:v>
                </c:pt>
                <c:pt idx="25428">
                  <c:v>0.002835648</c:v>
                </c:pt>
                <c:pt idx="25429">
                  <c:v>0.002071759</c:v>
                </c:pt>
                <c:pt idx="25430">
                  <c:v>0.000752315</c:v>
                </c:pt>
                <c:pt idx="25431">
                  <c:v>0.002048611</c:v>
                </c:pt>
                <c:pt idx="25432">
                  <c:v>0.001793981</c:v>
                </c:pt>
                <c:pt idx="25433">
                  <c:v>0.002141204</c:v>
                </c:pt>
                <c:pt idx="25434">
                  <c:v>0.001041667</c:v>
                </c:pt>
                <c:pt idx="25435">
                  <c:v>0.001273148</c:v>
                </c:pt>
                <c:pt idx="25436">
                  <c:v>0.000717593</c:v>
                </c:pt>
                <c:pt idx="25437">
                  <c:v>0.001388889</c:v>
                </c:pt>
                <c:pt idx="25438">
                  <c:v>0.004988426</c:v>
                </c:pt>
                <c:pt idx="25439">
                  <c:v>0.00181713</c:v>
                </c:pt>
                <c:pt idx="25440">
                  <c:v>0.00369213</c:v>
                </c:pt>
                <c:pt idx="25441">
                  <c:v>0.003032407</c:v>
                </c:pt>
                <c:pt idx="25442">
                  <c:v>0.002071759</c:v>
                </c:pt>
                <c:pt idx="25443">
                  <c:v>0.002048611</c:v>
                </c:pt>
                <c:pt idx="25444">
                  <c:v>0.00181713</c:v>
                </c:pt>
                <c:pt idx="25445">
                  <c:v>0.000752315</c:v>
                </c:pt>
                <c:pt idx="25446">
                  <c:v>0.000949074</c:v>
                </c:pt>
                <c:pt idx="25447">
                  <c:v>0.002824074</c:v>
                </c:pt>
                <c:pt idx="25448">
                  <c:v>0.001273148</c:v>
                </c:pt>
                <c:pt idx="25449">
                  <c:v>0.000729167</c:v>
                </c:pt>
                <c:pt idx="25450">
                  <c:v>0.001446759</c:v>
                </c:pt>
                <c:pt idx="25451">
                  <c:v>0.002152778</c:v>
                </c:pt>
                <c:pt idx="25452">
                  <c:v>0.001122685</c:v>
                </c:pt>
                <c:pt idx="25453">
                  <c:v>0.001423611</c:v>
                </c:pt>
                <c:pt idx="25454">
                  <c:v>0.013668981</c:v>
                </c:pt>
                <c:pt idx="25455">
                  <c:v>0.001331019</c:v>
                </c:pt>
                <c:pt idx="25456">
                  <c:v>0.002175926</c:v>
                </c:pt>
                <c:pt idx="25457">
                  <c:v>0.001666667</c:v>
                </c:pt>
                <c:pt idx="25458">
                  <c:v>0.001990741</c:v>
                </c:pt>
                <c:pt idx="25459">
                  <c:v>0.005023148</c:v>
                </c:pt>
                <c:pt idx="25460">
                  <c:v>0.000949074</c:v>
                </c:pt>
                <c:pt idx="25461">
                  <c:v>0.000636574</c:v>
                </c:pt>
                <c:pt idx="25462">
                  <c:v>0.001388889</c:v>
                </c:pt>
                <c:pt idx="25463">
                  <c:v>0.000625</c:v>
                </c:pt>
                <c:pt idx="25464">
                  <c:v>0.003055556</c:v>
                </c:pt>
                <c:pt idx="25465">
                  <c:v>0.000972222</c:v>
                </c:pt>
                <c:pt idx="25466">
                  <c:v>0.003159722</c:v>
                </c:pt>
                <c:pt idx="25467">
                  <c:v>0.002893519</c:v>
                </c:pt>
                <c:pt idx="25468">
                  <c:v>0.003101852</c:v>
                </c:pt>
                <c:pt idx="25469">
                  <c:v>0.002905093</c:v>
                </c:pt>
                <c:pt idx="25470">
                  <c:v>0.005486111</c:v>
                </c:pt>
                <c:pt idx="25471">
                  <c:v>0.002708333</c:v>
                </c:pt>
                <c:pt idx="25472">
                  <c:v>0.002777778</c:v>
                </c:pt>
                <c:pt idx="25473">
                  <c:v>0.00037037</c:v>
                </c:pt>
                <c:pt idx="25474">
                  <c:v>0.002534722</c:v>
                </c:pt>
                <c:pt idx="25475">
                  <c:v>0.001608796</c:v>
                </c:pt>
                <c:pt idx="25476">
                  <c:v>0.001458333</c:v>
                </c:pt>
                <c:pt idx="25477">
                  <c:v>0.000914352</c:v>
                </c:pt>
                <c:pt idx="25478">
                  <c:v>0.001238426</c:v>
                </c:pt>
                <c:pt idx="25479">
                  <c:v>0.006909722</c:v>
                </c:pt>
                <c:pt idx="25480">
                  <c:v>0.002650463</c:v>
                </c:pt>
                <c:pt idx="25481">
                  <c:v>0.002673611</c:v>
                </c:pt>
                <c:pt idx="25482">
                  <c:v>0.001493056</c:v>
                </c:pt>
                <c:pt idx="25483">
                  <c:v>0.001921296</c:v>
                </c:pt>
                <c:pt idx="25484">
                  <c:v>0.001053241</c:v>
                </c:pt>
                <c:pt idx="25485">
                  <c:v>0.002268519</c:v>
                </c:pt>
                <c:pt idx="25486">
                  <c:v>0.001087963</c:v>
                </c:pt>
                <c:pt idx="25487">
                  <c:v>0.001689815</c:v>
                </c:pt>
                <c:pt idx="25488">
                  <c:v>0.001180556</c:v>
                </c:pt>
                <c:pt idx="25489">
                  <c:v>0.00099537</c:v>
                </c:pt>
                <c:pt idx="25490">
                  <c:v>0.002349537</c:v>
                </c:pt>
                <c:pt idx="25491">
                  <c:v>0.000868056</c:v>
                </c:pt>
                <c:pt idx="25492">
                  <c:v>0.004479167</c:v>
                </c:pt>
                <c:pt idx="25493">
                  <c:v>0.002824074</c:v>
                </c:pt>
                <c:pt idx="25494">
                  <c:v>0.008287037</c:v>
                </c:pt>
                <c:pt idx="25495">
                  <c:v>0.004861111</c:v>
                </c:pt>
                <c:pt idx="25496">
                  <c:v>0.004884259</c:v>
                </c:pt>
                <c:pt idx="25497">
                  <c:v>0.001678241</c:v>
                </c:pt>
                <c:pt idx="25498">
                  <c:v>0.000856481</c:v>
                </c:pt>
                <c:pt idx="25499">
                  <c:v>0.001631944</c:v>
                </c:pt>
                <c:pt idx="25500">
                  <c:v>0.000196759</c:v>
                </c:pt>
                <c:pt idx="25501">
                  <c:v>0.000590278</c:v>
                </c:pt>
                <c:pt idx="25502">
                  <c:v>0.002222222</c:v>
                </c:pt>
                <c:pt idx="25503">
                  <c:v>0.00537037</c:v>
                </c:pt>
                <c:pt idx="25504">
                  <c:v>0.000775463</c:v>
                </c:pt>
                <c:pt idx="25505">
                  <c:v>0.000914352</c:v>
                </c:pt>
                <c:pt idx="25506">
                  <c:v>0.000833333</c:v>
                </c:pt>
                <c:pt idx="25507">
                  <c:v>0.001377315</c:v>
                </c:pt>
                <c:pt idx="25508">
                  <c:v>0.000543981</c:v>
                </c:pt>
                <c:pt idx="25509">
                  <c:v>0.008356481</c:v>
                </c:pt>
                <c:pt idx="25510">
                  <c:v>0.016631944</c:v>
                </c:pt>
                <c:pt idx="25511">
                  <c:v>0.002025463</c:v>
                </c:pt>
                <c:pt idx="25512">
                  <c:v>0.001539352</c:v>
                </c:pt>
                <c:pt idx="25513">
                  <c:v>0.001597222</c:v>
                </c:pt>
                <c:pt idx="25514">
                  <c:v>0.003159722</c:v>
                </c:pt>
                <c:pt idx="25515">
                  <c:v>0.001967593</c:v>
                </c:pt>
                <c:pt idx="25516">
                  <c:v>0.001701389</c:v>
                </c:pt>
                <c:pt idx="25517">
                  <c:v>0.008414352</c:v>
                </c:pt>
                <c:pt idx="25518">
                  <c:v>0.001111111</c:v>
                </c:pt>
                <c:pt idx="25519">
                  <c:v>0.006145833</c:v>
                </c:pt>
                <c:pt idx="25520">
                  <c:v>0.002164352</c:v>
                </c:pt>
                <c:pt idx="25521">
                  <c:v>0.003368056</c:v>
                </c:pt>
                <c:pt idx="25522">
                  <c:v>0.007326389</c:v>
                </c:pt>
                <c:pt idx="25523">
                  <c:v>0.000636574</c:v>
                </c:pt>
                <c:pt idx="25524">
                  <c:v>0.002673611</c:v>
                </c:pt>
                <c:pt idx="25525">
                  <c:v>0.0015625</c:v>
                </c:pt>
                <c:pt idx="25526">
                  <c:v>0.001851852</c:v>
                </c:pt>
                <c:pt idx="25527">
                  <c:v>0.000775463</c:v>
                </c:pt>
                <c:pt idx="25528">
                  <c:v>0.00130787</c:v>
                </c:pt>
                <c:pt idx="25529">
                  <c:v>0.002210648</c:v>
                </c:pt>
                <c:pt idx="25530">
                  <c:v>0.00119213</c:v>
                </c:pt>
                <c:pt idx="25531">
                  <c:v>0.002199074</c:v>
                </c:pt>
                <c:pt idx="25532">
                  <c:v>0.004097222</c:v>
                </c:pt>
                <c:pt idx="25533">
                  <c:v>0.002013889</c:v>
                </c:pt>
                <c:pt idx="25534">
                  <c:v>0.002361111</c:v>
                </c:pt>
                <c:pt idx="25535">
                  <c:v>0.001712963</c:v>
                </c:pt>
                <c:pt idx="25536">
                  <c:v>0.010162037</c:v>
                </c:pt>
                <c:pt idx="25537">
                  <c:v>0.001030093</c:v>
                </c:pt>
                <c:pt idx="25538">
                  <c:v>0.001979167</c:v>
                </c:pt>
                <c:pt idx="25539">
                  <c:v>0.003136574</c:v>
                </c:pt>
                <c:pt idx="25540">
                  <c:v>0.002824074</c:v>
                </c:pt>
                <c:pt idx="25541">
                  <c:v>0.002523148</c:v>
                </c:pt>
                <c:pt idx="25542">
                  <c:v>0.000497685</c:v>
                </c:pt>
                <c:pt idx="25543">
                  <c:v>0.007615741</c:v>
                </c:pt>
                <c:pt idx="25544">
                  <c:v>0.001574074</c:v>
                </c:pt>
                <c:pt idx="25545">
                  <c:v>0.015381944</c:v>
                </c:pt>
                <c:pt idx="25546">
                  <c:v>0.001469907</c:v>
                </c:pt>
                <c:pt idx="25547">
                  <c:v>0.001782407</c:v>
                </c:pt>
                <c:pt idx="25548">
                  <c:v>0.000625</c:v>
                </c:pt>
                <c:pt idx="25549">
                  <c:v>0.002511574</c:v>
                </c:pt>
                <c:pt idx="25550">
                  <c:v>0.000972222</c:v>
                </c:pt>
                <c:pt idx="25551">
                  <c:v>0.001273148</c:v>
                </c:pt>
                <c:pt idx="25552">
                  <c:v>0.002164352</c:v>
                </c:pt>
                <c:pt idx="25553">
                  <c:v>0.00431713</c:v>
                </c:pt>
                <c:pt idx="25554">
                  <c:v>0.003310185</c:v>
                </c:pt>
                <c:pt idx="25555">
                  <c:v>0.002337963</c:v>
                </c:pt>
                <c:pt idx="25556">
                  <c:v>0.000787037</c:v>
                </c:pt>
                <c:pt idx="25557">
                  <c:v>0.001134259</c:v>
                </c:pt>
                <c:pt idx="25558">
                  <c:v>0.001967593</c:v>
                </c:pt>
                <c:pt idx="25559">
                  <c:v>0.001493056</c:v>
                </c:pt>
                <c:pt idx="25560">
                  <c:v>0.00462963</c:v>
                </c:pt>
                <c:pt idx="25561">
                  <c:v>0.000983796</c:v>
                </c:pt>
                <c:pt idx="25562">
                  <c:v>0.001458333</c:v>
                </c:pt>
                <c:pt idx="25563">
                  <c:v>0.002789352</c:v>
                </c:pt>
                <c:pt idx="25564">
                  <c:v>0.003958333</c:v>
                </c:pt>
                <c:pt idx="25565">
                  <c:v>0.00224537</c:v>
                </c:pt>
                <c:pt idx="25566">
                  <c:v>0.001006944</c:v>
                </c:pt>
                <c:pt idx="25567">
                  <c:v>0.001655093</c:v>
                </c:pt>
                <c:pt idx="25568">
                  <c:v>0.001076389</c:v>
                </c:pt>
                <c:pt idx="25569">
                  <c:v>0.001701389</c:v>
                </c:pt>
                <c:pt idx="25570">
                  <c:v>0.004305556</c:v>
                </c:pt>
                <c:pt idx="25571">
                  <c:v>0.00099537</c:v>
                </c:pt>
                <c:pt idx="25572">
                  <c:v>0.000671296</c:v>
                </c:pt>
                <c:pt idx="25573">
                  <c:v>0.000266204</c:v>
                </c:pt>
                <c:pt idx="25574">
                  <c:v>0.001377315</c:v>
                </c:pt>
                <c:pt idx="25575">
                  <c:v>0.001354167</c:v>
                </c:pt>
                <c:pt idx="25576">
                  <c:v>0.001701389</c:v>
                </c:pt>
                <c:pt idx="25577">
                  <c:v>0.00431713</c:v>
                </c:pt>
                <c:pt idx="25578">
                  <c:v>0.002048611</c:v>
                </c:pt>
                <c:pt idx="25579">
                  <c:v>0.000972222</c:v>
                </c:pt>
                <c:pt idx="25580">
                  <c:v>0.001979167</c:v>
                </c:pt>
                <c:pt idx="25581">
                  <c:v>0.001736111</c:v>
                </c:pt>
                <c:pt idx="25582">
                  <c:v>0.001516204</c:v>
                </c:pt>
                <c:pt idx="25583">
                  <c:v>0.002997685</c:v>
                </c:pt>
                <c:pt idx="25584">
                  <c:v>0.001331019</c:v>
                </c:pt>
                <c:pt idx="25585">
                  <c:v>0.003275463</c:v>
                </c:pt>
                <c:pt idx="25586">
                  <c:v>0.001851852</c:v>
                </c:pt>
                <c:pt idx="25587">
                  <c:v>0.005578704</c:v>
                </c:pt>
                <c:pt idx="25588">
                  <c:v>0.001400463</c:v>
                </c:pt>
                <c:pt idx="25589">
                  <c:v>0.007152778</c:v>
                </c:pt>
                <c:pt idx="25590">
                  <c:v>0.007025463</c:v>
                </c:pt>
                <c:pt idx="25591">
                  <c:v>0.00275463</c:v>
                </c:pt>
                <c:pt idx="25592">
                  <c:v>0.000706019</c:v>
                </c:pt>
                <c:pt idx="25593">
                  <c:v>0.001608796</c:v>
                </c:pt>
                <c:pt idx="25594">
                  <c:v>0.009375</c:v>
                </c:pt>
                <c:pt idx="25595">
                  <c:v>0.001944444</c:v>
                </c:pt>
                <c:pt idx="25596">
                  <c:v>0.001516204</c:v>
                </c:pt>
                <c:pt idx="25597">
                  <c:v>0.006782407</c:v>
                </c:pt>
                <c:pt idx="25598">
                  <c:v>0.000925926</c:v>
                </c:pt>
                <c:pt idx="25599">
                  <c:v>0.003425926</c:v>
                </c:pt>
                <c:pt idx="25600">
                  <c:v>0.002523148</c:v>
                </c:pt>
                <c:pt idx="25601">
                  <c:v>0.004513889</c:v>
                </c:pt>
                <c:pt idx="25602">
                  <c:v>0.003136574</c:v>
                </c:pt>
                <c:pt idx="25603">
                  <c:v>0.002256944</c:v>
                </c:pt>
                <c:pt idx="25604">
                  <c:v>0.002002315</c:v>
                </c:pt>
                <c:pt idx="25605">
                  <c:v>0.006747685</c:v>
                </c:pt>
                <c:pt idx="25606">
                  <c:v>0.001157407</c:v>
                </c:pt>
                <c:pt idx="25607">
                  <c:v>0.001736111</c:v>
                </c:pt>
                <c:pt idx="25608">
                  <c:v>0.002222222</c:v>
                </c:pt>
                <c:pt idx="25609">
                  <c:v>0.002141204</c:v>
                </c:pt>
                <c:pt idx="25610">
                  <c:v>0.004756944</c:v>
                </c:pt>
                <c:pt idx="25611">
                  <c:v>0.000578704</c:v>
                </c:pt>
                <c:pt idx="25612">
                  <c:v>0.001886574</c:v>
                </c:pt>
                <c:pt idx="25613">
                  <c:v>0.00125</c:v>
                </c:pt>
                <c:pt idx="25614">
                  <c:v>0.00193287</c:v>
                </c:pt>
                <c:pt idx="25615">
                  <c:v>0.011736111</c:v>
                </c:pt>
                <c:pt idx="25616">
                  <c:v>0.005625</c:v>
                </c:pt>
                <c:pt idx="25617">
                  <c:v>0.001851852</c:v>
                </c:pt>
                <c:pt idx="25618">
                  <c:v>0.004918981</c:v>
                </c:pt>
                <c:pt idx="25619">
                  <c:v>0.000972222</c:v>
                </c:pt>
                <c:pt idx="25620">
                  <c:v>0.00318287</c:v>
                </c:pt>
                <c:pt idx="25621">
                  <c:v>0.010648148</c:v>
                </c:pt>
                <c:pt idx="25622">
                  <c:v>0.002164352</c:v>
                </c:pt>
                <c:pt idx="25623">
                  <c:v>0.005509259</c:v>
                </c:pt>
                <c:pt idx="25624">
                  <c:v>0.002777778</c:v>
                </c:pt>
                <c:pt idx="25625">
                  <c:v>0.000381944</c:v>
                </c:pt>
                <c:pt idx="25626">
                  <c:v>0.006840278</c:v>
                </c:pt>
                <c:pt idx="25627">
                  <c:v>0.000891204</c:v>
                </c:pt>
                <c:pt idx="25628">
                  <c:v>0.000833333</c:v>
                </c:pt>
                <c:pt idx="25629">
                  <c:v>0.002349537</c:v>
                </c:pt>
                <c:pt idx="25630">
                  <c:v>0.000590278</c:v>
                </c:pt>
                <c:pt idx="25631">
                  <c:v>0.00181713</c:v>
                </c:pt>
                <c:pt idx="25632">
                  <c:v>0.009548611</c:v>
                </c:pt>
                <c:pt idx="25633">
                  <c:v>0.004212963</c:v>
                </c:pt>
                <c:pt idx="25634">
                  <c:v>0.002696759</c:v>
                </c:pt>
                <c:pt idx="25635">
                  <c:v>0.004560185</c:v>
                </c:pt>
                <c:pt idx="25636">
                  <c:v>0.003958333</c:v>
                </c:pt>
                <c:pt idx="25637">
                  <c:v>0.003298611</c:v>
                </c:pt>
                <c:pt idx="25638">
                  <c:v>0.000752315</c:v>
                </c:pt>
                <c:pt idx="25639">
                  <c:v>0.002314815</c:v>
                </c:pt>
                <c:pt idx="25640">
                  <c:v>0.000717593</c:v>
                </c:pt>
                <c:pt idx="25641">
                  <c:v>0.00181713</c:v>
                </c:pt>
                <c:pt idx="25642">
                  <c:v>0.000451389</c:v>
                </c:pt>
                <c:pt idx="25643">
                  <c:v>0.002881944</c:v>
                </c:pt>
                <c:pt idx="25644">
                  <c:v>0.000462963</c:v>
                </c:pt>
                <c:pt idx="25645">
                  <c:v>0.001145833</c:v>
                </c:pt>
                <c:pt idx="25646">
                  <c:v>0.0021875</c:v>
                </c:pt>
                <c:pt idx="25647">
                  <c:v>0.011446759</c:v>
                </c:pt>
                <c:pt idx="25648">
                  <c:v>0.004386574</c:v>
                </c:pt>
                <c:pt idx="25649">
                  <c:v>0.001331019</c:v>
                </c:pt>
                <c:pt idx="25650">
                  <c:v>0.00505787</c:v>
                </c:pt>
                <c:pt idx="25651">
                  <c:v>0.001921296</c:v>
                </c:pt>
                <c:pt idx="25652">
                  <c:v>0.001215278</c:v>
                </c:pt>
                <c:pt idx="25653">
                  <c:v>0.0015625</c:v>
                </c:pt>
                <c:pt idx="25654">
                  <c:v>0.002175926</c:v>
                </c:pt>
                <c:pt idx="25655">
                  <c:v>0.003043981</c:v>
                </c:pt>
                <c:pt idx="25656">
                  <c:v>0.0053125</c:v>
                </c:pt>
                <c:pt idx="25657">
                  <c:v>0.001608796</c:v>
                </c:pt>
                <c:pt idx="25658">
                  <c:v>0.003946759</c:v>
                </c:pt>
                <c:pt idx="25659">
                  <c:v>0.002858796</c:v>
                </c:pt>
                <c:pt idx="25660">
                  <c:v>0.002719907</c:v>
                </c:pt>
                <c:pt idx="25661">
                  <c:v>0.001215278</c:v>
                </c:pt>
                <c:pt idx="25662">
                  <c:v>0.000925926</c:v>
                </c:pt>
                <c:pt idx="25663">
                  <c:v>0.002083333</c:v>
                </c:pt>
                <c:pt idx="25664">
                  <c:v>0.001828704</c:v>
                </c:pt>
                <c:pt idx="25665">
                  <c:v>0.001284722</c:v>
                </c:pt>
                <c:pt idx="25666">
                  <c:v>0.010393519</c:v>
                </c:pt>
                <c:pt idx="25667">
                  <c:v>0.002847222</c:v>
                </c:pt>
                <c:pt idx="25668">
                  <c:v>0.001724537</c:v>
                </c:pt>
                <c:pt idx="25669">
                  <c:v>0.000960648</c:v>
                </c:pt>
                <c:pt idx="25670">
                  <c:v>0.001400463</c:v>
                </c:pt>
                <c:pt idx="25671">
                  <c:v>0.002858796</c:v>
                </c:pt>
                <c:pt idx="25672">
                  <c:v>0.002002315</c:v>
                </c:pt>
                <c:pt idx="25673">
                  <c:v>0.001631944</c:v>
                </c:pt>
                <c:pt idx="25674">
                  <c:v>0.002233796</c:v>
                </c:pt>
                <c:pt idx="25675">
                  <c:v>0.005405093</c:v>
                </c:pt>
                <c:pt idx="25676">
                  <c:v>0.0159375</c:v>
                </c:pt>
                <c:pt idx="25677">
                  <c:v>0.012986111</c:v>
                </c:pt>
                <c:pt idx="25678">
                  <c:v>0.002037037</c:v>
                </c:pt>
                <c:pt idx="25679">
                  <c:v>0.000763889</c:v>
                </c:pt>
                <c:pt idx="25680">
                  <c:v>0.001226852</c:v>
                </c:pt>
                <c:pt idx="25681">
                  <c:v>0.006134259</c:v>
                </c:pt>
                <c:pt idx="25682">
                  <c:v>0.001273148</c:v>
                </c:pt>
                <c:pt idx="25683">
                  <c:v>0.004236111</c:v>
                </c:pt>
                <c:pt idx="25684">
                  <c:v>0.000949074</c:v>
                </c:pt>
                <c:pt idx="25685">
                  <c:v>0.001493056</c:v>
                </c:pt>
                <c:pt idx="25686">
                  <c:v>0.001574074</c:v>
                </c:pt>
                <c:pt idx="25687">
                  <c:v>0.002905093</c:v>
                </c:pt>
                <c:pt idx="25688">
                  <c:v>0.002349537</c:v>
                </c:pt>
                <c:pt idx="25689">
                  <c:v>0.006284722</c:v>
                </c:pt>
                <c:pt idx="25690">
                  <c:v>0.017083333</c:v>
                </c:pt>
                <c:pt idx="25691">
                  <c:v>0.0025</c:v>
                </c:pt>
                <c:pt idx="25692">
                  <c:v>0.000289352</c:v>
                </c:pt>
                <c:pt idx="25693">
                  <c:v>0.007291667</c:v>
                </c:pt>
                <c:pt idx="25694">
                  <c:v>0.002916667</c:v>
                </c:pt>
                <c:pt idx="25695">
                  <c:v>0.003333333</c:v>
                </c:pt>
                <c:pt idx="25696">
                  <c:v>0.001898148</c:v>
                </c:pt>
                <c:pt idx="25697">
                  <c:v>0.003553241</c:v>
                </c:pt>
                <c:pt idx="25698">
                  <c:v>0.007858796</c:v>
                </c:pt>
                <c:pt idx="25699">
                  <c:v>0.006678241</c:v>
                </c:pt>
                <c:pt idx="25700">
                  <c:v>0.00462963</c:v>
                </c:pt>
                <c:pt idx="25701">
                  <c:v>0.004305556</c:v>
                </c:pt>
                <c:pt idx="25702">
                  <c:v>0.001041667</c:v>
                </c:pt>
                <c:pt idx="25703">
                  <c:v>0.000891204</c:v>
                </c:pt>
                <c:pt idx="25704">
                  <c:v>0.001608796</c:v>
                </c:pt>
                <c:pt idx="25705">
                  <c:v>0.00193287</c:v>
                </c:pt>
                <c:pt idx="25706">
                  <c:v>0.00494213</c:v>
                </c:pt>
                <c:pt idx="25707">
                  <c:v>0.002060185</c:v>
                </c:pt>
                <c:pt idx="25708">
                  <c:v>0.003564815</c:v>
                </c:pt>
                <c:pt idx="25709">
                  <c:v>0.002384259</c:v>
                </c:pt>
                <c:pt idx="25710">
                  <c:v>0.001030093</c:v>
                </c:pt>
                <c:pt idx="25711">
                  <c:v>0.000717593</c:v>
                </c:pt>
                <c:pt idx="25712">
                  <c:v>0.003564815</c:v>
                </c:pt>
                <c:pt idx="25713">
                  <c:v>0.002418981</c:v>
                </c:pt>
                <c:pt idx="25714">
                  <c:v>0.000648148</c:v>
                </c:pt>
                <c:pt idx="25715">
                  <c:v>0.00119213</c:v>
                </c:pt>
                <c:pt idx="25716">
                  <c:v>0.004236111</c:v>
                </c:pt>
                <c:pt idx="25717">
                  <c:v>0.001296296</c:v>
                </c:pt>
                <c:pt idx="25718">
                  <c:v>0.001134259</c:v>
                </c:pt>
                <c:pt idx="25719">
                  <c:v>0.002083333</c:v>
                </c:pt>
                <c:pt idx="25720">
                  <c:v>0.00806713</c:v>
                </c:pt>
                <c:pt idx="25721">
                  <c:v>0.00130787</c:v>
                </c:pt>
                <c:pt idx="25722">
                  <c:v>0.000972222</c:v>
                </c:pt>
                <c:pt idx="25723">
                  <c:v>0.0015625</c:v>
                </c:pt>
                <c:pt idx="25724">
                  <c:v>0.003460648</c:v>
                </c:pt>
                <c:pt idx="25725">
                  <c:v>0.001157407</c:v>
                </c:pt>
                <c:pt idx="25726">
                  <c:v>0.009479167</c:v>
                </c:pt>
                <c:pt idx="25727">
                  <c:v>0.004016204</c:v>
                </c:pt>
                <c:pt idx="25728">
                  <c:v>0.001458333</c:v>
                </c:pt>
                <c:pt idx="25729">
                  <c:v>0.00125</c:v>
                </c:pt>
                <c:pt idx="25730">
                  <c:v>0.005914352</c:v>
                </c:pt>
                <c:pt idx="25731">
                  <c:v>0.003206019</c:v>
                </c:pt>
                <c:pt idx="25732">
                  <c:v>0.001168981</c:v>
                </c:pt>
                <c:pt idx="25733">
                  <c:v>0.008564815</c:v>
                </c:pt>
                <c:pt idx="25734">
                  <c:v>0.001689815</c:v>
                </c:pt>
                <c:pt idx="25735">
                  <c:v>0.001377315</c:v>
                </c:pt>
                <c:pt idx="25736">
                  <c:v>0.001643519</c:v>
                </c:pt>
                <c:pt idx="25737">
                  <c:v>0.004212963</c:v>
                </c:pt>
                <c:pt idx="25738">
                  <c:v>0.008171296</c:v>
                </c:pt>
                <c:pt idx="25739">
                  <c:v>0.000497685</c:v>
                </c:pt>
                <c:pt idx="25740">
                  <c:v>0.004340278</c:v>
                </c:pt>
                <c:pt idx="25741">
                  <c:v>0.0009375</c:v>
                </c:pt>
                <c:pt idx="25742">
                  <c:v>0.004282407</c:v>
                </c:pt>
                <c:pt idx="25743">
                  <c:v>0.001446759</c:v>
                </c:pt>
                <c:pt idx="25744">
                  <c:v>0.001701389</c:v>
                </c:pt>
                <c:pt idx="25745">
                  <c:v>0.001296296</c:v>
                </c:pt>
                <c:pt idx="25746">
                  <c:v>0.003240741</c:v>
                </c:pt>
                <c:pt idx="25747">
                  <c:v>0.002800926</c:v>
                </c:pt>
                <c:pt idx="25748">
                  <c:v>0.00212963</c:v>
                </c:pt>
                <c:pt idx="25749">
                  <c:v>0.001840278</c:v>
                </c:pt>
                <c:pt idx="25750">
                  <c:v>0.00162037</c:v>
                </c:pt>
                <c:pt idx="25751">
                  <c:v>0.008310185</c:v>
                </c:pt>
                <c:pt idx="25752">
                  <c:v>0.002303241</c:v>
                </c:pt>
                <c:pt idx="25753">
                  <c:v>0.002222222</c:v>
                </c:pt>
                <c:pt idx="25754">
                  <c:v>0.003587963</c:v>
                </c:pt>
                <c:pt idx="25755">
                  <c:v>0.0021875</c:v>
                </c:pt>
                <c:pt idx="25756">
                  <c:v>0.000694444</c:v>
                </c:pt>
                <c:pt idx="25757">
                  <c:v>0.003530093</c:v>
                </c:pt>
                <c:pt idx="25758">
                  <c:v>0.00193287</c:v>
                </c:pt>
                <c:pt idx="25759">
                  <c:v>0.002395833</c:v>
                </c:pt>
                <c:pt idx="25760">
                  <c:v>0.001203704</c:v>
                </c:pt>
                <c:pt idx="25761">
                  <c:v>0.003657407</c:v>
                </c:pt>
                <c:pt idx="25762">
                  <c:v>0.001539352</c:v>
                </c:pt>
                <c:pt idx="25763">
                  <c:v>0.003530093</c:v>
                </c:pt>
                <c:pt idx="25764">
                  <c:v>0.002430556</c:v>
                </c:pt>
                <c:pt idx="25765">
                  <c:v>0.006678241</c:v>
                </c:pt>
                <c:pt idx="25766">
                  <c:v>0.002361111</c:v>
                </c:pt>
                <c:pt idx="25767">
                  <c:v>0.001458333</c:v>
                </c:pt>
                <c:pt idx="25768">
                  <c:v>0.001041667</c:v>
                </c:pt>
                <c:pt idx="25769">
                  <c:v>0.001585648</c:v>
                </c:pt>
                <c:pt idx="25770">
                  <c:v>0.006134259</c:v>
                </c:pt>
                <c:pt idx="25771">
                  <c:v>0.00462963</c:v>
                </c:pt>
                <c:pt idx="25772">
                  <c:v>0.003414352</c:v>
                </c:pt>
                <c:pt idx="25773">
                  <c:v>0.00087963</c:v>
                </c:pt>
                <c:pt idx="25774">
                  <c:v>0.001828704</c:v>
                </c:pt>
                <c:pt idx="25775">
                  <c:v>0.000671296</c:v>
                </c:pt>
                <c:pt idx="25776">
                  <c:v>0.002233796</c:v>
                </c:pt>
                <c:pt idx="25777">
                  <c:v>0.002164352</c:v>
                </c:pt>
                <c:pt idx="25778">
                  <c:v>0.003622685</c:v>
                </c:pt>
                <c:pt idx="25779">
                  <c:v>0.005775463</c:v>
                </c:pt>
                <c:pt idx="25780">
                  <c:v>0.001446759</c:v>
                </c:pt>
                <c:pt idx="25781">
                  <c:v>0.003206019</c:v>
                </c:pt>
                <c:pt idx="25782">
                  <c:v>0.00224537</c:v>
                </c:pt>
                <c:pt idx="25783">
                  <c:v>0.001666667</c:v>
                </c:pt>
                <c:pt idx="25784">
                  <c:v>0.002222222</c:v>
                </c:pt>
                <c:pt idx="25785">
                  <c:v>0.002430556</c:v>
                </c:pt>
                <c:pt idx="25786">
                  <c:v>0.000810185</c:v>
                </c:pt>
                <c:pt idx="25787">
                  <c:v>0.001875</c:v>
                </c:pt>
                <c:pt idx="25788">
                  <c:v>0.001585648</c:v>
                </c:pt>
                <c:pt idx="25789">
                  <c:v>0.00162037</c:v>
                </c:pt>
                <c:pt idx="25790">
                  <c:v>0.001550926</c:v>
                </c:pt>
                <c:pt idx="25791">
                  <c:v>0.000775463</c:v>
                </c:pt>
                <c:pt idx="25792">
                  <c:v>0.0040625</c:v>
                </c:pt>
                <c:pt idx="25793">
                  <c:v>0.001655093</c:v>
                </c:pt>
                <c:pt idx="25794">
                  <c:v>0.002013889</c:v>
                </c:pt>
                <c:pt idx="25795">
                  <c:v>0.000810185</c:v>
                </c:pt>
                <c:pt idx="25796">
                  <c:v>0.002280093</c:v>
                </c:pt>
                <c:pt idx="25797">
                  <c:v>0.000949074</c:v>
                </c:pt>
                <c:pt idx="25798">
                  <c:v>0.003599537</c:v>
                </c:pt>
                <c:pt idx="25799">
                  <c:v>0.004270833</c:v>
                </c:pt>
                <c:pt idx="25800">
                  <c:v>0.001319444</c:v>
                </c:pt>
                <c:pt idx="25801">
                  <c:v>0.00150463</c:v>
                </c:pt>
                <c:pt idx="25802">
                  <c:v>0.001296296</c:v>
                </c:pt>
                <c:pt idx="25803">
                  <c:v>0.001574074</c:v>
                </c:pt>
                <c:pt idx="25804">
                  <c:v>0.003576389</c:v>
                </c:pt>
                <c:pt idx="25805">
                  <c:v>0.003344907</c:v>
                </c:pt>
                <c:pt idx="25806">
                  <c:v>0.000416667</c:v>
                </c:pt>
                <c:pt idx="25807">
                  <c:v>0.001678241</c:v>
                </c:pt>
                <c:pt idx="25808">
                  <c:v>0.00681713</c:v>
                </c:pt>
                <c:pt idx="25809">
                  <c:v>0.001944444</c:v>
                </c:pt>
                <c:pt idx="25810">
                  <c:v>0.005706019</c:v>
                </c:pt>
                <c:pt idx="25811">
                  <c:v>0.010474537</c:v>
                </c:pt>
                <c:pt idx="25812">
                  <c:v>0.00306713</c:v>
                </c:pt>
                <c:pt idx="25813">
                  <c:v>0.001122685</c:v>
                </c:pt>
                <c:pt idx="25814">
                  <c:v>0.004837963</c:v>
                </c:pt>
                <c:pt idx="25815">
                  <c:v>0.002824074</c:v>
                </c:pt>
                <c:pt idx="25816">
                  <c:v>0.007893519</c:v>
                </c:pt>
                <c:pt idx="25817">
                  <c:v>0.001238426</c:v>
                </c:pt>
                <c:pt idx="25818">
                  <c:v>0.001863426</c:v>
                </c:pt>
                <c:pt idx="25819">
                  <c:v>0.003217593</c:v>
                </c:pt>
                <c:pt idx="25820">
                  <c:v>0.017986111</c:v>
                </c:pt>
                <c:pt idx="25821">
                  <c:v>0.009490741</c:v>
                </c:pt>
                <c:pt idx="25822">
                  <c:v>0.007939815</c:v>
                </c:pt>
                <c:pt idx="25823">
                  <c:v>0.000844907</c:v>
                </c:pt>
                <c:pt idx="25824">
                  <c:v>0.003368056</c:v>
                </c:pt>
                <c:pt idx="25825">
                  <c:v>0.003310185</c:v>
                </c:pt>
                <c:pt idx="25826">
                  <c:v>0.002592593</c:v>
                </c:pt>
                <c:pt idx="25827">
                  <c:v>0.002488426</c:v>
                </c:pt>
                <c:pt idx="25828">
                  <c:v>0.001273148</c:v>
                </c:pt>
                <c:pt idx="25829">
                  <c:v>0.001793981</c:v>
                </c:pt>
                <c:pt idx="25830">
                  <c:v>0.008912037</c:v>
                </c:pt>
                <c:pt idx="25831">
                  <c:v>0.005104167</c:v>
                </c:pt>
                <c:pt idx="25832">
                  <c:v>0.001608796</c:v>
                </c:pt>
                <c:pt idx="25833">
                  <c:v>0.0075</c:v>
                </c:pt>
                <c:pt idx="25834">
                  <c:v>0.000671296</c:v>
                </c:pt>
                <c:pt idx="25835">
                  <c:v>0.010439815</c:v>
                </c:pt>
                <c:pt idx="25836">
                  <c:v>0.001226852</c:v>
                </c:pt>
                <c:pt idx="25837">
                  <c:v>0.001087963</c:v>
                </c:pt>
                <c:pt idx="25838">
                  <c:v>0.001226852</c:v>
                </c:pt>
                <c:pt idx="25839">
                  <c:v>0.001030093</c:v>
                </c:pt>
                <c:pt idx="25840">
                  <c:v>0.000532407</c:v>
                </c:pt>
                <c:pt idx="25841">
                  <c:v>0.000833333</c:v>
                </c:pt>
                <c:pt idx="25842">
                  <c:v>0.003333333</c:v>
                </c:pt>
                <c:pt idx="25843">
                  <c:v>0.000787037</c:v>
                </c:pt>
                <c:pt idx="25844">
                  <c:v>0.002337963</c:v>
                </c:pt>
                <c:pt idx="25845">
                  <c:v>0.000428241</c:v>
                </c:pt>
                <c:pt idx="25846">
                  <c:v>0.001261574</c:v>
                </c:pt>
                <c:pt idx="25847">
                  <c:v>0.003888889</c:v>
                </c:pt>
                <c:pt idx="25848">
                  <c:v>0.010706019</c:v>
                </c:pt>
                <c:pt idx="25849">
                  <c:v>0.002766204</c:v>
                </c:pt>
                <c:pt idx="25850">
                  <c:v>0.005474537</c:v>
                </c:pt>
                <c:pt idx="25851">
                  <c:v>0.001284722</c:v>
                </c:pt>
                <c:pt idx="25852">
                  <c:v>0.002106481</c:v>
                </c:pt>
                <c:pt idx="25853">
                  <c:v>0.003449074</c:v>
                </c:pt>
                <c:pt idx="25854">
                  <c:v>0.002384259</c:v>
                </c:pt>
                <c:pt idx="25855">
                  <c:v>0.002118056</c:v>
                </c:pt>
                <c:pt idx="25856">
                  <c:v>0.001956019</c:v>
                </c:pt>
                <c:pt idx="25857">
                  <c:v>0.009351852</c:v>
                </c:pt>
                <c:pt idx="25858">
                  <c:v>0.003449074</c:v>
                </c:pt>
                <c:pt idx="25859">
                  <c:v>0.00125</c:v>
                </c:pt>
                <c:pt idx="25860">
                  <c:v>0.002604167</c:v>
                </c:pt>
                <c:pt idx="25861">
                  <c:v>0.00099537</c:v>
                </c:pt>
                <c:pt idx="25862">
                  <c:v>0.008368056</c:v>
                </c:pt>
                <c:pt idx="25863">
                  <c:v>0.002025463</c:v>
                </c:pt>
                <c:pt idx="25864">
                  <c:v>0.000983796</c:v>
                </c:pt>
                <c:pt idx="25865">
                  <c:v>0.001782407</c:v>
                </c:pt>
                <c:pt idx="25866">
                  <c:v>0.009421296</c:v>
                </c:pt>
                <c:pt idx="25867">
                  <c:v>0.001539352</c:v>
                </c:pt>
                <c:pt idx="25868">
                  <c:v>0.00119213</c:v>
                </c:pt>
                <c:pt idx="25869">
                  <c:v>0.004641204</c:v>
                </c:pt>
                <c:pt idx="25870">
                  <c:v>0.012511574</c:v>
                </c:pt>
                <c:pt idx="25871">
                  <c:v>0.002511574</c:v>
                </c:pt>
                <c:pt idx="25872">
                  <c:v>0.002048611</c:v>
                </c:pt>
                <c:pt idx="25873">
                  <c:v>0.003368056</c:v>
                </c:pt>
                <c:pt idx="25874">
                  <c:v>0.000613426</c:v>
                </c:pt>
                <c:pt idx="25875">
                  <c:v>0.00181713</c:v>
                </c:pt>
                <c:pt idx="25876">
                  <c:v>0.004340278</c:v>
                </c:pt>
                <c:pt idx="25877">
                  <c:v>0.000532407</c:v>
                </c:pt>
                <c:pt idx="25878">
                  <c:v>0.007291667</c:v>
                </c:pt>
                <c:pt idx="25879">
                  <c:v>0.004930556</c:v>
                </c:pt>
                <c:pt idx="25880">
                  <c:v>0.001446759</c:v>
                </c:pt>
                <c:pt idx="25881">
                  <c:v>0.004178241</c:v>
                </c:pt>
                <c:pt idx="25882">
                  <c:v>0.002141204</c:v>
                </c:pt>
                <c:pt idx="25883">
                  <c:v>0.006736111</c:v>
                </c:pt>
                <c:pt idx="25884">
                  <c:v>0.005393519</c:v>
                </c:pt>
                <c:pt idx="25885">
                  <c:v>0.001423611</c:v>
                </c:pt>
                <c:pt idx="25886">
                  <c:v>0.012546296</c:v>
                </c:pt>
                <c:pt idx="25887">
                  <c:v>0.000509259</c:v>
                </c:pt>
                <c:pt idx="25888">
                  <c:v>0.00087963</c:v>
                </c:pt>
                <c:pt idx="25889">
                  <c:v>0.000914352</c:v>
                </c:pt>
                <c:pt idx="25890">
                  <c:v>0.001898148</c:v>
                </c:pt>
                <c:pt idx="25891">
                  <c:v>0.001724537</c:v>
                </c:pt>
                <c:pt idx="25892">
                  <c:v>0.000590278</c:v>
                </c:pt>
                <c:pt idx="25893">
                  <c:v>0.001898148</c:v>
                </c:pt>
                <c:pt idx="25894">
                  <c:v>0.001180556</c:v>
                </c:pt>
                <c:pt idx="25895">
                  <c:v>0.001284722</c:v>
                </c:pt>
                <c:pt idx="25896">
                  <c:v>0.005115741</c:v>
                </c:pt>
                <c:pt idx="25897">
                  <c:v>0.002962963</c:v>
                </c:pt>
                <c:pt idx="25898">
                  <c:v>0.002430556</c:v>
                </c:pt>
                <c:pt idx="25899">
                  <c:v>0.002696759</c:v>
                </c:pt>
                <c:pt idx="25900">
                  <c:v>0.00150463</c:v>
                </c:pt>
                <c:pt idx="25901">
                  <c:v>0.00287037</c:v>
                </c:pt>
                <c:pt idx="25902">
                  <c:v>0.000451389</c:v>
                </c:pt>
                <c:pt idx="25903">
                  <c:v>0.004849537</c:v>
                </c:pt>
                <c:pt idx="25904">
                  <c:v>0.005543981</c:v>
                </c:pt>
                <c:pt idx="25905">
                  <c:v>0.002881944</c:v>
                </c:pt>
                <c:pt idx="25906">
                  <c:v>0.002476852</c:v>
                </c:pt>
                <c:pt idx="25907">
                  <c:v>0.001481481</c:v>
                </c:pt>
                <c:pt idx="25908">
                  <c:v>0.001354167</c:v>
                </c:pt>
                <c:pt idx="25909">
                  <c:v>0.002291667</c:v>
                </c:pt>
                <c:pt idx="25910">
                  <c:v>0.002337963</c:v>
                </c:pt>
                <c:pt idx="25911">
                  <c:v>0.002384259</c:v>
                </c:pt>
                <c:pt idx="25912">
                  <c:v>0.002326389</c:v>
                </c:pt>
                <c:pt idx="25913">
                  <c:v>0.001979167</c:v>
                </c:pt>
                <c:pt idx="25914">
                  <c:v>0.001666667</c:v>
                </c:pt>
                <c:pt idx="25915">
                  <c:v>0.001157407</c:v>
                </c:pt>
                <c:pt idx="25916">
                  <c:v>0.000868056</c:v>
                </c:pt>
                <c:pt idx="25917">
                  <c:v>0.00162037</c:v>
                </c:pt>
                <c:pt idx="25918">
                  <c:v>0.002453704</c:v>
                </c:pt>
                <c:pt idx="25919">
                  <c:v>0.002534722</c:v>
                </c:pt>
                <c:pt idx="25920">
                  <c:v>0.011747685</c:v>
                </c:pt>
                <c:pt idx="25921">
                  <c:v>0.005659722</c:v>
                </c:pt>
                <c:pt idx="25922">
                  <c:v>0.001412037</c:v>
                </c:pt>
                <c:pt idx="25923">
                  <c:v>0.005115741</c:v>
                </c:pt>
                <c:pt idx="25924">
                  <c:v>0.000868056</c:v>
                </c:pt>
                <c:pt idx="25925">
                  <c:v>0.000532407</c:v>
                </c:pt>
                <c:pt idx="25926">
                  <c:v>0.00068287</c:v>
                </c:pt>
                <c:pt idx="25927">
                  <c:v>0.001087963</c:v>
                </c:pt>
                <c:pt idx="25928">
                  <c:v>0.000763889</c:v>
                </c:pt>
                <c:pt idx="25929">
                  <c:v>0.000914352</c:v>
                </c:pt>
                <c:pt idx="25930">
                  <c:v>0.001331019</c:v>
                </c:pt>
                <c:pt idx="25931">
                  <c:v>0.008078704</c:v>
                </c:pt>
                <c:pt idx="25932">
                  <c:v>0.00125</c:v>
                </c:pt>
                <c:pt idx="25933">
                  <c:v>0.008032407</c:v>
                </c:pt>
                <c:pt idx="25934">
                  <c:v>0.000231481</c:v>
                </c:pt>
                <c:pt idx="25935">
                  <c:v>0.000601852</c:v>
                </c:pt>
                <c:pt idx="25936">
                  <c:v>0.002800926</c:v>
                </c:pt>
                <c:pt idx="25937">
                  <c:v>0.003564815</c:v>
                </c:pt>
                <c:pt idx="25938">
                  <c:v>0.007407407</c:v>
                </c:pt>
                <c:pt idx="25939">
                  <c:v>0.003171296</c:v>
                </c:pt>
                <c:pt idx="25940">
                  <c:v>0.000972222</c:v>
                </c:pt>
                <c:pt idx="25941">
                  <c:v>0.007303241</c:v>
                </c:pt>
                <c:pt idx="25942">
                  <c:v>0.002824074</c:v>
                </c:pt>
                <c:pt idx="25943">
                  <c:v>0.003101852</c:v>
                </c:pt>
                <c:pt idx="25944">
                  <c:v>0.002152778</c:v>
                </c:pt>
                <c:pt idx="25945">
                  <c:v>0.004074074</c:v>
                </c:pt>
                <c:pt idx="25946">
                  <c:v>0.003761574</c:v>
                </c:pt>
                <c:pt idx="25947">
                  <c:v>0.003935185</c:v>
                </c:pt>
                <c:pt idx="25948">
                  <c:v>0.001157407</c:v>
                </c:pt>
                <c:pt idx="25949">
                  <c:v>0.001678241</c:v>
                </c:pt>
                <c:pt idx="25950">
                  <c:v>0.000833333</c:v>
                </c:pt>
                <c:pt idx="25951">
                  <c:v>0.009872685</c:v>
                </c:pt>
                <c:pt idx="25952">
                  <c:v>0.002199074</c:v>
                </c:pt>
                <c:pt idx="25953">
                  <c:v>0.002314815</c:v>
                </c:pt>
                <c:pt idx="25954">
                  <c:v>0.001469907</c:v>
                </c:pt>
                <c:pt idx="25955">
                  <c:v>0.004490741</c:v>
                </c:pt>
                <c:pt idx="25956">
                  <c:v>0.005763889</c:v>
                </c:pt>
                <c:pt idx="25957">
                  <c:v>0.001724537</c:v>
                </c:pt>
                <c:pt idx="25958">
                  <c:v>0.001979167</c:v>
                </c:pt>
                <c:pt idx="25959">
                  <c:v>0.001157407</c:v>
                </c:pt>
                <c:pt idx="25960">
                  <c:v>0.006493056</c:v>
                </c:pt>
                <c:pt idx="25961">
                  <c:v>0.001597222</c:v>
                </c:pt>
                <c:pt idx="25962">
                  <c:v>0.007361111</c:v>
                </c:pt>
                <c:pt idx="25963">
                  <c:v>0.004131944</c:v>
                </c:pt>
                <c:pt idx="25964">
                  <c:v>0.001365741</c:v>
                </c:pt>
                <c:pt idx="25965">
                  <c:v>0.004652778</c:v>
                </c:pt>
                <c:pt idx="25966">
                  <c:v>0.001782407</c:v>
                </c:pt>
                <c:pt idx="25967">
                  <c:v>0.000787037</c:v>
                </c:pt>
                <c:pt idx="25968">
                  <c:v>0.003344907</c:v>
                </c:pt>
                <c:pt idx="25969">
                  <c:v>0.000763889</c:v>
                </c:pt>
                <c:pt idx="25970">
                  <c:v>0.001006944</c:v>
                </c:pt>
                <c:pt idx="25971">
                  <c:v>0.007650463</c:v>
                </c:pt>
                <c:pt idx="25972">
                  <c:v>0.003125</c:v>
                </c:pt>
                <c:pt idx="25973">
                  <c:v>0.000856481</c:v>
                </c:pt>
                <c:pt idx="25974">
                  <c:v>0.000694444</c:v>
                </c:pt>
                <c:pt idx="25975">
                  <c:v>0.00119213</c:v>
                </c:pt>
                <c:pt idx="25976">
                  <c:v>0.002986111</c:v>
                </c:pt>
                <c:pt idx="25977">
                  <c:v>0.002569444</c:v>
                </c:pt>
                <c:pt idx="25978">
                  <c:v>0.001527778</c:v>
                </c:pt>
                <c:pt idx="25979">
                  <c:v>0.001412037</c:v>
                </c:pt>
                <c:pt idx="25980">
                  <c:v>0.000717593</c:v>
                </c:pt>
                <c:pt idx="25981">
                  <c:v>0.00337963</c:v>
                </c:pt>
                <c:pt idx="25982">
                  <c:v>0.0071875</c:v>
                </c:pt>
                <c:pt idx="25983">
                  <c:v>0.001076389</c:v>
                </c:pt>
                <c:pt idx="25984">
                  <c:v>0.000462963</c:v>
                </c:pt>
                <c:pt idx="25985">
                  <c:v>0.002199074</c:v>
                </c:pt>
                <c:pt idx="25986">
                  <c:v>0.000729167</c:v>
                </c:pt>
                <c:pt idx="25987">
                  <c:v>0.001631944</c:v>
                </c:pt>
                <c:pt idx="25988">
                  <c:v>0.004907407</c:v>
                </c:pt>
                <c:pt idx="25989">
                  <c:v>0.002291667</c:v>
                </c:pt>
                <c:pt idx="25990">
                  <c:v>0.001412037</c:v>
                </c:pt>
                <c:pt idx="25991">
                  <c:v>0.011550926</c:v>
                </c:pt>
                <c:pt idx="25992">
                  <c:v>0.0046875</c:v>
                </c:pt>
                <c:pt idx="25993">
                  <c:v>0.000578704</c:v>
                </c:pt>
                <c:pt idx="25994">
                  <c:v>0.000578704</c:v>
                </c:pt>
                <c:pt idx="25995">
                  <c:v>0.003368056</c:v>
                </c:pt>
                <c:pt idx="25996">
                  <c:v>0.001585648</c:v>
                </c:pt>
                <c:pt idx="25997">
                  <c:v>0.001759259</c:v>
                </c:pt>
                <c:pt idx="25998">
                  <c:v>0.012233796</c:v>
                </c:pt>
                <c:pt idx="25999">
                  <c:v>0.000740741</c:v>
                </c:pt>
                <c:pt idx="26000">
                  <c:v>0.001006944</c:v>
                </c:pt>
                <c:pt idx="26001">
                  <c:v>0.002268519</c:v>
                </c:pt>
                <c:pt idx="26002">
                  <c:v>0.001863426</c:v>
                </c:pt>
                <c:pt idx="26003">
                  <c:v>0.000798611</c:v>
                </c:pt>
                <c:pt idx="26004">
                  <c:v>0.001134259</c:v>
                </c:pt>
                <c:pt idx="26005">
                  <c:v>0.00181713</c:v>
                </c:pt>
                <c:pt idx="26006">
                  <c:v>0.001793981</c:v>
                </c:pt>
                <c:pt idx="26007">
                  <c:v>0.003946759</c:v>
                </c:pt>
                <c:pt idx="26008">
                  <c:v>0.003842593</c:v>
                </c:pt>
                <c:pt idx="26009">
                  <c:v>0.002164352</c:v>
                </c:pt>
                <c:pt idx="26010">
                  <c:v>0.001458333</c:v>
                </c:pt>
                <c:pt idx="26011">
                  <c:v>0.002164352</c:v>
                </c:pt>
                <c:pt idx="26012">
                  <c:v>0.003252315</c:v>
                </c:pt>
                <c:pt idx="26013">
                  <c:v>0.00068287</c:v>
                </c:pt>
                <c:pt idx="26014">
                  <c:v>0.000428241</c:v>
                </c:pt>
                <c:pt idx="26015">
                  <c:v>0.001597222</c:v>
                </c:pt>
                <c:pt idx="26016">
                  <c:v>0.001631944</c:v>
                </c:pt>
                <c:pt idx="26017">
                  <c:v>0.001574074</c:v>
                </c:pt>
                <c:pt idx="26018">
                  <c:v>0.00162037</c:v>
                </c:pt>
                <c:pt idx="26019">
                  <c:v>0.003171296</c:v>
                </c:pt>
                <c:pt idx="26020">
                  <c:v>0.0015625</c:v>
                </c:pt>
                <c:pt idx="26021">
                  <c:v>0.011180556</c:v>
                </c:pt>
                <c:pt idx="26022">
                  <c:v>0.001956019</c:v>
                </c:pt>
                <c:pt idx="26023">
                  <c:v>0.002337963</c:v>
                </c:pt>
                <c:pt idx="26024">
                  <c:v>0.002372685</c:v>
                </c:pt>
                <c:pt idx="26025">
                  <c:v>0.000960648</c:v>
                </c:pt>
                <c:pt idx="26026">
                  <c:v>0.00130787</c:v>
                </c:pt>
                <c:pt idx="26027">
                  <c:v>0.001319444</c:v>
                </c:pt>
                <c:pt idx="26028">
                  <c:v>0.000694444</c:v>
                </c:pt>
                <c:pt idx="26029">
                  <c:v>0.001863426</c:v>
                </c:pt>
                <c:pt idx="26030">
                  <c:v>0.001481481</c:v>
                </c:pt>
                <c:pt idx="26031">
                  <c:v>0.001550926</c:v>
                </c:pt>
                <c:pt idx="26032">
                  <c:v>0.001006944</c:v>
                </c:pt>
                <c:pt idx="26033">
                  <c:v>0.001724537</c:v>
                </c:pt>
                <c:pt idx="26034">
                  <c:v>0.001759259</c:v>
                </c:pt>
                <c:pt idx="26035">
                  <c:v>0.003715278</c:v>
                </c:pt>
                <c:pt idx="26036">
                  <c:v>0.001516204</c:v>
                </c:pt>
                <c:pt idx="26037">
                  <c:v>0.000787037</c:v>
                </c:pt>
                <c:pt idx="26038">
                  <c:v>0.000578704</c:v>
                </c:pt>
                <c:pt idx="26039">
                  <c:v>0.00306713</c:v>
                </c:pt>
                <c:pt idx="26040">
                  <c:v>0.006539352</c:v>
                </c:pt>
                <c:pt idx="26041">
                  <c:v>0.0028125</c:v>
                </c:pt>
                <c:pt idx="26042">
                  <c:v>0.011203704</c:v>
                </c:pt>
                <c:pt idx="26043">
                  <c:v>0.004814815</c:v>
                </c:pt>
                <c:pt idx="26044">
                  <c:v>0.000196759</c:v>
                </c:pt>
                <c:pt idx="26045">
                  <c:v>0.006215278</c:v>
                </c:pt>
                <c:pt idx="26046">
                  <c:v>0.001215278</c:v>
                </c:pt>
                <c:pt idx="26047">
                  <c:v>0.006724537</c:v>
                </c:pt>
                <c:pt idx="26048">
                  <c:v>0.017916667</c:v>
                </c:pt>
                <c:pt idx="26049">
                  <c:v>0.001736111</c:v>
                </c:pt>
                <c:pt idx="26050">
                  <c:v>0.001516204</c:v>
                </c:pt>
                <c:pt idx="26051">
                  <c:v>0.002430556</c:v>
                </c:pt>
                <c:pt idx="26052">
                  <c:v>0.001122685</c:v>
                </c:pt>
                <c:pt idx="26053">
                  <c:v>0.001435185</c:v>
                </c:pt>
                <c:pt idx="26054">
                  <c:v>0.008587963</c:v>
                </c:pt>
                <c:pt idx="26055">
                  <c:v>0.004166667</c:v>
                </c:pt>
                <c:pt idx="26056">
                  <c:v>0.001111111</c:v>
                </c:pt>
                <c:pt idx="26057">
                  <c:v>0.001898148</c:v>
                </c:pt>
                <c:pt idx="26058">
                  <c:v>0.000810185</c:v>
                </c:pt>
                <c:pt idx="26059">
                  <c:v>0.000659722</c:v>
                </c:pt>
                <c:pt idx="26060">
                  <c:v>0.001030093</c:v>
                </c:pt>
                <c:pt idx="26061">
                  <c:v>0.001354167</c:v>
                </c:pt>
                <c:pt idx="26062">
                  <c:v>0.004791667</c:v>
                </c:pt>
                <c:pt idx="26063">
                  <c:v>0.002233796</c:v>
                </c:pt>
                <c:pt idx="26064">
                  <c:v>0.001944444</c:v>
                </c:pt>
                <c:pt idx="26065">
                  <c:v>0.001284722</c:v>
                </c:pt>
                <c:pt idx="26066">
                  <c:v>0.002627315</c:v>
                </c:pt>
                <c:pt idx="26067">
                  <c:v>0.00087963</c:v>
                </c:pt>
                <c:pt idx="26068">
                  <c:v>0.001574074</c:v>
                </c:pt>
                <c:pt idx="26069">
                  <c:v>0.008738426</c:v>
                </c:pt>
                <c:pt idx="26070">
                  <c:v>0.005949074</c:v>
                </c:pt>
                <c:pt idx="26071">
                  <c:v>0.005578704</c:v>
                </c:pt>
                <c:pt idx="26072">
                  <c:v>0.001168981</c:v>
                </c:pt>
                <c:pt idx="26073">
                  <c:v>0.000891204</c:v>
                </c:pt>
                <c:pt idx="26074">
                  <c:v>0.000983796</c:v>
                </c:pt>
                <c:pt idx="26075">
                  <c:v>0.009016204</c:v>
                </c:pt>
                <c:pt idx="26076">
                  <c:v>0.002199074</c:v>
                </c:pt>
                <c:pt idx="26077">
                  <c:v>0.005034722</c:v>
                </c:pt>
                <c:pt idx="26078">
                  <c:v>0.002291667</c:v>
                </c:pt>
                <c:pt idx="26079">
                  <c:v>0.003460648</c:v>
                </c:pt>
                <c:pt idx="26080">
                  <c:v>0.00150463</c:v>
                </c:pt>
                <c:pt idx="26081">
                  <c:v>0.001342593</c:v>
                </c:pt>
                <c:pt idx="26082">
                  <c:v>0.000219907</c:v>
                </c:pt>
                <c:pt idx="26083">
                  <c:v>0.00369213</c:v>
                </c:pt>
                <c:pt idx="26084">
                  <c:v>0.014849537</c:v>
                </c:pt>
                <c:pt idx="26085">
                  <c:v>0.000717593</c:v>
                </c:pt>
                <c:pt idx="26086">
                  <c:v>0.001284722</c:v>
                </c:pt>
                <c:pt idx="26087">
                  <c:v>0.001712963</c:v>
                </c:pt>
                <c:pt idx="26088">
                  <c:v>0.001990741</c:v>
                </c:pt>
                <c:pt idx="26089">
                  <c:v>0.002152778</c:v>
                </c:pt>
                <c:pt idx="26090">
                  <c:v>0.001898148</c:v>
                </c:pt>
                <c:pt idx="26091">
                  <c:v>0.002546296</c:v>
                </c:pt>
                <c:pt idx="26092">
                  <c:v>0.003425926</c:v>
                </c:pt>
                <c:pt idx="26093">
                  <c:v>0.002060185</c:v>
                </c:pt>
                <c:pt idx="26094">
                  <c:v>0.006331019</c:v>
                </c:pt>
                <c:pt idx="26095">
                  <c:v>0.003090278</c:v>
                </c:pt>
                <c:pt idx="26096">
                  <c:v>0.002673611</c:v>
                </c:pt>
                <c:pt idx="26097">
                  <c:v>0.001863426</c:v>
                </c:pt>
                <c:pt idx="26098">
                  <c:v>0.00068287</c:v>
                </c:pt>
                <c:pt idx="26099">
                  <c:v>0.004444444</c:v>
                </c:pt>
                <c:pt idx="26100">
                  <c:v>0.005520833</c:v>
                </c:pt>
                <c:pt idx="26101">
                  <c:v>0.001724537</c:v>
                </c:pt>
                <c:pt idx="26102">
                  <c:v>0.00068287</c:v>
                </c:pt>
                <c:pt idx="26103">
                  <c:v>0.001446759</c:v>
                </c:pt>
                <c:pt idx="26104">
                  <c:v>0.006041667</c:v>
                </c:pt>
                <c:pt idx="26105">
                  <c:v>0.002083333</c:v>
                </c:pt>
                <c:pt idx="26106">
                  <c:v>0.002326389</c:v>
                </c:pt>
                <c:pt idx="26107">
                  <c:v>0.002662037</c:v>
                </c:pt>
                <c:pt idx="26108">
                  <c:v>0.001134259</c:v>
                </c:pt>
                <c:pt idx="26109">
                  <c:v>0.000844907</c:v>
                </c:pt>
                <c:pt idx="26110">
                  <c:v>0.004525463</c:v>
                </c:pt>
                <c:pt idx="26111">
                  <c:v>0.001458333</c:v>
                </c:pt>
                <c:pt idx="26112">
                  <c:v>0.001701389</c:v>
                </c:pt>
                <c:pt idx="26113">
                  <c:v>0.00306713</c:v>
                </c:pt>
                <c:pt idx="26114">
                  <c:v>0.000775463</c:v>
                </c:pt>
                <c:pt idx="26115">
                  <c:v>0.001574074</c:v>
                </c:pt>
                <c:pt idx="26116">
                  <c:v>0.004050926</c:v>
                </c:pt>
                <c:pt idx="26117">
                  <c:v>0.002013889</c:v>
                </c:pt>
                <c:pt idx="26118">
                  <c:v>0.003460648</c:v>
                </c:pt>
                <c:pt idx="26119">
                  <c:v>0.002094907</c:v>
                </c:pt>
                <c:pt idx="26120">
                  <c:v>0.001168981</c:v>
                </c:pt>
                <c:pt idx="26121">
                  <c:v>0.004537037</c:v>
                </c:pt>
                <c:pt idx="26122">
                  <c:v>0.000243056</c:v>
                </c:pt>
                <c:pt idx="26123">
                  <c:v>0.002731481</c:v>
                </c:pt>
                <c:pt idx="26124">
                  <c:v>0.002141204</c:v>
                </c:pt>
                <c:pt idx="26125">
                  <c:v>0.000578704</c:v>
                </c:pt>
                <c:pt idx="26126">
                  <c:v>0.001469907</c:v>
                </c:pt>
                <c:pt idx="26127">
                  <c:v>0.002997685</c:v>
                </c:pt>
                <c:pt idx="26128">
                  <c:v>0.004837963</c:v>
                </c:pt>
                <c:pt idx="26129">
                  <c:v>0.003414352</c:v>
                </c:pt>
                <c:pt idx="26130">
                  <c:v>0.001597222</c:v>
                </c:pt>
                <c:pt idx="26131">
                  <c:v>0.001435185</c:v>
                </c:pt>
                <c:pt idx="26132">
                  <c:v>0.001689815</c:v>
                </c:pt>
                <c:pt idx="26133">
                  <c:v>0.001678241</c:v>
                </c:pt>
                <c:pt idx="26134">
                  <c:v>0.001921296</c:v>
                </c:pt>
                <c:pt idx="26135">
                  <c:v>0.000798611</c:v>
                </c:pt>
                <c:pt idx="26136">
                  <c:v>0.003194444</c:v>
                </c:pt>
                <c:pt idx="26137">
                  <c:v>0.003206019</c:v>
                </c:pt>
                <c:pt idx="26138">
                  <c:v>0.00224537</c:v>
                </c:pt>
                <c:pt idx="26139">
                  <c:v>0.002025463</c:v>
                </c:pt>
                <c:pt idx="26140">
                  <c:v>0.001354167</c:v>
                </c:pt>
                <c:pt idx="26141">
                  <c:v>0.017384259</c:v>
                </c:pt>
                <c:pt idx="26142">
                  <c:v>0.001550926</c:v>
                </c:pt>
                <c:pt idx="26143">
                  <c:v>0.001354167</c:v>
                </c:pt>
                <c:pt idx="26144">
                  <c:v>0.001863426</c:v>
                </c:pt>
                <c:pt idx="26145">
                  <c:v>0.002256944</c:v>
                </c:pt>
                <c:pt idx="26146">
                  <c:v>0.004085648</c:v>
                </c:pt>
                <c:pt idx="26147">
                  <c:v>0.000289352</c:v>
                </c:pt>
                <c:pt idx="26148">
                  <c:v>0.002025463</c:v>
                </c:pt>
                <c:pt idx="26149">
                  <c:v>0.000636574</c:v>
                </c:pt>
                <c:pt idx="26150">
                  <c:v>0.000891204</c:v>
                </c:pt>
                <c:pt idx="26151">
                  <c:v>0.001134259</c:v>
                </c:pt>
                <c:pt idx="26152">
                  <c:v>0.002407407</c:v>
                </c:pt>
                <c:pt idx="26153">
                  <c:v>0.001516204</c:v>
                </c:pt>
                <c:pt idx="26154">
                  <c:v>0.000543981</c:v>
                </c:pt>
                <c:pt idx="26155">
                  <c:v>0.003310185</c:v>
                </c:pt>
                <c:pt idx="26156">
                  <c:v>0.007986111</c:v>
                </c:pt>
                <c:pt idx="26157">
                  <c:v>0.001076389</c:v>
                </c:pt>
                <c:pt idx="26158">
                  <c:v>0.006597222</c:v>
                </c:pt>
                <c:pt idx="26159">
                  <c:v>0.005277778</c:v>
                </c:pt>
                <c:pt idx="26160">
                  <c:v>0.005462963</c:v>
                </c:pt>
                <c:pt idx="26161">
                  <c:v>0.004456019</c:v>
                </c:pt>
                <c:pt idx="26162">
                  <c:v>0.002893519</c:v>
                </c:pt>
                <c:pt idx="26163">
                  <c:v>0.001898148</c:v>
                </c:pt>
                <c:pt idx="26164">
                  <c:v>0.002708333</c:v>
                </c:pt>
                <c:pt idx="26165">
                  <c:v>0.002048611</c:v>
                </c:pt>
                <c:pt idx="26166">
                  <c:v>0.000578704</c:v>
                </c:pt>
                <c:pt idx="26167">
                  <c:v>0.005289352</c:v>
                </c:pt>
                <c:pt idx="26168">
                  <c:v>0.007210648</c:v>
                </c:pt>
                <c:pt idx="26169">
                  <c:v>0.000231481</c:v>
                </c:pt>
                <c:pt idx="26170">
                  <c:v>0.013958333</c:v>
                </c:pt>
                <c:pt idx="26171">
                  <c:v>0.006469907</c:v>
                </c:pt>
                <c:pt idx="26172">
                  <c:v>0.000243056</c:v>
                </c:pt>
                <c:pt idx="26173">
                  <c:v>0.000138889</c:v>
                </c:pt>
                <c:pt idx="26174">
                  <c:v>0.001087963</c:v>
                </c:pt>
                <c:pt idx="26175">
                  <c:v>0.012326389</c:v>
                </c:pt>
                <c:pt idx="26176">
                  <c:v>0.004641204</c:v>
                </c:pt>
                <c:pt idx="26177">
                  <c:v>0.000578704</c:v>
                </c:pt>
                <c:pt idx="26178">
                  <c:v>0.001041667</c:v>
                </c:pt>
                <c:pt idx="26179">
                  <c:v>0.003310185</c:v>
                </c:pt>
                <c:pt idx="26180">
                  <c:v>0.003958333</c:v>
                </c:pt>
                <c:pt idx="26181">
                  <c:v>0.004560185</c:v>
                </c:pt>
                <c:pt idx="26182">
                  <c:v>0.000729167</c:v>
                </c:pt>
                <c:pt idx="26183">
                  <c:v>0.000844907</c:v>
                </c:pt>
                <c:pt idx="26184">
                  <c:v>0.003900463</c:v>
                </c:pt>
                <c:pt idx="26185">
                  <c:v>0.001979167</c:v>
                </c:pt>
                <c:pt idx="26186">
                  <c:v>0.004837963</c:v>
                </c:pt>
                <c:pt idx="26187">
                  <c:v>0.005023148</c:v>
                </c:pt>
                <c:pt idx="26188">
                  <c:v>0.000625</c:v>
                </c:pt>
                <c:pt idx="26189">
                  <c:v>0.000428241</c:v>
                </c:pt>
                <c:pt idx="26190">
                  <c:v>0.001203704</c:v>
                </c:pt>
                <c:pt idx="26191">
                  <c:v>0.014641204</c:v>
                </c:pt>
                <c:pt idx="26192">
                  <c:v>0.002905093</c:v>
                </c:pt>
                <c:pt idx="26193">
                  <c:v>0.005613426</c:v>
                </c:pt>
                <c:pt idx="26194">
                  <c:v>0.003796296</c:v>
                </c:pt>
                <c:pt idx="26195">
                  <c:v>0.00125</c:v>
                </c:pt>
                <c:pt idx="26196">
                  <c:v>0.001018519</c:v>
                </c:pt>
                <c:pt idx="26197">
                  <c:v>0.001365741</c:v>
                </c:pt>
                <c:pt idx="26198">
                  <c:v>0.006018519</c:v>
                </c:pt>
                <c:pt idx="26199">
                  <c:v>0.005798611</c:v>
                </c:pt>
                <c:pt idx="26200">
                  <c:v>0.004722222</c:v>
                </c:pt>
                <c:pt idx="26201">
                  <c:v>0.000891204</c:v>
                </c:pt>
                <c:pt idx="26202">
                  <c:v>0.001412037</c:v>
                </c:pt>
                <c:pt idx="26203">
                  <c:v>0.000717593</c:v>
                </c:pt>
                <c:pt idx="26204">
                  <c:v>0.004155093</c:v>
                </c:pt>
                <c:pt idx="26205">
                  <c:v>0.002060185</c:v>
                </c:pt>
                <c:pt idx="26206">
                  <c:v>0.007407407</c:v>
                </c:pt>
                <c:pt idx="26207">
                  <c:v>0.00681713</c:v>
                </c:pt>
                <c:pt idx="26208">
                  <c:v>0.005011574</c:v>
                </c:pt>
                <c:pt idx="26209">
                  <c:v>0.006377315</c:v>
                </c:pt>
                <c:pt idx="26210">
                  <c:v>0.007662037</c:v>
                </c:pt>
                <c:pt idx="26211">
                  <c:v>0.001412037</c:v>
                </c:pt>
                <c:pt idx="26212">
                  <c:v>0.002939815</c:v>
                </c:pt>
                <c:pt idx="26213">
                  <c:v>0.002731481</c:v>
                </c:pt>
                <c:pt idx="26214">
                  <c:v>0.000810185</c:v>
                </c:pt>
                <c:pt idx="26215">
                  <c:v>0.0025</c:v>
                </c:pt>
                <c:pt idx="26216">
                  <c:v>0.006261574</c:v>
                </c:pt>
                <c:pt idx="26217">
                  <c:v>0.002210648</c:v>
                </c:pt>
                <c:pt idx="26218">
                  <c:v>0.003472222</c:v>
                </c:pt>
                <c:pt idx="26219">
                  <c:v>0.001597222</c:v>
                </c:pt>
                <c:pt idx="26220">
                  <c:v>0.004189815</c:v>
                </c:pt>
                <c:pt idx="26221">
                  <c:v>0.004363426</c:v>
                </c:pt>
                <c:pt idx="26222">
                  <c:v>0.000625</c:v>
                </c:pt>
                <c:pt idx="26223">
                  <c:v>0.000543981</c:v>
                </c:pt>
                <c:pt idx="26224">
                  <c:v>0.007453704</c:v>
                </c:pt>
                <c:pt idx="26225">
                  <c:v>0.001018519</c:v>
                </c:pt>
                <c:pt idx="26226">
                  <c:v>0.007233796</c:v>
                </c:pt>
                <c:pt idx="26227">
                  <c:v>0.001388889</c:v>
                </c:pt>
                <c:pt idx="26228">
                  <c:v>0.001782407</c:v>
                </c:pt>
                <c:pt idx="26229">
                  <c:v>0.001805556</c:v>
                </c:pt>
                <c:pt idx="26230">
                  <c:v>0.001006944</c:v>
                </c:pt>
                <c:pt idx="26231">
                  <c:v>0.00712963</c:v>
                </c:pt>
                <c:pt idx="26232">
                  <c:v>0.002337963</c:v>
                </c:pt>
                <c:pt idx="26233">
                  <c:v>0.003159722</c:v>
                </c:pt>
                <c:pt idx="26234">
                  <c:v>0.002581019</c:v>
                </c:pt>
                <c:pt idx="26235">
                  <c:v>0.004421296</c:v>
                </c:pt>
                <c:pt idx="26236">
                  <c:v>0.003217593</c:v>
                </c:pt>
                <c:pt idx="26237">
                  <c:v>0.001689815</c:v>
                </c:pt>
                <c:pt idx="26238">
                  <c:v>0.020740741</c:v>
                </c:pt>
                <c:pt idx="26239">
                  <c:v>0.006898148</c:v>
                </c:pt>
                <c:pt idx="26240">
                  <c:v>0.003402778</c:v>
                </c:pt>
                <c:pt idx="26241">
                  <c:v>0.005289352</c:v>
                </c:pt>
                <c:pt idx="26242">
                  <c:v>0.019236111</c:v>
                </c:pt>
                <c:pt idx="26243">
                  <c:v>0.0090625</c:v>
                </c:pt>
                <c:pt idx="26244">
                  <c:v>0.001331019</c:v>
                </c:pt>
                <c:pt idx="26245">
                  <c:v>0.001168981</c:v>
                </c:pt>
                <c:pt idx="26246">
                  <c:v>0.002581019</c:v>
                </c:pt>
                <c:pt idx="26247">
                  <c:v>0.001157407</c:v>
                </c:pt>
                <c:pt idx="26248">
                  <c:v>0.000844907</c:v>
                </c:pt>
                <c:pt idx="26249">
                  <c:v>0.001886574</c:v>
                </c:pt>
                <c:pt idx="26250">
                  <c:v>0.001238426</c:v>
                </c:pt>
                <c:pt idx="26251">
                  <c:v>0.000810185</c:v>
                </c:pt>
                <c:pt idx="26252">
                  <c:v>0.002986111</c:v>
                </c:pt>
                <c:pt idx="26253">
                  <c:v>0.001574074</c:v>
                </c:pt>
                <c:pt idx="26254">
                  <c:v>0.005763889</c:v>
                </c:pt>
                <c:pt idx="26255">
                  <c:v>0.001875</c:v>
                </c:pt>
                <c:pt idx="26256">
                  <c:v>0.003263889</c:v>
                </c:pt>
                <c:pt idx="26257">
                  <c:v>0.006296296</c:v>
                </c:pt>
                <c:pt idx="26258">
                  <c:v>0.00212963</c:v>
                </c:pt>
                <c:pt idx="26259">
                  <c:v>0.002581019</c:v>
                </c:pt>
                <c:pt idx="26260">
                  <c:v>0.006053241</c:v>
                </c:pt>
                <c:pt idx="26261">
                  <c:v>0.001203704</c:v>
                </c:pt>
                <c:pt idx="26262">
                  <c:v>0.002060185</c:v>
                </c:pt>
                <c:pt idx="26263">
                  <c:v>0.005011574</c:v>
                </c:pt>
                <c:pt idx="26264">
                  <c:v>0.002013889</c:v>
                </c:pt>
                <c:pt idx="26265">
                  <c:v>0.002175926</c:v>
                </c:pt>
                <c:pt idx="26266">
                  <c:v>0.004097222</c:v>
                </c:pt>
                <c:pt idx="26267">
                  <c:v>0.002673611</c:v>
                </c:pt>
                <c:pt idx="26268">
                  <c:v>0.00150463</c:v>
                </c:pt>
                <c:pt idx="26269">
                  <c:v>0.001284722</c:v>
                </c:pt>
                <c:pt idx="26270">
                  <c:v>0.00150463</c:v>
                </c:pt>
                <c:pt idx="26271">
                  <c:v>0.004328704</c:v>
                </c:pt>
                <c:pt idx="26272">
                  <c:v>0.001099537</c:v>
                </c:pt>
                <c:pt idx="26273">
                  <c:v>0.002210648</c:v>
                </c:pt>
                <c:pt idx="26274">
                  <c:v>0.00787037</c:v>
                </c:pt>
                <c:pt idx="26275">
                  <c:v>0.002233796</c:v>
                </c:pt>
                <c:pt idx="26276">
                  <c:v>0.004201389</c:v>
                </c:pt>
                <c:pt idx="26277">
                  <c:v>0.016990741</c:v>
                </c:pt>
                <c:pt idx="26278">
                  <c:v>0.004293981</c:v>
                </c:pt>
                <c:pt idx="26279">
                  <c:v>0.00255787</c:v>
                </c:pt>
                <c:pt idx="26280">
                  <c:v>0.002175926</c:v>
                </c:pt>
                <c:pt idx="26281">
                  <c:v>0.00068287</c:v>
                </c:pt>
                <c:pt idx="26282">
                  <c:v>0.003634259</c:v>
                </c:pt>
                <c:pt idx="26283">
                  <c:v>0.000983796</c:v>
                </c:pt>
                <c:pt idx="26284">
                  <c:v>0.006759259</c:v>
                </c:pt>
                <c:pt idx="26285">
                  <c:v>0.00162037</c:v>
                </c:pt>
                <c:pt idx="26286">
                  <c:v>0.007349537</c:v>
                </c:pt>
                <c:pt idx="26287">
                  <c:v>0.008206019</c:v>
                </c:pt>
                <c:pt idx="26288">
                  <c:v>0.002581019</c:v>
                </c:pt>
                <c:pt idx="26289">
                  <c:v>0.00125</c:v>
                </c:pt>
                <c:pt idx="26290">
                  <c:v>0.005196759</c:v>
                </c:pt>
                <c:pt idx="26291">
                  <c:v>0.000613426</c:v>
                </c:pt>
                <c:pt idx="26292">
                  <c:v>0.001747685</c:v>
                </c:pt>
                <c:pt idx="26293">
                  <c:v>0.003321759</c:v>
                </c:pt>
                <c:pt idx="26294">
                  <c:v>0.001215278</c:v>
                </c:pt>
                <c:pt idx="26295">
                  <c:v>0.003078704</c:v>
                </c:pt>
                <c:pt idx="26296">
                  <c:v>0.001782407</c:v>
                </c:pt>
                <c:pt idx="26297">
                  <c:v>0.002418981</c:v>
                </c:pt>
                <c:pt idx="26298">
                  <c:v>0.00255787</c:v>
                </c:pt>
                <c:pt idx="26299">
                  <c:v>0.001990741</c:v>
                </c:pt>
                <c:pt idx="26300">
                  <c:v>0.00412037</c:v>
                </c:pt>
                <c:pt idx="26301">
                  <c:v>0.002997685</c:v>
                </c:pt>
                <c:pt idx="26302">
                  <c:v>0.013703704</c:v>
                </c:pt>
                <c:pt idx="26303">
                  <c:v>0.01275463</c:v>
                </c:pt>
                <c:pt idx="26304">
                  <c:v>0.001400463</c:v>
                </c:pt>
                <c:pt idx="26305">
                  <c:v>0.002569444</c:v>
                </c:pt>
                <c:pt idx="26306">
                  <c:v>0.015474537</c:v>
                </c:pt>
                <c:pt idx="26307">
                  <c:v>0.003553241</c:v>
                </c:pt>
                <c:pt idx="26308">
                  <c:v>0.002060185</c:v>
                </c:pt>
                <c:pt idx="26309">
                  <c:v>0.015127315</c:v>
                </c:pt>
                <c:pt idx="26310">
                  <c:v>0.001076389</c:v>
                </c:pt>
                <c:pt idx="26311">
                  <c:v>0.002604167</c:v>
                </c:pt>
                <c:pt idx="26312">
                  <c:v>0.005960648</c:v>
                </c:pt>
                <c:pt idx="26313">
                  <c:v>0.003611111</c:v>
                </c:pt>
                <c:pt idx="26314">
                  <c:v>0.002395833</c:v>
                </c:pt>
                <c:pt idx="26315">
                  <c:v>0.001354167</c:v>
                </c:pt>
                <c:pt idx="26316">
                  <c:v>0.003460648</c:v>
                </c:pt>
                <c:pt idx="26317">
                  <c:v>0.000775463</c:v>
                </c:pt>
                <c:pt idx="26318">
                  <c:v>0.007824074</c:v>
                </c:pt>
                <c:pt idx="26319">
                  <c:v>0.003472222</c:v>
                </c:pt>
                <c:pt idx="26320">
                  <c:v>0.007071759</c:v>
                </c:pt>
                <c:pt idx="26321">
                  <c:v>0.000601852</c:v>
                </c:pt>
                <c:pt idx="26322">
                  <c:v>0.00150463</c:v>
                </c:pt>
                <c:pt idx="26323">
                  <c:v>0.00318287</c:v>
                </c:pt>
                <c:pt idx="26324">
                  <c:v>0.002175926</c:v>
                </c:pt>
                <c:pt idx="26325">
                  <c:v>0.002546296</c:v>
                </c:pt>
                <c:pt idx="26326">
                  <c:v>0.001655093</c:v>
                </c:pt>
                <c:pt idx="26327">
                  <c:v>0.000532407</c:v>
                </c:pt>
                <c:pt idx="26328">
                  <c:v>0.002476852</c:v>
                </c:pt>
                <c:pt idx="26329">
                  <c:v>0.001828704</c:v>
                </c:pt>
                <c:pt idx="26330">
                  <c:v>0.003553241</c:v>
                </c:pt>
                <c:pt idx="26331">
                  <c:v>0.000428241</c:v>
                </c:pt>
                <c:pt idx="26332">
                  <c:v>0.00224537</c:v>
                </c:pt>
                <c:pt idx="26333">
                  <c:v>0.000983796</c:v>
                </c:pt>
                <c:pt idx="26334">
                  <c:v>0.002395833</c:v>
                </c:pt>
                <c:pt idx="26335">
                  <c:v>0.005497685</c:v>
                </c:pt>
                <c:pt idx="26336">
                  <c:v>0.002268519</c:v>
                </c:pt>
                <c:pt idx="26337">
                  <c:v>0.006828704</c:v>
                </c:pt>
                <c:pt idx="26338">
                  <c:v>0.002638889</c:v>
                </c:pt>
                <c:pt idx="26339">
                  <c:v>0.009050926</c:v>
                </c:pt>
                <c:pt idx="26340">
                  <c:v>0.003726852</c:v>
                </c:pt>
                <c:pt idx="26341">
                  <c:v>0.016608796</c:v>
                </c:pt>
                <c:pt idx="26342">
                  <c:v>0.003842593</c:v>
                </c:pt>
                <c:pt idx="26343">
                  <c:v>0.002476852</c:v>
                </c:pt>
                <c:pt idx="26344">
                  <c:v>0.005798611</c:v>
                </c:pt>
                <c:pt idx="26345">
                  <c:v>0.003819444</c:v>
                </c:pt>
                <c:pt idx="26346">
                  <c:v>0.001030093</c:v>
                </c:pt>
                <c:pt idx="26347">
                  <c:v>0.002233796</c:v>
                </c:pt>
                <c:pt idx="26348">
                  <c:v>0.0015625</c:v>
                </c:pt>
                <c:pt idx="26349">
                  <c:v>0.001875</c:v>
                </c:pt>
                <c:pt idx="26350">
                  <c:v>0.002476852</c:v>
                </c:pt>
                <c:pt idx="26351">
                  <c:v>0.006655093</c:v>
                </c:pt>
                <c:pt idx="26352">
                  <c:v>0.003506944</c:v>
                </c:pt>
                <c:pt idx="26353">
                  <c:v>0.000740741</c:v>
                </c:pt>
                <c:pt idx="26354">
                  <c:v>0.002835648</c:v>
                </c:pt>
                <c:pt idx="26355">
                  <c:v>0.001689815</c:v>
                </c:pt>
                <c:pt idx="26356">
                  <c:v>0.003368056</c:v>
                </c:pt>
                <c:pt idx="26357">
                  <c:v>0.002106481</c:v>
                </c:pt>
                <c:pt idx="26358">
                  <c:v>0.002152778</c:v>
                </c:pt>
                <c:pt idx="26359">
                  <c:v>0.007395833</c:v>
                </c:pt>
                <c:pt idx="26360">
                  <c:v>0.004398148</c:v>
                </c:pt>
                <c:pt idx="26361">
                  <c:v>0.003634259</c:v>
                </c:pt>
                <c:pt idx="26362">
                  <c:v>0.002384259</c:v>
                </c:pt>
                <c:pt idx="26363">
                  <c:v>0.006435185</c:v>
                </c:pt>
                <c:pt idx="26364">
                  <c:v>0.006006944</c:v>
                </c:pt>
                <c:pt idx="26365">
                  <c:v>0.001145833</c:v>
                </c:pt>
                <c:pt idx="26366">
                  <c:v>0.002418981</c:v>
                </c:pt>
                <c:pt idx="26367">
                  <c:v>0.001516204</c:v>
                </c:pt>
                <c:pt idx="26368">
                  <c:v>0.000509259</c:v>
                </c:pt>
                <c:pt idx="26369">
                  <c:v>0.019907407</c:v>
                </c:pt>
                <c:pt idx="26370">
                  <c:v>0.000821759</c:v>
                </c:pt>
                <c:pt idx="26371">
                  <c:v>0.001458333</c:v>
                </c:pt>
                <c:pt idx="26372">
                  <c:v>0.000810185</c:v>
                </c:pt>
                <c:pt idx="26373">
                  <c:v>0.003738426</c:v>
                </c:pt>
                <c:pt idx="26374">
                  <c:v>0.001944444</c:v>
                </c:pt>
                <c:pt idx="26375">
                  <c:v>0.006898148</c:v>
                </c:pt>
                <c:pt idx="26376">
                  <c:v>0.005983796</c:v>
                </c:pt>
                <c:pt idx="26377">
                  <c:v>0.002407407</c:v>
                </c:pt>
                <c:pt idx="26378">
                  <c:v>0.001678241</c:v>
                </c:pt>
                <c:pt idx="26379">
                  <c:v>0.000601852</c:v>
                </c:pt>
                <c:pt idx="26380">
                  <c:v>0.000127315</c:v>
                </c:pt>
                <c:pt idx="26381">
                  <c:v>0.002384259</c:v>
                </c:pt>
                <c:pt idx="26382">
                  <c:v>0.001238426</c:v>
                </c:pt>
                <c:pt idx="26383">
                  <c:v>0.000625</c:v>
                </c:pt>
                <c:pt idx="26384">
                  <c:v>0.001238426</c:v>
                </c:pt>
                <c:pt idx="26385">
                  <c:v>0.001180556</c:v>
                </c:pt>
                <c:pt idx="26386">
                  <c:v>0.002326389</c:v>
                </c:pt>
                <c:pt idx="26387">
                  <c:v>0.001284722</c:v>
                </c:pt>
                <c:pt idx="26388">
                  <c:v>0.009768519</c:v>
                </c:pt>
                <c:pt idx="26389">
                  <c:v>0.003217593</c:v>
                </c:pt>
                <c:pt idx="26390">
                  <c:v>0.002951389</c:v>
                </c:pt>
                <c:pt idx="26391">
                  <c:v>0.00693287</c:v>
                </c:pt>
                <c:pt idx="26392">
                  <c:v>0.003923611</c:v>
                </c:pt>
                <c:pt idx="26393">
                  <c:v>0.009259259</c:v>
                </c:pt>
                <c:pt idx="26394">
                  <c:v>0.009884259</c:v>
                </c:pt>
                <c:pt idx="26395">
                  <c:v>0.007349537</c:v>
                </c:pt>
                <c:pt idx="26396">
                  <c:v>0.000162037</c:v>
                </c:pt>
                <c:pt idx="26397">
                  <c:v>0.000833333</c:v>
                </c:pt>
                <c:pt idx="26398">
                  <c:v>0.003171296</c:v>
                </c:pt>
                <c:pt idx="26399">
                  <c:v>0.000949074</c:v>
                </c:pt>
                <c:pt idx="26400">
                  <c:v>0.003368056</c:v>
                </c:pt>
                <c:pt idx="26401">
                  <c:v>0.001122685</c:v>
                </c:pt>
                <c:pt idx="26402">
                  <c:v>0.001527778</c:v>
                </c:pt>
                <c:pt idx="26403">
                  <c:v>0.001018519</c:v>
                </c:pt>
                <c:pt idx="26404">
                  <c:v>0.000416667</c:v>
                </c:pt>
                <c:pt idx="26405">
                  <c:v>0.001863426</c:v>
                </c:pt>
                <c:pt idx="26406">
                  <c:v>0.000891204</c:v>
                </c:pt>
                <c:pt idx="26407">
                  <c:v>0.004027778</c:v>
                </c:pt>
                <c:pt idx="26408">
                  <c:v>0.000925926</c:v>
                </c:pt>
                <c:pt idx="26409">
                  <c:v>0.001655093</c:v>
                </c:pt>
                <c:pt idx="26410">
                  <c:v>0.004236111</c:v>
                </c:pt>
                <c:pt idx="26411">
                  <c:v>0.003449074</c:v>
                </c:pt>
                <c:pt idx="26412">
                  <c:v>0.002071759</c:v>
                </c:pt>
                <c:pt idx="26413">
                  <c:v>0.000590278</c:v>
                </c:pt>
                <c:pt idx="26414">
                  <c:v>0.000868056</c:v>
                </c:pt>
                <c:pt idx="26415">
                  <c:v>0.001365741</c:v>
                </c:pt>
                <c:pt idx="26416">
                  <c:v>0.000659722</c:v>
                </c:pt>
                <c:pt idx="26417">
                  <c:v>0.000428241</c:v>
                </c:pt>
                <c:pt idx="26418">
                  <c:v>0.007314815</c:v>
                </c:pt>
                <c:pt idx="26419">
                  <c:v>0.000555556</c:v>
                </c:pt>
                <c:pt idx="26420">
                  <c:v>0.003969907</c:v>
                </c:pt>
                <c:pt idx="26421">
                  <c:v>0.000555556</c:v>
                </c:pt>
                <c:pt idx="26422">
                  <c:v>0.001053241</c:v>
                </c:pt>
                <c:pt idx="26423">
                  <c:v>0.000486111</c:v>
                </c:pt>
                <c:pt idx="26424">
                  <c:v>0.00599537</c:v>
                </c:pt>
                <c:pt idx="26425">
                  <c:v>0.003935185</c:v>
                </c:pt>
                <c:pt idx="26426">
                  <c:v>0.004386574</c:v>
                </c:pt>
                <c:pt idx="26427">
                  <c:v>0.001319444</c:v>
                </c:pt>
                <c:pt idx="26428">
                  <c:v>0.003310185</c:v>
                </c:pt>
                <c:pt idx="26429">
                  <c:v>0.001446759</c:v>
                </c:pt>
                <c:pt idx="26430">
                  <c:v>0.000891204</c:v>
                </c:pt>
                <c:pt idx="26431">
                  <c:v>0.000243056</c:v>
                </c:pt>
                <c:pt idx="26432">
                  <c:v>0.002152778</c:v>
                </c:pt>
                <c:pt idx="26433">
                  <c:v>0.001574074</c:v>
                </c:pt>
                <c:pt idx="26434">
                  <c:v>0.001678241</c:v>
                </c:pt>
                <c:pt idx="26435">
                  <c:v>0.009652778</c:v>
                </c:pt>
                <c:pt idx="26436">
                  <c:v>0.000300926</c:v>
                </c:pt>
                <c:pt idx="26437">
                  <c:v>0.0053125</c:v>
                </c:pt>
                <c:pt idx="26438">
                  <c:v>0.011539352</c:v>
                </c:pt>
                <c:pt idx="26439">
                  <c:v>0.003287037</c:v>
                </c:pt>
                <c:pt idx="26440">
                  <c:v>0.002418981</c:v>
                </c:pt>
                <c:pt idx="26441">
                  <c:v>0.003252315</c:v>
                </c:pt>
                <c:pt idx="26442">
                  <c:v>0.001446759</c:v>
                </c:pt>
                <c:pt idx="26443">
                  <c:v>0.001724537</c:v>
                </c:pt>
                <c:pt idx="26444">
                  <c:v>0.003564815</c:v>
                </c:pt>
                <c:pt idx="26445">
                  <c:v>0.00431713</c:v>
                </c:pt>
                <c:pt idx="26446">
                  <c:v>0.001157407</c:v>
                </c:pt>
                <c:pt idx="26447">
                  <c:v>0.000763889</c:v>
                </c:pt>
                <c:pt idx="26448">
                  <c:v>0.004537037</c:v>
                </c:pt>
                <c:pt idx="26449">
                  <c:v>0.003368056</c:v>
                </c:pt>
                <c:pt idx="26450">
                  <c:v>0.003194444</c:v>
                </c:pt>
                <c:pt idx="26451">
                  <c:v>0.005520833</c:v>
                </c:pt>
                <c:pt idx="26452">
                  <c:v>0.000787037</c:v>
                </c:pt>
                <c:pt idx="26453">
                  <c:v>0.00099537</c:v>
                </c:pt>
                <c:pt idx="26454">
                  <c:v>0.001643519</c:v>
                </c:pt>
                <c:pt idx="26455">
                  <c:v>0.00056713</c:v>
                </c:pt>
                <c:pt idx="26456">
                  <c:v>0.00212963</c:v>
                </c:pt>
                <c:pt idx="26457">
                  <c:v>0.002905093</c:v>
                </c:pt>
                <c:pt idx="26458">
                  <c:v>0.001585648</c:v>
                </c:pt>
                <c:pt idx="26459">
                  <c:v>0.000289352</c:v>
                </c:pt>
                <c:pt idx="26460">
                  <c:v>0.004282407</c:v>
                </c:pt>
                <c:pt idx="26461">
                  <c:v>0.001342593</c:v>
                </c:pt>
                <c:pt idx="26462">
                  <c:v>0.000787037</c:v>
                </c:pt>
                <c:pt idx="26463">
                  <c:v>0.003136574</c:v>
                </c:pt>
                <c:pt idx="26464">
                  <c:v>0.004143519</c:v>
                </c:pt>
                <c:pt idx="26465">
                  <c:v>0.000787037</c:v>
                </c:pt>
                <c:pt idx="26466">
                  <c:v>0.00775463</c:v>
                </c:pt>
                <c:pt idx="26467">
                  <c:v>0.004953704</c:v>
                </c:pt>
                <c:pt idx="26468">
                  <c:v>0.004236111</c:v>
                </c:pt>
                <c:pt idx="26469">
                  <c:v>0.003726852</c:v>
                </c:pt>
                <c:pt idx="26470">
                  <c:v>0.00162037</c:v>
                </c:pt>
                <c:pt idx="26471">
                  <c:v>0.00181713</c:v>
                </c:pt>
                <c:pt idx="26472">
                  <c:v>0.004722222</c:v>
                </c:pt>
                <c:pt idx="26473">
                  <c:v>0.001446759</c:v>
                </c:pt>
                <c:pt idx="26474">
                  <c:v>0.0046875</c:v>
                </c:pt>
                <c:pt idx="26475">
                  <c:v>0.001631944</c:v>
                </c:pt>
                <c:pt idx="26476">
                  <c:v>0.000787037</c:v>
                </c:pt>
                <c:pt idx="26477">
                  <c:v>0.00087963</c:v>
                </c:pt>
                <c:pt idx="26478">
                  <c:v>0.001273148</c:v>
                </c:pt>
                <c:pt idx="26479">
                  <c:v>0.004803241</c:v>
                </c:pt>
                <c:pt idx="26480">
                  <c:v>0.005625</c:v>
                </c:pt>
                <c:pt idx="26481">
                  <c:v>0.002638889</c:v>
                </c:pt>
                <c:pt idx="26482">
                  <c:v>0.001319444</c:v>
                </c:pt>
                <c:pt idx="26483">
                  <c:v>0.004212963</c:v>
                </c:pt>
                <c:pt idx="26484">
                  <c:v>0.002303241</c:v>
                </c:pt>
                <c:pt idx="26485">
                  <c:v>0.001678241</c:v>
                </c:pt>
                <c:pt idx="26486">
                  <c:v>0.001273148</c:v>
                </c:pt>
                <c:pt idx="26487">
                  <c:v>0.002685185</c:v>
                </c:pt>
                <c:pt idx="26488">
                  <c:v>0.005844907</c:v>
                </c:pt>
                <c:pt idx="26489">
                  <c:v>0.006134259</c:v>
                </c:pt>
                <c:pt idx="26490">
                  <c:v>0.010231481</c:v>
                </c:pt>
                <c:pt idx="26491">
                  <c:v>0.003483796</c:v>
                </c:pt>
                <c:pt idx="26492">
                  <c:v>0.000821759</c:v>
                </c:pt>
                <c:pt idx="26493">
                  <c:v>0.00369213</c:v>
                </c:pt>
                <c:pt idx="26494">
                  <c:v>0.00181713</c:v>
                </c:pt>
                <c:pt idx="26495">
                  <c:v>0.0046875</c:v>
                </c:pt>
                <c:pt idx="26496">
                  <c:v>0.001076389</c:v>
                </c:pt>
                <c:pt idx="26497">
                  <c:v>0.000486111</c:v>
                </c:pt>
                <c:pt idx="26498">
                  <c:v>0.001238426</c:v>
                </c:pt>
                <c:pt idx="26499">
                  <c:v>0.002673611</c:v>
                </c:pt>
                <c:pt idx="26500">
                  <c:v>0.001226852</c:v>
                </c:pt>
                <c:pt idx="26501">
                  <c:v>0.001041667</c:v>
                </c:pt>
                <c:pt idx="26502">
                  <c:v>0.000347222</c:v>
                </c:pt>
                <c:pt idx="26503">
                  <c:v>0.003356481</c:v>
                </c:pt>
                <c:pt idx="26504">
                  <c:v>0.006145833</c:v>
                </c:pt>
                <c:pt idx="26505">
                  <c:v>0.00068287</c:v>
                </c:pt>
                <c:pt idx="26506">
                  <c:v>0.002083333</c:v>
                </c:pt>
                <c:pt idx="26507">
                  <c:v>0.001168981</c:v>
                </c:pt>
                <c:pt idx="26508">
                  <c:v>0.007268519</c:v>
                </c:pt>
                <c:pt idx="26509">
                  <c:v>0.013796296</c:v>
                </c:pt>
                <c:pt idx="26510">
                  <c:v>0.004282407</c:v>
                </c:pt>
                <c:pt idx="26511">
                  <c:v>0.002511574</c:v>
                </c:pt>
                <c:pt idx="26512">
                  <c:v>0.005798611</c:v>
                </c:pt>
                <c:pt idx="26513">
                  <c:v>0.004884259</c:v>
                </c:pt>
                <c:pt idx="26514">
                  <c:v>0.001481481</c:v>
                </c:pt>
                <c:pt idx="26515">
                  <c:v>0.000520833</c:v>
                </c:pt>
                <c:pt idx="26516">
                  <c:v>0.001388889</c:v>
                </c:pt>
                <c:pt idx="26517">
                  <c:v>0.000555556</c:v>
                </c:pt>
                <c:pt idx="26518">
                  <c:v>0.000231481</c:v>
                </c:pt>
                <c:pt idx="26519">
                  <c:v>0.000543981</c:v>
                </c:pt>
                <c:pt idx="26520">
                  <c:v>0.001145833</c:v>
                </c:pt>
                <c:pt idx="26521">
                  <c:v>0.002002315</c:v>
                </c:pt>
                <c:pt idx="26522">
                  <c:v>0.000775463</c:v>
                </c:pt>
                <c:pt idx="26523">
                  <c:v>0.001458333</c:v>
                </c:pt>
                <c:pt idx="26524">
                  <c:v>0.003275463</c:v>
                </c:pt>
                <c:pt idx="26525">
                  <c:v>0.000532407</c:v>
                </c:pt>
                <c:pt idx="26526">
                  <c:v>0.01224537</c:v>
                </c:pt>
                <c:pt idx="26527">
                  <c:v>0.005613426</c:v>
                </c:pt>
                <c:pt idx="26528">
                  <c:v>0.00525463</c:v>
                </c:pt>
                <c:pt idx="26529">
                  <c:v>0.002037037</c:v>
                </c:pt>
                <c:pt idx="26530">
                  <c:v>0.001493056</c:v>
                </c:pt>
                <c:pt idx="26531">
                  <c:v>0.004641204</c:v>
                </c:pt>
                <c:pt idx="26532">
                  <c:v>0.00119213</c:v>
                </c:pt>
                <c:pt idx="26533">
                  <c:v>0.003206019</c:v>
                </c:pt>
                <c:pt idx="26534">
                  <c:v>0.001585648</c:v>
                </c:pt>
                <c:pt idx="26535">
                  <c:v>0.001018519</c:v>
                </c:pt>
                <c:pt idx="26536">
                  <c:v>0.001400463</c:v>
                </c:pt>
                <c:pt idx="26537">
                  <c:v>0.002986111</c:v>
                </c:pt>
                <c:pt idx="26538">
                  <c:v>0.007407407</c:v>
                </c:pt>
                <c:pt idx="26539">
                  <c:v>0.000694444</c:v>
                </c:pt>
                <c:pt idx="26540">
                  <c:v>0.000844907</c:v>
                </c:pt>
                <c:pt idx="26541">
                  <c:v>0.002349537</c:v>
                </c:pt>
                <c:pt idx="26542">
                  <c:v>0.021018519</c:v>
                </c:pt>
                <c:pt idx="26543">
                  <c:v>0.00181713</c:v>
                </c:pt>
                <c:pt idx="26544">
                  <c:v>0.002025463</c:v>
                </c:pt>
                <c:pt idx="26545">
                  <c:v>0.008425926</c:v>
                </c:pt>
                <c:pt idx="26546">
                  <c:v>0.000729167</c:v>
                </c:pt>
                <c:pt idx="26547">
                  <c:v>0.011493056</c:v>
                </c:pt>
                <c:pt idx="26548">
                  <c:v>0.001736111</c:v>
                </c:pt>
                <c:pt idx="26549">
                  <c:v>0.001689815</c:v>
                </c:pt>
                <c:pt idx="26550">
                  <c:v>0.001793981</c:v>
                </c:pt>
                <c:pt idx="26551">
                  <c:v>0.001053241</c:v>
                </c:pt>
                <c:pt idx="26552">
                  <c:v>0.001296296</c:v>
                </c:pt>
                <c:pt idx="26553">
                  <c:v>0.003854167</c:v>
                </c:pt>
                <c:pt idx="26554">
                  <c:v>0.001435185</c:v>
                </c:pt>
                <c:pt idx="26555">
                  <c:v>0.000393519</c:v>
                </c:pt>
                <c:pt idx="26556">
                  <c:v>0.001990741</c:v>
                </c:pt>
                <c:pt idx="26557">
                  <c:v>0.003680556</c:v>
                </c:pt>
                <c:pt idx="26558">
                  <c:v>0.012037037</c:v>
                </c:pt>
                <c:pt idx="26559">
                  <c:v>0.00119213</c:v>
                </c:pt>
                <c:pt idx="26560">
                  <c:v>9.25926E-05</c:v>
                </c:pt>
                <c:pt idx="26561">
                  <c:v>0.001018519</c:v>
                </c:pt>
                <c:pt idx="26562">
                  <c:v>0.000289352</c:v>
                </c:pt>
                <c:pt idx="26563">
                  <c:v>0.000300926</c:v>
                </c:pt>
                <c:pt idx="26564">
                  <c:v>0.001944444</c:v>
                </c:pt>
                <c:pt idx="26565">
                  <c:v>0.000775463</c:v>
                </c:pt>
                <c:pt idx="26566">
                  <c:v>0.000694444</c:v>
                </c:pt>
                <c:pt idx="26567">
                  <c:v>0.000960648</c:v>
                </c:pt>
                <c:pt idx="26568">
                  <c:v>0.00193287</c:v>
                </c:pt>
                <c:pt idx="26569">
                  <c:v>0.00068287</c:v>
                </c:pt>
                <c:pt idx="26570">
                  <c:v>0.000844907</c:v>
                </c:pt>
                <c:pt idx="26571">
                  <c:v>0.00349537</c:v>
                </c:pt>
                <c:pt idx="26572">
                  <c:v>0.006261574</c:v>
                </c:pt>
                <c:pt idx="26573">
                  <c:v>0.001064815</c:v>
                </c:pt>
                <c:pt idx="26574">
                  <c:v>0.000983796</c:v>
                </c:pt>
                <c:pt idx="26575">
                  <c:v>0.001481481</c:v>
                </c:pt>
                <c:pt idx="26576">
                  <c:v>0.003217593</c:v>
                </c:pt>
                <c:pt idx="26577">
                  <c:v>0.003368056</c:v>
                </c:pt>
                <c:pt idx="26578">
                  <c:v>0.003657407</c:v>
                </c:pt>
                <c:pt idx="26579">
                  <c:v>0.001979167</c:v>
                </c:pt>
                <c:pt idx="26580">
                  <c:v>0.003217593</c:v>
                </c:pt>
                <c:pt idx="26581">
                  <c:v>0.002337963</c:v>
                </c:pt>
                <c:pt idx="26582">
                  <c:v>0.005532407</c:v>
                </c:pt>
                <c:pt idx="26583">
                  <c:v>0.001759259</c:v>
                </c:pt>
                <c:pt idx="26584">
                  <c:v>0.000613426</c:v>
                </c:pt>
                <c:pt idx="26585">
                  <c:v>0.004074074</c:v>
                </c:pt>
                <c:pt idx="26586">
                  <c:v>0.002916667</c:v>
                </c:pt>
                <c:pt idx="26587">
                  <c:v>0.001319444</c:v>
                </c:pt>
                <c:pt idx="26588">
                  <c:v>0.008738426</c:v>
                </c:pt>
                <c:pt idx="26589">
                  <c:v>0.000300926</c:v>
                </c:pt>
                <c:pt idx="26590">
                  <c:v>0.000659722</c:v>
                </c:pt>
                <c:pt idx="26591">
                  <c:v>0.002581019</c:v>
                </c:pt>
                <c:pt idx="26592">
                  <c:v>0.001053241</c:v>
                </c:pt>
                <c:pt idx="26593">
                  <c:v>8.10185E-05</c:v>
                </c:pt>
                <c:pt idx="26594">
                  <c:v>0.001041667</c:v>
                </c:pt>
                <c:pt idx="26595">
                  <c:v>0.002638889</c:v>
                </c:pt>
                <c:pt idx="26596">
                  <c:v>0.001712963</c:v>
                </c:pt>
                <c:pt idx="26597">
                  <c:v>0.002303241</c:v>
                </c:pt>
                <c:pt idx="26598">
                  <c:v>0.01193287</c:v>
                </c:pt>
                <c:pt idx="26599">
                  <c:v>0.000949074</c:v>
                </c:pt>
                <c:pt idx="26600">
                  <c:v>0.000694444</c:v>
                </c:pt>
                <c:pt idx="26601">
                  <c:v>0.002361111</c:v>
                </c:pt>
                <c:pt idx="26602">
                  <c:v>0.002662037</c:v>
                </c:pt>
                <c:pt idx="26603">
                  <c:v>0.002002315</c:v>
                </c:pt>
                <c:pt idx="26604">
                  <c:v>0.001203704</c:v>
                </c:pt>
                <c:pt idx="26605">
                  <c:v>0.003576389</c:v>
                </c:pt>
                <c:pt idx="26606">
                  <c:v>0.000856481</c:v>
                </c:pt>
                <c:pt idx="26607">
                  <c:v>0.0021875</c:v>
                </c:pt>
                <c:pt idx="26608">
                  <c:v>0.000208333</c:v>
                </c:pt>
                <c:pt idx="26609">
                  <c:v>0.002013889</c:v>
                </c:pt>
                <c:pt idx="26610">
                  <c:v>0.002569444</c:v>
                </c:pt>
                <c:pt idx="26611">
                  <c:v>0.002546296</c:v>
                </c:pt>
                <c:pt idx="26612">
                  <c:v>0.006018519</c:v>
                </c:pt>
                <c:pt idx="26613">
                  <c:v>0.003356481</c:v>
                </c:pt>
                <c:pt idx="26614">
                  <c:v>0.000405093</c:v>
                </c:pt>
                <c:pt idx="26615">
                  <c:v>0.004224537</c:v>
                </c:pt>
                <c:pt idx="26616">
                  <c:v>0.001226852</c:v>
                </c:pt>
                <c:pt idx="26617">
                  <c:v>0.003356481</c:v>
                </c:pt>
                <c:pt idx="26618">
                  <c:v>0.000555556</c:v>
                </c:pt>
                <c:pt idx="26619">
                  <c:v>0.00349537</c:v>
                </c:pt>
                <c:pt idx="26620">
                  <c:v>0.003194444</c:v>
                </c:pt>
                <c:pt idx="26621">
                  <c:v>0.001747685</c:v>
                </c:pt>
                <c:pt idx="26622">
                  <c:v>0.00130787</c:v>
                </c:pt>
                <c:pt idx="26623">
                  <c:v>0.001099537</c:v>
                </c:pt>
                <c:pt idx="26624">
                  <c:v>0.01150463</c:v>
                </c:pt>
                <c:pt idx="26625">
                  <c:v>0.004293981</c:v>
                </c:pt>
                <c:pt idx="26626">
                  <c:v>0.000810185</c:v>
                </c:pt>
                <c:pt idx="26627">
                  <c:v>0.002314815</c:v>
                </c:pt>
                <c:pt idx="26628">
                  <c:v>0.002060185</c:v>
                </c:pt>
                <c:pt idx="26629">
                  <c:v>0.017395833</c:v>
                </c:pt>
                <c:pt idx="26630">
                  <c:v>0.001111111</c:v>
                </c:pt>
                <c:pt idx="26631">
                  <c:v>0.000335648</c:v>
                </c:pt>
                <c:pt idx="26632">
                  <c:v>0.000844907</c:v>
                </c:pt>
                <c:pt idx="26633">
                  <c:v>0.001018519</c:v>
                </c:pt>
                <c:pt idx="26634">
                  <c:v>0.00099537</c:v>
                </c:pt>
                <c:pt idx="26635">
                  <c:v>0.001087963</c:v>
                </c:pt>
                <c:pt idx="26636">
                  <c:v>0.000300926</c:v>
                </c:pt>
                <c:pt idx="26637">
                  <c:v>0.001539352</c:v>
                </c:pt>
                <c:pt idx="26638">
                  <c:v>0.002048611</c:v>
                </c:pt>
                <c:pt idx="26639">
                  <c:v>0.002152778</c:v>
                </c:pt>
                <c:pt idx="26640">
                  <c:v>0.003715278</c:v>
                </c:pt>
                <c:pt idx="26641">
                  <c:v>0.002546296</c:v>
                </c:pt>
                <c:pt idx="26642">
                  <c:v>0.000891204</c:v>
                </c:pt>
                <c:pt idx="26643">
                  <c:v>0.0009375</c:v>
                </c:pt>
                <c:pt idx="26644">
                  <c:v>0.000219907</c:v>
                </c:pt>
                <c:pt idx="26645">
                  <c:v>0.000462963</c:v>
                </c:pt>
                <c:pt idx="26646">
                  <c:v>0.007407407</c:v>
                </c:pt>
                <c:pt idx="26647">
                  <c:v>0.003935185</c:v>
                </c:pt>
                <c:pt idx="26648">
                  <c:v>0.001018519</c:v>
                </c:pt>
                <c:pt idx="26649">
                  <c:v>0.004293981</c:v>
                </c:pt>
                <c:pt idx="26650">
                  <c:v>0.001747685</c:v>
                </c:pt>
                <c:pt idx="26651">
                  <c:v>0.010081019</c:v>
                </c:pt>
                <c:pt idx="26652">
                  <c:v>0.001284722</c:v>
                </c:pt>
                <c:pt idx="26653">
                  <c:v>0.000844907</c:v>
                </c:pt>
                <c:pt idx="26654">
                  <c:v>0.001423611</c:v>
                </c:pt>
                <c:pt idx="26655">
                  <c:v>0.00380787</c:v>
                </c:pt>
                <c:pt idx="26656">
                  <c:v>0.001724537</c:v>
                </c:pt>
                <c:pt idx="26657">
                  <c:v>0.008761574</c:v>
                </c:pt>
                <c:pt idx="26658">
                  <c:v>0.000775463</c:v>
                </c:pt>
                <c:pt idx="26659">
                  <c:v>0.000509259</c:v>
                </c:pt>
                <c:pt idx="26660">
                  <c:v>0.002685185</c:v>
                </c:pt>
                <c:pt idx="26661">
                  <c:v>0.003483796</c:v>
                </c:pt>
                <c:pt idx="26662">
                  <c:v>0.000798611</c:v>
                </c:pt>
                <c:pt idx="26663">
                  <c:v>0.002118056</c:v>
                </c:pt>
                <c:pt idx="26664">
                  <c:v>0.000925926</c:v>
                </c:pt>
                <c:pt idx="26665">
                  <c:v>0.001354167</c:v>
                </c:pt>
                <c:pt idx="26666">
                  <c:v>0.001030093</c:v>
                </c:pt>
                <c:pt idx="26667">
                  <c:v>0.001030093</c:v>
                </c:pt>
                <c:pt idx="26668">
                  <c:v>0.000277778</c:v>
                </c:pt>
                <c:pt idx="26669">
                  <c:v>0.000613426</c:v>
                </c:pt>
                <c:pt idx="26670">
                  <c:v>0.002824074</c:v>
                </c:pt>
                <c:pt idx="26671">
                  <c:v>0.001875</c:v>
                </c:pt>
                <c:pt idx="26672">
                  <c:v>0.014537037</c:v>
                </c:pt>
                <c:pt idx="26673">
                  <c:v>0.000949074</c:v>
                </c:pt>
                <c:pt idx="26674">
                  <c:v>0.000451389</c:v>
                </c:pt>
                <c:pt idx="26675">
                  <c:v>0.000266204</c:v>
                </c:pt>
                <c:pt idx="26676">
                  <c:v>0.001539352</c:v>
                </c:pt>
                <c:pt idx="26677">
                  <c:v>0.000520833</c:v>
                </c:pt>
                <c:pt idx="26678">
                  <c:v>0.001608796</c:v>
                </c:pt>
                <c:pt idx="26679">
                  <c:v>0.00474537</c:v>
                </c:pt>
                <c:pt idx="26680">
                  <c:v>0.001446759</c:v>
                </c:pt>
                <c:pt idx="26681">
                  <c:v>0.000925926</c:v>
                </c:pt>
                <c:pt idx="26682">
                  <c:v>0.001076389</c:v>
                </c:pt>
                <c:pt idx="26683">
                  <c:v>0.001678241</c:v>
                </c:pt>
                <c:pt idx="26684">
                  <c:v>0.00099537</c:v>
                </c:pt>
                <c:pt idx="26685">
                  <c:v>0.002083333</c:v>
                </c:pt>
                <c:pt idx="26686">
                  <c:v>0.008969907</c:v>
                </c:pt>
                <c:pt idx="26687">
                  <c:v>0.000509259</c:v>
                </c:pt>
                <c:pt idx="26688">
                  <c:v>0.002395833</c:v>
                </c:pt>
                <c:pt idx="26689">
                  <c:v>0.001030093</c:v>
                </c:pt>
                <c:pt idx="26690">
                  <c:v>0.00255787</c:v>
                </c:pt>
                <c:pt idx="26691">
                  <c:v>0.00068287</c:v>
                </c:pt>
                <c:pt idx="26692">
                  <c:v>0.006145833</c:v>
                </c:pt>
                <c:pt idx="26693">
                  <c:v>0.000983796</c:v>
                </c:pt>
                <c:pt idx="26694">
                  <c:v>0.002314815</c:v>
                </c:pt>
                <c:pt idx="26695">
                  <c:v>0.006284722</c:v>
                </c:pt>
                <c:pt idx="26696">
                  <c:v>0.001041667</c:v>
                </c:pt>
                <c:pt idx="26697">
                  <c:v>0.002627315</c:v>
                </c:pt>
                <c:pt idx="26698">
                  <c:v>0.001157407</c:v>
                </c:pt>
                <c:pt idx="26699">
                  <c:v>0.00337963</c:v>
                </c:pt>
                <c:pt idx="26700">
                  <c:v>0.001388889</c:v>
                </c:pt>
                <c:pt idx="26701">
                  <c:v>0.009918981</c:v>
                </c:pt>
                <c:pt idx="26702">
                  <c:v>0.001851852</c:v>
                </c:pt>
                <c:pt idx="26703">
                  <c:v>0.004074074</c:v>
                </c:pt>
                <c:pt idx="26704">
                  <c:v>0.003935185</c:v>
                </c:pt>
                <c:pt idx="26705">
                  <c:v>0.001770833</c:v>
                </c:pt>
                <c:pt idx="26706">
                  <c:v>0.002060185</c:v>
                </c:pt>
                <c:pt idx="26707">
                  <c:v>0.000844907</c:v>
                </c:pt>
                <c:pt idx="26708">
                  <c:v>0.003252315</c:v>
                </c:pt>
                <c:pt idx="26709">
                  <c:v>0.000925926</c:v>
                </c:pt>
                <c:pt idx="26710">
                  <c:v>0.002777778</c:v>
                </c:pt>
                <c:pt idx="26711">
                  <c:v>0.002280093</c:v>
                </c:pt>
                <c:pt idx="26712">
                  <c:v>0.001134259</c:v>
                </c:pt>
                <c:pt idx="26713">
                  <c:v>0.010775463</c:v>
                </c:pt>
                <c:pt idx="26714">
                  <c:v>0.003171296</c:v>
                </c:pt>
                <c:pt idx="26715">
                  <c:v>0.001736111</c:v>
                </c:pt>
                <c:pt idx="26716">
                  <c:v>0.002314815</c:v>
                </c:pt>
                <c:pt idx="26717">
                  <c:v>0.000486111</c:v>
                </c:pt>
                <c:pt idx="26718">
                  <c:v>0.001018519</c:v>
                </c:pt>
                <c:pt idx="26719">
                  <c:v>0.00412037</c:v>
                </c:pt>
                <c:pt idx="26720">
                  <c:v>0.006863426</c:v>
                </c:pt>
                <c:pt idx="26721">
                  <c:v>0.003564815</c:v>
                </c:pt>
                <c:pt idx="26722">
                  <c:v>0.003275463</c:v>
                </c:pt>
                <c:pt idx="26723">
                  <c:v>0.001608796</c:v>
                </c:pt>
                <c:pt idx="26724">
                  <c:v>0.001643519</c:v>
                </c:pt>
                <c:pt idx="26725">
                  <c:v>0.000798611</c:v>
                </c:pt>
                <c:pt idx="26726">
                  <c:v>0.000659722</c:v>
                </c:pt>
                <c:pt idx="26727">
                  <c:v>0.000821759</c:v>
                </c:pt>
                <c:pt idx="26728">
                  <c:v>0.005636574</c:v>
                </c:pt>
                <c:pt idx="26729">
                  <c:v>0.00068287</c:v>
                </c:pt>
                <c:pt idx="26730">
                  <c:v>0.004837963</c:v>
                </c:pt>
                <c:pt idx="26731">
                  <c:v>0.003321759</c:v>
                </c:pt>
                <c:pt idx="26732">
                  <c:v>0.001701389</c:v>
                </c:pt>
                <c:pt idx="26733">
                  <c:v>0.003263889</c:v>
                </c:pt>
                <c:pt idx="26734">
                  <c:v>0.002164352</c:v>
                </c:pt>
                <c:pt idx="26735">
                  <c:v>0.000810185</c:v>
                </c:pt>
                <c:pt idx="26736">
                  <c:v>0.000960648</c:v>
                </c:pt>
                <c:pt idx="26737">
                  <c:v>0.00025463</c:v>
                </c:pt>
                <c:pt idx="26738">
                  <c:v>0.006412037</c:v>
                </c:pt>
                <c:pt idx="26739">
                  <c:v>0.003263889</c:v>
                </c:pt>
                <c:pt idx="26740">
                  <c:v>0.002615741</c:v>
                </c:pt>
                <c:pt idx="26741">
                  <c:v>0.00525463</c:v>
                </c:pt>
                <c:pt idx="26742">
                  <c:v>0.001099537</c:v>
                </c:pt>
                <c:pt idx="26743">
                  <c:v>0.00375</c:v>
                </c:pt>
                <c:pt idx="26744">
                  <c:v>0.002962963</c:v>
                </c:pt>
                <c:pt idx="26745">
                  <c:v>0.002280093</c:v>
                </c:pt>
                <c:pt idx="26746">
                  <c:v>0.001203704</c:v>
                </c:pt>
                <c:pt idx="26747">
                  <c:v>0.000729167</c:v>
                </c:pt>
                <c:pt idx="26748">
                  <c:v>0.007997685</c:v>
                </c:pt>
                <c:pt idx="26749">
                  <c:v>0.004363426</c:v>
                </c:pt>
                <c:pt idx="26750">
                  <c:v>0.001481481</c:v>
                </c:pt>
                <c:pt idx="26751">
                  <c:v>0.001435185</c:v>
                </c:pt>
                <c:pt idx="26752">
                  <c:v>0.001111111</c:v>
                </c:pt>
                <c:pt idx="26753">
                  <c:v>0.003113426</c:v>
                </c:pt>
                <c:pt idx="26754">
                  <c:v>0.001631944</c:v>
                </c:pt>
                <c:pt idx="26755">
                  <c:v>0.000578704</c:v>
                </c:pt>
                <c:pt idx="26756">
                  <c:v>0.001863426</c:v>
                </c:pt>
                <c:pt idx="26757">
                  <c:v>0.002592593</c:v>
                </c:pt>
                <c:pt idx="26758">
                  <c:v>0.002175926</c:v>
                </c:pt>
                <c:pt idx="26759">
                  <c:v>0.004571759</c:v>
                </c:pt>
                <c:pt idx="26760">
                  <c:v>0.014560185</c:v>
                </c:pt>
                <c:pt idx="26761">
                  <c:v>0.001678241</c:v>
                </c:pt>
                <c:pt idx="26762">
                  <c:v>0.007835648</c:v>
                </c:pt>
                <c:pt idx="26763">
                  <c:v>0.002916667</c:v>
                </c:pt>
                <c:pt idx="26764">
                  <c:v>0.004201389</c:v>
                </c:pt>
                <c:pt idx="26765">
                  <c:v>0.001990741</c:v>
                </c:pt>
                <c:pt idx="26766">
                  <c:v>0.01724537</c:v>
                </c:pt>
                <c:pt idx="26767">
                  <c:v>0.001446759</c:v>
                </c:pt>
                <c:pt idx="26768">
                  <c:v>0.003530093</c:v>
                </c:pt>
                <c:pt idx="26769">
                  <c:v>0.001030093</c:v>
                </c:pt>
                <c:pt idx="26770">
                  <c:v>0.0009375</c:v>
                </c:pt>
                <c:pt idx="26771">
                  <c:v>0.001608796</c:v>
                </c:pt>
                <c:pt idx="26772">
                  <c:v>0.001770833</c:v>
                </c:pt>
                <c:pt idx="26773">
                  <c:v>0.005231481</c:v>
                </c:pt>
                <c:pt idx="26774">
                  <c:v>0.000868056</c:v>
                </c:pt>
                <c:pt idx="26775">
                  <c:v>0.007650463</c:v>
                </c:pt>
                <c:pt idx="26776">
                  <c:v>0.00650463</c:v>
                </c:pt>
                <c:pt idx="26777">
                  <c:v>0.00212963</c:v>
                </c:pt>
                <c:pt idx="26778">
                  <c:v>0.000844907</c:v>
                </c:pt>
                <c:pt idx="26779">
                  <c:v>0.00212963</c:v>
                </c:pt>
                <c:pt idx="26780">
                  <c:v>0.001423611</c:v>
                </c:pt>
                <c:pt idx="26781">
                  <c:v>0.001435185</c:v>
                </c:pt>
                <c:pt idx="26782">
                  <c:v>0.013356481</c:v>
                </c:pt>
                <c:pt idx="26783">
                  <c:v>0.004155093</c:v>
                </c:pt>
                <c:pt idx="26784">
                  <c:v>0.000694444</c:v>
                </c:pt>
                <c:pt idx="26785">
                  <c:v>0.000601852</c:v>
                </c:pt>
                <c:pt idx="26786">
                  <c:v>0.002881944</c:v>
                </c:pt>
                <c:pt idx="26787">
                  <c:v>0.001898148</c:v>
                </c:pt>
                <c:pt idx="26788">
                  <c:v>0.000833333</c:v>
                </c:pt>
                <c:pt idx="26789">
                  <c:v>0.000740741</c:v>
                </c:pt>
                <c:pt idx="26790">
                  <c:v>0.001111111</c:v>
                </c:pt>
                <c:pt idx="26791">
                  <c:v>0.008159722</c:v>
                </c:pt>
                <c:pt idx="26792">
                  <c:v>0.002893519</c:v>
                </c:pt>
                <c:pt idx="26793">
                  <c:v>0.002060185</c:v>
                </c:pt>
                <c:pt idx="26794">
                  <c:v>0.00244213</c:v>
                </c:pt>
                <c:pt idx="26795">
                  <c:v>0.000856481</c:v>
                </c:pt>
                <c:pt idx="26796">
                  <c:v>0.002997685</c:v>
                </c:pt>
                <c:pt idx="26797">
                  <c:v>0.002256944</c:v>
                </c:pt>
                <c:pt idx="26798">
                  <c:v>0.001944444</c:v>
                </c:pt>
                <c:pt idx="26799">
                  <c:v>0.001111111</c:v>
                </c:pt>
                <c:pt idx="26800">
                  <c:v>0.011979167</c:v>
                </c:pt>
                <c:pt idx="26801">
                  <c:v>0.001666667</c:v>
                </c:pt>
                <c:pt idx="26802">
                  <c:v>0.008518519</c:v>
                </c:pt>
                <c:pt idx="26803">
                  <c:v>0.000590278</c:v>
                </c:pt>
                <c:pt idx="26804">
                  <c:v>0.001284722</c:v>
                </c:pt>
                <c:pt idx="26805">
                  <c:v>0.003564815</c:v>
                </c:pt>
                <c:pt idx="26806">
                  <c:v>0.001770833</c:v>
                </c:pt>
                <c:pt idx="26807">
                  <c:v>0.002476852</c:v>
                </c:pt>
                <c:pt idx="26808">
                  <c:v>0.002175926</c:v>
                </c:pt>
                <c:pt idx="26809">
                  <c:v>0.004074074</c:v>
                </c:pt>
                <c:pt idx="26810">
                  <c:v>0.002951389</c:v>
                </c:pt>
                <c:pt idx="26811">
                  <c:v>0.001365741</c:v>
                </c:pt>
                <c:pt idx="26812">
                  <c:v>0.002199074</c:v>
                </c:pt>
                <c:pt idx="26813">
                  <c:v>0.006909722</c:v>
                </c:pt>
                <c:pt idx="26814">
                  <c:v>0.000636574</c:v>
                </c:pt>
                <c:pt idx="26815">
                  <c:v>0.010358796</c:v>
                </c:pt>
                <c:pt idx="26816">
                  <c:v>0.001446759</c:v>
                </c:pt>
                <c:pt idx="26817">
                  <c:v>0.00130787</c:v>
                </c:pt>
                <c:pt idx="26818">
                  <c:v>0.002037037</c:v>
                </c:pt>
                <c:pt idx="26819">
                  <c:v>0.003761574</c:v>
                </c:pt>
                <c:pt idx="26820">
                  <c:v>0.002928241</c:v>
                </c:pt>
                <c:pt idx="26821">
                  <c:v>0.003206019</c:v>
                </c:pt>
                <c:pt idx="26822">
                  <c:v>0.001493056</c:v>
                </c:pt>
                <c:pt idx="26823">
                  <c:v>0.010277778</c:v>
                </c:pt>
                <c:pt idx="26824">
                  <c:v>0.002280093</c:v>
                </c:pt>
                <c:pt idx="26825">
                  <c:v>0.000925926</c:v>
                </c:pt>
                <c:pt idx="26826">
                  <c:v>0.000833333</c:v>
                </c:pt>
                <c:pt idx="26827">
                  <c:v>0.004421296</c:v>
                </c:pt>
                <c:pt idx="26828">
                  <c:v>0.002164352</c:v>
                </c:pt>
                <c:pt idx="26829">
                  <c:v>0.005625</c:v>
                </c:pt>
                <c:pt idx="26830">
                  <c:v>0.001747685</c:v>
                </c:pt>
                <c:pt idx="26831">
                  <c:v>0.001435185</c:v>
                </c:pt>
                <c:pt idx="26832">
                  <c:v>0.000925926</c:v>
                </c:pt>
                <c:pt idx="26833">
                  <c:v>0.003935185</c:v>
                </c:pt>
                <c:pt idx="26834">
                  <c:v>0.002581019</c:v>
                </c:pt>
                <c:pt idx="26835">
                  <c:v>0.002766204</c:v>
                </c:pt>
                <c:pt idx="26836">
                  <c:v>0.002453704</c:v>
                </c:pt>
                <c:pt idx="26837">
                  <c:v>0.004282407</c:v>
                </c:pt>
                <c:pt idx="26838">
                  <c:v>0.005787037</c:v>
                </c:pt>
                <c:pt idx="26839">
                  <c:v>0.001435185</c:v>
                </c:pt>
                <c:pt idx="26840">
                  <c:v>0.01349537</c:v>
                </c:pt>
                <c:pt idx="26841">
                  <c:v>0.002986111</c:v>
                </c:pt>
                <c:pt idx="26842">
                  <c:v>0.002627315</c:v>
                </c:pt>
                <c:pt idx="26843">
                  <c:v>0.000590278</c:v>
                </c:pt>
                <c:pt idx="26844">
                  <c:v>0.003275463</c:v>
                </c:pt>
                <c:pt idx="26845">
                  <c:v>0.00162037</c:v>
                </c:pt>
                <c:pt idx="26846">
                  <c:v>0.009143519</c:v>
                </c:pt>
                <c:pt idx="26847">
                  <c:v>0.000833333</c:v>
                </c:pt>
                <c:pt idx="26848">
                  <c:v>0.006990741</c:v>
                </c:pt>
                <c:pt idx="26849">
                  <c:v>0.006342593</c:v>
                </c:pt>
                <c:pt idx="26850">
                  <c:v>0.001782407</c:v>
                </c:pt>
                <c:pt idx="26851">
                  <c:v>0.001516204</c:v>
                </c:pt>
                <c:pt idx="26852">
                  <c:v>0.008483796</c:v>
                </c:pt>
                <c:pt idx="26853">
                  <c:v>0.005648148</c:v>
                </c:pt>
                <c:pt idx="26854">
                  <c:v>0.003078704</c:v>
                </c:pt>
                <c:pt idx="26855">
                  <c:v>0.00150463</c:v>
                </c:pt>
                <c:pt idx="26856">
                  <c:v>0.011863426</c:v>
                </c:pt>
                <c:pt idx="26857">
                  <c:v>0.001134259</c:v>
                </c:pt>
                <c:pt idx="26858">
                  <c:v>0.000787037</c:v>
                </c:pt>
                <c:pt idx="26859">
                  <c:v>0.001655093</c:v>
                </c:pt>
                <c:pt idx="26860">
                  <c:v>0.006469907</c:v>
                </c:pt>
                <c:pt idx="26861">
                  <c:v>0.004050926</c:v>
                </c:pt>
                <c:pt idx="26862">
                  <c:v>0.003391204</c:v>
                </c:pt>
                <c:pt idx="26863">
                  <c:v>0.001597222</c:v>
                </c:pt>
                <c:pt idx="26864">
                  <c:v>0.001215278</c:v>
                </c:pt>
                <c:pt idx="26865">
                  <c:v>0.007974537</c:v>
                </c:pt>
                <c:pt idx="26866">
                  <c:v>0.002488426</c:v>
                </c:pt>
                <c:pt idx="26867">
                  <c:v>0.001203704</c:v>
                </c:pt>
                <c:pt idx="26868">
                  <c:v>0.003599537</c:v>
                </c:pt>
                <c:pt idx="26869">
                  <c:v>0.007650463</c:v>
                </c:pt>
                <c:pt idx="26870">
                  <c:v>0.007326389</c:v>
                </c:pt>
                <c:pt idx="26871">
                  <c:v>0.003530093</c:v>
                </c:pt>
                <c:pt idx="26872">
                  <c:v>0.002210648</c:v>
                </c:pt>
                <c:pt idx="26873">
                  <c:v>0.001446759</c:v>
                </c:pt>
                <c:pt idx="26874">
                  <c:v>0.002766204</c:v>
                </c:pt>
                <c:pt idx="26875">
                  <c:v>0.000729167</c:v>
                </c:pt>
                <c:pt idx="26876">
                  <c:v>0.002534722</c:v>
                </c:pt>
                <c:pt idx="26877">
                  <c:v>0.000752315</c:v>
                </c:pt>
                <c:pt idx="26878">
                  <c:v>0.000706019</c:v>
                </c:pt>
                <c:pt idx="26879">
                  <c:v>0.001423611</c:v>
                </c:pt>
                <c:pt idx="26880">
                  <c:v>0.001064815</c:v>
                </c:pt>
                <c:pt idx="26881">
                  <c:v>0.005347222</c:v>
                </c:pt>
                <c:pt idx="26882">
                  <c:v>0.004201389</c:v>
                </c:pt>
                <c:pt idx="26883">
                  <c:v>0.001631944</c:v>
                </c:pt>
                <c:pt idx="26884">
                  <c:v>0.000590278</c:v>
                </c:pt>
                <c:pt idx="26885">
                  <c:v>0.004918981</c:v>
                </c:pt>
                <c:pt idx="26886">
                  <c:v>0.001724537</c:v>
                </c:pt>
                <c:pt idx="26887">
                  <c:v>0.003900463</c:v>
                </c:pt>
                <c:pt idx="26888">
                  <c:v>0.006331019</c:v>
                </c:pt>
                <c:pt idx="26889">
                  <c:v>0.001909722</c:v>
                </c:pt>
                <c:pt idx="26890">
                  <c:v>0.000543981</c:v>
                </c:pt>
                <c:pt idx="26891">
                  <c:v>0.000405093</c:v>
                </c:pt>
                <c:pt idx="26892">
                  <c:v>0.000555556</c:v>
                </c:pt>
                <c:pt idx="26893">
                  <c:v>0.002662037</c:v>
                </c:pt>
                <c:pt idx="26894">
                  <c:v>0.001261574</c:v>
                </c:pt>
                <c:pt idx="26895">
                  <c:v>0.004178241</c:v>
                </c:pt>
                <c:pt idx="26896">
                  <c:v>0.000775463</c:v>
                </c:pt>
                <c:pt idx="26897">
                  <c:v>0.001238426</c:v>
                </c:pt>
                <c:pt idx="26898">
                  <c:v>0.005034722</c:v>
                </c:pt>
                <c:pt idx="26899">
                  <c:v>0.00162037</c:v>
                </c:pt>
                <c:pt idx="26900">
                  <c:v>0.003402778</c:v>
                </c:pt>
                <c:pt idx="26901">
                  <c:v>0.002372685</c:v>
                </c:pt>
                <c:pt idx="26902">
                  <c:v>0.005439815</c:v>
                </c:pt>
                <c:pt idx="26903">
                  <c:v>0.002303241</c:v>
                </c:pt>
                <c:pt idx="26904">
                  <c:v>0.00494213</c:v>
                </c:pt>
                <c:pt idx="26905">
                  <c:v>0.002025463</c:v>
                </c:pt>
                <c:pt idx="26906">
                  <c:v>0.004398148</c:v>
                </c:pt>
                <c:pt idx="26907">
                  <c:v>0.002488426</c:v>
                </c:pt>
                <c:pt idx="26908">
                  <c:v>0.000590278</c:v>
                </c:pt>
                <c:pt idx="26909">
                  <c:v>0.001134259</c:v>
                </c:pt>
                <c:pt idx="26910">
                  <c:v>0.003090278</c:v>
                </c:pt>
                <c:pt idx="26911">
                  <c:v>0.002395833</c:v>
                </c:pt>
                <c:pt idx="26912">
                  <c:v>0.002071759</c:v>
                </c:pt>
                <c:pt idx="26913">
                  <c:v>0.000844907</c:v>
                </c:pt>
                <c:pt idx="26914">
                  <c:v>0.000231481</c:v>
                </c:pt>
                <c:pt idx="26915">
                  <c:v>0.000231481</c:v>
                </c:pt>
                <c:pt idx="26916">
                  <c:v>0.002152778</c:v>
                </c:pt>
                <c:pt idx="26917">
                  <c:v>0.001388889</c:v>
                </c:pt>
                <c:pt idx="26918">
                  <c:v>0.00369213</c:v>
                </c:pt>
                <c:pt idx="26919">
                  <c:v>0.000601852</c:v>
                </c:pt>
                <c:pt idx="26920">
                  <c:v>0.001782407</c:v>
                </c:pt>
                <c:pt idx="26921">
                  <c:v>0.003090278</c:v>
                </c:pt>
                <c:pt idx="26922">
                  <c:v>0.00130787</c:v>
                </c:pt>
                <c:pt idx="26923">
                  <c:v>0.001840278</c:v>
                </c:pt>
                <c:pt idx="26924">
                  <c:v>0.001481481</c:v>
                </c:pt>
                <c:pt idx="26925">
                  <c:v>0.002256944</c:v>
                </c:pt>
                <c:pt idx="26926">
                  <c:v>0.000185185</c:v>
                </c:pt>
                <c:pt idx="26927">
                  <c:v>0.003819444</c:v>
                </c:pt>
                <c:pt idx="26928">
                  <c:v>0.000289352</c:v>
                </c:pt>
                <c:pt idx="26929">
                  <c:v>0.003935185</c:v>
                </c:pt>
                <c:pt idx="26930">
                  <c:v>0.001828704</c:v>
                </c:pt>
                <c:pt idx="26931">
                  <c:v>0.002222222</c:v>
                </c:pt>
                <c:pt idx="26932">
                  <c:v>0.008888889</c:v>
                </c:pt>
                <c:pt idx="26933">
                  <c:v>0.004930556</c:v>
                </c:pt>
                <c:pt idx="26934">
                  <c:v>0.003009259</c:v>
                </c:pt>
                <c:pt idx="26935">
                  <c:v>0.004074074</c:v>
                </c:pt>
                <c:pt idx="26936">
                  <c:v>0.001319444</c:v>
                </c:pt>
                <c:pt idx="26937">
                  <c:v>0.002164352</c:v>
                </c:pt>
                <c:pt idx="26938">
                  <c:v>0.003194444</c:v>
                </c:pt>
                <c:pt idx="26939">
                  <c:v>0.002662037</c:v>
                </c:pt>
                <c:pt idx="26940">
                  <c:v>0.008773148</c:v>
                </c:pt>
                <c:pt idx="26941">
                  <c:v>0.00755787</c:v>
                </c:pt>
                <c:pt idx="26942">
                  <c:v>0.003935185</c:v>
                </c:pt>
                <c:pt idx="26943">
                  <c:v>0.000104167</c:v>
                </c:pt>
                <c:pt idx="26944">
                  <c:v>0.000636574</c:v>
                </c:pt>
                <c:pt idx="26945">
                  <c:v>0.000509259</c:v>
                </c:pt>
                <c:pt idx="26946">
                  <c:v>0.001643519</c:v>
                </c:pt>
                <c:pt idx="26947">
                  <c:v>0.000636574</c:v>
                </c:pt>
                <c:pt idx="26948">
                  <c:v>0.003773148</c:v>
                </c:pt>
                <c:pt idx="26949">
                  <c:v>0.002777778</c:v>
                </c:pt>
                <c:pt idx="26950">
                  <c:v>0.005983796</c:v>
                </c:pt>
                <c:pt idx="26951">
                  <c:v>0.001736111</c:v>
                </c:pt>
                <c:pt idx="26952">
                  <c:v>0.01125</c:v>
                </c:pt>
                <c:pt idx="26953">
                  <c:v>0.000844907</c:v>
                </c:pt>
                <c:pt idx="26954">
                  <c:v>0.000891204</c:v>
                </c:pt>
                <c:pt idx="26955">
                  <c:v>0.003229167</c:v>
                </c:pt>
                <c:pt idx="26956">
                  <c:v>0.002627315</c:v>
                </c:pt>
                <c:pt idx="26957">
                  <c:v>0.000462963</c:v>
                </c:pt>
                <c:pt idx="26958">
                  <c:v>0.001921296</c:v>
                </c:pt>
                <c:pt idx="26959">
                  <c:v>0.001180556</c:v>
                </c:pt>
                <c:pt idx="26960">
                  <c:v>0.001666667</c:v>
                </c:pt>
                <c:pt idx="26961">
                  <c:v>0.001331019</c:v>
                </c:pt>
                <c:pt idx="26962">
                  <c:v>0.000706019</c:v>
                </c:pt>
                <c:pt idx="26963">
                  <c:v>0.001226852</c:v>
                </c:pt>
                <c:pt idx="26964">
                  <c:v>0.001226852</c:v>
                </c:pt>
                <c:pt idx="26965">
                  <c:v>0.002164352</c:v>
                </c:pt>
                <c:pt idx="26966">
                  <c:v>0.001168981</c:v>
                </c:pt>
                <c:pt idx="26967">
                  <c:v>0.007164352</c:v>
                </c:pt>
                <c:pt idx="26968">
                  <c:v>0.001469907</c:v>
                </c:pt>
                <c:pt idx="26969">
                  <c:v>0.001076389</c:v>
                </c:pt>
                <c:pt idx="26970">
                  <c:v>0.001018519</c:v>
                </c:pt>
                <c:pt idx="26971">
                  <c:v>0.000497685</c:v>
                </c:pt>
                <c:pt idx="26972">
                  <c:v>0.009351852</c:v>
                </c:pt>
                <c:pt idx="26973">
                  <c:v>0.006944444</c:v>
                </c:pt>
                <c:pt idx="26974">
                  <c:v>0.007256944</c:v>
                </c:pt>
                <c:pt idx="26975">
                  <c:v>0.002986111</c:v>
                </c:pt>
                <c:pt idx="26976">
                  <c:v>0.004618056</c:v>
                </c:pt>
                <c:pt idx="26977">
                  <c:v>0.001006944</c:v>
                </c:pt>
                <c:pt idx="26978">
                  <c:v>0.010543981</c:v>
                </c:pt>
                <c:pt idx="26979">
                  <c:v>0.000497685</c:v>
                </c:pt>
                <c:pt idx="26980">
                  <c:v>0.004074074</c:v>
                </c:pt>
                <c:pt idx="26981">
                  <c:v>0.00125</c:v>
                </c:pt>
                <c:pt idx="26982">
                  <c:v>0.003032407</c:v>
                </c:pt>
                <c:pt idx="26983">
                  <c:v>0.002268519</c:v>
                </c:pt>
                <c:pt idx="26984">
                  <c:v>0.001284722</c:v>
                </c:pt>
                <c:pt idx="26985">
                  <c:v>0.001203704</c:v>
                </c:pt>
                <c:pt idx="26986">
                  <c:v>0.001481481</c:v>
                </c:pt>
                <c:pt idx="26987">
                  <c:v>0.001909722</c:v>
                </c:pt>
                <c:pt idx="26988">
                  <c:v>0.001215278</c:v>
                </c:pt>
                <c:pt idx="26989">
                  <c:v>0.001539352</c:v>
                </c:pt>
                <c:pt idx="26990">
                  <c:v>0.002071759</c:v>
                </c:pt>
                <c:pt idx="26991">
                  <c:v>0.002384259</c:v>
                </c:pt>
                <c:pt idx="26992">
                  <c:v>0.002777778</c:v>
                </c:pt>
                <c:pt idx="26993">
                  <c:v>0.002291667</c:v>
                </c:pt>
                <c:pt idx="26994">
                  <c:v>0.001493056</c:v>
                </c:pt>
                <c:pt idx="26995">
                  <c:v>0.002592593</c:v>
                </c:pt>
                <c:pt idx="26996">
                  <c:v>0.00181713</c:v>
                </c:pt>
                <c:pt idx="26997">
                  <c:v>0.002106481</c:v>
                </c:pt>
                <c:pt idx="26998">
                  <c:v>0.004467593</c:v>
                </c:pt>
                <c:pt idx="26999">
                  <c:v>0.005023148</c:v>
                </c:pt>
                <c:pt idx="27000">
                  <c:v>0.007430556</c:v>
                </c:pt>
                <c:pt idx="27001">
                  <c:v>0.001886574</c:v>
                </c:pt>
                <c:pt idx="27002">
                  <c:v>0.002476852</c:v>
                </c:pt>
                <c:pt idx="27003">
                  <c:v>0.001793981</c:v>
                </c:pt>
                <c:pt idx="27004">
                  <c:v>0.013252315</c:v>
                </c:pt>
                <c:pt idx="27005">
                  <c:v>0.001712963</c:v>
                </c:pt>
                <c:pt idx="27006">
                  <c:v>0.00380787</c:v>
                </c:pt>
                <c:pt idx="27007">
                  <c:v>0.00255787</c:v>
                </c:pt>
                <c:pt idx="27008">
                  <c:v>0.0015625</c:v>
                </c:pt>
                <c:pt idx="27009">
                  <c:v>0.001712963</c:v>
                </c:pt>
                <c:pt idx="27010">
                  <c:v>0.000474537</c:v>
                </c:pt>
                <c:pt idx="27011">
                  <c:v>0.001840278</c:v>
                </c:pt>
                <c:pt idx="27012">
                  <c:v>0.005439815</c:v>
                </c:pt>
                <c:pt idx="27013">
                  <c:v>0.000868056</c:v>
                </c:pt>
                <c:pt idx="27014">
                  <c:v>0.001793981</c:v>
                </c:pt>
                <c:pt idx="27015">
                  <c:v>0.001701389</c:v>
                </c:pt>
                <c:pt idx="27016">
                  <c:v>0.00193287</c:v>
                </c:pt>
                <c:pt idx="27017">
                  <c:v>0.006527778</c:v>
                </c:pt>
                <c:pt idx="27018">
                  <c:v>0.003101852</c:v>
                </c:pt>
                <c:pt idx="27019">
                  <c:v>0.000185185</c:v>
                </c:pt>
                <c:pt idx="27020">
                  <c:v>0.006168981</c:v>
                </c:pt>
                <c:pt idx="27021">
                  <c:v>0.003055556</c:v>
                </c:pt>
                <c:pt idx="27022">
                  <c:v>0.003506944</c:v>
                </c:pt>
                <c:pt idx="27023">
                  <c:v>0.002604167</c:v>
                </c:pt>
                <c:pt idx="27024">
                  <c:v>0.001041667</c:v>
                </c:pt>
                <c:pt idx="27025">
                  <c:v>0.003275463</c:v>
                </c:pt>
                <c:pt idx="27026">
                  <c:v>0.010590278</c:v>
                </c:pt>
                <c:pt idx="27027">
                  <c:v>0.002407407</c:v>
                </c:pt>
                <c:pt idx="27028">
                  <c:v>0.002395833</c:v>
                </c:pt>
                <c:pt idx="27029">
                  <c:v>0.000648148</c:v>
                </c:pt>
                <c:pt idx="27030">
                  <c:v>0.00369213</c:v>
                </c:pt>
                <c:pt idx="27031">
                  <c:v>0.000659722</c:v>
                </c:pt>
                <c:pt idx="27032">
                  <c:v>0.009733796</c:v>
                </c:pt>
                <c:pt idx="27033">
                  <c:v>0.004097222</c:v>
                </c:pt>
                <c:pt idx="27034">
                  <c:v>0.010081019</c:v>
                </c:pt>
                <c:pt idx="27035">
                  <c:v>0.001018519</c:v>
                </c:pt>
                <c:pt idx="27036">
                  <c:v>0.003229167</c:v>
                </c:pt>
                <c:pt idx="27037">
                  <c:v>0.002083333</c:v>
                </c:pt>
                <c:pt idx="27038">
                  <c:v>0.001805556</c:v>
                </c:pt>
                <c:pt idx="27039">
                  <c:v>0.002719907</c:v>
                </c:pt>
                <c:pt idx="27040">
                  <c:v>0.017731481</c:v>
                </c:pt>
                <c:pt idx="27041">
                  <c:v>0.002905093</c:v>
                </c:pt>
                <c:pt idx="27042">
                  <c:v>0.010231481</c:v>
                </c:pt>
                <c:pt idx="27043">
                  <c:v>0.002523148</c:v>
                </c:pt>
                <c:pt idx="27044">
                  <c:v>0.007071759</c:v>
                </c:pt>
                <c:pt idx="27045">
                  <c:v>0.000868056</c:v>
                </c:pt>
                <c:pt idx="27046">
                  <c:v>0.011412037</c:v>
                </c:pt>
                <c:pt idx="27047">
                  <c:v>0.001990741</c:v>
                </c:pt>
                <c:pt idx="27048">
                  <c:v>0.003645833</c:v>
                </c:pt>
                <c:pt idx="27049">
                  <c:v>0.001354167</c:v>
                </c:pt>
                <c:pt idx="27050">
                  <c:v>0.001747685</c:v>
                </c:pt>
                <c:pt idx="27051">
                  <c:v>0.004618056</c:v>
                </c:pt>
                <c:pt idx="27052">
                  <c:v>0.003668981</c:v>
                </c:pt>
                <c:pt idx="27053">
                  <c:v>0.001342593</c:v>
                </c:pt>
                <c:pt idx="27054">
                  <c:v>0.001041667</c:v>
                </c:pt>
                <c:pt idx="27055">
                  <c:v>0.001331019</c:v>
                </c:pt>
                <c:pt idx="27056">
                  <c:v>0.003506944</c:v>
                </c:pt>
                <c:pt idx="27057">
                  <c:v>0.000902778</c:v>
                </c:pt>
                <c:pt idx="27058">
                  <c:v>0.001122685</c:v>
                </c:pt>
                <c:pt idx="27059">
                  <c:v>0.001203704</c:v>
                </c:pt>
                <c:pt idx="27060">
                  <c:v>0.000787037</c:v>
                </c:pt>
                <c:pt idx="27061">
                  <c:v>0.001574074</c:v>
                </c:pt>
                <c:pt idx="27062">
                  <c:v>0.006840278</c:v>
                </c:pt>
                <c:pt idx="27063">
                  <c:v>0.002905093</c:v>
                </c:pt>
                <c:pt idx="27064">
                  <c:v>0.004108796</c:v>
                </c:pt>
                <c:pt idx="27065">
                  <c:v>0.002673611</c:v>
                </c:pt>
                <c:pt idx="27066">
                  <c:v>0.002905093</c:v>
                </c:pt>
                <c:pt idx="27067">
                  <c:v>0.003946759</c:v>
                </c:pt>
                <c:pt idx="27068">
                  <c:v>0.001226852</c:v>
                </c:pt>
                <c:pt idx="27069">
                  <c:v>0.001273148</c:v>
                </c:pt>
                <c:pt idx="27070">
                  <c:v>0.004178241</c:v>
                </c:pt>
                <c:pt idx="27071">
                  <c:v>0.004375</c:v>
                </c:pt>
                <c:pt idx="27072">
                  <c:v>0.005104167</c:v>
                </c:pt>
                <c:pt idx="27073">
                  <c:v>0.003263889</c:v>
                </c:pt>
                <c:pt idx="27074">
                  <c:v>0.002280093</c:v>
                </c:pt>
                <c:pt idx="27075">
                  <c:v>0.002511574</c:v>
                </c:pt>
                <c:pt idx="27076">
                  <c:v>0.001099537</c:v>
                </c:pt>
                <c:pt idx="27077">
                  <c:v>0.001990741</c:v>
                </c:pt>
                <c:pt idx="27078">
                  <c:v>0.002430556</c:v>
                </c:pt>
                <c:pt idx="27079">
                  <c:v>0.011018519</c:v>
                </c:pt>
                <c:pt idx="27080">
                  <c:v>0.003842593</c:v>
                </c:pt>
                <c:pt idx="27081">
                  <c:v>0.001354167</c:v>
                </c:pt>
                <c:pt idx="27082">
                  <c:v>0.00224537</c:v>
                </c:pt>
                <c:pt idx="27083">
                  <c:v>0.002696759</c:v>
                </c:pt>
                <c:pt idx="27084">
                  <c:v>0.015520833</c:v>
                </c:pt>
                <c:pt idx="27085">
                  <c:v>0.002280093</c:v>
                </c:pt>
                <c:pt idx="27086">
                  <c:v>0.001944444</c:v>
                </c:pt>
                <c:pt idx="27087">
                  <c:v>0.008252315</c:v>
                </c:pt>
                <c:pt idx="27088">
                  <c:v>0.028009259</c:v>
                </c:pt>
                <c:pt idx="27089">
                  <c:v>0.002037037</c:v>
                </c:pt>
                <c:pt idx="27090">
                  <c:v>0.002488426</c:v>
                </c:pt>
                <c:pt idx="27091">
                  <c:v>0.00337963</c:v>
                </c:pt>
                <c:pt idx="27092">
                  <c:v>0.001041667</c:v>
                </c:pt>
                <c:pt idx="27093">
                  <c:v>0.002685185</c:v>
                </c:pt>
                <c:pt idx="27094">
                  <c:v>0.001018519</c:v>
                </c:pt>
                <c:pt idx="27095">
                  <c:v>0.002974537</c:v>
                </c:pt>
                <c:pt idx="27096">
                  <c:v>0.01849537</c:v>
                </c:pt>
                <c:pt idx="27097">
                  <c:v>0.003414352</c:v>
                </c:pt>
                <c:pt idx="27098">
                  <c:v>0.00193287</c:v>
                </c:pt>
                <c:pt idx="27099">
                  <c:v>0.008020833</c:v>
                </c:pt>
                <c:pt idx="27100">
                  <c:v>0.001550926</c:v>
                </c:pt>
                <c:pt idx="27101">
                  <c:v>0.0109375</c:v>
                </c:pt>
                <c:pt idx="27102">
                  <c:v>0.002696759</c:v>
                </c:pt>
                <c:pt idx="27103">
                  <c:v>0.00880787</c:v>
                </c:pt>
                <c:pt idx="27104">
                  <c:v>0.004247685</c:v>
                </c:pt>
                <c:pt idx="27105">
                  <c:v>0.003356481</c:v>
                </c:pt>
                <c:pt idx="27106">
                  <c:v>0.004282407</c:v>
                </c:pt>
                <c:pt idx="27107">
                  <c:v>0.008865741</c:v>
                </c:pt>
                <c:pt idx="27108">
                  <c:v>0.003449074</c:v>
                </c:pt>
                <c:pt idx="27109">
                  <c:v>0.003229167</c:v>
                </c:pt>
                <c:pt idx="27110">
                  <c:v>0.00505787</c:v>
                </c:pt>
                <c:pt idx="27111">
                  <c:v>0.007986111</c:v>
                </c:pt>
                <c:pt idx="27112">
                  <c:v>0.00181713</c:v>
                </c:pt>
                <c:pt idx="27113">
                  <c:v>0.00375</c:v>
                </c:pt>
                <c:pt idx="27114">
                  <c:v>0.006215278</c:v>
                </c:pt>
                <c:pt idx="27115">
                  <c:v>0.002106481</c:v>
                </c:pt>
                <c:pt idx="27116">
                  <c:v>0.001111111</c:v>
                </c:pt>
                <c:pt idx="27117">
                  <c:v>0.001041667</c:v>
                </c:pt>
                <c:pt idx="27118">
                  <c:v>0.002569444</c:v>
                </c:pt>
                <c:pt idx="27119">
                  <c:v>0.00068287</c:v>
                </c:pt>
                <c:pt idx="27120">
                  <c:v>0.002060185</c:v>
                </c:pt>
                <c:pt idx="27121">
                  <c:v>0.008900463</c:v>
                </c:pt>
                <c:pt idx="27122">
                  <c:v>0.001006944</c:v>
                </c:pt>
                <c:pt idx="27123">
                  <c:v>0.002222222</c:v>
                </c:pt>
                <c:pt idx="27124">
                  <c:v>0.009548611</c:v>
                </c:pt>
                <c:pt idx="27125">
                  <c:v>0.004421296</c:v>
                </c:pt>
                <c:pt idx="27126">
                  <c:v>0.003217593</c:v>
                </c:pt>
                <c:pt idx="27127">
                  <c:v>0.015381944</c:v>
                </c:pt>
                <c:pt idx="27128">
                  <c:v>0.003587963</c:v>
                </c:pt>
                <c:pt idx="27129">
                  <c:v>0.000648148</c:v>
                </c:pt>
                <c:pt idx="27130">
                  <c:v>0.012256944</c:v>
                </c:pt>
                <c:pt idx="27131">
                  <c:v>0.001203704</c:v>
                </c:pt>
                <c:pt idx="27132">
                  <c:v>0.009756944</c:v>
                </c:pt>
                <c:pt idx="27133">
                  <c:v>0.002141204</c:v>
                </c:pt>
                <c:pt idx="27134">
                  <c:v>0.017083333</c:v>
                </c:pt>
                <c:pt idx="27135">
                  <c:v>0.005509259</c:v>
                </c:pt>
                <c:pt idx="27136">
                  <c:v>0.001909722</c:v>
                </c:pt>
                <c:pt idx="27137">
                  <c:v>0.008541667</c:v>
                </c:pt>
                <c:pt idx="27138">
                  <c:v>0.00306713</c:v>
                </c:pt>
                <c:pt idx="27139">
                  <c:v>0.005115741</c:v>
                </c:pt>
                <c:pt idx="27140">
                  <c:v>0.000543981</c:v>
                </c:pt>
                <c:pt idx="27141">
                  <c:v>0.005659722</c:v>
                </c:pt>
                <c:pt idx="27142">
                  <c:v>0.001053241</c:v>
                </c:pt>
                <c:pt idx="27143">
                  <c:v>0.004525463</c:v>
                </c:pt>
                <c:pt idx="27144">
                  <c:v>0.021469907</c:v>
                </c:pt>
                <c:pt idx="27145">
                  <c:v>0.028391204</c:v>
                </c:pt>
                <c:pt idx="27146">
                  <c:v>0.000243056</c:v>
                </c:pt>
                <c:pt idx="27147">
                  <c:v>0.000960648</c:v>
                </c:pt>
                <c:pt idx="27148">
                  <c:v>0.00099537</c:v>
                </c:pt>
                <c:pt idx="27149">
                  <c:v>0.001631944</c:v>
                </c:pt>
                <c:pt idx="27150">
                  <c:v>0.002546296</c:v>
                </c:pt>
                <c:pt idx="27151">
                  <c:v>0.001724537</c:v>
                </c:pt>
                <c:pt idx="27152">
                  <c:v>0.001053241</c:v>
                </c:pt>
                <c:pt idx="27153">
                  <c:v>0.002939815</c:v>
                </c:pt>
                <c:pt idx="27154">
                  <c:v>0.002881944</c:v>
                </c:pt>
                <c:pt idx="27155">
                  <c:v>0.002418981</c:v>
                </c:pt>
                <c:pt idx="27156">
                  <c:v>0.003761574</c:v>
                </c:pt>
                <c:pt idx="27157">
                  <c:v>0.001006944</c:v>
                </c:pt>
                <c:pt idx="27158">
                  <c:v>0.000520833</c:v>
                </c:pt>
                <c:pt idx="27159">
                  <c:v>0.000115741</c:v>
                </c:pt>
                <c:pt idx="27160">
                  <c:v>0.004143519</c:v>
                </c:pt>
                <c:pt idx="27161">
                  <c:v>0.0009375</c:v>
                </c:pt>
                <c:pt idx="27162">
                  <c:v>6.94444E-05</c:v>
                </c:pt>
                <c:pt idx="27163">
                  <c:v>0.000138889</c:v>
                </c:pt>
                <c:pt idx="27164">
                  <c:v>0.000231481</c:v>
                </c:pt>
                <c:pt idx="27165">
                  <c:v>0.000231481</c:v>
                </c:pt>
                <c:pt idx="27166">
                  <c:v>0.00318287</c:v>
                </c:pt>
                <c:pt idx="27167">
                  <c:v>0.003611111</c:v>
                </c:pt>
                <c:pt idx="27168">
                  <c:v>0.000798611</c:v>
                </c:pt>
                <c:pt idx="27169">
                  <c:v>0.003518519</c:v>
                </c:pt>
                <c:pt idx="27170">
                  <c:v>0.000428241</c:v>
                </c:pt>
                <c:pt idx="27171">
                  <c:v>0.000706019</c:v>
                </c:pt>
                <c:pt idx="27172">
                  <c:v>0.001342593</c:v>
                </c:pt>
                <c:pt idx="27173">
                  <c:v>0.003078704</c:v>
                </c:pt>
                <c:pt idx="27174">
                  <c:v>0.001840278</c:v>
                </c:pt>
                <c:pt idx="27175">
                  <c:v>0.004143519</c:v>
                </c:pt>
                <c:pt idx="27176">
                  <c:v>0.000243056</c:v>
                </c:pt>
                <c:pt idx="27177">
                  <c:v>0.001342593</c:v>
                </c:pt>
                <c:pt idx="27178">
                  <c:v>0.000474537</c:v>
                </c:pt>
                <c:pt idx="27179">
                  <c:v>0.001435185</c:v>
                </c:pt>
                <c:pt idx="27180">
                  <c:v>0.000775463</c:v>
                </c:pt>
                <c:pt idx="27181">
                  <c:v>0.003449074</c:v>
                </c:pt>
                <c:pt idx="27182">
                  <c:v>0.00099537</c:v>
                </c:pt>
                <c:pt idx="27183">
                  <c:v>0.003460648</c:v>
                </c:pt>
                <c:pt idx="27184">
                  <c:v>0.007118056</c:v>
                </c:pt>
                <c:pt idx="27185">
                  <c:v>0.001759259</c:v>
                </c:pt>
                <c:pt idx="27186">
                  <c:v>0.000578704</c:v>
                </c:pt>
                <c:pt idx="27187">
                  <c:v>0.003726852</c:v>
                </c:pt>
                <c:pt idx="27188">
                  <c:v>0.006203704</c:v>
                </c:pt>
                <c:pt idx="27189">
                  <c:v>0.003888889</c:v>
                </c:pt>
                <c:pt idx="27190">
                  <c:v>0.005104167</c:v>
                </c:pt>
                <c:pt idx="27191">
                  <c:v>0.001724537</c:v>
                </c:pt>
                <c:pt idx="27192">
                  <c:v>0.003796296</c:v>
                </c:pt>
                <c:pt idx="27193">
                  <c:v>0.005983796</c:v>
                </c:pt>
                <c:pt idx="27194">
                  <c:v>0.001111111</c:v>
                </c:pt>
                <c:pt idx="27195">
                  <c:v>0.0078125</c:v>
                </c:pt>
                <c:pt idx="27196">
                  <c:v>0.001365741</c:v>
                </c:pt>
                <c:pt idx="27197">
                  <c:v>0.000983796</c:v>
                </c:pt>
                <c:pt idx="27198">
                  <c:v>0.000752315</c:v>
                </c:pt>
                <c:pt idx="27199">
                  <c:v>0.002951389</c:v>
                </c:pt>
                <c:pt idx="27200">
                  <c:v>0.008263889</c:v>
                </c:pt>
                <c:pt idx="27201">
                  <c:v>0.002766204</c:v>
                </c:pt>
                <c:pt idx="27202">
                  <c:v>0.00994213</c:v>
                </c:pt>
                <c:pt idx="27203">
                  <c:v>0.002604167</c:v>
                </c:pt>
                <c:pt idx="27204">
                  <c:v>0.000625</c:v>
                </c:pt>
                <c:pt idx="27205">
                  <c:v>0.003888889</c:v>
                </c:pt>
                <c:pt idx="27206">
                  <c:v>0.00125</c:v>
                </c:pt>
                <c:pt idx="27207">
                  <c:v>0.00125</c:v>
                </c:pt>
                <c:pt idx="27208">
                  <c:v>0.00056713</c:v>
                </c:pt>
                <c:pt idx="27209">
                  <c:v>0.014131944</c:v>
                </c:pt>
                <c:pt idx="27210">
                  <c:v>0.001215278</c:v>
                </c:pt>
                <c:pt idx="27211">
                  <c:v>0.003344907</c:v>
                </c:pt>
                <c:pt idx="27212">
                  <c:v>0.0084375</c:v>
                </c:pt>
                <c:pt idx="27213">
                  <c:v>0.001469907</c:v>
                </c:pt>
                <c:pt idx="27214">
                  <c:v>0.009791667</c:v>
                </c:pt>
                <c:pt idx="27215">
                  <c:v>0.001747685</c:v>
                </c:pt>
                <c:pt idx="27216">
                  <c:v>0.000821759</c:v>
                </c:pt>
                <c:pt idx="27217">
                  <c:v>0.002488426</c:v>
                </c:pt>
                <c:pt idx="27218">
                  <c:v>0.00287037</c:v>
                </c:pt>
                <c:pt idx="27219">
                  <c:v>0.006840278</c:v>
                </c:pt>
                <c:pt idx="27220">
                  <c:v>0.013402778</c:v>
                </c:pt>
                <c:pt idx="27221">
                  <c:v>0.003900463</c:v>
                </c:pt>
                <c:pt idx="27222">
                  <c:v>0.004039352</c:v>
                </c:pt>
                <c:pt idx="27223">
                  <c:v>0.007106481</c:v>
                </c:pt>
                <c:pt idx="27224">
                  <c:v>0.000729167</c:v>
                </c:pt>
                <c:pt idx="27225">
                  <c:v>0.008263889</c:v>
                </c:pt>
                <c:pt idx="27226">
                  <c:v>0.006458333</c:v>
                </c:pt>
                <c:pt idx="27227">
                  <c:v>0.006585648</c:v>
                </c:pt>
                <c:pt idx="27228">
                  <c:v>0.000532407</c:v>
                </c:pt>
                <c:pt idx="27229">
                  <c:v>0.001770833</c:v>
                </c:pt>
                <c:pt idx="27230">
                  <c:v>0.00025463</c:v>
                </c:pt>
                <c:pt idx="27231">
                  <c:v>0.001030093</c:v>
                </c:pt>
                <c:pt idx="27232">
                  <c:v>0.002407407</c:v>
                </c:pt>
                <c:pt idx="27233">
                  <c:v>0.002928241</c:v>
                </c:pt>
                <c:pt idx="27234">
                  <c:v>0.002777778</c:v>
                </c:pt>
                <c:pt idx="27235">
                  <c:v>0.003715278</c:v>
                </c:pt>
                <c:pt idx="27236">
                  <c:v>0.001203704</c:v>
                </c:pt>
                <c:pt idx="27237">
                  <c:v>0.001203704</c:v>
                </c:pt>
                <c:pt idx="27238">
                  <c:v>0.000729167</c:v>
                </c:pt>
                <c:pt idx="27239">
                  <c:v>0.001689815</c:v>
                </c:pt>
                <c:pt idx="27240">
                  <c:v>0.0009375</c:v>
                </c:pt>
                <c:pt idx="27241">
                  <c:v>0.004895833</c:v>
                </c:pt>
                <c:pt idx="27242">
                  <c:v>0.001203704</c:v>
                </c:pt>
                <c:pt idx="27243">
                  <c:v>0.005833333</c:v>
                </c:pt>
                <c:pt idx="27244">
                  <c:v>0.00130787</c:v>
                </c:pt>
                <c:pt idx="27245">
                  <c:v>0.001342593</c:v>
                </c:pt>
                <c:pt idx="27246">
                  <c:v>0.004027778</c:v>
                </c:pt>
                <c:pt idx="27247">
                  <c:v>0.000821759</c:v>
                </c:pt>
                <c:pt idx="27248">
                  <c:v>0.001550926</c:v>
                </c:pt>
                <c:pt idx="27249">
                  <c:v>0.000717593</c:v>
                </c:pt>
                <c:pt idx="27250">
                  <c:v>0.000520833</c:v>
                </c:pt>
                <c:pt idx="27251">
                  <c:v>0.006805556</c:v>
                </c:pt>
                <c:pt idx="27252">
                  <c:v>0.003090278</c:v>
                </c:pt>
                <c:pt idx="27253">
                  <c:v>0.006111111</c:v>
                </c:pt>
                <c:pt idx="27254">
                  <c:v>0.00087963</c:v>
                </c:pt>
                <c:pt idx="27255">
                  <c:v>0.006134259</c:v>
                </c:pt>
                <c:pt idx="27256">
                  <c:v>0.003229167</c:v>
                </c:pt>
                <c:pt idx="27257">
                  <c:v>0.005347222</c:v>
                </c:pt>
                <c:pt idx="27258">
                  <c:v>0.0075</c:v>
                </c:pt>
                <c:pt idx="27259">
                  <c:v>0.003680556</c:v>
                </c:pt>
                <c:pt idx="27260">
                  <c:v>0.002314815</c:v>
                </c:pt>
                <c:pt idx="27261">
                  <c:v>0.002986111</c:v>
                </c:pt>
                <c:pt idx="27262">
                  <c:v>0.001828704</c:v>
                </c:pt>
                <c:pt idx="27263">
                  <c:v>0.0065625</c:v>
                </c:pt>
                <c:pt idx="27264">
                  <c:v>0.000844907</c:v>
                </c:pt>
                <c:pt idx="27265">
                  <c:v>0.000150463</c:v>
                </c:pt>
                <c:pt idx="27266">
                  <c:v>0.005439815</c:v>
                </c:pt>
                <c:pt idx="27267">
                  <c:v>0.001759259</c:v>
                </c:pt>
                <c:pt idx="27268">
                  <c:v>0.002638889</c:v>
                </c:pt>
                <c:pt idx="27269">
                  <c:v>0.00025463</c:v>
                </c:pt>
                <c:pt idx="27270">
                  <c:v>0.001053241</c:v>
                </c:pt>
                <c:pt idx="27271">
                  <c:v>0.00400463</c:v>
                </c:pt>
                <c:pt idx="27272">
                  <c:v>0.002013889</c:v>
                </c:pt>
                <c:pt idx="27273">
                  <c:v>0.001238426</c:v>
                </c:pt>
                <c:pt idx="27274">
                  <c:v>0.00193287</c:v>
                </c:pt>
                <c:pt idx="27275">
                  <c:v>0.007048611</c:v>
                </c:pt>
                <c:pt idx="27276">
                  <c:v>0.00099537</c:v>
                </c:pt>
                <c:pt idx="27277">
                  <c:v>0.008217593</c:v>
                </c:pt>
                <c:pt idx="27278">
                  <c:v>0.001273148</c:v>
                </c:pt>
                <c:pt idx="27279">
                  <c:v>0.006134259</c:v>
                </c:pt>
                <c:pt idx="27280">
                  <c:v>0.000844907</c:v>
                </c:pt>
                <c:pt idx="27281">
                  <c:v>0.006122685</c:v>
                </c:pt>
                <c:pt idx="27282">
                  <c:v>0.007349537</c:v>
                </c:pt>
                <c:pt idx="27283">
                  <c:v>0.002939815</c:v>
                </c:pt>
                <c:pt idx="27284">
                  <c:v>0.001226852</c:v>
                </c:pt>
                <c:pt idx="27285">
                  <c:v>0.000462963</c:v>
                </c:pt>
                <c:pt idx="27286">
                  <c:v>0.007418981</c:v>
                </c:pt>
                <c:pt idx="27287">
                  <c:v>0.002118056</c:v>
                </c:pt>
                <c:pt idx="27288">
                  <c:v>0.00349537</c:v>
                </c:pt>
                <c:pt idx="27289">
                  <c:v>0.002256944</c:v>
                </c:pt>
                <c:pt idx="27290">
                  <c:v>0.002256944</c:v>
                </c:pt>
                <c:pt idx="27291">
                  <c:v>0.006770833</c:v>
                </c:pt>
                <c:pt idx="27292">
                  <c:v>0.005798611</c:v>
                </c:pt>
                <c:pt idx="27293">
                  <c:v>0.002164352</c:v>
                </c:pt>
                <c:pt idx="27294">
                  <c:v>0.005046296</c:v>
                </c:pt>
                <c:pt idx="27295">
                  <c:v>0.000416667</c:v>
                </c:pt>
                <c:pt idx="27296">
                  <c:v>0.002569444</c:v>
                </c:pt>
                <c:pt idx="27297">
                  <c:v>0.001516204</c:v>
                </c:pt>
                <c:pt idx="27298">
                  <c:v>0.001296296</c:v>
                </c:pt>
                <c:pt idx="27299">
                  <c:v>0.001828704</c:v>
                </c:pt>
                <c:pt idx="27300">
                  <c:v>0.000775463</c:v>
                </c:pt>
                <c:pt idx="27301">
                  <c:v>0.000347222</c:v>
                </c:pt>
                <c:pt idx="27302">
                  <c:v>0.000613426</c:v>
                </c:pt>
                <c:pt idx="27303">
                  <c:v>0.003981481</c:v>
                </c:pt>
                <c:pt idx="27304">
                  <c:v>0.000532407</c:v>
                </c:pt>
                <c:pt idx="27305">
                  <c:v>0.00119213</c:v>
                </c:pt>
                <c:pt idx="27306">
                  <c:v>0.002013889</c:v>
                </c:pt>
                <c:pt idx="27307">
                  <c:v>0.000856481</c:v>
                </c:pt>
                <c:pt idx="27308">
                  <c:v>0.005347222</c:v>
                </c:pt>
                <c:pt idx="27309">
                  <c:v>0.000659722</c:v>
                </c:pt>
                <c:pt idx="27310">
                  <c:v>0.001215278</c:v>
                </c:pt>
                <c:pt idx="27311">
                  <c:v>0.000636574</c:v>
                </c:pt>
                <c:pt idx="27312">
                  <c:v>0.001319444</c:v>
                </c:pt>
                <c:pt idx="27313">
                  <c:v>0.002384259</c:v>
                </c:pt>
                <c:pt idx="27314">
                  <c:v>0.001527778</c:v>
                </c:pt>
                <c:pt idx="27315">
                  <c:v>0.001458333</c:v>
                </c:pt>
                <c:pt idx="27316">
                  <c:v>0.002025463</c:v>
                </c:pt>
                <c:pt idx="27317">
                  <c:v>0.000497685</c:v>
                </c:pt>
                <c:pt idx="27318">
                  <c:v>0.009537037</c:v>
                </c:pt>
                <c:pt idx="27319">
                  <c:v>0.00162037</c:v>
                </c:pt>
                <c:pt idx="27320">
                  <c:v>0.000763889</c:v>
                </c:pt>
                <c:pt idx="27321">
                  <c:v>0.001712963</c:v>
                </c:pt>
                <c:pt idx="27322">
                  <c:v>0.00037037</c:v>
                </c:pt>
                <c:pt idx="27323">
                  <c:v>0.0009375</c:v>
                </c:pt>
                <c:pt idx="27324">
                  <c:v>0.001724537</c:v>
                </c:pt>
                <c:pt idx="27325">
                  <c:v>0.000474537</c:v>
                </c:pt>
                <c:pt idx="27326">
                  <c:v>0.01349537</c:v>
                </c:pt>
                <c:pt idx="27327">
                  <c:v>0.001863426</c:v>
                </c:pt>
                <c:pt idx="27328">
                  <c:v>0.001053241</c:v>
                </c:pt>
                <c:pt idx="27329">
                  <c:v>0.003032407</c:v>
                </c:pt>
                <c:pt idx="27330">
                  <c:v>0.002511574</c:v>
                </c:pt>
                <c:pt idx="27331">
                  <c:v>0.001226852</c:v>
                </c:pt>
                <c:pt idx="27332">
                  <c:v>0.003946759</c:v>
                </c:pt>
                <c:pt idx="27333">
                  <c:v>0.004548611</c:v>
                </c:pt>
                <c:pt idx="27334">
                  <c:v>0.012210648</c:v>
                </c:pt>
                <c:pt idx="27335">
                  <c:v>0.002094907</c:v>
                </c:pt>
                <c:pt idx="27336">
                  <c:v>0.002523148</c:v>
                </c:pt>
                <c:pt idx="27337">
                  <c:v>0.004965278</c:v>
                </c:pt>
                <c:pt idx="27338">
                  <c:v>0.003784722</c:v>
                </c:pt>
                <c:pt idx="27339">
                  <c:v>0.004328704</c:v>
                </c:pt>
                <c:pt idx="27340">
                  <c:v>0.000671296</c:v>
                </c:pt>
                <c:pt idx="27341">
                  <c:v>0.002326389</c:v>
                </c:pt>
                <c:pt idx="27342">
                  <c:v>0.001180556</c:v>
                </c:pt>
                <c:pt idx="27343">
                  <c:v>0.000752315</c:v>
                </c:pt>
                <c:pt idx="27344">
                  <c:v>0.00255787</c:v>
                </c:pt>
                <c:pt idx="27345">
                  <c:v>0.001689815</c:v>
                </c:pt>
                <c:pt idx="27346">
                  <c:v>0.011076389</c:v>
                </c:pt>
                <c:pt idx="27347">
                  <c:v>0.002337963</c:v>
                </c:pt>
                <c:pt idx="27348">
                  <c:v>0.001863426</c:v>
                </c:pt>
                <c:pt idx="27349">
                  <c:v>0.008773148</c:v>
                </c:pt>
                <c:pt idx="27350">
                  <c:v>0.00193287</c:v>
                </c:pt>
                <c:pt idx="27351">
                  <c:v>0.001678241</c:v>
                </c:pt>
                <c:pt idx="27352">
                  <c:v>0.000648148</c:v>
                </c:pt>
                <c:pt idx="27353">
                  <c:v>0.001030093</c:v>
                </c:pt>
                <c:pt idx="27354">
                  <c:v>0.011145833</c:v>
                </c:pt>
                <c:pt idx="27355">
                  <c:v>0.002349537</c:v>
                </c:pt>
                <c:pt idx="27356">
                  <c:v>0.009212963</c:v>
                </c:pt>
                <c:pt idx="27357">
                  <c:v>0.0021875</c:v>
                </c:pt>
                <c:pt idx="27358">
                  <c:v>0.000856481</c:v>
                </c:pt>
                <c:pt idx="27359">
                  <c:v>0.011828704</c:v>
                </c:pt>
                <c:pt idx="27360">
                  <c:v>0.003229167</c:v>
                </c:pt>
                <c:pt idx="27361">
                  <c:v>0.001782407</c:v>
                </c:pt>
                <c:pt idx="27362">
                  <c:v>0.001030093</c:v>
                </c:pt>
                <c:pt idx="27363">
                  <c:v>0.006400463</c:v>
                </c:pt>
                <c:pt idx="27364">
                  <c:v>0.001655093</c:v>
                </c:pt>
                <c:pt idx="27365">
                  <c:v>0.001956019</c:v>
                </c:pt>
                <c:pt idx="27366">
                  <c:v>0.000925926</c:v>
                </c:pt>
                <c:pt idx="27367">
                  <c:v>0.004305556</c:v>
                </c:pt>
                <c:pt idx="27368">
                  <c:v>0.000509259</c:v>
                </c:pt>
                <c:pt idx="27369">
                  <c:v>0.001967593</c:v>
                </c:pt>
                <c:pt idx="27370">
                  <c:v>0.001539352</c:v>
                </c:pt>
                <c:pt idx="27371">
                  <c:v>0.00056713</c:v>
                </c:pt>
                <c:pt idx="27372">
                  <c:v>0.006782407</c:v>
                </c:pt>
                <c:pt idx="27373">
                  <c:v>0.0021875</c:v>
                </c:pt>
                <c:pt idx="27374">
                  <c:v>0.002523148</c:v>
                </c:pt>
                <c:pt idx="27375">
                  <c:v>0.002719907</c:v>
                </c:pt>
                <c:pt idx="27376">
                  <c:v>0.001215278</c:v>
                </c:pt>
                <c:pt idx="27377">
                  <c:v>0.009826389</c:v>
                </c:pt>
                <c:pt idx="27378">
                  <c:v>5.78704E-05</c:v>
                </c:pt>
                <c:pt idx="27379">
                  <c:v>0.003136574</c:v>
                </c:pt>
                <c:pt idx="27380">
                  <c:v>0.010335648</c:v>
                </c:pt>
                <c:pt idx="27381">
                  <c:v>0.006423611</c:v>
                </c:pt>
                <c:pt idx="27382">
                  <c:v>0.001736111</c:v>
                </c:pt>
                <c:pt idx="27383">
                  <c:v>0.003773148</c:v>
                </c:pt>
                <c:pt idx="27384">
                  <c:v>0.013680556</c:v>
                </c:pt>
                <c:pt idx="27385">
                  <c:v>0.001666667</c:v>
                </c:pt>
                <c:pt idx="27386">
                  <c:v>0.001956019</c:v>
                </c:pt>
                <c:pt idx="27387">
                  <c:v>0.000659722</c:v>
                </c:pt>
                <c:pt idx="27388">
                  <c:v>0.001180556</c:v>
                </c:pt>
                <c:pt idx="27389">
                  <c:v>0.00349537</c:v>
                </c:pt>
                <c:pt idx="27390">
                  <c:v>0.00087963</c:v>
                </c:pt>
                <c:pt idx="27391">
                  <c:v>0.001319444</c:v>
                </c:pt>
                <c:pt idx="27392">
                  <c:v>0.000486111</c:v>
                </c:pt>
                <c:pt idx="27393">
                  <c:v>0.0009375</c:v>
                </c:pt>
                <c:pt idx="27394">
                  <c:v>0.002303241</c:v>
                </c:pt>
                <c:pt idx="27395">
                  <c:v>0.000844907</c:v>
                </c:pt>
                <c:pt idx="27396">
                  <c:v>0.00212963</c:v>
                </c:pt>
                <c:pt idx="27397">
                  <c:v>0.000590278</c:v>
                </c:pt>
                <c:pt idx="27398">
                  <c:v>0.000729167</c:v>
                </c:pt>
                <c:pt idx="27399">
                  <c:v>0.003217593</c:v>
                </c:pt>
                <c:pt idx="27400">
                  <c:v>0.000810185</c:v>
                </c:pt>
                <c:pt idx="27401">
                  <c:v>0.000694444</c:v>
                </c:pt>
                <c:pt idx="27402">
                  <c:v>0.00130787</c:v>
                </c:pt>
                <c:pt idx="27403">
                  <c:v>0.000810185</c:v>
                </c:pt>
                <c:pt idx="27404">
                  <c:v>0.000150463</c:v>
                </c:pt>
                <c:pt idx="27405">
                  <c:v>0.000509259</c:v>
                </c:pt>
                <c:pt idx="27406">
                  <c:v>0.000914352</c:v>
                </c:pt>
                <c:pt idx="27407">
                  <c:v>0.004641204</c:v>
                </c:pt>
                <c:pt idx="27408">
                  <c:v>0.002476852</c:v>
                </c:pt>
                <c:pt idx="27409">
                  <c:v>0.00068287</c:v>
                </c:pt>
                <c:pt idx="27410">
                  <c:v>0.000740741</c:v>
                </c:pt>
                <c:pt idx="27411">
                  <c:v>0.001215278</c:v>
                </c:pt>
                <c:pt idx="27412">
                  <c:v>0.00193287</c:v>
                </c:pt>
                <c:pt idx="27413">
                  <c:v>0.006087963</c:v>
                </c:pt>
                <c:pt idx="27414">
                  <c:v>0.001481481</c:v>
                </c:pt>
                <c:pt idx="27415">
                  <c:v>0.000740741</c:v>
                </c:pt>
                <c:pt idx="27416">
                  <c:v>0.006631944</c:v>
                </c:pt>
                <c:pt idx="27417">
                  <c:v>0.002384259</c:v>
                </c:pt>
                <c:pt idx="27418">
                  <c:v>0.000416667</c:v>
                </c:pt>
                <c:pt idx="27419">
                  <c:v>0.001851852</c:v>
                </c:pt>
                <c:pt idx="27420">
                  <c:v>0.000960648</c:v>
                </c:pt>
                <c:pt idx="27421">
                  <c:v>0.004918981</c:v>
                </c:pt>
                <c:pt idx="27422">
                  <c:v>0.001921296</c:v>
                </c:pt>
                <c:pt idx="27423">
                  <c:v>0.003819444</c:v>
                </c:pt>
                <c:pt idx="27424">
                  <c:v>0.003275463</c:v>
                </c:pt>
                <c:pt idx="27425">
                  <c:v>0.004224537</c:v>
                </c:pt>
                <c:pt idx="27426">
                  <c:v>0.001261574</c:v>
                </c:pt>
                <c:pt idx="27427">
                  <c:v>0.001875</c:v>
                </c:pt>
                <c:pt idx="27428">
                  <c:v>0.001666667</c:v>
                </c:pt>
                <c:pt idx="27429">
                  <c:v>0.00056713</c:v>
                </c:pt>
                <c:pt idx="27430">
                  <c:v>0.003703704</c:v>
                </c:pt>
                <c:pt idx="27431">
                  <c:v>0.004594907</c:v>
                </c:pt>
                <c:pt idx="27432">
                  <c:v>0.00162037</c:v>
                </c:pt>
                <c:pt idx="27433">
                  <c:v>0.000925926</c:v>
                </c:pt>
                <c:pt idx="27434">
                  <c:v>0.000810185</c:v>
                </c:pt>
                <c:pt idx="27435">
                  <c:v>0.003657407</c:v>
                </c:pt>
                <c:pt idx="27436">
                  <c:v>0.003541667</c:v>
                </c:pt>
                <c:pt idx="27437">
                  <c:v>0.000810185</c:v>
                </c:pt>
                <c:pt idx="27438">
                  <c:v>0.002337963</c:v>
                </c:pt>
                <c:pt idx="27439">
                  <c:v>0.000636574</c:v>
                </c:pt>
                <c:pt idx="27440">
                  <c:v>0.001134259</c:v>
                </c:pt>
                <c:pt idx="27441">
                  <c:v>0.006388889</c:v>
                </c:pt>
                <c:pt idx="27442">
                  <c:v>0.003611111</c:v>
                </c:pt>
                <c:pt idx="27443">
                  <c:v>0.002303241</c:v>
                </c:pt>
                <c:pt idx="27444">
                  <c:v>0.001030093</c:v>
                </c:pt>
                <c:pt idx="27445">
                  <c:v>0.000555556</c:v>
                </c:pt>
                <c:pt idx="27446">
                  <c:v>0.001979167</c:v>
                </c:pt>
                <c:pt idx="27447">
                  <c:v>0.008611111</c:v>
                </c:pt>
                <c:pt idx="27448">
                  <c:v>0.000914352</c:v>
                </c:pt>
                <c:pt idx="27449">
                  <c:v>0.009837963</c:v>
                </c:pt>
                <c:pt idx="27450">
                  <c:v>0.001180556</c:v>
                </c:pt>
                <c:pt idx="27451">
                  <c:v>0.001331019</c:v>
                </c:pt>
                <c:pt idx="27452">
                  <c:v>0.00900463</c:v>
                </c:pt>
                <c:pt idx="27453">
                  <c:v>0.002696759</c:v>
                </c:pt>
                <c:pt idx="27454">
                  <c:v>0.000810185</c:v>
                </c:pt>
                <c:pt idx="27455">
                  <c:v>0.001875</c:v>
                </c:pt>
                <c:pt idx="27456">
                  <c:v>0.000439815</c:v>
                </c:pt>
                <c:pt idx="27457">
                  <c:v>9.25926E-05</c:v>
                </c:pt>
                <c:pt idx="27458">
                  <c:v>0.000208333</c:v>
                </c:pt>
                <c:pt idx="27459">
                  <c:v>0.000300926</c:v>
                </c:pt>
                <c:pt idx="27460">
                  <c:v>0.000833333</c:v>
                </c:pt>
                <c:pt idx="27461">
                  <c:v>0.001898148</c:v>
                </c:pt>
                <c:pt idx="27462">
                  <c:v>0.001296296</c:v>
                </c:pt>
                <c:pt idx="27463">
                  <c:v>0.000208333</c:v>
                </c:pt>
                <c:pt idx="27464">
                  <c:v>0.000636574</c:v>
                </c:pt>
                <c:pt idx="27465">
                  <c:v>0.003425926</c:v>
                </c:pt>
                <c:pt idx="27466">
                  <c:v>0.002349537</c:v>
                </c:pt>
                <c:pt idx="27467">
                  <c:v>0.002152778</c:v>
                </c:pt>
                <c:pt idx="27468">
                  <c:v>0.000509259</c:v>
                </c:pt>
                <c:pt idx="27469">
                  <c:v>0.002627315</c:v>
                </c:pt>
                <c:pt idx="27470">
                  <c:v>0.00099537</c:v>
                </c:pt>
                <c:pt idx="27471">
                  <c:v>0.006157407</c:v>
                </c:pt>
                <c:pt idx="27472">
                  <c:v>0.003773148</c:v>
                </c:pt>
                <c:pt idx="27473">
                  <c:v>0.002280093</c:v>
                </c:pt>
                <c:pt idx="27474">
                  <c:v>0.000972222</c:v>
                </c:pt>
                <c:pt idx="27475">
                  <c:v>0.008703704</c:v>
                </c:pt>
                <c:pt idx="27476">
                  <c:v>0.000405093</c:v>
                </c:pt>
                <c:pt idx="27477">
                  <c:v>0.002916667</c:v>
                </c:pt>
                <c:pt idx="27478">
                  <c:v>0.000740741</c:v>
                </c:pt>
                <c:pt idx="27479">
                  <c:v>0.000300926</c:v>
                </c:pt>
                <c:pt idx="27480">
                  <c:v>0.001180556</c:v>
                </c:pt>
                <c:pt idx="27481">
                  <c:v>0.002118056</c:v>
                </c:pt>
                <c:pt idx="27482">
                  <c:v>0.001273148</c:v>
                </c:pt>
                <c:pt idx="27483">
                  <c:v>0.000775463</c:v>
                </c:pt>
                <c:pt idx="27484">
                  <c:v>0.002083333</c:v>
                </c:pt>
                <c:pt idx="27485">
                  <c:v>0.002106481</c:v>
                </c:pt>
                <c:pt idx="27486">
                  <c:v>0.008668981</c:v>
                </c:pt>
                <c:pt idx="27487">
                  <c:v>0.005208333</c:v>
                </c:pt>
                <c:pt idx="27488">
                  <c:v>0.000324074</c:v>
                </c:pt>
                <c:pt idx="27489">
                  <c:v>0.001377315</c:v>
                </c:pt>
                <c:pt idx="27490">
                  <c:v>0.0015625</c:v>
                </c:pt>
                <c:pt idx="27491">
                  <c:v>0.010439815</c:v>
                </c:pt>
                <c:pt idx="27492">
                  <c:v>0.012430556</c:v>
                </c:pt>
                <c:pt idx="27493">
                  <c:v>0.009236111</c:v>
                </c:pt>
                <c:pt idx="27494">
                  <c:v>0.007650463</c:v>
                </c:pt>
                <c:pt idx="27495">
                  <c:v>0.005694444</c:v>
                </c:pt>
                <c:pt idx="27496">
                  <c:v>0.001643519</c:v>
                </c:pt>
                <c:pt idx="27497">
                  <c:v>0.000497685</c:v>
                </c:pt>
                <c:pt idx="27498">
                  <c:v>0.001944444</c:v>
                </c:pt>
                <c:pt idx="27499">
                  <c:v>0.000949074</c:v>
                </c:pt>
                <c:pt idx="27500">
                  <c:v>0.001134259</c:v>
                </c:pt>
                <c:pt idx="27501">
                  <c:v>0.000729167</c:v>
                </c:pt>
                <c:pt idx="27502">
                  <c:v>0.003055556</c:v>
                </c:pt>
                <c:pt idx="27503">
                  <c:v>0.001365741</c:v>
                </c:pt>
                <c:pt idx="27504">
                  <c:v>0.001979167</c:v>
                </c:pt>
                <c:pt idx="27505">
                  <c:v>0.001435185</c:v>
                </c:pt>
                <c:pt idx="27506">
                  <c:v>0.001944444</c:v>
                </c:pt>
                <c:pt idx="27507">
                  <c:v>0.002685185</c:v>
                </c:pt>
                <c:pt idx="27508">
                  <c:v>0.002199074</c:v>
                </c:pt>
                <c:pt idx="27509">
                  <c:v>0.000115741</c:v>
                </c:pt>
                <c:pt idx="27510">
                  <c:v>0.005277778</c:v>
                </c:pt>
                <c:pt idx="27511">
                  <c:v>0.003611111</c:v>
                </c:pt>
                <c:pt idx="27512">
                  <c:v>0.000520833</c:v>
                </c:pt>
                <c:pt idx="27513">
                  <c:v>8.10185E-05</c:v>
                </c:pt>
                <c:pt idx="27514">
                  <c:v>0.001435185</c:v>
                </c:pt>
                <c:pt idx="27515">
                  <c:v>0.0021875</c:v>
                </c:pt>
                <c:pt idx="27516">
                  <c:v>0.001458333</c:v>
                </c:pt>
                <c:pt idx="27517">
                  <c:v>0.002407407</c:v>
                </c:pt>
                <c:pt idx="27518">
                  <c:v>0.000127315</c:v>
                </c:pt>
                <c:pt idx="27519">
                  <c:v>0.002685185</c:v>
                </c:pt>
                <c:pt idx="27520">
                  <c:v>0.001261574</c:v>
                </c:pt>
                <c:pt idx="27521">
                  <c:v>0.000324074</c:v>
                </c:pt>
                <c:pt idx="27522">
                  <c:v>0.000798611</c:v>
                </c:pt>
                <c:pt idx="27523">
                  <c:v>0.001712963</c:v>
                </c:pt>
                <c:pt idx="27524">
                  <c:v>0.001203704</c:v>
                </c:pt>
                <c:pt idx="27525">
                  <c:v>0.002384259</c:v>
                </c:pt>
                <c:pt idx="27526">
                  <c:v>0.000752315</c:v>
                </c:pt>
                <c:pt idx="27527">
                  <c:v>0.011342593</c:v>
                </c:pt>
                <c:pt idx="27528">
                  <c:v>0.000949074</c:v>
                </c:pt>
                <c:pt idx="27529">
                  <c:v>0.000520833</c:v>
                </c:pt>
                <c:pt idx="27530">
                  <c:v>0.000648148</c:v>
                </c:pt>
                <c:pt idx="27531">
                  <c:v>0.000717593</c:v>
                </c:pt>
                <c:pt idx="27532">
                  <c:v>0.000185185</c:v>
                </c:pt>
                <c:pt idx="27533">
                  <c:v>0.001180556</c:v>
                </c:pt>
                <c:pt idx="27534">
                  <c:v>0.000601852</c:v>
                </c:pt>
                <c:pt idx="27535">
                  <c:v>0.000671296</c:v>
                </c:pt>
                <c:pt idx="27536">
                  <c:v>0.000636574</c:v>
                </c:pt>
                <c:pt idx="27537">
                  <c:v>0.002592593</c:v>
                </c:pt>
                <c:pt idx="27538">
                  <c:v>0.002465278</c:v>
                </c:pt>
                <c:pt idx="27539">
                  <c:v>0.002615741</c:v>
                </c:pt>
                <c:pt idx="27540">
                  <c:v>0.000555556</c:v>
                </c:pt>
                <c:pt idx="27541">
                  <c:v>0.001886574</c:v>
                </c:pt>
                <c:pt idx="27542">
                  <c:v>0.000277778</c:v>
                </c:pt>
                <c:pt idx="27543">
                  <c:v>0.002534722</c:v>
                </c:pt>
                <c:pt idx="27544">
                  <c:v>0.00119213</c:v>
                </c:pt>
                <c:pt idx="27545">
                  <c:v>0.001759259</c:v>
                </c:pt>
                <c:pt idx="27546">
                  <c:v>0.000752315</c:v>
                </c:pt>
                <c:pt idx="27547">
                  <c:v>0.006145833</c:v>
                </c:pt>
                <c:pt idx="27548">
                  <c:v>0.001087963</c:v>
                </c:pt>
                <c:pt idx="27549">
                  <c:v>0.001979167</c:v>
                </c:pt>
                <c:pt idx="27550">
                  <c:v>0.00125</c:v>
                </c:pt>
                <c:pt idx="27551">
                  <c:v>0.001203704</c:v>
                </c:pt>
                <c:pt idx="27552">
                  <c:v>0.010844907</c:v>
                </c:pt>
                <c:pt idx="27553">
                  <c:v>0.000717593</c:v>
                </c:pt>
                <c:pt idx="27554">
                  <c:v>0.002546296</c:v>
                </c:pt>
                <c:pt idx="27555">
                  <c:v>0.000462963</c:v>
                </c:pt>
                <c:pt idx="27556">
                  <c:v>0.000578704</c:v>
                </c:pt>
                <c:pt idx="27557">
                  <c:v>0.000613426</c:v>
                </c:pt>
                <c:pt idx="27558">
                  <c:v>0.001724537</c:v>
                </c:pt>
                <c:pt idx="27559">
                  <c:v>0.001377315</c:v>
                </c:pt>
                <c:pt idx="27560">
                  <c:v>0.001666667</c:v>
                </c:pt>
                <c:pt idx="27561">
                  <c:v>0.002997685</c:v>
                </c:pt>
                <c:pt idx="27562">
                  <c:v>0.001238426</c:v>
                </c:pt>
                <c:pt idx="27563">
                  <c:v>0.004409722</c:v>
                </c:pt>
                <c:pt idx="27564">
                  <c:v>0.001585648</c:v>
                </c:pt>
                <c:pt idx="27565">
                  <c:v>0.002615741</c:v>
                </c:pt>
                <c:pt idx="27566">
                  <c:v>0.00181713</c:v>
                </c:pt>
                <c:pt idx="27567">
                  <c:v>0.004016204</c:v>
                </c:pt>
                <c:pt idx="27568">
                  <c:v>0.00087963</c:v>
                </c:pt>
                <c:pt idx="27569">
                  <c:v>0.000671296</c:v>
                </c:pt>
                <c:pt idx="27570">
                  <c:v>0.007789352</c:v>
                </c:pt>
                <c:pt idx="27571">
                  <c:v>0.000509259</c:v>
                </c:pt>
                <c:pt idx="27572">
                  <c:v>0.000983796</c:v>
                </c:pt>
                <c:pt idx="27573">
                  <c:v>0.000208333</c:v>
                </c:pt>
                <c:pt idx="27574">
                  <c:v>0.000300926</c:v>
                </c:pt>
                <c:pt idx="27575">
                  <c:v>0.001342593</c:v>
                </c:pt>
                <c:pt idx="27576">
                  <c:v>0.001469907</c:v>
                </c:pt>
                <c:pt idx="27577">
                  <c:v>0.000868056</c:v>
                </c:pt>
                <c:pt idx="27578">
                  <c:v>0.000821759</c:v>
                </c:pt>
                <c:pt idx="27579">
                  <c:v>0.001863426</c:v>
                </c:pt>
                <c:pt idx="27580">
                  <c:v>0.000891204</c:v>
                </c:pt>
                <c:pt idx="27581">
                  <c:v>0.001875</c:v>
                </c:pt>
                <c:pt idx="27582">
                  <c:v>0.002280093</c:v>
                </c:pt>
                <c:pt idx="27583">
                  <c:v>0.000543981</c:v>
                </c:pt>
                <c:pt idx="27584">
                  <c:v>0.003599537</c:v>
                </c:pt>
                <c:pt idx="27585">
                  <c:v>0.000613426</c:v>
                </c:pt>
                <c:pt idx="27586">
                  <c:v>0.001134259</c:v>
                </c:pt>
                <c:pt idx="27587">
                  <c:v>0.001539352</c:v>
                </c:pt>
                <c:pt idx="27588">
                  <c:v>0.006354167</c:v>
                </c:pt>
                <c:pt idx="27589">
                  <c:v>0.003298611</c:v>
                </c:pt>
                <c:pt idx="27590">
                  <c:v>0.000833333</c:v>
                </c:pt>
                <c:pt idx="27591">
                  <c:v>0.002106481</c:v>
                </c:pt>
                <c:pt idx="27592">
                  <c:v>0.000393519</c:v>
                </c:pt>
                <c:pt idx="27593">
                  <c:v>0.002118056</c:v>
                </c:pt>
                <c:pt idx="27594">
                  <c:v>0.001828704</c:v>
                </c:pt>
                <c:pt idx="27595">
                  <c:v>0.003125</c:v>
                </c:pt>
                <c:pt idx="27596">
                  <c:v>0.000659722</c:v>
                </c:pt>
                <c:pt idx="27597">
                  <c:v>0.013877315</c:v>
                </c:pt>
                <c:pt idx="27598">
                  <c:v>0.000416667</c:v>
                </c:pt>
                <c:pt idx="27599">
                  <c:v>0.002546296</c:v>
                </c:pt>
                <c:pt idx="27600">
                  <c:v>0.004398148</c:v>
                </c:pt>
                <c:pt idx="27601">
                  <c:v>0.001863426</c:v>
                </c:pt>
                <c:pt idx="27602">
                  <c:v>0.00755787</c:v>
                </c:pt>
                <c:pt idx="27603">
                  <c:v>0.000277778</c:v>
                </c:pt>
                <c:pt idx="27604">
                  <c:v>0.001736111</c:v>
                </c:pt>
                <c:pt idx="27605">
                  <c:v>0.004189815</c:v>
                </c:pt>
                <c:pt idx="27606">
                  <c:v>0.007569444</c:v>
                </c:pt>
                <c:pt idx="27607">
                  <c:v>0.006099537</c:v>
                </c:pt>
                <c:pt idx="27608">
                  <c:v>0.001388889</c:v>
                </c:pt>
                <c:pt idx="27609">
                  <c:v>0.001747685</c:v>
                </c:pt>
                <c:pt idx="27610">
                  <c:v>0.005266204</c:v>
                </c:pt>
                <c:pt idx="27611">
                  <c:v>0.005671296</c:v>
                </c:pt>
                <c:pt idx="27612">
                  <c:v>0.009652778</c:v>
                </c:pt>
                <c:pt idx="27613">
                  <c:v>0.000833333</c:v>
                </c:pt>
                <c:pt idx="27614">
                  <c:v>0.000960648</c:v>
                </c:pt>
                <c:pt idx="27615">
                  <c:v>0.00212963</c:v>
                </c:pt>
                <c:pt idx="27616">
                  <c:v>0.001631944</c:v>
                </c:pt>
                <c:pt idx="27617">
                  <c:v>0.001435185</c:v>
                </c:pt>
                <c:pt idx="27618">
                  <c:v>0.001168981</c:v>
                </c:pt>
                <c:pt idx="27619">
                  <c:v>0.003402778</c:v>
                </c:pt>
                <c:pt idx="27620">
                  <c:v>0.001087963</c:v>
                </c:pt>
                <c:pt idx="27621">
                  <c:v>0.000150463</c:v>
                </c:pt>
                <c:pt idx="27622">
                  <c:v>0.000590278</c:v>
                </c:pt>
                <c:pt idx="27623">
                  <c:v>0.004085648</c:v>
                </c:pt>
                <c:pt idx="27624">
                  <c:v>0.001076389</c:v>
                </c:pt>
                <c:pt idx="27625">
                  <c:v>0.000555556</c:v>
                </c:pt>
                <c:pt idx="27626">
                  <c:v>0.000578704</c:v>
                </c:pt>
                <c:pt idx="27627">
                  <c:v>0.008310185</c:v>
                </c:pt>
                <c:pt idx="27628">
                  <c:v>0.001319444</c:v>
                </c:pt>
                <c:pt idx="27629">
                  <c:v>0.001863426</c:v>
                </c:pt>
                <c:pt idx="27630">
                  <c:v>0.001388889</c:v>
                </c:pt>
                <c:pt idx="27631">
                  <c:v>0.001736111</c:v>
                </c:pt>
                <c:pt idx="27632">
                  <c:v>0.000474537</c:v>
                </c:pt>
                <c:pt idx="27633">
                  <c:v>0.001087963</c:v>
                </c:pt>
                <c:pt idx="27634">
                  <c:v>0.009444444</c:v>
                </c:pt>
                <c:pt idx="27635">
                  <c:v>0.002777778</c:v>
                </c:pt>
                <c:pt idx="27636">
                  <c:v>0.01818287</c:v>
                </c:pt>
                <c:pt idx="27637">
                  <c:v>0.000868056</c:v>
                </c:pt>
                <c:pt idx="27638">
                  <c:v>0.00125</c:v>
                </c:pt>
                <c:pt idx="27639">
                  <c:v>0.000543981</c:v>
                </c:pt>
                <c:pt idx="27640">
                  <c:v>0.006203704</c:v>
                </c:pt>
                <c:pt idx="27641">
                  <c:v>0.003356481</c:v>
                </c:pt>
                <c:pt idx="27642">
                  <c:v>0.001712963</c:v>
                </c:pt>
                <c:pt idx="27643">
                  <c:v>0.002650463</c:v>
                </c:pt>
                <c:pt idx="27644">
                  <c:v>0.002141204</c:v>
                </c:pt>
                <c:pt idx="27645">
                  <c:v>0.000787037</c:v>
                </c:pt>
                <c:pt idx="27646">
                  <c:v>0.010486111</c:v>
                </c:pt>
                <c:pt idx="27647">
                  <c:v>0.001435185</c:v>
                </c:pt>
                <c:pt idx="27648">
                  <c:v>0.00369213</c:v>
                </c:pt>
                <c:pt idx="27649">
                  <c:v>0.00181713</c:v>
                </c:pt>
                <c:pt idx="27650">
                  <c:v>0.000555556</c:v>
                </c:pt>
                <c:pt idx="27651">
                  <c:v>0.001030093</c:v>
                </c:pt>
                <c:pt idx="27652">
                  <c:v>0.001226852</c:v>
                </c:pt>
                <c:pt idx="27653">
                  <c:v>0.001064815</c:v>
                </c:pt>
                <c:pt idx="27654">
                  <c:v>0.006550926</c:v>
                </c:pt>
                <c:pt idx="27655">
                  <c:v>0.000648148</c:v>
                </c:pt>
                <c:pt idx="27656">
                  <c:v>0.000520833</c:v>
                </c:pt>
                <c:pt idx="27657">
                  <c:v>0.000231481</c:v>
                </c:pt>
                <c:pt idx="27658">
                  <c:v>0.001087963</c:v>
                </c:pt>
                <c:pt idx="27659">
                  <c:v>0.001423611</c:v>
                </c:pt>
                <c:pt idx="27660">
                  <c:v>0.004722222</c:v>
                </c:pt>
                <c:pt idx="27661">
                  <c:v>0.000138889</c:v>
                </c:pt>
                <c:pt idx="27662">
                  <c:v>0.000868056</c:v>
                </c:pt>
                <c:pt idx="27663">
                  <c:v>0.007685185</c:v>
                </c:pt>
                <c:pt idx="27664">
                  <c:v>0.00443287</c:v>
                </c:pt>
                <c:pt idx="27665">
                  <c:v>0.001840278</c:v>
                </c:pt>
                <c:pt idx="27666">
                  <c:v>0.0034375</c:v>
                </c:pt>
                <c:pt idx="27667">
                  <c:v>0.000706019</c:v>
                </c:pt>
                <c:pt idx="27668">
                  <c:v>0.001203704</c:v>
                </c:pt>
                <c:pt idx="27669">
                  <c:v>0.002569444</c:v>
                </c:pt>
                <c:pt idx="27670">
                  <c:v>8.10185E-05</c:v>
                </c:pt>
                <c:pt idx="27671">
                  <c:v>0.000914352</c:v>
                </c:pt>
                <c:pt idx="27672">
                  <c:v>0.006099537</c:v>
                </c:pt>
                <c:pt idx="27673">
                  <c:v>0.000613426</c:v>
                </c:pt>
                <c:pt idx="27674">
                  <c:v>0.001458333</c:v>
                </c:pt>
                <c:pt idx="27675">
                  <c:v>0.007650463</c:v>
                </c:pt>
                <c:pt idx="27676">
                  <c:v>0.002592593</c:v>
                </c:pt>
                <c:pt idx="27677">
                  <c:v>0.000231481</c:v>
                </c:pt>
                <c:pt idx="27678">
                  <c:v>0.00068287</c:v>
                </c:pt>
                <c:pt idx="27679">
                  <c:v>0.000115741</c:v>
                </c:pt>
                <c:pt idx="27680">
                  <c:v>0.000902778</c:v>
                </c:pt>
                <c:pt idx="27681">
                  <c:v>0.000243056</c:v>
                </c:pt>
                <c:pt idx="27682">
                  <c:v>0.000636574</c:v>
                </c:pt>
                <c:pt idx="27683">
                  <c:v>0.002395833</c:v>
                </c:pt>
                <c:pt idx="27684">
                  <c:v>0.000983796</c:v>
                </c:pt>
                <c:pt idx="27685">
                  <c:v>0.002175926</c:v>
                </c:pt>
                <c:pt idx="27686">
                  <c:v>0.000578704</c:v>
                </c:pt>
                <c:pt idx="27687">
                  <c:v>0.00119213</c:v>
                </c:pt>
                <c:pt idx="27688">
                  <c:v>0.008761574</c:v>
                </c:pt>
                <c:pt idx="27689">
                  <c:v>0.007222222</c:v>
                </c:pt>
                <c:pt idx="27690">
                  <c:v>0.006597222</c:v>
                </c:pt>
                <c:pt idx="27691">
                  <c:v>0.001608796</c:v>
                </c:pt>
                <c:pt idx="27692">
                  <c:v>0.00181713</c:v>
                </c:pt>
                <c:pt idx="27693">
                  <c:v>0.006701389</c:v>
                </c:pt>
                <c:pt idx="27694">
                  <c:v>0.000671296</c:v>
                </c:pt>
                <c:pt idx="27695">
                  <c:v>0.003796296</c:v>
                </c:pt>
                <c:pt idx="27696">
                  <c:v>0.004236111</c:v>
                </c:pt>
                <c:pt idx="27697">
                  <c:v>0.017997685</c:v>
                </c:pt>
                <c:pt idx="27698">
                  <c:v>0.00431713</c:v>
                </c:pt>
                <c:pt idx="27699">
                  <c:v>0.001736111</c:v>
                </c:pt>
                <c:pt idx="27700">
                  <c:v>0.005833333</c:v>
                </c:pt>
                <c:pt idx="27701">
                  <c:v>0.001689815</c:v>
                </c:pt>
                <c:pt idx="27702">
                  <c:v>0.007581019</c:v>
                </c:pt>
                <c:pt idx="27703">
                  <c:v>0.000798611</c:v>
                </c:pt>
                <c:pt idx="27704">
                  <c:v>0.001608796</c:v>
                </c:pt>
                <c:pt idx="27705">
                  <c:v>0.000590278</c:v>
                </c:pt>
                <c:pt idx="27706">
                  <c:v>0.002025463</c:v>
                </c:pt>
                <c:pt idx="27707">
                  <c:v>0.000983796</c:v>
                </c:pt>
                <c:pt idx="27708">
                  <c:v>0.001481481</c:v>
                </c:pt>
                <c:pt idx="27709">
                  <c:v>0.000127315</c:v>
                </c:pt>
                <c:pt idx="27710">
                  <c:v>0.002743056</c:v>
                </c:pt>
                <c:pt idx="27711">
                  <c:v>0.000949074</c:v>
                </c:pt>
                <c:pt idx="27712">
                  <c:v>0.000381944</c:v>
                </c:pt>
                <c:pt idx="27713">
                  <c:v>0.000601852</c:v>
                </c:pt>
                <c:pt idx="27714">
                  <c:v>0.003344907</c:v>
                </c:pt>
                <c:pt idx="27715">
                  <c:v>0.000497685</c:v>
                </c:pt>
                <c:pt idx="27716">
                  <c:v>0.001168981</c:v>
                </c:pt>
                <c:pt idx="27717">
                  <c:v>0.004652778</c:v>
                </c:pt>
                <c:pt idx="27718">
                  <c:v>0.00068287</c:v>
                </c:pt>
                <c:pt idx="27719">
                  <c:v>0.001828704</c:v>
                </c:pt>
                <c:pt idx="27720">
                  <c:v>0.00255787</c:v>
                </c:pt>
                <c:pt idx="27721">
                  <c:v>0.000451389</c:v>
                </c:pt>
                <c:pt idx="27722">
                  <c:v>0.001921296</c:v>
                </c:pt>
                <c:pt idx="27723">
                  <c:v>0.000844907</c:v>
                </c:pt>
                <c:pt idx="27724">
                  <c:v>0.001030093</c:v>
                </c:pt>
                <c:pt idx="27725">
                  <c:v>0.00162037</c:v>
                </c:pt>
                <c:pt idx="27726">
                  <c:v>0.007037037</c:v>
                </c:pt>
                <c:pt idx="27727">
                  <c:v>0.002777778</c:v>
                </c:pt>
                <c:pt idx="27728">
                  <c:v>0.001134259</c:v>
                </c:pt>
                <c:pt idx="27729">
                  <c:v>0.002002315</c:v>
                </c:pt>
                <c:pt idx="27730">
                  <c:v>0.006759259</c:v>
                </c:pt>
                <c:pt idx="27731">
                  <c:v>0.001585648</c:v>
                </c:pt>
                <c:pt idx="27732">
                  <c:v>0.004386574</c:v>
                </c:pt>
                <c:pt idx="27733">
                  <c:v>0.002048611</c:v>
                </c:pt>
                <c:pt idx="27734">
                  <c:v>0.011990741</c:v>
                </c:pt>
                <c:pt idx="27735">
                  <c:v>0.0078125</c:v>
                </c:pt>
                <c:pt idx="27736">
                  <c:v>0.001608796</c:v>
                </c:pt>
                <c:pt idx="27737">
                  <c:v>0.004363426</c:v>
                </c:pt>
                <c:pt idx="27738">
                  <c:v>0.00099537</c:v>
                </c:pt>
                <c:pt idx="27739">
                  <c:v>0.001064815</c:v>
                </c:pt>
                <c:pt idx="27740">
                  <c:v>0.002094907</c:v>
                </c:pt>
                <c:pt idx="27741">
                  <c:v>0.002280093</c:v>
                </c:pt>
                <c:pt idx="27742">
                  <c:v>0.004560185</c:v>
                </c:pt>
                <c:pt idx="27743">
                  <c:v>0.000752315</c:v>
                </c:pt>
                <c:pt idx="27744">
                  <c:v>9.25926E-05</c:v>
                </c:pt>
                <c:pt idx="27745">
                  <c:v>0.000949074</c:v>
                </c:pt>
                <c:pt idx="27746">
                  <c:v>0.000810185</c:v>
                </c:pt>
                <c:pt idx="27747">
                  <c:v>0.006006944</c:v>
                </c:pt>
                <c:pt idx="27748">
                  <c:v>0.000706019</c:v>
                </c:pt>
                <c:pt idx="27749">
                  <c:v>0.000532407</c:v>
                </c:pt>
                <c:pt idx="27750">
                  <c:v>0.001886574</c:v>
                </c:pt>
                <c:pt idx="27751">
                  <c:v>0.00337963</c:v>
                </c:pt>
                <c:pt idx="27752">
                  <c:v>0.003634259</c:v>
                </c:pt>
                <c:pt idx="27753">
                  <c:v>0.001875</c:v>
                </c:pt>
                <c:pt idx="27754">
                  <c:v>0.000451389</c:v>
                </c:pt>
                <c:pt idx="27755">
                  <c:v>0.004166667</c:v>
                </c:pt>
                <c:pt idx="27756">
                  <c:v>0.002662037</c:v>
                </c:pt>
                <c:pt idx="27757">
                  <c:v>0.000289352</c:v>
                </c:pt>
                <c:pt idx="27758">
                  <c:v>0.001875</c:v>
                </c:pt>
                <c:pt idx="27759">
                  <c:v>0.001793981</c:v>
                </c:pt>
                <c:pt idx="27760">
                  <c:v>0.000706019</c:v>
                </c:pt>
                <c:pt idx="27761">
                  <c:v>0.00037037</c:v>
                </c:pt>
                <c:pt idx="27762">
                  <c:v>0.002905093</c:v>
                </c:pt>
                <c:pt idx="27763">
                  <c:v>0.00025463</c:v>
                </c:pt>
                <c:pt idx="27764">
                  <c:v>0.000671296</c:v>
                </c:pt>
                <c:pt idx="27765">
                  <c:v>0.003252315</c:v>
                </c:pt>
                <c:pt idx="27766">
                  <c:v>0.000416667</c:v>
                </c:pt>
                <c:pt idx="27767">
                  <c:v>0.003298611</c:v>
                </c:pt>
                <c:pt idx="27768">
                  <c:v>0.0053125</c:v>
                </c:pt>
                <c:pt idx="27769">
                  <c:v>0.001134259</c:v>
                </c:pt>
                <c:pt idx="27770">
                  <c:v>0.000335648</c:v>
                </c:pt>
                <c:pt idx="27771">
                  <c:v>0.017824074</c:v>
                </c:pt>
                <c:pt idx="27772">
                  <c:v>0.000451389</c:v>
                </c:pt>
                <c:pt idx="27773">
                  <c:v>0.006296296</c:v>
                </c:pt>
                <c:pt idx="27774">
                  <c:v>0.007673611</c:v>
                </c:pt>
                <c:pt idx="27775">
                  <c:v>0.002002315</c:v>
                </c:pt>
                <c:pt idx="27776">
                  <c:v>0.001412037</c:v>
                </c:pt>
                <c:pt idx="27777">
                  <c:v>0.008043981</c:v>
                </c:pt>
                <c:pt idx="27778">
                  <c:v>0.001018519</c:v>
                </c:pt>
                <c:pt idx="27779">
                  <c:v>0.004270833</c:v>
                </c:pt>
                <c:pt idx="27780">
                  <c:v>0.001712963</c:v>
                </c:pt>
                <c:pt idx="27781">
                  <c:v>0.000740741</c:v>
                </c:pt>
                <c:pt idx="27782">
                  <c:v>0.0025</c:v>
                </c:pt>
                <c:pt idx="27783">
                  <c:v>0.002534722</c:v>
                </c:pt>
                <c:pt idx="27784">
                  <c:v>0.001041667</c:v>
                </c:pt>
                <c:pt idx="27785">
                  <c:v>0.001898148</c:v>
                </c:pt>
                <c:pt idx="27786">
                  <c:v>0.001805556</c:v>
                </c:pt>
                <c:pt idx="27787">
                  <c:v>0.001701389</c:v>
                </c:pt>
                <c:pt idx="27788">
                  <c:v>0.007881944</c:v>
                </c:pt>
                <c:pt idx="27789">
                  <c:v>0.001493056</c:v>
                </c:pt>
                <c:pt idx="27790">
                  <c:v>0.001956019</c:v>
                </c:pt>
                <c:pt idx="27791">
                  <c:v>0.003101852</c:v>
                </c:pt>
                <c:pt idx="27792">
                  <c:v>0.006770833</c:v>
                </c:pt>
                <c:pt idx="27793">
                  <c:v>0.000416667</c:v>
                </c:pt>
                <c:pt idx="27794">
                  <c:v>0.001493056</c:v>
                </c:pt>
                <c:pt idx="27795">
                  <c:v>0.010277778</c:v>
                </c:pt>
                <c:pt idx="27796">
                  <c:v>0.000162037</c:v>
                </c:pt>
                <c:pt idx="27797">
                  <c:v>0.009351852</c:v>
                </c:pt>
                <c:pt idx="27798">
                  <c:v>0.003530093</c:v>
                </c:pt>
                <c:pt idx="27799">
                  <c:v>0.000208333</c:v>
                </c:pt>
                <c:pt idx="27800">
                  <c:v>0.001006944</c:v>
                </c:pt>
                <c:pt idx="27801">
                  <c:v>0.000891204</c:v>
                </c:pt>
                <c:pt idx="27802">
                  <c:v>0.001238426</c:v>
                </c:pt>
                <c:pt idx="27803">
                  <c:v>0.001527778</c:v>
                </c:pt>
                <c:pt idx="27804">
                  <c:v>0.004421296</c:v>
                </c:pt>
                <c:pt idx="27805">
                  <c:v>0.000451389</c:v>
                </c:pt>
                <c:pt idx="27806">
                  <c:v>0.000150463</c:v>
                </c:pt>
                <c:pt idx="27807">
                  <c:v>0.008969907</c:v>
                </c:pt>
                <c:pt idx="27808">
                  <c:v>0.000555556</c:v>
                </c:pt>
                <c:pt idx="27809">
                  <c:v>0.011944444</c:v>
                </c:pt>
                <c:pt idx="27810">
                  <c:v>0.003217593</c:v>
                </c:pt>
                <c:pt idx="27811">
                  <c:v>0.008159722</c:v>
                </c:pt>
                <c:pt idx="27812">
                  <c:v>0.002604167</c:v>
                </c:pt>
                <c:pt idx="27813">
                  <c:v>0.000740741</c:v>
                </c:pt>
                <c:pt idx="27814">
                  <c:v>0.007337963</c:v>
                </c:pt>
                <c:pt idx="27815">
                  <c:v>0.011168981</c:v>
                </c:pt>
                <c:pt idx="27816">
                  <c:v>0.009895833</c:v>
                </c:pt>
                <c:pt idx="27817">
                  <c:v>0.002986111</c:v>
                </c:pt>
                <c:pt idx="27818">
                  <c:v>0.005601852</c:v>
                </c:pt>
                <c:pt idx="27819">
                  <c:v>0.002650463</c:v>
                </c:pt>
                <c:pt idx="27820">
                  <c:v>0.003819444</c:v>
                </c:pt>
                <c:pt idx="27821">
                  <c:v>0.000474537</c:v>
                </c:pt>
                <c:pt idx="27822">
                  <c:v>0.001099537</c:v>
                </c:pt>
                <c:pt idx="27823">
                  <c:v>0.014143519</c:v>
                </c:pt>
                <c:pt idx="27824">
                  <c:v>0.007395833</c:v>
                </c:pt>
                <c:pt idx="27825">
                  <c:v>0.000868056</c:v>
                </c:pt>
                <c:pt idx="27826">
                  <c:v>0.001423611</c:v>
                </c:pt>
                <c:pt idx="27827">
                  <c:v>0.008229167</c:v>
                </c:pt>
                <c:pt idx="27828">
                  <c:v>0.003136574</c:v>
                </c:pt>
                <c:pt idx="27829">
                  <c:v>0.002060185</c:v>
                </c:pt>
                <c:pt idx="27830">
                  <c:v>0.006180556</c:v>
                </c:pt>
                <c:pt idx="27831">
                  <c:v>0.005</c:v>
                </c:pt>
                <c:pt idx="27832">
                  <c:v>0.001203704</c:v>
                </c:pt>
                <c:pt idx="27833">
                  <c:v>0.013831019</c:v>
                </c:pt>
                <c:pt idx="27834">
                  <c:v>0.001944444</c:v>
                </c:pt>
                <c:pt idx="27835">
                  <c:v>0.002650463</c:v>
                </c:pt>
                <c:pt idx="27836">
                  <c:v>0.001469907</c:v>
                </c:pt>
                <c:pt idx="27837">
                  <c:v>0.00068287</c:v>
                </c:pt>
                <c:pt idx="27838">
                  <c:v>0.001828704</c:v>
                </c:pt>
                <c:pt idx="27839">
                  <c:v>0.002847222</c:v>
                </c:pt>
                <c:pt idx="27840">
                  <c:v>0.000810185</c:v>
                </c:pt>
                <c:pt idx="27841">
                  <c:v>0.004375</c:v>
                </c:pt>
                <c:pt idx="27842">
                  <c:v>0.002824074</c:v>
                </c:pt>
                <c:pt idx="27843">
                  <c:v>0.00162037</c:v>
                </c:pt>
                <c:pt idx="27844">
                  <c:v>0.002430556</c:v>
                </c:pt>
                <c:pt idx="27845">
                  <c:v>0.000127315</c:v>
                </c:pt>
                <c:pt idx="27846">
                  <c:v>0.002476852</c:v>
                </c:pt>
                <c:pt idx="27847">
                  <c:v>0.002407407</c:v>
                </c:pt>
                <c:pt idx="27848">
                  <c:v>0.000138889</c:v>
                </c:pt>
                <c:pt idx="27849">
                  <c:v>0.004143519</c:v>
                </c:pt>
                <c:pt idx="27850">
                  <c:v>0.004710648</c:v>
                </c:pt>
                <c:pt idx="27851">
                  <c:v>0.000740741</c:v>
                </c:pt>
                <c:pt idx="27852">
                  <c:v>0.002280093</c:v>
                </c:pt>
                <c:pt idx="27853">
                  <c:v>0.001458333</c:v>
                </c:pt>
                <c:pt idx="27854">
                  <c:v>0.001261574</c:v>
                </c:pt>
                <c:pt idx="27855">
                  <c:v>0.002372685</c:v>
                </c:pt>
                <c:pt idx="27856">
                  <c:v>0.006597222</c:v>
                </c:pt>
                <c:pt idx="27857">
                  <c:v>0.001469907</c:v>
                </c:pt>
                <c:pt idx="27858">
                  <c:v>0.003831019</c:v>
                </c:pt>
                <c:pt idx="27859">
                  <c:v>0.003553241</c:v>
                </c:pt>
                <c:pt idx="27860">
                  <c:v>0.000162037</c:v>
                </c:pt>
                <c:pt idx="27861">
                  <c:v>0.001886574</c:v>
                </c:pt>
                <c:pt idx="27862">
                  <c:v>0.0003125</c:v>
                </c:pt>
                <c:pt idx="27863">
                  <c:v>0.000150463</c:v>
                </c:pt>
                <c:pt idx="27864">
                  <c:v>0.000740741</c:v>
                </c:pt>
                <c:pt idx="27865">
                  <c:v>0.001574074</c:v>
                </c:pt>
                <c:pt idx="27866">
                  <c:v>0.001967593</c:v>
                </c:pt>
                <c:pt idx="27867">
                  <c:v>0.001979167</c:v>
                </c:pt>
                <c:pt idx="27868">
                  <c:v>0.001574074</c:v>
                </c:pt>
                <c:pt idx="27869">
                  <c:v>0.000289352</c:v>
                </c:pt>
                <c:pt idx="27870">
                  <c:v>0.003900463</c:v>
                </c:pt>
                <c:pt idx="27871">
                  <c:v>0.000833333</c:v>
                </c:pt>
                <c:pt idx="27872">
                  <c:v>0.001828704</c:v>
                </c:pt>
                <c:pt idx="27873">
                  <c:v>0.001608796</c:v>
                </c:pt>
                <c:pt idx="27874">
                  <c:v>0.000949074</c:v>
                </c:pt>
                <c:pt idx="27875">
                  <c:v>0.002326389</c:v>
                </c:pt>
                <c:pt idx="27876">
                  <c:v>8.10185E-05</c:v>
                </c:pt>
                <c:pt idx="27877">
                  <c:v>0.000173611</c:v>
                </c:pt>
                <c:pt idx="27878">
                  <c:v>0.000162037</c:v>
                </c:pt>
                <c:pt idx="27879">
                  <c:v>0.004525463</c:v>
                </c:pt>
                <c:pt idx="27880">
                  <c:v>0.000243056</c:v>
                </c:pt>
                <c:pt idx="27881">
                  <c:v>0.001493056</c:v>
                </c:pt>
                <c:pt idx="27882">
                  <c:v>0.001365741</c:v>
                </c:pt>
                <c:pt idx="27883">
                  <c:v>0.001724537</c:v>
                </c:pt>
                <c:pt idx="27884">
                  <c:v>0.000243056</c:v>
                </c:pt>
                <c:pt idx="27885">
                  <c:v>0.002581019</c:v>
                </c:pt>
                <c:pt idx="27886">
                  <c:v>0.003993056</c:v>
                </c:pt>
                <c:pt idx="27887">
                  <c:v>0.00244213</c:v>
                </c:pt>
                <c:pt idx="27888">
                  <c:v>6.94444E-05</c:v>
                </c:pt>
                <c:pt idx="27889">
                  <c:v>0.000844907</c:v>
                </c:pt>
                <c:pt idx="27890">
                  <c:v>0.003715278</c:v>
                </c:pt>
                <c:pt idx="27891">
                  <c:v>0.001273148</c:v>
                </c:pt>
                <c:pt idx="27892">
                  <c:v>0.001967593</c:v>
                </c:pt>
                <c:pt idx="27893">
                  <c:v>0.000648148</c:v>
                </c:pt>
                <c:pt idx="27894">
                  <c:v>0.003252315</c:v>
                </c:pt>
                <c:pt idx="27895">
                  <c:v>0.003796296</c:v>
                </c:pt>
                <c:pt idx="27896">
                  <c:v>0.001446759</c:v>
                </c:pt>
                <c:pt idx="27897">
                  <c:v>0.000555556</c:v>
                </c:pt>
                <c:pt idx="27898">
                  <c:v>6.94444E-05</c:v>
                </c:pt>
                <c:pt idx="27899">
                  <c:v>0.016678241</c:v>
                </c:pt>
                <c:pt idx="27900">
                  <c:v>0.000891204</c:v>
                </c:pt>
                <c:pt idx="27901">
                  <c:v>0.017997685</c:v>
                </c:pt>
                <c:pt idx="27902">
                  <c:v>0.000208333</c:v>
                </c:pt>
                <c:pt idx="27903">
                  <c:v>9.25926E-05</c:v>
                </c:pt>
                <c:pt idx="27904">
                  <c:v>0.002106481</c:v>
                </c:pt>
                <c:pt idx="27905">
                  <c:v>0.000138889</c:v>
                </c:pt>
                <c:pt idx="27906">
                  <c:v>9.25926E-05</c:v>
                </c:pt>
                <c:pt idx="27907">
                  <c:v>0.001828704</c:v>
                </c:pt>
                <c:pt idx="27908">
                  <c:v>9.25926E-05</c:v>
                </c:pt>
                <c:pt idx="27909">
                  <c:v>0.000104167</c:v>
                </c:pt>
                <c:pt idx="27910">
                  <c:v>0.000104167</c:v>
                </c:pt>
                <c:pt idx="27911">
                  <c:v>0.00025463</c:v>
                </c:pt>
                <c:pt idx="27912">
                  <c:v>0.000277778</c:v>
                </c:pt>
                <c:pt idx="27913">
                  <c:v>0.002222222</c:v>
                </c:pt>
                <c:pt idx="27914">
                  <c:v>0.010706019</c:v>
                </c:pt>
                <c:pt idx="27915">
                  <c:v>0.002025463</c:v>
                </c:pt>
                <c:pt idx="27916">
                  <c:v>0.000104167</c:v>
                </c:pt>
                <c:pt idx="27917">
                  <c:v>0.000798611</c:v>
                </c:pt>
                <c:pt idx="27918">
                  <c:v>0.000428241</c:v>
                </c:pt>
                <c:pt idx="27919">
                  <c:v>0.002777778</c:v>
                </c:pt>
                <c:pt idx="27920">
                  <c:v>0.000266204</c:v>
                </c:pt>
                <c:pt idx="27921">
                  <c:v>0.000127315</c:v>
                </c:pt>
                <c:pt idx="27922">
                  <c:v>0.000127315</c:v>
                </c:pt>
                <c:pt idx="27923">
                  <c:v>0.000150463</c:v>
                </c:pt>
                <c:pt idx="27924">
                  <c:v>0.004768519</c:v>
                </c:pt>
                <c:pt idx="27925">
                  <c:v>0.001203704</c:v>
                </c:pt>
                <c:pt idx="27926">
                  <c:v>0.00025463</c:v>
                </c:pt>
                <c:pt idx="27927">
                  <c:v>0.002708333</c:v>
                </c:pt>
                <c:pt idx="27928">
                  <c:v>0.000358796</c:v>
                </c:pt>
                <c:pt idx="27929">
                  <c:v>0.000347222</c:v>
                </c:pt>
                <c:pt idx="27930">
                  <c:v>9.25926E-05</c:v>
                </c:pt>
                <c:pt idx="27931">
                  <c:v>0.001215278</c:v>
                </c:pt>
                <c:pt idx="27932">
                  <c:v>0.000983796</c:v>
                </c:pt>
                <c:pt idx="27933">
                  <c:v>0.000416667</c:v>
                </c:pt>
                <c:pt idx="27934">
                  <c:v>0.000127315</c:v>
                </c:pt>
                <c:pt idx="27935">
                  <c:v>0.000162037</c:v>
                </c:pt>
                <c:pt idx="27936">
                  <c:v>0.000219907</c:v>
                </c:pt>
                <c:pt idx="27937">
                  <c:v>0.006030093</c:v>
                </c:pt>
                <c:pt idx="27938">
                  <c:v>0.000555556</c:v>
                </c:pt>
                <c:pt idx="27939">
                  <c:v>0.000428241</c:v>
                </c:pt>
                <c:pt idx="27940">
                  <c:v>0.000335648</c:v>
                </c:pt>
                <c:pt idx="27941">
                  <c:v>5.78704E-05</c:v>
                </c:pt>
                <c:pt idx="27942">
                  <c:v>0.000104167</c:v>
                </c:pt>
                <c:pt idx="27943">
                  <c:v>0.002627315</c:v>
                </c:pt>
                <c:pt idx="27944">
                  <c:v>0.000590278</c:v>
                </c:pt>
                <c:pt idx="27945">
                  <c:v>0.001944444</c:v>
                </c:pt>
                <c:pt idx="27946">
                  <c:v>0.011747685</c:v>
                </c:pt>
                <c:pt idx="27947">
                  <c:v>0.002118056</c:v>
                </c:pt>
                <c:pt idx="27948">
                  <c:v>0.003773148</c:v>
                </c:pt>
                <c:pt idx="27949">
                  <c:v>0.001701389</c:v>
                </c:pt>
                <c:pt idx="27950">
                  <c:v>0.000381944</c:v>
                </c:pt>
                <c:pt idx="27951">
                  <c:v>0.000833333</c:v>
                </c:pt>
                <c:pt idx="27952">
                  <c:v>0.000613426</c:v>
                </c:pt>
                <c:pt idx="27953">
                  <c:v>0.000914352</c:v>
                </c:pt>
                <c:pt idx="27954">
                  <c:v>0.012349537</c:v>
                </c:pt>
                <c:pt idx="27955">
                  <c:v>0.000115741</c:v>
                </c:pt>
                <c:pt idx="27956">
                  <c:v>0.000821759</c:v>
                </c:pt>
                <c:pt idx="27957">
                  <c:v>0.003159722</c:v>
                </c:pt>
                <c:pt idx="27958">
                  <c:v>0.000127315</c:v>
                </c:pt>
                <c:pt idx="27959">
                  <c:v>0.003171296</c:v>
                </c:pt>
                <c:pt idx="27960">
                  <c:v>0.000706019</c:v>
                </c:pt>
                <c:pt idx="27961">
                  <c:v>0.000115741</c:v>
                </c:pt>
                <c:pt idx="27962">
                  <c:v>0.000543981</c:v>
                </c:pt>
                <c:pt idx="27963">
                  <c:v>0.003240741</c:v>
                </c:pt>
                <c:pt idx="27964">
                  <c:v>0.000393519</c:v>
                </c:pt>
                <c:pt idx="27965">
                  <c:v>0.003854167</c:v>
                </c:pt>
                <c:pt idx="27966">
                  <c:v>0.002534722</c:v>
                </c:pt>
                <c:pt idx="27967">
                  <c:v>0.002372685</c:v>
                </c:pt>
                <c:pt idx="27968">
                  <c:v>0.00744213</c:v>
                </c:pt>
                <c:pt idx="27969">
                  <c:v>0.022152778</c:v>
                </c:pt>
                <c:pt idx="27970">
                  <c:v>0.000277778</c:v>
                </c:pt>
                <c:pt idx="27971">
                  <c:v>9.25926E-05</c:v>
                </c:pt>
                <c:pt idx="27972">
                  <c:v>0.000497685</c:v>
                </c:pt>
                <c:pt idx="27973">
                  <c:v>0.000208333</c:v>
                </c:pt>
                <c:pt idx="27974">
                  <c:v>0.000138889</c:v>
                </c:pt>
                <c:pt idx="27975">
                  <c:v>0.003368056</c:v>
                </c:pt>
                <c:pt idx="27976">
                  <c:v>6.94444E-05</c:v>
                </c:pt>
                <c:pt idx="27977">
                  <c:v>0.001967593</c:v>
                </c:pt>
                <c:pt idx="27978">
                  <c:v>0.000115741</c:v>
                </c:pt>
                <c:pt idx="27979">
                  <c:v>0.002708333</c:v>
                </c:pt>
                <c:pt idx="27980">
                  <c:v>0.002002315</c:v>
                </c:pt>
                <c:pt idx="27981">
                  <c:v>0.001574074</c:v>
                </c:pt>
                <c:pt idx="27982">
                  <c:v>0.002685185</c:v>
                </c:pt>
                <c:pt idx="27983">
                  <c:v>0.001377315</c:v>
                </c:pt>
                <c:pt idx="27984">
                  <c:v>0.003854167</c:v>
                </c:pt>
                <c:pt idx="27985">
                  <c:v>0.00068287</c:v>
                </c:pt>
                <c:pt idx="27986">
                  <c:v>0.003009259</c:v>
                </c:pt>
                <c:pt idx="27987">
                  <c:v>0.002291667</c:v>
                </c:pt>
                <c:pt idx="27988">
                  <c:v>0.000671296</c:v>
                </c:pt>
                <c:pt idx="27989">
                  <c:v>0.003912037</c:v>
                </c:pt>
                <c:pt idx="27990">
                  <c:v>0.000798611</c:v>
                </c:pt>
                <c:pt idx="27991">
                  <c:v>0.000810185</c:v>
                </c:pt>
                <c:pt idx="27992">
                  <c:v>0.001296296</c:v>
                </c:pt>
                <c:pt idx="27993">
                  <c:v>0.00130787</c:v>
                </c:pt>
                <c:pt idx="27994">
                  <c:v>0.000717593</c:v>
                </c:pt>
                <c:pt idx="27995">
                  <c:v>0.001122685</c:v>
                </c:pt>
                <c:pt idx="27996">
                  <c:v>0.00150463</c:v>
                </c:pt>
                <c:pt idx="27997">
                  <c:v>0.002638889</c:v>
                </c:pt>
                <c:pt idx="27998">
                  <c:v>0.006967593</c:v>
                </c:pt>
                <c:pt idx="27999">
                  <c:v>0.003298611</c:v>
                </c:pt>
                <c:pt idx="28000">
                  <c:v>0.001377315</c:v>
                </c:pt>
                <c:pt idx="28001">
                  <c:v>0.000659722</c:v>
                </c:pt>
                <c:pt idx="28002">
                  <c:v>0.001678241</c:v>
                </c:pt>
                <c:pt idx="28003">
                  <c:v>0.000347222</c:v>
                </c:pt>
                <c:pt idx="28004">
                  <c:v>0.000798611</c:v>
                </c:pt>
                <c:pt idx="28005">
                  <c:v>0.003090278</c:v>
                </c:pt>
                <c:pt idx="28006">
                  <c:v>0.001898148</c:v>
                </c:pt>
                <c:pt idx="28007">
                  <c:v>0.011539352</c:v>
                </c:pt>
                <c:pt idx="28008">
                  <c:v>0.002581019</c:v>
                </c:pt>
                <c:pt idx="28009">
                  <c:v>0.001840278</c:v>
                </c:pt>
                <c:pt idx="28010">
                  <c:v>0.001238426</c:v>
                </c:pt>
                <c:pt idx="28011">
                  <c:v>0.000833333</c:v>
                </c:pt>
                <c:pt idx="28012">
                  <c:v>0.002361111</c:v>
                </c:pt>
                <c:pt idx="28013">
                  <c:v>0.001215278</c:v>
                </c:pt>
                <c:pt idx="28014">
                  <c:v>0.000856481</c:v>
                </c:pt>
                <c:pt idx="28015">
                  <c:v>0.002291667</c:v>
                </c:pt>
                <c:pt idx="28016">
                  <c:v>0.00224537</c:v>
                </c:pt>
                <c:pt idx="28017">
                  <c:v>0.006458333</c:v>
                </c:pt>
                <c:pt idx="28018">
                  <c:v>0.002615741</c:v>
                </c:pt>
                <c:pt idx="28019">
                  <c:v>0.01212963</c:v>
                </c:pt>
                <c:pt idx="28020">
                  <c:v>0.004502315</c:v>
                </c:pt>
                <c:pt idx="28021">
                  <c:v>0.016053241</c:v>
                </c:pt>
                <c:pt idx="28022">
                  <c:v>0.000763889</c:v>
                </c:pt>
                <c:pt idx="28023">
                  <c:v>0.000578704</c:v>
                </c:pt>
                <c:pt idx="28024">
                  <c:v>0.004583333</c:v>
                </c:pt>
                <c:pt idx="28025">
                  <c:v>0.000648148</c:v>
                </c:pt>
                <c:pt idx="28026">
                  <c:v>0.000810185</c:v>
                </c:pt>
                <c:pt idx="28027">
                  <c:v>0.005613426</c:v>
                </c:pt>
                <c:pt idx="28028">
                  <c:v>0.000775463</c:v>
                </c:pt>
                <c:pt idx="28029">
                  <c:v>0.002638889</c:v>
                </c:pt>
                <c:pt idx="28030">
                  <c:v>0.000925926</c:v>
                </c:pt>
                <c:pt idx="28031">
                  <c:v>0.005219907</c:v>
                </c:pt>
                <c:pt idx="28032">
                  <c:v>0.010243056</c:v>
                </c:pt>
                <c:pt idx="28033">
                  <c:v>0.014259259</c:v>
                </c:pt>
                <c:pt idx="28034">
                  <c:v>0.000810185</c:v>
                </c:pt>
                <c:pt idx="28035">
                  <c:v>0.002314815</c:v>
                </c:pt>
                <c:pt idx="28036">
                  <c:v>0.001203704</c:v>
                </c:pt>
                <c:pt idx="28037">
                  <c:v>0.005416667</c:v>
                </c:pt>
                <c:pt idx="28038">
                  <c:v>0.001145833</c:v>
                </c:pt>
                <c:pt idx="28039">
                  <c:v>0.001157407</c:v>
                </c:pt>
                <c:pt idx="28040">
                  <c:v>0.003240741</c:v>
                </c:pt>
                <c:pt idx="28041">
                  <c:v>0.003425926</c:v>
                </c:pt>
                <c:pt idx="28042">
                  <c:v>0.002662037</c:v>
                </c:pt>
                <c:pt idx="28043">
                  <c:v>0.003043981</c:v>
                </c:pt>
                <c:pt idx="28044">
                  <c:v>0.001828704</c:v>
                </c:pt>
                <c:pt idx="28045">
                  <c:v>0.001712963</c:v>
                </c:pt>
                <c:pt idx="28046">
                  <c:v>0.003576389</c:v>
                </c:pt>
                <c:pt idx="28047">
                  <c:v>0.001053241</c:v>
                </c:pt>
                <c:pt idx="28048">
                  <c:v>0.005162037</c:v>
                </c:pt>
                <c:pt idx="28049">
                  <c:v>0.002314815</c:v>
                </c:pt>
                <c:pt idx="28050">
                  <c:v>0.003263889</c:v>
                </c:pt>
                <c:pt idx="28051">
                  <c:v>0.00443287</c:v>
                </c:pt>
                <c:pt idx="28052">
                  <c:v>0.000960648</c:v>
                </c:pt>
                <c:pt idx="28053">
                  <c:v>0.002627315</c:v>
                </c:pt>
                <c:pt idx="28054">
                  <c:v>0.0009375</c:v>
                </c:pt>
                <c:pt idx="28055">
                  <c:v>0.000277778</c:v>
                </c:pt>
                <c:pt idx="28056">
                  <c:v>0.00369213</c:v>
                </c:pt>
                <c:pt idx="28057">
                  <c:v>0.001423611</c:v>
                </c:pt>
                <c:pt idx="28058">
                  <c:v>0.000648148</c:v>
                </c:pt>
                <c:pt idx="28059">
                  <c:v>0.007199074</c:v>
                </c:pt>
                <c:pt idx="28060">
                  <c:v>0.001585648</c:v>
                </c:pt>
                <c:pt idx="28061">
                  <c:v>0.002013889</c:v>
                </c:pt>
                <c:pt idx="28062">
                  <c:v>0.000474537</c:v>
                </c:pt>
                <c:pt idx="28063">
                  <c:v>0.003460648</c:v>
                </c:pt>
                <c:pt idx="28064">
                  <c:v>0.001041667</c:v>
                </c:pt>
                <c:pt idx="28065">
                  <c:v>0.002476852</c:v>
                </c:pt>
                <c:pt idx="28066">
                  <c:v>0.001863426</c:v>
                </c:pt>
                <c:pt idx="28067">
                  <c:v>0.001423611</c:v>
                </c:pt>
                <c:pt idx="28068">
                  <c:v>0.001782407</c:v>
                </c:pt>
                <c:pt idx="28069">
                  <c:v>0.004016204</c:v>
                </c:pt>
                <c:pt idx="28070">
                  <c:v>0.002534722</c:v>
                </c:pt>
                <c:pt idx="28071">
                  <c:v>0.003923611</c:v>
                </c:pt>
                <c:pt idx="28072">
                  <c:v>0.001909722</c:v>
                </c:pt>
                <c:pt idx="28073">
                  <c:v>0.004444444</c:v>
                </c:pt>
                <c:pt idx="28074">
                  <c:v>0.001041667</c:v>
                </c:pt>
                <c:pt idx="28075">
                  <c:v>0.002696759</c:v>
                </c:pt>
                <c:pt idx="28076">
                  <c:v>0.008171296</c:v>
                </c:pt>
                <c:pt idx="28077">
                  <c:v>0.00662037</c:v>
                </c:pt>
                <c:pt idx="28078">
                  <c:v>0.001261574</c:v>
                </c:pt>
                <c:pt idx="28079">
                  <c:v>0.009594907</c:v>
                </c:pt>
                <c:pt idx="28080">
                  <c:v>0.002094907</c:v>
                </c:pt>
                <c:pt idx="28081">
                  <c:v>0.00087963</c:v>
                </c:pt>
                <c:pt idx="28082">
                  <c:v>0.000497685</c:v>
                </c:pt>
                <c:pt idx="28083">
                  <c:v>0.001793981</c:v>
                </c:pt>
                <c:pt idx="28084">
                  <c:v>0.003958333</c:v>
                </c:pt>
                <c:pt idx="28085">
                  <c:v>0.004976852</c:v>
                </c:pt>
                <c:pt idx="28086">
                  <c:v>0.002037037</c:v>
                </c:pt>
                <c:pt idx="28087">
                  <c:v>0.001990741</c:v>
                </c:pt>
                <c:pt idx="28088">
                  <c:v>0.002824074</c:v>
                </c:pt>
                <c:pt idx="28089">
                  <c:v>0.004652778</c:v>
                </c:pt>
                <c:pt idx="28090">
                  <c:v>0.003483796</c:v>
                </c:pt>
                <c:pt idx="28091">
                  <c:v>0.000648148</c:v>
                </c:pt>
                <c:pt idx="28092">
                  <c:v>0.001689815</c:v>
                </c:pt>
                <c:pt idx="28093">
                  <c:v>0.00119213</c:v>
                </c:pt>
                <c:pt idx="28094">
                  <c:v>0.004108796</c:v>
                </c:pt>
                <c:pt idx="28095">
                  <c:v>0.002581019</c:v>
                </c:pt>
                <c:pt idx="28096">
                  <c:v>0.002349537</c:v>
                </c:pt>
                <c:pt idx="28097">
                  <c:v>0.006643519</c:v>
                </c:pt>
                <c:pt idx="28098">
                  <c:v>0.001284722</c:v>
                </c:pt>
                <c:pt idx="28099">
                  <c:v>0.001608796</c:v>
                </c:pt>
                <c:pt idx="28100">
                  <c:v>0.000324074</c:v>
                </c:pt>
                <c:pt idx="28101">
                  <c:v>0.001597222</c:v>
                </c:pt>
                <c:pt idx="28102">
                  <c:v>0.006493056</c:v>
                </c:pt>
                <c:pt idx="28103">
                  <c:v>0.000787037</c:v>
                </c:pt>
                <c:pt idx="28104">
                  <c:v>0.001516204</c:v>
                </c:pt>
                <c:pt idx="28105">
                  <c:v>0.004513889</c:v>
                </c:pt>
                <c:pt idx="28106">
                  <c:v>0.001122685</c:v>
                </c:pt>
                <c:pt idx="28107">
                  <c:v>0.003472222</c:v>
                </c:pt>
                <c:pt idx="28108">
                  <c:v>0.001643519</c:v>
                </c:pt>
                <c:pt idx="28109">
                  <c:v>0.006145833</c:v>
                </c:pt>
                <c:pt idx="28110">
                  <c:v>0.006458333</c:v>
                </c:pt>
                <c:pt idx="28111">
                  <c:v>0.002800926</c:v>
                </c:pt>
                <c:pt idx="28112">
                  <c:v>0.001527778</c:v>
                </c:pt>
                <c:pt idx="28113">
                  <c:v>0.002951389</c:v>
                </c:pt>
                <c:pt idx="28114">
                  <c:v>0.001805556</c:v>
                </c:pt>
                <c:pt idx="28115">
                  <c:v>0.001261574</c:v>
                </c:pt>
                <c:pt idx="28116">
                  <c:v>0.003634259</c:v>
                </c:pt>
                <c:pt idx="28117">
                  <c:v>0.002210648</c:v>
                </c:pt>
                <c:pt idx="28118">
                  <c:v>0.000925926</c:v>
                </c:pt>
                <c:pt idx="28119">
                  <c:v>0.002847222</c:v>
                </c:pt>
                <c:pt idx="28120">
                  <c:v>0.005335648</c:v>
                </c:pt>
                <c:pt idx="28121">
                  <c:v>0.003518519</c:v>
                </c:pt>
                <c:pt idx="28122">
                  <c:v>0.002962963</c:v>
                </c:pt>
                <c:pt idx="28123">
                  <c:v>0.000891204</c:v>
                </c:pt>
                <c:pt idx="28124">
                  <c:v>0.001157407</c:v>
                </c:pt>
                <c:pt idx="28125">
                  <c:v>0.004328704</c:v>
                </c:pt>
                <c:pt idx="28126">
                  <c:v>0.000821759</c:v>
                </c:pt>
                <c:pt idx="28127">
                  <c:v>0.000601852</c:v>
                </c:pt>
                <c:pt idx="28128">
                  <c:v>0.000347222</c:v>
                </c:pt>
                <c:pt idx="28129">
                  <c:v>0.004768519</c:v>
                </c:pt>
                <c:pt idx="28130">
                  <c:v>0.001828704</c:v>
                </c:pt>
                <c:pt idx="28131">
                  <c:v>0.001122685</c:v>
                </c:pt>
                <c:pt idx="28132">
                  <c:v>0.003101852</c:v>
                </c:pt>
                <c:pt idx="28133">
                  <c:v>0.007233796</c:v>
                </c:pt>
                <c:pt idx="28134">
                  <c:v>0.001400463</c:v>
                </c:pt>
                <c:pt idx="28135">
                  <c:v>0.003159722</c:v>
                </c:pt>
                <c:pt idx="28136">
                  <c:v>0.000810185</c:v>
                </c:pt>
                <c:pt idx="28137">
                  <c:v>0.003854167</c:v>
                </c:pt>
                <c:pt idx="28138">
                  <c:v>0.000451389</c:v>
                </c:pt>
                <c:pt idx="28139">
                  <c:v>0.003321759</c:v>
                </c:pt>
                <c:pt idx="28140">
                  <c:v>0.000694444</c:v>
                </c:pt>
                <c:pt idx="28141">
                  <c:v>0.010092593</c:v>
                </c:pt>
                <c:pt idx="28142">
                  <c:v>0.00099537</c:v>
                </c:pt>
                <c:pt idx="28143">
                  <c:v>0.002476852</c:v>
                </c:pt>
                <c:pt idx="28144">
                  <c:v>0.001145833</c:v>
                </c:pt>
                <c:pt idx="28145">
                  <c:v>0.000509259</c:v>
                </c:pt>
                <c:pt idx="28146">
                  <c:v>0.003344907</c:v>
                </c:pt>
                <c:pt idx="28147">
                  <c:v>0.000555556</c:v>
                </c:pt>
                <c:pt idx="28148">
                  <c:v>0.000671296</c:v>
                </c:pt>
                <c:pt idx="28149">
                  <c:v>0.000613426</c:v>
                </c:pt>
                <c:pt idx="28150">
                  <c:v>0.003773148</c:v>
                </c:pt>
                <c:pt idx="28151">
                  <c:v>0.005196759</c:v>
                </c:pt>
                <c:pt idx="28152">
                  <c:v>0.002951389</c:v>
                </c:pt>
                <c:pt idx="28153">
                  <c:v>0.005868056</c:v>
                </c:pt>
                <c:pt idx="28154">
                  <c:v>0.000590278</c:v>
                </c:pt>
                <c:pt idx="28155">
                  <c:v>0.000914352</c:v>
                </c:pt>
                <c:pt idx="28156">
                  <c:v>0.002222222</c:v>
                </c:pt>
                <c:pt idx="28157">
                  <c:v>0.001076389</c:v>
                </c:pt>
                <c:pt idx="28158">
                  <c:v>0.001666667</c:v>
                </c:pt>
                <c:pt idx="28159">
                  <c:v>0.001400463</c:v>
                </c:pt>
                <c:pt idx="28160">
                  <c:v>0.00255787</c:v>
                </c:pt>
                <c:pt idx="28161">
                  <c:v>0.001458333</c:v>
                </c:pt>
                <c:pt idx="28162">
                  <c:v>0.00150463</c:v>
                </c:pt>
                <c:pt idx="28163">
                  <c:v>0.004444444</c:v>
                </c:pt>
                <c:pt idx="28164">
                  <c:v>0.001388889</c:v>
                </c:pt>
                <c:pt idx="28165">
                  <c:v>0.002916667</c:v>
                </c:pt>
                <c:pt idx="28166">
                  <c:v>0.000729167</c:v>
                </c:pt>
                <c:pt idx="28167">
                  <c:v>0.000844907</c:v>
                </c:pt>
                <c:pt idx="28168">
                  <c:v>0.002893519</c:v>
                </c:pt>
                <c:pt idx="28169">
                  <c:v>0.004259259</c:v>
                </c:pt>
                <c:pt idx="28170">
                  <c:v>0.003159722</c:v>
                </c:pt>
                <c:pt idx="28171">
                  <c:v>0.000763889</c:v>
                </c:pt>
                <c:pt idx="28172">
                  <c:v>0.009861111</c:v>
                </c:pt>
                <c:pt idx="28173">
                  <c:v>0.002118056</c:v>
                </c:pt>
                <c:pt idx="28174">
                  <c:v>0.002476852</c:v>
                </c:pt>
                <c:pt idx="28175">
                  <c:v>0.001921296</c:v>
                </c:pt>
                <c:pt idx="28176">
                  <c:v>0.002395833</c:v>
                </c:pt>
                <c:pt idx="28177">
                  <c:v>0.000335648</c:v>
                </c:pt>
                <c:pt idx="28178">
                  <c:v>0.003240741</c:v>
                </c:pt>
                <c:pt idx="28179">
                  <c:v>0.001689815</c:v>
                </c:pt>
                <c:pt idx="28180">
                  <c:v>0.001516204</c:v>
                </c:pt>
                <c:pt idx="28181">
                  <c:v>0.00119213</c:v>
                </c:pt>
                <c:pt idx="28182">
                  <c:v>0.003773148</c:v>
                </c:pt>
                <c:pt idx="28183">
                  <c:v>0.000474537</c:v>
                </c:pt>
                <c:pt idx="28184">
                  <c:v>0.001238426</c:v>
                </c:pt>
                <c:pt idx="28185">
                  <c:v>0.000428241</c:v>
                </c:pt>
                <c:pt idx="28186">
                  <c:v>0.001481481</c:v>
                </c:pt>
                <c:pt idx="28187">
                  <c:v>0.006898148</c:v>
                </c:pt>
                <c:pt idx="28188">
                  <c:v>0.000648148</c:v>
                </c:pt>
                <c:pt idx="28189">
                  <c:v>0.00068287</c:v>
                </c:pt>
                <c:pt idx="28190">
                  <c:v>0.004618056</c:v>
                </c:pt>
                <c:pt idx="28191">
                  <c:v>0.002569444</c:v>
                </c:pt>
                <c:pt idx="28192">
                  <c:v>0.001666667</c:v>
                </c:pt>
                <c:pt idx="28193">
                  <c:v>0.001319444</c:v>
                </c:pt>
                <c:pt idx="28194">
                  <c:v>0.001215278</c:v>
                </c:pt>
                <c:pt idx="28195">
                  <c:v>0.001388889</c:v>
                </c:pt>
                <c:pt idx="28196">
                  <c:v>0.001041667</c:v>
                </c:pt>
                <c:pt idx="28197">
                  <c:v>0.001527778</c:v>
                </c:pt>
                <c:pt idx="28198">
                  <c:v>0.011319444</c:v>
                </c:pt>
                <c:pt idx="28199">
                  <c:v>0.001851852</c:v>
                </c:pt>
                <c:pt idx="28200">
                  <c:v>0.010821759</c:v>
                </c:pt>
                <c:pt idx="28201">
                  <c:v>0.002175926</c:v>
                </c:pt>
                <c:pt idx="28202">
                  <c:v>0.002349537</c:v>
                </c:pt>
                <c:pt idx="28203">
                  <c:v>0.005</c:v>
                </c:pt>
                <c:pt idx="28204">
                  <c:v>0.000601852</c:v>
                </c:pt>
                <c:pt idx="28205">
                  <c:v>0.008900463</c:v>
                </c:pt>
                <c:pt idx="28206">
                  <c:v>0.002268519</c:v>
                </c:pt>
                <c:pt idx="28207">
                  <c:v>0.000636574</c:v>
                </c:pt>
                <c:pt idx="28208">
                  <c:v>0.001643519</c:v>
                </c:pt>
                <c:pt idx="28209">
                  <c:v>0.005266204</c:v>
                </c:pt>
                <c:pt idx="28210">
                  <c:v>0.00244213</c:v>
                </c:pt>
                <c:pt idx="28211">
                  <c:v>0.001180556</c:v>
                </c:pt>
                <c:pt idx="28212">
                  <c:v>0.001793981</c:v>
                </c:pt>
                <c:pt idx="28213">
                  <c:v>0.000729167</c:v>
                </c:pt>
                <c:pt idx="28214">
                  <c:v>0.003356481</c:v>
                </c:pt>
                <c:pt idx="28215">
                  <c:v>0.002905093</c:v>
                </c:pt>
                <c:pt idx="28216">
                  <c:v>0.005150463</c:v>
                </c:pt>
                <c:pt idx="28217">
                  <c:v>0.00037037</c:v>
                </c:pt>
                <c:pt idx="28218">
                  <c:v>0.0025</c:v>
                </c:pt>
                <c:pt idx="28219">
                  <c:v>0.005034722</c:v>
                </c:pt>
                <c:pt idx="28220">
                  <c:v>0.004212963</c:v>
                </c:pt>
                <c:pt idx="28221">
                  <c:v>0.000439815</c:v>
                </c:pt>
                <c:pt idx="28222">
                  <c:v>0.001157407</c:v>
                </c:pt>
                <c:pt idx="28223">
                  <c:v>0.004502315</c:v>
                </c:pt>
                <c:pt idx="28224">
                  <c:v>0.010752315</c:v>
                </c:pt>
                <c:pt idx="28225">
                  <c:v>0.000856481</c:v>
                </c:pt>
                <c:pt idx="28226">
                  <c:v>0.000856481</c:v>
                </c:pt>
                <c:pt idx="28227">
                  <c:v>0.002534722</c:v>
                </c:pt>
                <c:pt idx="28228">
                  <c:v>0.001956019</c:v>
                </c:pt>
                <c:pt idx="28229">
                  <c:v>0.001006944</c:v>
                </c:pt>
                <c:pt idx="28230">
                  <c:v>0.002650463</c:v>
                </c:pt>
                <c:pt idx="28231">
                  <c:v>0.022824074</c:v>
                </c:pt>
                <c:pt idx="28232">
                  <c:v>0.000694444</c:v>
                </c:pt>
                <c:pt idx="28233">
                  <c:v>0.002523148</c:v>
                </c:pt>
                <c:pt idx="28234">
                  <c:v>0.003425926</c:v>
                </c:pt>
                <c:pt idx="28235">
                  <c:v>0.005300926</c:v>
                </c:pt>
                <c:pt idx="28236">
                  <c:v>0.005231481</c:v>
                </c:pt>
                <c:pt idx="28237">
                  <c:v>0.001689815</c:v>
                </c:pt>
                <c:pt idx="28238">
                  <c:v>0.001134259</c:v>
                </c:pt>
                <c:pt idx="28239">
                  <c:v>0.001354167</c:v>
                </c:pt>
                <c:pt idx="28240">
                  <c:v>0.002037037</c:v>
                </c:pt>
                <c:pt idx="28241">
                  <c:v>0.001828704</c:v>
                </c:pt>
                <c:pt idx="28242">
                  <c:v>0.008576389</c:v>
                </c:pt>
                <c:pt idx="28243">
                  <c:v>0.004328704</c:v>
                </c:pt>
                <c:pt idx="28244">
                  <c:v>0.001064815</c:v>
                </c:pt>
                <c:pt idx="28245">
                  <c:v>0.002731481</c:v>
                </c:pt>
                <c:pt idx="28246">
                  <c:v>0.002210648</c:v>
                </c:pt>
                <c:pt idx="28247">
                  <c:v>0.001527778</c:v>
                </c:pt>
                <c:pt idx="28248">
                  <c:v>0.003483796</c:v>
                </c:pt>
                <c:pt idx="28249">
                  <c:v>0.001296296</c:v>
                </c:pt>
                <c:pt idx="28250">
                  <c:v>0.002025463</c:v>
                </c:pt>
                <c:pt idx="28251">
                  <c:v>0.001412037</c:v>
                </c:pt>
                <c:pt idx="28252">
                  <c:v>0.006203704</c:v>
                </c:pt>
                <c:pt idx="28253">
                  <c:v>0.020196759</c:v>
                </c:pt>
                <c:pt idx="28254">
                  <c:v>0.002696759</c:v>
                </c:pt>
                <c:pt idx="28255">
                  <c:v>0.000439815</c:v>
                </c:pt>
                <c:pt idx="28256">
                  <c:v>0.002152778</c:v>
                </c:pt>
                <c:pt idx="28257">
                  <c:v>0.013877315</c:v>
                </c:pt>
                <c:pt idx="28258">
                  <c:v>0.001967593</c:v>
                </c:pt>
                <c:pt idx="28259">
                  <c:v>0.002662037</c:v>
                </c:pt>
                <c:pt idx="28260">
                  <c:v>0.002847222</c:v>
                </c:pt>
                <c:pt idx="28261">
                  <c:v>0.002291667</c:v>
                </c:pt>
                <c:pt idx="28262">
                  <c:v>0.001886574</c:v>
                </c:pt>
                <c:pt idx="28263">
                  <c:v>0.001041667</c:v>
                </c:pt>
                <c:pt idx="28264">
                  <c:v>0.002268519</c:v>
                </c:pt>
                <c:pt idx="28265">
                  <c:v>0.001377315</c:v>
                </c:pt>
                <c:pt idx="28266">
                  <c:v>0.001574074</c:v>
                </c:pt>
                <c:pt idx="28267">
                  <c:v>0.001064815</c:v>
                </c:pt>
                <c:pt idx="28268">
                  <c:v>0.003321759</c:v>
                </c:pt>
                <c:pt idx="28269">
                  <c:v>0.000787037</c:v>
                </c:pt>
                <c:pt idx="28270">
                  <c:v>0.002407407</c:v>
                </c:pt>
                <c:pt idx="28271">
                  <c:v>0.002708333</c:v>
                </c:pt>
                <c:pt idx="28272">
                  <c:v>0.0015625</c:v>
                </c:pt>
                <c:pt idx="28273">
                  <c:v>0.000555556</c:v>
                </c:pt>
                <c:pt idx="28274">
                  <c:v>0.001018519</c:v>
                </c:pt>
                <c:pt idx="28275">
                  <c:v>0.00474537</c:v>
                </c:pt>
                <c:pt idx="28276">
                  <c:v>0.002430556</c:v>
                </c:pt>
                <c:pt idx="28277">
                  <c:v>0.002395833</c:v>
                </c:pt>
                <c:pt idx="28278">
                  <c:v>0.001608796</c:v>
                </c:pt>
                <c:pt idx="28279">
                  <c:v>0.003356481</c:v>
                </c:pt>
                <c:pt idx="28280">
                  <c:v>0.003425926</c:v>
                </c:pt>
                <c:pt idx="28281">
                  <c:v>0.001712963</c:v>
                </c:pt>
                <c:pt idx="28282">
                  <c:v>0.003715278</c:v>
                </c:pt>
                <c:pt idx="28283">
                  <c:v>0.002789352</c:v>
                </c:pt>
                <c:pt idx="28284">
                  <c:v>0.000671296</c:v>
                </c:pt>
                <c:pt idx="28285">
                  <c:v>0.002326389</c:v>
                </c:pt>
                <c:pt idx="28286">
                  <c:v>0.004756944</c:v>
                </c:pt>
                <c:pt idx="28287">
                  <c:v>0.003136574</c:v>
                </c:pt>
                <c:pt idx="28288">
                  <c:v>0.001111111</c:v>
                </c:pt>
                <c:pt idx="28289">
                  <c:v>0.012974537</c:v>
                </c:pt>
                <c:pt idx="28290">
                  <c:v>0.000740741</c:v>
                </c:pt>
                <c:pt idx="28291">
                  <c:v>0.001377315</c:v>
                </c:pt>
                <c:pt idx="28292">
                  <c:v>0.010902778</c:v>
                </c:pt>
                <c:pt idx="28293">
                  <c:v>0.010104167</c:v>
                </c:pt>
                <c:pt idx="28294">
                  <c:v>0.002118056</c:v>
                </c:pt>
                <c:pt idx="28295">
                  <c:v>0.004074074</c:v>
                </c:pt>
                <c:pt idx="28296">
                  <c:v>0.002627315</c:v>
                </c:pt>
                <c:pt idx="28297">
                  <c:v>0.011168981</c:v>
                </c:pt>
                <c:pt idx="28298">
                  <c:v>0.002048611</c:v>
                </c:pt>
                <c:pt idx="28299">
                  <c:v>0.008009259</c:v>
                </c:pt>
                <c:pt idx="28300">
                  <c:v>0.001481481</c:v>
                </c:pt>
                <c:pt idx="28301">
                  <c:v>0.000486111</c:v>
                </c:pt>
                <c:pt idx="28302">
                  <c:v>0.001712963</c:v>
                </c:pt>
                <c:pt idx="28303">
                  <c:v>0.004525463</c:v>
                </c:pt>
                <c:pt idx="28304">
                  <c:v>0.005960648</c:v>
                </c:pt>
                <c:pt idx="28305">
                  <c:v>0.002291667</c:v>
                </c:pt>
                <c:pt idx="28306">
                  <c:v>0.006412037</c:v>
                </c:pt>
                <c:pt idx="28307">
                  <c:v>0.00181713</c:v>
                </c:pt>
                <c:pt idx="28308">
                  <c:v>0.004166667</c:v>
                </c:pt>
                <c:pt idx="28309">
                  <c:v>0.005821759</c:v>
                </c:pt>
                <c:pt idx="28310">
                  <c:v>0.0009375</c:v>
                </c:pt>
                <c:pt idx="28311">
                  <c:v>0.003402778</c:v>
                </c:pt>
                <c:pt idx="28312">
                  <c:v>0.002592593</c:v>
                </c:pt>
                <c:pt idx="28313">
                  <c:v>0.001805556</c:v>
                </c:pt>
                <c:pt idx="28314">
                  <c:v>0.0046875</c:v>
                </c:pt>
                <c:pt idx="28315">
                  <c:v>0.008090278</c:v>
                </c:pt>
                <c:pt idx="28316">
                  <c:v>0.0065625</c:v>
                </c:pt>
                <c:pt idx="28317">
                  <c:v>0.001944444</c:v>
                </c:pt>
                <c:pt idx="28318">
                  <c:v>0.000625</c:v>
                </c:pt>
                <c:pt idx="28319">
                  <c:v>0.024884259</c:v>
                </c:pt>
                <c:pt idx="28320">
                  <c:v>0.000983796</c:v>
                </c:pt>
                <c:pt idx="28321">
                  <c:v>0.016793981</c:v>
                </c:pt>
                <c:pt idx="28322">
                  <c:v>0.002083333</c:v>
                </c:pt>
                <c:pt idx="28323">
                  <c:v>0.001423611</c:v>
                </c:pt>
                <c:pt idx="28324">
                  <c:v>0.001469907</c:v>
                </c:pt>
                <c:pt idx="28325">
                  <c:v>0.002928241</c:v>
                </c:pt>
                <c:pt idx="28326">
                  <c:v>0.000752315</c:v>
                </c:pt>
                <c:pt idx="28327">
                  <c:v>0.003032407</c:v>
                </c:pt>
                <c:pt idx="28328">
                  <c:v>0.003703704</c:v>
                </c:pt>
                <c:pt idx="28329">
                  <c:v>0.000810185</c:v>
                </c:pt>
                <c:pt idx="28330">
                  <c:v>0.000856481</c:v>
                </c:pt>
                <c:pt idx="28331">
                  <c:v>0.000914352</c:v>
                </c:pt>
                <c:pt idx="28332">
                  <c:v>0.001736111</c:v>
                </c:pt>
                <c:pt idx="28333">
                  <c:v>0.001319444</c:v>
                </c:pt>
                <c:pt idx="28334">
                  <c:v>0.001377315</c:v>
                </c:pt>
                <c:pt idx="28335">
                  <c:v>0.001053241</c:v>
                </c:pt>
                <c:pt idx="28336">
                  <c:v>0.003275463</c:v>
                </c:pt>
                <c:pt idx="28337">
                  <c:v>0.000949074</c:v>
                </c:pt>
                <c:pt idx="28338">
                  <c:v>0.000706019</c:v>
                </c:pt>
                <c:pt idx="28339">
                  <c:v>0.001377315</c:v>
                </c:pt>
                <c:pt idx="28340">
                  <c:v>0.001157407</c:v>
                </c:pt>
                <c:pt idx="28341">
                  <c:v>0.001134259</c:v>
                </c:pt>
                <c:pt idx="28342">
                  <c:v>0.006087963</c:v>
                </c:pt>
                <c:pt idx="28343">
                  <c:v>0.002650463</c:v>
                </c:pt>
                <c:pt idx="28344">
                  <c:v>0.001712963</c:v>
                </c:pt>
                <c:pt idx="28345">
                  <c:v>0.001666667</c:v>
                </c:pt>
                <c:pt idx="28346">
                  <c:v>0.002986111</c:v>
                </c:pt>
                <c:pt idx="28347">
                  <c:v>0.003356481</c:v>
                </c:pt>
                <c:pt idx="28348">
                  <c:v>0.00755787</c:v>
                </c:pt>
                <c:pt idx="28349">
                  <c:v>0.010925926</c:v>
                </c:pt>
                <c:pt idx="28350">
                  <c:v>0.002372685</c:v>
                </c:pt>
                <c:pt idx="28351">
                  <c:v>0.001550926</c:v>
                </c:pt>
                <c:pt idx="28352">
                  <c:v>0.011203704</c:v>
                </c:pt>
                <c:pt idx="28353">
                  <c:v>0.00056713</c:v>
                </c:pt>
                <c:pt idx="28354">
                  <c:v>0.002326389</c:v>
                </c:pt>
                <c:pt idx="28355">
                  <c:v>0.001354167</c:v>
                </c:pt>
                <c:pt idx="28356">
                  <c:v>0.004675926</c:v>
                </c:pt>
                <c:pt idx="28357">
                  <c:v>0.000694444</c:v>
                </c:pt>
                <c:pt idx="28358">
                  <c:v>0.002847222</c:v>
                </c:pt>
                <c:pt idx="28359">
                  <c:v>0.005983796</c:v>
                </c:pt>
                <c:pt idx="28360">
                  <c:v>0.000949074</c:v>
                </c:pt>
                <c:pt idx="28361">
                  <c:v>0.001550926</c:v>
                </c:pt>
                <c:pt idx="28362">
                  <c:v>0.008761574</c:v>
                </c:pt>
                <c:pt idx="28363">
                  <c:v>0.003125</c:v>
                </c:pt>
                <c:pt idx="28364">
                  <c:v>0.003819444</c:v>
                </c:pt>
                <c:pt idx="28365">
                  <c:v>0.000532407</c:v>
                </c:pt>
                <c:pt idx="28366">
                  <c:v>0.00255787</c:v>
                </c:pt>
                <c:pt idx="28367">
                  <c:v>0.005219907</c:v>
                </c:pt>
                <c:pt idx="28368">
                  <c:v>0.002986111</c:v>
                </c:pt>
                <c:pt idx="28369">
                  <c:v>0.00056713</c:v>
                </c:pt>
                <c:pt idx="28370">
                  <c:v>0.002696759</c:v>
                </c:pt>
                <c:pt idx="28371">
                  <c:v>0.004768519</c:v>
                </c:pt>
                <c:pt idx="28372">
                  <c:v>0.001412037</c:v>
                </c:pt>
                <c:pt idx="28373">
                  <c:v>0.001759259</c:v>
                </c:pt>
                <c:pt idx="28374">
                  <c:v>0.003877315</c:v>
                </c:pt>
                <c:pt idx="28375">
                  <c:v>0.003645833</c:v>
                </c:pt>
                <c:pt idx="28376">
                  <c:v>0.00599537</c:v>
                </c:pt>
                <c:pt idx="28377">
                  <c:v>0.001446759</c:v>
                </c:pt>
                <c:pt idx="28378">
                  <c:v>0.001678241</c:v>
                </c:pt>
                <c:pt idx="28379">
                  <c:v>0.001157407</c:v>
                </c:pt>
                <c:pt idx="28380">
                  <c:v>0.002083333</c:v>
                </c:pt>
                <c:pt idx="28381">
                  <c:v>0.002893519</c:v>
                </c:pt>
                <c:pt idx="28382">
                  <c:v>0.002546296</c:v>
                </c:pt>
                <c:pt idx="28383">
                  <c:v>0.0034375</c:v>
                </c:pt>
                <c:pt idx="28384">
                  <c:v>0.000613426</c:v>
                </c:pt>
                <c:pt idx="28385">
                  <c:v>0.001030093</c:v>
                </c:pt>
                <c:pt idx="28386">
                  <c:v>0.000601852</c:v>
                </c:pt>
                <c:pt idx="28387">
                  <c:v>0.004236111</c:v>
                </c:pt>
                <c:pt idx="28388">
                  <c:v>0.001840278</c:v>
                </c:pt>
                <c:pt idx="28389">
                  <c:v>0.001030093</c:v>
                </c:pt>
                <c:pt idx="28390">
                  <c:v>0.00119213</c:v>
                </c:pt>
                <c:pt idx="28391">
                  <c:v>0.002789352</c:v>
                </c:pt>
                <c:pt idx="28392">
                  <c:v>0.004710648</c:v>
                </c:pt>
                <c:pt idx="28393">
                  <c:v>0.004409722</c:v>
                </c:pt>
                <c:pt idx="28394">
                  <c:v>0.001423611</c:v>
                </c:pt>
                <c:pt idx="28395">
                  <c:v>0.00318287</c:v>
                </c:pt>
                <c:pt idx="28396">
                  <c:v>0.000856481</c:v>
                </c:pt>
                <c:pt idx="28397">
                  <c:v>0.00255787</c:v>
                </c:pt>
                <c:pt idx="28398">
                  <c:v>0.001203704</c:v>
                </c:pt>
                <c:pt idx="28399">
                  <c:v>0.001284722</c:v>
                </c:pt>
                <c:pt idx="28400">
                  <c:v>0.002604167</c:v>
                </c:pt>
                <c:pt idx="28401">
                  <c:v>0.000266204</c:v>
                </c:pt>
                <c:pt idx="28402">
                  <c:v>0.001608796</c:v>
                </c:pt>
                <c:pt idx="28403">
                  <c:v>0.002581019</c:v>
                </c:pt>
                <c:pt idx="28404">
                  <c:v>0.001400463</c:v>
                </c:pt>
                <c:pt idx="28405">
                  <c:v>0.002546296</c:v>
                </c:pt>
                <c:pt idx="28406">
                  <c:v>0.004525463</c:v>
                </c:pt>
                <c:pt idx="28407">
                  <c:v>0.001736111</c:v>
                </c:pt>
                <c:pt idx="28408">
                  <c:v>0.001041667</c:v>
                </c:pt>
                <c:pt idx="28409">
                  <c:v>0.00275463</c:v>
                </c:pt>
                <c:pt idx="28410">
                  <c:v>0.000486111</c:v>
                </c:pt>
                <c:pt idx="28411">
                  <c:v>0.001435185</c:v>
                </c:pt>
                <c:pt idx="28412">
                  <c:v>0.001030093</c:v>
                </c:pt>
                <c:pt idx="28413">
                  <c:v>0.016481481</c:v>
                </c:pt>
                <c:pt idx="28414">
                  <c:v>0.002303241</c:v>
                </c:pt>
                <c:pt idx="28415">
                  <c:v>0.004328704</c:v>
                </c:pt>
                <c:pt idx="28416">
                  <c:v>0.005219907</c:v>
                </c:pt>
                <c:pt idx="28417">
                  <c:v>0.004571759</c:v>
                </c:pt>
                <c:pt idx="28418">
                  <c:v>0.000775463</c:v>
                </c:pt>
                <c:pt idx="28419">
                  <c:v>0.004097222</c:v>
                </c:pt>
                <c:pt idx="28420">
                  <c:v>0.002627315</c:v>
                </c:pt>
                <c:pt idx="28421">
                  <c:v>0.00193287</c:v>
                </c:pt>
                <c:pt idx="28422">
                  <c:v>0.00130787</c:v>
                </c:pt>
                <c:pt idx="28423">
                  <c:v>0.002222222</c:v>
                </c:pt>
                <c:pt idx="28424">
                  <c:v>0.001747685</c:v>
                </c:pt>
                <c:pt idx="28425">
                  <c:v>0.001944444</c:v>
                </c:pt>
                <c:pt idx="28426">
                  <c:v>0.000335648</c:v>
                </c:pt>
                <c:pt idx="28427">
                  <c:v>0.002847222</c:v>
                </c:pt>
                <c:pt idx="28428">
                  <c:v>0.002847222</c:v>
                </c:pt>
                <c:pt idx="28429">
                  <c:v>0.004224537</c:v>
                </c:pt>
                <c:pt idx="28430">
                  <c:v>0.001724537</c:v>
                </c:pt>
                <c:pt idx="28431">
                  <c:v>0.001481481</c:v>
                </c:pt>
                <c:pt idx="28432">
                  <c:v>0.001273148</c:v>
                </c:pt>
                <c:pt idx="28433">
                  <c:v>0.001145833</c:v>
                </c:pt>
                <c:pt idx="28434">
                  <c:v>0.004456019</c:v>
                </c:pt>
                <c:pt idx="28435">
                  <c:v>0.00162037</c:v>
                </c:pt>
                <c:pt idx="28436">
                  <c:v>0.001608796</c:v>
                </c:pt>
                <c:pt idx="28437">
                  <c:v>0.003981481</c:v>
                </c:pt>
                <c:pt idx="28438">
                  <c:v>0.002777778</c:v>
                </c:pt>
                <c:pt idx="28439">
                  <c:v>0.002997685</c:v>
                </c:pt>
                <c:pt idx="28440">
                  <c:v>0.000578704</c:v>
                </c:pt>
                <c:pt idx="28441">
                  <c:v>0.005138889</c:v>
                </c:pt>
                <c:pt idx="28442">
                  <c:v>0.004467593</c:v>
                </c:pt>
                <c:pt idx="28443">
                  <c:v>0.005821759</c:v>
                </c:pt>
                <c:pt idx="28444">
                  <c:v>0.013668981</c:v>
                </c:pt>
                <c:pt idx="28445">
                  <c:v>0.003530093</c:v>
                </c:pt>
                <c:pt idx="28446">
                  <c:v>0.000520833</c:v>
                </c:pt>
                <c:pt idx="28447">
                  <c:v>0.00224537</c:v>
                </c:pt>
                <c:pt idx="28448">
                  <c:v>0.005659722</c:v>
                </c:pt>
                <c:pt idx="28449">
                  <c:v>0.003668981</c:v>
                </c:pt>
                <c:pt idx="28450">
                  <c:v>0.000983796</c:v>
                </c:pt>
                <c:pt idx="28451">
                  <c:v>0.012743056</c:v>
                </c:pt>
                <c:pt idx="28452">
                  <c:v>0.002002315</c:v>
                </c:pt>
                <c:pt idx="28453">
                  <c:v>0.001747685</c:v>
                </c:pt>
                <c:pt idx="28454">
                  <c:v>0.000393519</c:v>
                </c:pt>
                <c:pt idx="28455">
                  <c:v>0.002164352</c:v>
                </c:pt>
                <c:pt idx="28456">
                  <c:v>0.004155093</c:v>
                </c:pt>
                <c:pt idx="28457">
                  <c:v>0.002349537</c:v>
                </c:pt>
                <c:pt idx="28458">
                  <c:v>0.000532407</c:v>
                </c:pt>
                <c:pt idx="28459">
                  <c:v>0.001400463</c:v>
                </c:pt>
                <c:pt idx="28460">
                  <c:v>0.001412037</c:v>
                </c:pt>
                <c:pt idx="28461">
                  <c:v>0.001238426</c:v>
                </c:pt>
                <c:pt idx="28462">
                  <c:v>0.001354167</c:v>
                </c:pt>
                <c:pt idx="28463">
                  <c:v>0.002314815</c:v>
                </c:pt>
                <c:pt idx="28464">
                  <c:v>0.00119213</c:v>
                </c:pt>
                <c:pt idx="28465">
                  <c:v>0.001701389</c:v>
                </c:pt>
                <c:pt idx="28466">
                  <c:v>0.007858796</c:v>
                </c:pt>
                <c:pt idx="28467">
                  <c:v>0.003298611</c:v>
                </c:pt>
                <c:pt idx="28468">
                  <c:v>0.002511574</c:v>
                </c:pt>
                <c:pt idx="28469">
                  <c:v>0.001469907</c:v>
                </c:pt>
                <c:pt idx="28470">
                  <c:v>0.005208333</c:v>
                </c:pt>
                <c:pt idx="28471">
                  <c:v>0.000671296</c:v>
                </c:pt>
                <c:pt idx="28472">
                  <c:v>0.002800926</c:v>
                </c:pt>
                <c:pt idx="28473">
                  <c:v>0.000636574</c:v>
                </c:pt>
                <c:pt idx="28474">
                  <c:v>0.005439815</c:v>
                </c:pt>
                <c:pt idx="28475">
                  <c:v>0.000775463</c:v>
                </c:pt>
                <c:pt idx="28476">
                  <c:v>0.000972222</c:v>
                </c:pt>
                <c:pt idx="28477">
                  <c:v>0.000972222</c:v>
                </c:pt>
                <c:pt idx="28478">
                  <c:v>0.000474537</c:v>
                </c:pt>
                <c:pt idx="28479">
                  <c:v>0.000960648</c:v>
                </c:pt>
                <c:pt idx="28480">
                  <c:v>0.000914352</c:v>
                </c:pt>
                <c:pt idx="28481">
                  <c:v>0.003148148</c:v>
                </c:pt>
                <c:pt idx="28482">
                  <c:v>0.003530093</c:v>
                </c:pt>
                <c:pt idx="28483">
                  <c:v>0.000949074</c:v>
                </c:pt>
                <c:pt idx="28484">
                  <c:v>0.000821759</c:v>
                </c:pt>
                <c:pt idx="28485">
                  <c:v>0.001296296</c:v>
                </c:pt>
                <c:pt idx="28486">
                  <c:v>0.001226852</c:v>
                </c:pt>
                <c:pt idx="28487">
                  <c:v>0.001030093</c:v>
                </c:pt>
                <c:pt idx="28488">
                  <c:v>0.000902778</c:v>
                </c:pt>
                <c:pt idx="28489">
                  <c:v>0.007175926</c:v>
                </c:pt>
                <c:pt idx="28490">
                  <c:v>0.006273148</c:v>
                </c:pt>
                <c:pt idx="28491">
                  <c:v>0.009270833</c:v>
                </c:pt>
                <c:pt idx="28492">
                  <c:v>0.00119213</c:v>
                </c:pt>
                <c:pt idx="28493">
                  <c:v>0.008680556</c:v>
                </c:pt>
                <c:pt idx="28494">
                  <c:v>0.003287037</c:v>
                </c:pt>
                <c:pt idx="28495">
                  <c:v>0.007361111</c:v>
                </c:pt>
                <c:pt idx="28496">
                  <c:v>0.002453704</c:v>
                </c:pt>
                <c:pt idx="28497">
                  <c:v>0.013483796</c:v>
                </c:pt>
                <c:pt idx="28498">
                  <c:v>0.018518519</c:v>
                </c:pt>
                <c:pt idx="28499">
                  <c:v>0.000844907</c:v>
                </c:pt>
                <c:pt idx="28500">
                  <c:v>0.001701389</c:v>
                </c:pt>
                <c:pt idx="28501">
                  <c:v>0.002766204</c:v>
                </c:pt>
                <c:pt idx="28502">
                  <c:v>0.001030093</c:v>
                </c:pt>
                <c:pt idx="28503">
                  <c:v>0.001851852</c:v>
                </c:pt>
                <c:pt idx="28504">
                  <c:v>0.000578704</c:v>
                </c:pt>
                <c:pt idx="28505">
                  <c:v>0.002094907</c:v>
                </c:pt>
                <c:pt idx="28506">
                  <c:v>0.004305556</c:v>
                </c:pt>
                <c:pt idx="28507">
                  <c:v>0.001087963</c:v>
                </c:pt>
                <c:pt idx="28508">
                  <c:v>0.000914352</c:v>
                </c:pt>
                <c:pt idx="28509">
                  <c:v>0.002268519</c:v>
                </c:pt>
                <c:pt idx="28510">
                  <c:v>0.004305556</c:v>
                </c:pt>
                <c:pt idx="28511">
                  <c:v>0.002280093</c:v>
                </c:pt>
                <c:pt idx="28512">
                  <c:v>0.00037037</c:v>
                </c:pt>
                <c:pt idx="28513">
                  <c:v>0.003831019</c:v>
                </c:pt>
                <c:pt idx="28514">
                  <c:v>0.00099537</c:v>
                </c:pt>
                <c:pt idx="28515">
                  <c:v>0.00162037</c:v>
                </c:pt>
                <c:pt idx="28516">
                  <c:v>0.000821759</c:v>
                </c:pt>
                <c:pt idx="28517">
                  <c:v>0.005601852</c:v>
                </c:pt>
                <c:pt idx="28518">
                  <c:v>0.001099537</c:v>
                </c:pt>
                <c:pt idx="28519">
                  <c:v>0.002974537</c:v>
                </c:pt>
                <c:pt idx="28520">
                  <c:v>0.001053241</c:v>
                </c:pt>
                <c:pt idx="28521">
                  <c:v>0.001296296</c:v>
                </c:pt>
                <c:pt idx="28522">
                  <c:v>0.003923611</c:v>
                </c:pt>
                <c:pt idx="28523">
                  <c:v>0.002997685</c:v>
                </c:pt>
                <c:pt idx="28524">
                  <c:v>0.001921296</c:v>
                </c:pt>
                <c:pt idx="28525">
                  <c:v>0.000706019</c:v>
                </c:pt>
                <c:pt idx="28526">
                  <c:v>0.00119213</c:v>
                </c:pt>
                <c:pt idx="28527">
                  <c:v>0.002824074</c:v>
                </c:pt>
                <c:pt idx="28528">
                  <c:v>0.017048611</c:v>
                </c:pt>
                <c:pt idx="28529">
                  <c:v>0.001631944</c:v>
                </c:pt>
                <c:pt idx="28530">
                  <c:v>0.000706019</c:v>
                </c:pt>
                <c:pt idx="28531">
                  <c:v>0.00431713</c:v>
                </c:pt>
                <c:pt idx="28532">
                  <c:v>0.00306713</c:v>
                </c:pt>
                <c:pt idx="28533">
                  <c:v>0.003043981</c:v>
                </c:pt>
                <c:pt idx="28534">
                  <c:v>0.000636574</c:v>
                </c:pt>
                <c:pt idx="28535">
                  <c:v>0.004675926</c:v>
                </c:pt>
                <c:pt idx="28536">
                  <c:v>0.002175926</c:v>
                </c:pt>
                <c:pt idx="28537">
                  <c:v>0.001701389</c:v>
                </c:pt>
                <c:pt idx="28538">
                  <c:v>0.008055556</c:v>
                </c:pt>
                <c:pt idx="28539">
                  <c:v>0.0025</c:v>
                </c:pt>
                <c:pt idx="28540">
                  <c:v>0.003263889</c:v>
                </c:pt>
                <c:pt idx="28541">
                  <c:v>0.002627315</c:v>
                </c:pt>
                <c:pt idx="28542">
                  <c:v>0.011875</c:v>
                </c:pt>
                <c:pt idx="28543">
                  <c:v>0.001400463</c:v>
                </c:pt>
                <c:pt idx="28544">
                  <c:v>0.006597222</c:v>
                </c:pt>
                <c:pt idx="28545">
                  <c:v>0.001574074</c:v>
                </c:pt>
                <c:pt idx="28546">
                  <c:v>0.002094907</c:v>
                </c:pt>
                <c:pt idx="28547">
                  <c:v>0.001875</c:v>
                </c:pt>
                <c:pt idx="28548">
                  <c:v>0.003773148</c:v>
                </c:pt>
                <c:pt idx="28549">
                  <c:v>0.008958333</c:v>
                </c:pt>
                <c:pt idx="28550">
                  <c:v>0.003483796</c:v>
                </c:pt>
                <c:pt idx="28551">
                  <c:v>0.00099537</c:v>
                </c:pt>
                <c:pt idx="28552">
                  <c:v>0.004537037</c:v>
                </c:pt>
                <c:pt idx="28553">
                  <c:v>0.00287037</c:v>
                </c:pt>
                <c:pt idx="28554">
                  <c:v>0.001956019</c:v>
                </c:pt>
                <c:pt idx="28555">
                  <c:v>0.000925926</c:v>
                </c:pt>
                <c:pt idx="28556">
                  <c:v>0.000844907</c:v>
                </c:pt>
                <c:pt idx="28557">
                  <c:v>0.002546296</c:v>
                </c:pt>
                <c:pt idx="28558">
                  <c:v>0.001956019</c:v>
                </c:pt>
                <c:pt idx="28559">
                  <c:v>0.001354167</c:v>
                </c:pt>
                <c:pt idx="28560">
                  <c:v>0.000798611</c:v>
                </c:pt>
                <c:pt idx="28561">
                  <c:v>0.001724537</c:v>
                </c:pt>
                <c:pt idx="28562">
                  <c:v>0.000868056</c:v>
                </c:pt>
                <c:pt idx="28563">
                  <c:v>0.014456019</c:v>
                </c:pt>
                <c:pt idx="28564">
                  <c:v>0.005277778</c:v>
                </c:pt>
                <c:pt idx="28565">
                  <c:v>0.001319444</c:v>
                </c:pt>
                <c:pt idx="28566">
                  <c:v>0.000555556</c:v>
                </c:pt>
                <c:pt idx="28567">
                  <c:v>0.001388889</c:v>
                </c:pt>
                <c:pt idx="28568">
                  <c:v>0.001111111</c:v>
                </c:pt>
                <c:pt idx="28569">
                  <c:v>0.001076389</c:v>
                </c:pt>
                <c:pt idx="28570">
                  <c:v>0.000914352</c:v>
                </c:pt>
                <c:pt idx="28571">
                  <c:v>0.001030093</c:v>
                </c:pt>
                <c:pt idx="28572">
                  <c:v>0.001944444</c:v>
                </c:pt>
                <c:pt idx="28573">
                  <c:v>0.006099537</c:v>
                </c:pt>
                <c:pt idx="28574">
                  <c:v>0.003472222</c:v>
                </c:pt>
                <c:pt idx="28575">
                  <c:v>0.003912037</c:v>
                </c:pt>
                <c:pt idx="28576">
                  <c:v>0.003703704</c:v>
                </c:pt>
                <c:pt idx="28577">
                  <c:v>0.001319444</c:v>
                </c:pt>
                <c:pt idx="28578">
                  <c:v>0.000891204</c:v>
                </c:pt>
                <c:pt idx="28579">
                  <c:v>0.000590278</c:v>
                </c:pt>
                <c:pt idx="28580">
                  <c:v>0.00099537</c:v>
                </c:pt>
                <c:pt idx="28581">
                  <c:v>0.00375</c:v>
                </c:pt>
                <c:pt idx="28582">
                  <c:v>0.000601852</c:v>
                </c:pt>
                <c:pt idx="28583">
                  <c:v>0.005694444</c:v>
                </c:pt>
                <c:pt idx="28584">
                  <c:v>0.00125</c:v>
                </c:pt>
                <c:pt idx="28585">
                  <c:v>0.001006944</c:v>
                </c:pt>
                <c:pt idx="28586">
                  <c:v>0.002581019</c:v>
                </c:pt>
                <c:pt idx="28587">
                  <c:v>0.000277778</c:v>
                </c:pt>
                <c:pt idx="28588">
                  <c:v>0.002534722</c:v>
                </c:pt>
                <c:pt idx="28589">
                  <c:v>0.004386574</c:v>
                </c:pt>
                <c:pt idx="28590">
                  <c:v>0.00724537</c:v>
                </c:pt>
                <c:pt idx="28591">
                  <c:v>0.001076389</c:v>
                </c:pt>
                <c:pt idx="28592">
                  <c:v>0.008321759</c:v>
                </c:pt>
                <c:pt idx="28593">
                  <c:v>0.0025</c:v>
                </c:pt>
                <c:pt idx="28594">
                  <c:v>0.003275463</c:v>
                </c:pt>
                <c:pt idx="28595">
                  <c:v>0.001006944</c:v>
                </c:pt>
                <c:pt idx="28596">
                  <c:v>0.000983796</c:v>
                </c:pt>
                <c:pt idx="28597">
                  <c:v>0.001828704</c:v>
                </c:pt>
                <c:pt idx="28598">
                  <c:v>0.00412037</c:v>
                </c:pt>
                <c:pt idx="28599">
                  <c:v>0.005347222</c:v>
                </c:pt>
                <c:pt idx="28600">
                  <c:v>0.004560185</c:v>
                </c:pt>
                <c:pt idx="28601">
                  <c:v>0.000416667</c:v>
                </c:pt>
                <c:pt idx="28602">
                  <c:v>0.005868056</c:v>
                </c:pt>
                <c:pt idx="28603">
                  <c:v>0.001493056</c:v>
                </c:pt>
                <c:pt idx="28604">
                  <c:v>0.001111111</c:v>
                </c:pt>
                <c:pt idx="28605">
                  <c:v>0.003576389</c:v>
                </c:pt>
                <c:pt idx="28606">
                  <c:v>0.00212963</c:v>
                </c:pt>
                <c:pt idx="28607">
                  <c:v>0.008819444</c:v>
                </c:pt>
                <c:pt idx="28608">
                  <c:v>0.001157407</c:v>
                </c:pt>
                <c:pt idx="28609">
                  <c:v>0.002280093</c:v>
                </c:pt>
                <c:pt idx="28610">
                  <c:v>0.000636574</c:v>
                </c:pt>
                <c:pt idx="28611">
                  <c:v>0.002048611</c:v>
                </c:pt>
                <c:pt idx="28612">
                  <c:v>0.011180556</c:v>
                </c:pt>
                <c:pt idx="28613">
                  <c:v>0.002280093</c:v>
                </c:pt>
                <c:pt idx="28614">
                  <c:v>0.006967593</c:v>
                </c:pt>
                <c:pt idx="28615">
                  <c:v>0.001365741</c:v>
                </c:pt>
                <c:pt idx="28616">
                  <c:v>0.00119213</c:v>
                </c:pt>
                <c:pt idx="28617">
                  <c:v>0.001574074</c:v>
                </c:pt>
                <c:pt idx="28618">
                  <c:v>0.001446759</c:v>
                </c:pt>
                <c:pt idx="28619">
                  <c:v>0.006400463</c:v>
                </c:pt>
                <c:pt idx="28620">
                  <c:v>0.000960648</c:v>
                </c:pt>
                <c:pt idx="28621">
                  <c:v>0.006689815</c:v>
                </c:pt>
                <c:pt idx="28622">
                  <c:v>0.00181713</c:v>
                </c:pt>
                <c:pt idx="28623">
                  <c:v>0.002881944</c:v>
                </c:pt>
                <c:pt idx="28624">
                  <c:v>0.007928241</c:v>
                </c:pt>
                <c:pt idx="28625">
                  <c:v>0.001145833</c:v>
                </c:pt>
                <c:pt idx="28626">
                  <c:v>0.000451389</c:v>
                </c:pt>
                <c:pt idx="28627">
                  <c:v>0.001631944</c:v>
                </c:pt>
                <c:pt idx="28628">
                  <c:v>0.00130787</c:v>
                </c:pt>
                <c:pt idx="28629">
                  <c:v>0.001481481</c:v>
                </c:pt>
                <c:pt idx="28630">
                  <c:v>0.000763889</c:v>
                </c:pt>
                <c:pt idx="28631">
                  <c:v>0.003078704</c:v>
                </c:pt>
                <c:pt idx="28632">
                  <c:v>0.000914352</c:v>
                </c:pt>
                <c:pt idx="28633">
                  <c:v>0.00130787</c:v>
                </c:pt>
                <c:pt idx="28634">
                  <c:v>0.003217593</c:v>
                </c:pt>
                <c:pt idx="28635">
                  <c:v>0.004398148</c:v>
                </c:pt>
                <c:pt idx="28636">
                  <c:v>0.002048611</c:v>
                </c:pt>
                <c:pt idx="28637">
                  <c:v>0.000636574</c:v>
                </c:pt>
                <c:pt idx="28638">
                  <c:v>0.005</c:v>
                </c:pt>
                <c:pt idx="28639">
                  <c:v>0.00244213</c:v>
                </c:pt>
                <c:pt idx="28640">
                  <c:v>0.003020833</c:v>
                </c:pt>
                <c:pt idx="28641">
                  <c:v>0.001574074</c:v>
                </c:pt>
                <c:pt idx="28642">
                  <c:v>0.002314815</c:v>
                </c:pt>
                <c:pt idx="28643">
                  <c:v>0.001481481</c:v>
                </c:pt>
                <c:pt idx="28644">
                  <c:v>0.001030093</c:v>
                </c:pt>
                <c:pt idx="28645">
                  <c:v>0.000474537</c:v>
                </c:pt>
                <c:pt idx="28646">
                  <c:v>0.003321759</c:v>
                </c:pt>
                <c:pt idx="28647">
                  <c:v>0.000659722</c:v>
                </c:pt>
                <c:pt idx="28648">
                  <c:v>0.001793981</c:v>
                </c:pt>
                <c:pt idx="28649">
                  <c:v>0.001539352</c:v>
                </c:pt>
                <c:pt idx="28650">
                  <c:v>0.000659722</c:v>
                </c:pt>
                <c:pt idx="28651">
                  <c:v>0.003020833</c:v>
                </c:pt>
                <c:pt idx="28652">
                  <c:v>0.002569444</c:v>
                </c:pt>
                <c:pt idx="28653">
                  <c:v>0.001539352</c:v>
                </c:pt>
                <c:pt idx="28654">
                  <c:v>0.004872685</c:v>
                </c:pt>
                <c:pt idx="28655">
                  <c:v>0.003159722</c:v>
                </c:pt>
                <c:pt idx="28656">
                  <c:v>0.001145833</c:v>
                </c:pt>
                <c:pt idx="28657">
                  <c:v>0.000671296</c:v>
                </c:pt>
                <c:pt idx="28658">
                  <c:v>0.004027778</c:v>
                </c:pt>
                <c:pt idx="28659">
                  <c:v>0.001041667</c:v>
                </c:pt>
                <c:pt idx="28660">
                  <c:v>0.003819444</c:v>
                </c:pt>
                <c:pt idx="28661">
                  <c:v>0.001597222</c:v>
                </c:pt>
                <c:pt idx="28662">
                  <c:v>0.002349537</c:v>
                </c:pt>
                <c:pt idx="28663">
                  <c:v>0.000277778</c:v>
                </c:pt>
                <c:pt idx="28664">
                  <c:v>0.00224537</c:v>
                </c:pt>
                <c:pt idx="28665">
                  <c:v>0.001539352</c:v>
                </c:pt>
                <c:pt idx="28666">
                  <c:v>0.001087963</c:v>
                </c:pt>
                <c:pt idx="28667">
                  <c:v>0.002534722</c:v>
                </c:pt>
                <c:pt idx="28668">
                  <c:v>0.001793981</c:v>
                </c:pt>
                <c:pt idx="28669">
                  <c:v>0.0021875</c:v>
                </c:pt>
                <c:pt idx="28670">
                  <c:v>0.00125</c:v>
                </c:pt>
                <c:pt idx="28671">
                  <c:v>0.001469907</c:v>
                </c:pt>
                <c:pt idx="28672">
                  <c:v>0.0009375</c:v>
                </c:pt>
                <c:pt idx="28673">
                  <c:v>0.00212963</c:v>
                </c:pt>
                <c:pt idx="28674">
                  <c:v>0.001481481</c:v>
                </c:pt>
                <c:pt idx="28675">
                  <c:v>0.002175926</c:v>
                </c:pt>
                <c:pt idx="28676">
                  <c:v>0.002152778</c:v>
                </c:pt>
                <c:pt idx="28677">
                  <c:v>0.003981481</c:v>
                </c:pt>
                <c:pt idx="28678">
                  <c:v>0.006354167</c:v>
                </c:pt>
                <c:pt idx="28679">
                  <c:v>0.004027778</c:v>
                </c:pt>
                <c:pt idx="28680">
                  <c:v>0.000509259</c:v>
                </c:pt>
                <c:pt idx="28681">
                  <c:v>0.003125</c:v>
                </c:pt>
                <c:pt idx="28682">
                  <c:v>0.001828704</c:v>
                </c:pt>
                <c:pt idx="28683">
                  <c:v>0.003090278</c:v>
                </c:pt>
                <c:pt idx="28684">
                  <c:v>0.002407407</c:v>
                </c:pt>
                <c:pt idx="28685">
                  <c:v>0.000833333</c:v>
                </c:pt>
                <c:pt idx="28686">
                  <c:v>0.002303241</c:v>
                </c:pt>
                <c:pt idx="28687">
                  <c:v>0.0003125</c:v>
                </c:pt>
                <c:pt idx="28688">
                  <c:v>0.001053241</c:v>
                </c:pt>
                <c:pt idx="28689">
                  <c:v>0.003368056</c:v>
                </c:pt>
                <c:pt idx="28690">
                  <c:v>0.000798611</c:v>
                </c:pt>
                <c:pt idx="28691">
                  <c:v>0.006608796</c:v>
                </c:pt>
                <c:pt idx="28692">
                  <c:v>0.000949074</c:v>
                </c:pt>
                <c:pt idx="28693">
                  <c:v>0.000578704</c:v>
                </c:pt>
                <c:pt idx="28694">
                  <c:v>0.001979167</c:v>
                </c:pt>
                <c:pt idx="28695">
                  <c:v>0.002071759</c:v>
                </c:pt>
                <c:pt idx="28696">
                  <c:v>0.001967593</c:v>
                </c:pt>
                <c:pt idx="28697">
                  <c:v>0.007465278</c:v>
                </c:pt>
                <c:pt idx="28698">
                  <c:v>0.002650463</c:v>
                </c:pt>
                <c:pt idx="28699">
                  <c:v>0.001909722</c:v>
                </c:pt>
                <c:pt idx="28700">
                  <c:v>0.001585648</c:v>
                </c:pt>
                <c:pt idx="28701">
                  <c:v>0.0028125</c:v>
                </c:pt>
                <c:pt idx="28702">
                  <c:v>0.002372685</c:v>
                </c:pt>
                <c:pt idx="28703">
                  <c:v>0.006215278</c:v>
                </c:pt>
                <c:pt idx="28704">
                  <c:v>0.000358796</c:v>
                </c:pt>
                <c:pt idx="28705">
                  <c:v>0.002615741</c:v>
                </c:pt>
                <c:pt idx="28706">
                  <c:v>0.001435185</c:v>
                </c:pt>
                <c:pt idx="28707">
                  <c:v>0.010023148</c:v>
                </c:pt>
                <c:pt idx="28708">
                  <c:v>0.000821759</c:v>
                </c:pt>
                <c:pt idx="28709">
                  <c:v>0.000914352</c:v>
                </c:pt>
                <c:pt idx="28710">
                  <c:v>0.0021875</c:v>
                </c:pt>
                <c:pt idx="28711">
                  <c:v>0.001875</c:v>
                </c:pt>
                <c:pt idx="28712">
                  <c:v>0.009502315</c:v>
                </c:pt>
                <c:pt idx="28713">
                  <c:v>0.002928241</c:v>
                </c:pt>
                <c:pt idx="28714">
                  <c:v>0.002743056</c:v>
                </c:pt>
                <c:pt idx="28715">
                  <c:v>0.001157407</c:v>
                </c:pt>
                <c:pt idx="28716">
                  <c:v>0.003657407</c:v>
                </c:pt>
                <c:pt idx="28717">
                  <c:v>0.001458333</c:v>
                </c:pt>
                <c:pt idx="28718">
                  <c:v>0.001840278</c:v>
                </c:pt>
                <c:pt idx="28719">
                  <c:v>0.001990741</c:v>
                </c:pt>
                <c:pt idx="28720">
                  <c:v>0.003101852</c:v>
                </c:pt>
                <c:pt idx="28721">
                  <c:v>0.001539352</c:v>
                </c:pt>
                <c:pt idx="28722">
                  <c:v>0.000590278</c:v>
                </c:pt>
                <c:pt idx="28723">
                  <c:v>0.000289352</c:v>
                </c:pt>
                <c:pt idx="28724">
                  <c:v>0.002592593</c:v>
                </c:pt>
                <c:pt idx="28725">
                  <c:v>0.002048611</c:v>
                </c:pt>
                <c:pt idx="28726">
                  <c:v>0.00150463</c:v>
                </c:pt>
                <c:pt idx="28727">
                  <c:v>0.004270833</c:v>
                </c:pt>
                <c:pt idx="28728">
                  <c:v>0.00212963</c:v>
                </c:pt>
                <c:pt idx="28729">
                  <c:v>0.002627315</c:v>
                </c:pt>
                <c:pt idx="28730">
                  <c:v>0.001770833</c:v>
                </c:pt>
                <c:pt idx="28731">
                  <c:v>0.001550926</c:v>
                </c:pt>
                <c:pt idx="28732">
                  <c:v>0.004212963</c:v>
                </c:pt>
                <c:pt idx="28733">
                  <c:v>0.001087963</c:v>
                </c:pt>
                <c:pt idx="28734">
                  <c:v>0.00224537</c:v>
                </c:pt>
                <c:pt idx="28735">
                  <c:v>0.00443287</c:v>
                </c:pt>
                <c:pt idx="28736">
                  <c:v>0.007222222</c:v>
                </c:pt>
                <c:pt idx="28737">
                  <c:v>0.000960648</c:v>
                </c:pt>
                <c:pt idx="28738">
                  <c:v>0.005034722</c:v>
                </c:pt>
                <c:pt idx="28739">
                  <c:v>0.008009259</c:v>
                </c:pt>
                <c:pt idx="28740">
                  <c:v>0.001435185</c:v>
                </c:pt>
                <c:pt idx="28741">
                  <c:v>0.00306713</c:v>
                </c:pt>
                <c:pt idx="28742">
                  <c:v>0.006041667</c:v>
                </c:pt>
                <c:pt idx="28743">
                  <c:v>0.001863426</c:v>
                </c:pt>
                <c:pt idx="28744">
                  <c:v>0.001284722</c:v>
                </c:pt>
                <c:pt idx="28745">
                  <c:v>0.002407407</c:v>
                </c:pt>
                <c:pt idx="28746">
                  <c:v>0.005150463</c:v>
                </c:pt>
                <c:pt idx="28747">
                  <c:v>0.008171296</c:v>
                </c:pt>
                <c:pt idx="28748">
                  <c:v>0.000474537</c:v>
                </c:pt>
                <c:pt idx="28749">
                  <c:v>0.003912037</c:v>
                </c:pt>
                <c:pt idx="28750">
                  <c:v>0.001319444</c:v>
                </c:pt>
                <c:pt idx="28751">
                  <c:v>0.001446759</c:v>
                </c:pt>
                <c:pt idx="28752">
                  <c:v>0.000659722</c:v>
                </c:pt>
                <c:pt idx="28753">
                  <c:v>0.0028125</c:v>
                </c:pt>
                <c:pt idx="28754">
                  <c:v>0.002731481</c:v>
                </c:pt>
                <c:pt idx="28755">
                  <c:v>0.000960648</c:v>
                </c:pt>
                <c:pt idx="28756">
                  <c:v>0.002638889</c:v>
                </c:pt>
                <c:pt idx="28757">
                  <c:v>0.005497685</c:v>
                </c:pt>
                <c:pt idx="28758">
                  <c:v>0.001157407</c:v>
                </c:pt>
                <c:pt idx="28759">
                  <c:v>0.004351852</c:v>
                </c:pt>
                <c:pt idx="28760">
                  <c:v>0.001712963</c:v>
                </c:pt>
                <c:pt idx="28761">
                  <c:v>0.005231481</c:v>
                </c:pt>
                <c:pt idx="28762">
                  <c:v>0.002476852</c:v>
                </c:pt>
                <c:pt idx="28763">
                  <c:v>0.00224537</c:v>
                </c:pt>
                <c:pt idx="28764">
                  <c:v>0.003518519</c:v>
                </c:pt>
                <c:pt idx="28765">
                  <c:v>0.002731481</c:v>
                </c:pt>
                <c:pt idx="28766">
                  <c:v>0.004247685</c:v>
                </c:pt>
                <c:pt idx="28767">
                  <c:v>0.001238426</c:v>
                </c:pt>
                <c:pt idx="28768">
                  <c:v>0.000810185</c:v>
                </c:pt>
                <c:pt idx="28769">
                  <c:v>0.001284722</c:v>
                </c:pt>
                <c:pt idx="28770">
                  <c:v>0.00087963</c:v>
                </c:pt>
                <c:pt idx="28771">
                  <c:v>0.001377315</c:v>
                </c:pt>
                <c:pt idx="28772">
                  <c:v>0.00412037</c:v>
                </c:pt>
                <c:pt idx="28773">
                  <c:v>0.001388889</c:v>
                </c:pt>
                <c:pt idx="28774">
                  <c:v>0.00119213</c:v>
                </c:pt>
                <c:pt idx="28775">
                  <c:v>0.0028125</c:v>
                </c:pt>
                <c:pt idx="28776">
                  <c:v>0.000601852</c:v>
                </c:pt>
                <c:pt idx="28777">
                  <c:v>0.004502315</c:v>
                </c:pt>
                <c:pt idx="28778">
                  <c:v>0.000277778</c:v>
                </c:pt>
                <c:pt idx="28779">
                  <c:v>0.001493056</c:v>
                </c:pt>
                <c:pt idx="28780">
                  <c:v>0.001678241</c:v>
                </c:pt>
                <c:pt idx="28781">
                  <c:v>0.001597222</c:v>
                </c:pt>
                <c:pt idx="28782">
                  <c:v>0.002395833</c:v>
                </c:pt>
                <c:pt idx="28783">
                  <c:v>0.0015625</c:v>
                </c:pt>
                <c:pt idx="28784">
                  <c:v>0.002395833</c:v>
                </c:pt>
                <c:pt idx="28785">
                  <c:v>0.001921296</c:v>
                </c:pt>
                <c:pt idx="28786">
                  <c:v>0.000497685</c:v>
                </c:pt>
                <c:pt idx="28787">
                  <c:v>0.002164352</c:v>
                </c:pt>
                <c:pt idx="28788">
                  <c:v>0.001643519</c:v>
                </c:pt>
                <c:pt idx="28789">
                  <c:v>0.001956019</c:v>
                </c:pt>
                <c:pt idx="28790">
                  <c:v>0.003287037</c:v>
                </c:pt>
                <c:pt idx="28791">
                  <c:v>0.003796296</c:v>
                </c:pt>
                <c:pt idx="28792">
                  <c:v>0.001886574</c:v>
                </c:pt>
                <c:pt idx="28793">
                  <c:v>0.006111111</c:v>
                </c:pt>
                <c:pt idx="28794">
                  <c:v>0.007210648</c:v>
                </c:pt>
                <c:pt idx="28795">
                  <c:v>0.007222222</c:v>
                </c:pt>
                <c:pt idx="28796">
                  <c:v>0.002905093</c:v>
                </c:pt>
                <c:pt idx="28797">
                  <c:v>0.004340278</c:v>
                </c:pt>
                <c:pt idx="28798">
                  <c:v>0.00380787</c:v>
                </c:pt>
                <c:pt idx="28799">
                  <c:v>0.003738426</c:v>
                </c:pt>
                <c:pt idx="28800">
                  <c:v>0.003576389</c:v>
                </c:pt>
                <c:pt idx="28801">
                  <c:v>0.00537037</c:v>
                </c:pt>
                <c:pt idx="28802">
                  <c:v>0.003726852</c:v>
                </c:pt>
                <c:pt idx="28803">
                  <c:v>0.002337963</c:v>
                </c:pt>
                <c:pt idx="28804">
                  <c:v>0.005347222</c:v>
                </c:pt>
                <c:pt idx="28805">
                  <c:v>0.0221875</c:v>
                </c:pt>
                <c:pt idx="28806">
                  <c:v>0.002395833</c:v>
                </c:pt>
                <c:pt idx="28807">
                  <c:v>0.002337963</c:v>
                </c:pt>
                <c:pt idx="28808">
                  <c:v>0.001041667</c:v>
                </c:pt>
                <c:pt idx="28809">
                  <c:v>0.000648148</c:v>
                </c:pt>
                <c:pt idx="28810">
                  <c:v>0.003576389</c:v>
                </c:pt>
                <c:pt idx="28811">
                  <c:v>0.004548611</c:v>
                </c:pt>
                <c:pt idx="28812">
                  <c:v>0.003391204</c:v>
                </c:pt>
                <c:pt idx="28813">
                  <c:v>0.001886574</c:v>
                </c:pt>
                <c:pt idx="28814">
                  <c:v>0.004837963</c:v>
                </c:pt>
                <c:pt idx="28815">
                  <c:v>0.003576389</c:v>
                </c:pt>
                <c:pt idx="28816">
                  <c:v>0.001689815</c:v>
                </c:pt>
                <c:pt idx="28817">
                  <c:v>0.001793981</c:v>
                </c:pt>
                <c:pt idx="28818">
                  <c:v>0.001064815</c:v>
                </c:pt>
                <c:pt idx="28819">
                  <c:v>0.002465278</c:v>
                </c:pt>
                <c:pt idx="28820">
                  <c:v>0.004791667</c:v>
                </c:pt>
                <c:pt idx="28821">
                  <c:v>0.003981481</c:v>
                </c:pt>
                <c:pt idx="28822">
                  <c:v>0.002199074</c:v>
                </c:pt>
                <c:pt idx="28823">
                  <c:v>0.000902778</c:v>
                </c:pt>
                <c:pt idx="28824">
                  <c:v>0.00130787</c:v>
                </c:pt>
                <c:pt idx="28825">
                  <c:v>0.007361111</c:v>
                </c:pt>
                <c:pt idx="28826">
                  <c:v>0.002395833</c:v>
                </c:pt>
                <c:pt idx="28827">
                  <c:v>0.001527778</c:v>
                </c:pt>
                <c:pt idx="28828">
                  <c:v>0.000902778</c:v>
                </c:pt>
                <c:pt idx="28829">
                  <c:v>0.001770833</c:v>
                </c:pt>
                <c:pt idx="28830">
                  <c:v>0.003391204</c:v>
                </c:pt>
                <c:pt idx="28831">
                  <c:v>0.001423611</c:v>
                </c:pt>
                <c:pt idx="28832">
                  <c:v>0.00056713</c:v>
                </c:pt>
                <c:pt idx="28833">
                  <c:v>0.002847222</c:v>
                </c:pt>
                <c:pt idx="28834">
                  <c:v>0.004189815</c:v>
                </c:pt>
                <c:pt idx="28835">
                  <c:v>0.003356481</c:v>
                </c:pt>
                <c:pt idx="28836">
                  <c:v>0.000902778</c:v>
                </c:pt>
                <c:pt idx="28837">
                  <c:v>0.001423611</c:v>
                </c:pt>
                <c:pt idx="28838">
                  <c:v>0.00181713</c:v>
                </c:pt>
                <c:pt idx="28839">
                  <c:v>0.003194444</c:v>
                </c:pt>
                <c:pt idx="28840">
                  <c:v>0.002210648</c:v>
                </c:pt>
                <c:pt idx="28841">
                  <c:v>0.002106481</c:v>
                </c:pt>
                <c:pt idx="28842">
                  <c:v>0.003900463</c:v>
                </c:pt>
                <c:pt idx="28843">
                  <c:v>0.005821759</c:v>
                </c:pt>
                <c:pt idx="28844">
                  <c:v>0.002175926</c:v>
                </c:pt>
                <c:pt idx="28845">
                  <c:v>0.005659722</c:v>
                </c:pt>
                <c:pt idx="28846">
                  <c:v>0.001018519</c:v>
                </c:pt>
                <c:pt idx="28847">
                  <c:v>0.005416667</c:v>
                </c:pt>
                <c:pt idx="28848">
                  <c:v>0.002881944</c:v>
                </c:pt>
                <c:pt idx="28849">
                  <c:v>0.001400463</c:v>
                </c:pt>
                <c:pt idx="28850">
                  <c:v>0.001469907</c:v>
                </c:pt>
                <c:pt idx="28851">
                  <c:v>0.003449074</c:v>
                </c:pt>
                <c:pt idx="28852">
                  <c:v>0.003530093</c:v>
                </c:pt>
                <c:pt idx="28853">
                  <c:v>0.002592593</c:v>
                </c:pt>
                <c:pt idx="28854">
                  <c:v>0.01318287</c:v>
                </c:pt>
                <c:pt idx="28855">
                  <c:v>0.003090278</c:v>
                </c:pt>
                <c:pt idx="28856">
                  <c:v>0.001875</c:v>
                </c:pt>
                <c:pt idx="28857">
                  <c:v>0.005590278</c:v>
                </c:pt>
                <c:pt idx="28858">
                  <c:v>0.007210648</c:v>
                </c:pt>
                <c:pt idx="28859">
                  <c:v>0.000717593</c:v>
                </c:pt>
                <c:pt idx="28860">
                  <c:v>0.001516204</c:v>
                </c:pt>
                <c:pt idx="28861">
                  <c:v>0.002199074</c:v>
                </c:pt>
                <c:pt idx="28862">
                  <c:v>0.001655093</c:v>
                </c:pt>
                <c:pt idx="28863">
                  <c:v>0.004502315</c:v>
                </c:pt>
                <c:pt idx="28864">
                  <c:v>0.001747685</c:v>
                </c:pt>
                <c:pt idx="28865">
                  <c:v>0.001944444</c:v>
                </c:pt>
                <c:pt idx="28866">
                  <c:v>0.007141204</c:v>
                </c:pt>
                <c:pt idx="28867">
                  <c:v>0.000844907</c:v>
                </c:pt>
                <c:pt idx="28868">
                  <c:v>0.002210648</c:v>
                </c:pt>
                <c:pt idx="28869">
                  <c:v>0.002337963</c:v>
                </c:pt>
                <c:pt idx="28870">
                  <c:v>0.006064815</c:v>
                </c:pt>
                <c:pt idx="28871">
                  <c:v>0.001458333</c:v>
                </c:pt>
                <c:pt idx="28872">
                  <c:v>0.002731481</c:v>
                </c:pt>
                <c:pt idx="28873">
                  <c:v>0.004502315</c:v>
                </c:pt>
                <c:pt idx="28874">
                  <c:v>0.001597222</c:v>
                </c:pt>
                <c:pt idx="28875">
                  <c:v>0.006770833</c:v>
                </c:pt>
                <c:pt idx="28876">
                  <c:v>0.001863426</c:v>
                </c:pt>
                <c:pt idx="28877">
                  <c:v>0.002141204</c:v>
                </c:pt>
                <c:pt idx="28878">
                  <c:v>0.003043981</c:v>
                </c:pt>
                <c:pt idx="28879">
                  <c:v>0.010578704</c:v>
                </c:pt>
                <c:pt idx="28880">
                  <c:v>0.002488426</c:v>
                </c:pt>
                <c:pt idx="28881">
                  <c:v>0.006111111</c:v>
                </c:pt>
                <c:pt idx="28882">
                  <c:v>0.003761574</c:v>
                </c:pt>
                <c:pt idx="28883">
                  <c:v>0.006979167</c:v>
                </c:pt>
                <c:pt idx="28884">
                  <c:v>0.003275463</c:v>
                </c:pt>
                <c:pt idx="28885">
                  <c:v>0.001944444</c:v>
                </c:pt>
                <c:pt idx="28886">
                  <c:v>0.007083333</c:v>
                </c:pt>
                <c:pt idx="28887">
                  <c:v>0.002465278</c:v>
                </c:pt>
                <c:pt idx="28888">
                  <c:v>0.002905093</c:v>
                </c:pt>
                <c:pt idx="28889">
                  <c:v>0.00755787</c:v>
                </c:pt>
                <c:pt idx="28890">
                  <c:v>0.008680556</c:v>
                </c:pt>
                <c:pt idx="28891">
                  <c:v>0.002719907</c:v>
                </c:pt>
                <c:pt idx="28892">
                  <c:v>0.006863426</c:v>
                </c:pt>
                <c:pt idx="28893">
                  <c:v>0.001759259</c:v>
                </c:pt>
                <c:pt idx="28894">
                  <c:v>0.004108796</c:v>
                </c:pt>
                <c:pt idx="28895">
                  <c:v>0.001701389</c:v>
                </c:pt>
                <c:pt idx="28896">
                  <c:v>0.001736111</c:v>
                </c:pt>
                <c:pt idx="28897">
                  <c:v>0.001087963</c:v>
                </c:pt>
                <c:pt idx="28898">
                  <c:v>0.002685185</c:v>
                </c:pt>
                <c:pt idx="28899">
                  <c:v>0.002928241</c:v>
                </c:pt>
                <c:pt idx="28900">
                  <c:v>0.003576389</c:v>
                </c:pt>
                <c:pt idx="28901">
                  <c:v>0.00443287</c:v>
                </c:pt>
                <c:pt idx="28902">
                  <c:v>0.001666667</c:v>
                </c:pt>
                <c:pt idx="28903">
                  <c:v>0.003055556</c:v>
                </c:pt>
                <c:pt idx="28904">
                  <c:v>0.00400463</c:v>
                </c:pt>
                <c:pt idx="28905">
                  <c:v>0.003090278</c:v>
                </c:pt>
                <c:pt idx="28906">
                  <c:v>0.0028125</c:v>
                </c:pt>
                <c:pt idx="28907">
                  <c:v>0.000706019</c:v>
                </c:pt>
                <c:pt idx="28908">
                  <c:v>0.001365741</c:v>
                </c:pt>
                <c:pt idx="28909">
                  <c:v>0.003356481</c:v>
                </c:pt>
                <c:pt idx="28910">
                  <c:v>0.002465278</c:v>
                </c:pt>
                <c:pt idx="28911">
                  <c:v>0.002986111</c:v>
                </c:pt>
                <c:pt idx="28912">
                  <c:v>0.001238426</c:v>
                </c:pt>
                <c:pt idx="28913">
                  <c:v>0.002048611</c:v>
                </c:pt>
                <c:pt idx="28914">
                  <c:v>0.007534722</c:v>
                </c:pt>
                <c:pt idx="28915">
                  <c:v>0.005497685</c:v>
                </c:pt>
                <c:pt idx="28916">
                  <c:v>0.001550926</c:v>
                </c:pt>
                <c:pt idx="28917">
                  <c:v>0.006030093</c:v>
                </c:pt>
                <c:pt idx="28918">
                  <c:v>0.005300926</c:v>
                </c:pt>
                <c:pt idx="28919">
                  <c:v>0.002083333</c:v>
                </c:pt>
                <c:pt idx="28920">
                  <c:v>0.001145833</c:v>
                </c:pt>
                <c:pt idx="28921">
                  <c:v>0.002650463</c:v>
                </c:pt>
                <c:pt idx="28922">
                  <c:v>0.003865741</c:v>
                </c:pt>
                <c:pt idx="28923">
                  <c:v>0.0009375</c:v>
                </c:pt>
                <c:pt idx="28924">
                  <c:v>0.001666667</c:v>
                </c:pt>
                <c:pt idx="28925">
                  <c:v>0.001898148</c:v>
                </c:pt>
                <c:pt idx="28926">
                  <c:v>0.000740741</c:v>
                </c:pt>
                <c:pt idx="28927">
                  <c:v>0.004664352</c:v>
                </c:pt>
                <c:pt idx="28928">
                  <c:v>0.001886574</c:v>
                </c:pt>
                <c:pt idx="28929">
                  <c:v>0.000474537</c:v>
                </c:pt>
                <c:pt idx="28930">
                  <c:v>0.00119213</c:v>
                </c:pt>
                <c:pt idx="28931">
                  <c:v>0.001608796</c:v>
                </c:pt>
                <c:pt idx="28932">
                  <c:v>0.00994213</c:v>
                </c:pt>
                <c:pt idx="28933">
                  <c:v>0.005150463</c:v>
                </c:pt>
                <c:pt idx="28934">
                  <c:v>0.001435185</c:v>
                </c:pt>
                <c:pt idx="28935">
                  <c:v>0.004386574</c:v>
                </c:pt>
                <c:pt idx="28936">
                  <c:v>0.000763889</c:v>
                </c:pt>
                <c:pt idx="28937">
                  <c:v>0.004849537</c:v>
                </c:pt>
                <c:pt idx="28938">
                  <c:v>0.003923611</c:v>
                </c:pt>
                <c:pt idx="28939">
                  <c:v>0.009201389</c:v>
                </c:pt>
                <c:pt idx="28940">
                  <c:v>0.00224537</c:v>
                </c:pt>
                <c:pt idx="28941">
                  <c:v>0.001400463</c:v>
                </c:pt>
                <c:pt idx="28942">
                  <c:v>0.001736111</c:v>
                </c:pt>
                <c:pt idx="28943">
                  <c:v>0.016793981</c:v>
                </c:pt>
                <c:pt idx="28944">
                  <c:v>0.001828704</c:v>
                </c:pt>
                <c:pt idx="28945">
                  <c:v>0.004953704</c:v>
                </c:pt>
                <c:pt idx="28946">
                  <c:v>0.004594907</c:v>
                </c:pt>
                <c:pt idx="28947">
                  <c:v>0.001956019</c:v>
                </c:pt>
                <c:pt idx="28948">
                  <c:v>0.00400463</c:v>
                </c:pt>
                <c:pt idx="28949">
                  <c:v>0.002372685</c:v>
                </c:pt>
                <c:pt idx="28950">
                  <c:v>0.032060185</c:v>
                </c:pt>
                <c:pt idx="28951">
                  <c:v>0.003923611</c:v>
                </c:pt>
                <c:pt idx="28952">
                  <c:v>0.002511574</c:v>
                </c:pt>
                <c:pt idx="28953">
                  <c:v>0.005011574</c:v>
                </c:pt>
                <c:pt idx="28954">
                  <c:v>0.002256944</c:v>
                </c:pt>
                <c:pt idx="28955">
                  <c:v>0.001458333</c:v>
                </c:pt>
                <c:pt idx="28956">
                  <c:v>0.006412037</c:v>
                </c:pt>
                <c:pt idx="28957">
                  <c:v>0.005775463</c:v>
                </c:pt>
                <c:pt idx="28958">
                  <c:v>0.003784722</c:v>
                </c:pt>
                <c:pt idx="28959">
                  <c:v>0.004780093</c:v>
                </c:pt>
                <c:pt idx="28960">
                  <c:v>0.001875</c:v>
                </c:pt>
                <c:pt idx="28961">
                  <c:v>0.001689815</c:v>
                </c:pt>
                <c:pt idx="28962">
                  <c:v>0.002268519</c:v>
                </c:pt>
                <c:pt idx="28963">
                  <c:v>0.002731481</c:v>
                </c:pt>
                <c:pt idx="28964">
                  <c:v>0.008923611</c:v>
                </c:pt>
                <c:pt idx="28965">
                  <c:v>0.009768519</c:v>
                </c:pt>
                <c:pt idx="28966">
                  <c:v>0.004050926</c:v>
                </c:pt>
                <c:pt idx="28967">
                  <c:v>0.003043981</c:v>
                </c:pt>
                <c:pt idx="28968">
                  <c:v>0.001261574</c:v>
                </c:pt>
                <c:pt idx="28969">
                  <c:v>0.000902778</c:v>
                </c:pt>
                <c:pt idx="28970">
                  <c:v>0.000532407</c:v>
                </c:pt>
                <c:pt idx="28971">
                  <c:v>0.001377315</c:v>
                </c:pt>
                <c:pt idx="28972">
                  <c:v>0.002314815</c:v>
                </c:pt>
                <c:pt idx="28973">
                  <c:v>0.001412037</c:v>
                </c:pt>
                <c:pt idx="28974">
                  <c:v>0.001481481</c:v>
                </c:pt>
                <c:pt idx="28975">
                  <c:v>0.005775463</c:v>
                </c:pt>
                <c:pt idx="28976">
                  <c:v>0.006157407</c:v>
                </c:pt>
                <c:pt idx="28977">
                  <c:v>0.002384259</c:v>
                </c:pt>
                <c:pt idx="28978">
                  <c:v>0.002106481</c:v>
                </c:pt>
                <c:pt idx="28979">
                  <c:v>0.002118056</c:v>
                </c:pt>
                <c:pt idx="28980">
                  <c:v>0.003171296</c:v>
                </c:pt>
                <c:pt idx="28981">
                  <c:v>0.004456019</c:v>
                </c:pt>
                <c:pt idx="28982">
                  <c:v>0.008402778</c:v>
                </c:pt>
                <c:pt idx="28983">
                  <c:v>0.002986111</c:v>
                </c:pt>
                <c:pt idx="28984">
                  <c:v>0.006574074</c:v>
                </c:pt>
                <c:pt idx="28985">
                  <c:v>0.001898148</c:v>
                </c:pt>
                <c:pt idx="28986">
                  <c:v>0.001319444</c:v>
                </c:pt>
                <c:pt idx="28987">
                  <c:v>0.004328704</c:v>
                </c:pt>
                <c:pt idx="28988">
                  <c:v>0.005347222</c:v>
                </c:pt>
                <c:pt idx="28989">
                  <c:v>0.000856481</c:v>
                </c:pt>
                <c:pt idx="28990">
                  <c:v>0.002986111</c:v>
                </c:pt>
                <c:pt idx="28991">
                  <c:v>0.006168981</c:v>
                </c:pt>
                <c:pt idx="28992">
                  <c:v>0.00625</c:v>
                </c:pt>
                <c:pt idx="28993">
                  <c:v>0.001956019</c:v>
                </c:pt>
                <c:pt idx="28994">
                  <c:v>0.002546296</c:v>
                </c:pt>
                <c:pt idx="28995">
                  <c:v>0.002233796</c:v>
                </c:pt>
                <c:pt idx="28996">
                  <c:v>0.001180556</c:v>
                </c:pt>
                <c:pt idx="28997">
                  <c:v>0.000775463</c:v>
                </c:pt>
                <c:pt idx="28998">
                  <c:v>0.001053241</c:v>
                </c:pt>
                <c:pt idx="28999">
                  <c:v>0.002303241</c:v>
                </c:pt>
                <c:pt idx="29000">
                  <c:v>0.003460648</c:v>
                </c:pt>
                <c:pt idx="29001">
                  <c:v>0.000925926</c:v>
                </c:pt>
                <c:pt idx="29002">
                  <c:v>0.001898148</c:v>
                </c:pt>
                <c:pt idx="29003">
                  <c:v>0.000625</c:v>
                </c:pt>
                <c:pt idx="29004">
                  <c:v>0.001631944</c:v>
                </c:pt>
                <c:pt idx="29005">
                  <c:v>0.010775463</c:v>
                </c:pt>
                <c:pt idx="29006">
                  <c:v>0.002777778</c:v>
                </c:pt>
                <c:pt idx="29007">
                  <c:v>0.00494213</c:v>
                </c:pt>
                <c:pt idx="29008">
                  <c:v>0.001076389</c:v>
                </c:pt>
                <c:pt idx="29009">
                  <c:v>0.001655093</c:v>
                </c:pt>
                <c:pt idx="29010">
                  <c:v>0.00630787</c:v>
                </c:pt>
                <c:pt idx="29011">
                  <c:v>0.000706019</c:v>
                </c:pt>
                <c:pt idx="29012">
                  <c:v>0.001597222</c:v>
                </c:pt>
                <c:pt idx="29013">
                  <c:v>0.002627315</c:v>
                </c:pt>
                <c:pt idx="29014">
                  <c:v>0.002534722</c:v>
                </c:pt>
                <c:pt idx="29015">
                  <c:v>0.001446759</c:v>
                </c:pt>
                <c:pt idx="29016">
                  <c:v>0.000729167</c:v>
                </c:pt>
                <c:pt idx="29017">
                  <c:v>0.001944444</c:v>
                </c:pt>
                <c:pt idx="29018">
                  <c:v>0.001030093</c:v>
                </c:pt>
                <c:pt idx="29019">
                  <c:v>0.009965278</c:v>
                </c:pt>
                <c:pt idx="29020">
                  <c:v>0.00099537</c:v>
                </c:pt>
                <c:pt idx="29021">
                  <c:v>0.005046296</c:v>
                </c:pt>
                <c:pt idx="29022">
                  <c:v>0.001828704</c:v>
                </c:pt>
                <c:pt idx="29023">
                  <c:v>0.010046296</c:v>
                </c:pt>
                <c:pt idx="29024">
                  <c:v>0.00474537</c:v>
                </c:pt>
                <c:pt idx="29025">
                  <c:v>0.002349537</c:v>
                </c:pt>
                <c:pt idx="29026">
                  <c:v>0.002951389</c:v>
                </c:pt>
                <c:pt idx="29027">
                  <c:v>0.001770833</c:v>
                </c:pt>
                <c:pt idx="29028">
                  <c:v>0.002233796</c:v>
                </c:pt>
                <c:pt idx="29029">
                  <c:v>0.000266204</c:v>
                </c:pt>
                <c:pt idx="29030">
                  <c:v>0.002615741</c:v>
                </c:pt>
                <c:pt idx="29031">
                  <c:v>0.003090278</c:v>
                </c:pt>
                <c:pt idx="29032">
                  <c:v>0.000127315</c:v>
                </c:pt>
                <c:pt idx="29033">
                  <c:v>0.002280093</c:v>
                </c:pt>
                <c:pt idx="29034">
                  <c:v>0.002048611</c:v>
                </c:pt>
                <c:pt idx="29035">
                  <c:v>0.00150463</c:v>
                </c:pt>
                <c:pt idx="29036">
                  <c:v>0.007523148</c:v>
                </c:pt>
                <c:pt idx="29037">
                  <c:v>0.001840278</c:v>
                </c:pt>
                <c:pt idx="29038">
                  <c:v>0.000787037</c:v>
                </c:pt>
                <c:pt idx="29039">
                  <c:v>0.015</c:v>
                </c:pt>
                <c:pt idx="29040">
                  <c:v>0.000115741</c:v>
                </c:pt>
                <c:pt idx="29041">
                  <c:v>0.001006944</c:v>
                </c:pt>
                <c:pt idx="29042">
                  <c:v>0.001041667</c:v>
                </c:pt>
                <c:pt idx="29043">
                  <c:v>0.001030093</c:v>
                </c:pt>
                <c:pt idx="29044">
                  <c:v>0.00744213</c:v>
                </c:pt>
                <c:pt idx="29045">
                  <c:v>0.000185185</c:v>
                </c:pt>
                <c:pt idx="29046">
                  <c:v>0.001921296</c:v>
                </c:pt>
                <c:pt idx="29047">
                  <c:v>0.00056713</c:v>
                </c:pt>
                <c:pt idx="29048">
                  <c:v>0.006805556</c:v>
                </c:pt>
                <c:pt idx="29049">
                  <c:v>0.003981481</c:v>
                </c:pt>
                <c:pt idx="29050">
                  <c:v>0.006851852</c:v>
                </c:pt>
                <c:pt idx="29051">
                  <c:v>0.003275463</c:v>
                </c:pt>
                <c:pt idx="29052">
                  <c:v>0.00505787</c:v>
                </c:pt>
                <c:pt idx="29053">
                  <c:v>0.002407407</c:v>
                </c:pt>
                <c:pt idx="29054">
                  <c:v>0.001145833</c:v>
                </c:pt>
                <c:pt idx="29055">
                  <c:v>0.008171296</c:v>
                </c:pt>
                <c:pt idx="29056">
                  <c:v>0.003703704</c:v>
                </c:pt>
                <c:pt idx="29057">
                  <c:v>0.00130787</c:v>
                </c:pt>
                <c:pt idx="29058">
                  <c:v>0.0009375</c:v>
                </c:pt>
                <c:pt idx="29059">
                  <c:v>0.001319444</c:v>
                </c:pt>
                <c:pt idx="29060">
                  <c:v>0.002789352</c:v>
                </c:pt>
                <c:pt idx="29061">
                  <c:v>0.00119213</c:v>
                </c:pt>
                <c:pt idx="29062">
                  <c:v>0.004236111</c:v>
                </c:pt>
                <c:pt idx="29063">
                  <c:v>0.002430556</c:v>
                </c:pt>
                <c:pt idx="29064">
                  <c:v>0.0021875</c:v>
                </c:pt>
                <c:pt idx="29065">
                  <c:v>0.002291667</c:v>
                </c:pt>
                <c:pt idx="29066">
                  <c:v>0.001516204</c:v>
                </c:pt>
                <c:pt idx="29067">
                  <c:v>0.007465278</c:v>
                </c:pt>
                <c:pt idx="29068">
                  <c:v>0.00087963</c:v>
                </c:pt>
                <c:pt idx="29069">
                  <c:v>0.004907407</c:v>
                </c:pt>
                <c:pt idx="29070">
                  <c:v>0.010671296</c:v>
                </c:pt>
                <c:pt idx="29071">
                  <c:v>0.002025463</c:v>
                </c:pt>
                <c:pt idx="29072">
                  <c:v>0.00224537</c:v>
                </c:pt>
                <c:pt idx="29073">
                  <c:v>0.00162037</c:v>
                </c:pt>
                <c:pt idx="29074">
                  <c:v>0.000891204</c:v>
                </c:pt>
                <c:pt idx="29075">
                  <c:v>0.003900463</c:v>
                </c:pt>
                <c:pt idx="29076">
                  <c:v>0.005277778</c:v>
                </c:pt>
                <c:pt idx="29077">
                  <c:v>0.001655093</c:v>
                </c:pt>
                <c:pt idx="29078">
                  <c:v>0.001666667</c:v>
                </c:pt>
                <c:pt idx="29079">
                  <c:v>0.001041667</c:v>
                </c:pt>
                <c:pt idx="29080">
                  <c:v>0.002662037</c:v>
                </c:pt>
                <c:pt idx="29081">
                  <c:v>0.001736111</c:v>
                </c:pt>
                <c:pt idx="29082">
                  <c:v>0.002175926</c:v>
                </c:pt>
                <c:pt idx="29083">
                  <c:v>0.00494213</c:v>
                </c:pt>
                <c:pt idx="29084">
                  <c:v>0.003993056</c:v>
                </c:pt>
                <c:pt idx="29085">
                  <c:v>0.00568287</c:v>
                </c:pt>
                <c:pt idx="29086">
                  <c:v>0.00125</c:v>
                </c:pt>
                <c:pt idx="29087">
                  <c:v>0.001747685</c:v>
                </c:pt>
                <c:pt idx="29088">
                  <c:v>0.005474537</c:v>
                </c:pt>
                <c:pt idx="29089">
                  <c:v>0.000509259</c:v>
                </c:pt>
                <c:pt idx="29090">
                  <c:v>0.005902778</c:v>
                </c:pt>
                <c:pt idx="29091">
                  <c:v>0.003148148</c:v>
                </c:pt>
                <c:pt idx="29092">
                  <c:v>0.0009375</c:v>
                </c:pt>
                <c:pt idx="29093">
                  <c:v>0.007314815</c:v>
                </c:pt>
                <c:pt idx="29094">
                  <c:v>0.003715278</c:v>
                </c:pt>
                <c:pt idx="29095">
                  <c:v>0.00119213</c:v>
                </c:pt>
                <c:pt idx="29096">
                  <c:v>0.001921296</c:v>
                </c:pt>
                <c:pt idx="29097">
                  <c:v>0.005543981</c:v>
                </c:pt>
                <c:pt idx="29098">
                  <c:v>0.002418981</c:v>
                </c:pt>
                <c:pt idx="29099">
                  <c:v>0.006018519</c:v>
                </c:pt>
                <c:pt idx="29100">
                  <c:v>0.00099537</c:v>
                </c:pt>
                <c:pt idx="29101">
                  <c:v>0.003703704</c:v>
                </c:pt>
                <c:pt idx="29102">
                  <c:v>0.002303241</c:v>
                </c:pt>
                <c:pt idx="29103">
                  <c:v>0.00474537</c:v>
                </c:pt>
                <c:pt idx="29104">
                  <c:v>0.002893519</c:v>
                </c:pt>
                <c:pt idx="29105">
                  <c:v>0.001550926</c:v>
                </c:pt>
                <c:pt idx="29106">
                  <c:v>0.005150463</c:v>
                </c:pt>
                <c:pt idx="29107">
                  <c:v>0.002280093</c:v>
                </c:pt>
                <c:pt idx="29108">
                  <c:v>0.002175926</c:v>
                </c:pt>
                <c:pt idx="29109">
                  <c:v>0.004652778</c:v>
                </c:pt>
                <c:pt idx="29110">
                  <c:v>0.000949074</c:v>
                </c:pt>
                <c:pt idx="29111">
                  <c:v>0.003564815</c:v>
                </c:pt>
                <c:pt idx="29112">
                  <c:v>0.002430556</c:v>
                </c:pt>
                <c:pt idx="29113">
                  <c:v>0.007384259</c:v>
                </c:pt>
                <c:pt idx="29114">
                  <c:v>0.00181713</c:v>
                </c:pt>
                <c:pt idx="29115">
                  <c:v>0.000972222</c:v>
                </c:pt>
                <c:pt idx="29116">
                  <c:v>0.0165625</c:v>
                </c:pt>
                <c:pt idx="29117">
                  <c:v>0.00130787</c:v>
                </c:pt>
                <c:pt idx="29118">
                  <c:v>0.00724537</c:v>
                </c:pt>
                <c:pt idx="29119">
                  <c:v>0.003252315</c:v>
                </c:pt>
                <c:pt idx="29120">
                  <c:v>0.003194444</c:v>
                </c:pt>
                <c:pt idx="29121">
                  <c:v>0.0046875</c:v>
                </c:pt>
                <c:pt idx="29122">
                  <c:v>0.002002315</c:v>
                </c:pt>
                <c:pt idx="29123">
                  <c:v>0.001041667</c:v>
                </c:pt>
                <c:pt idx="29124">
                  <c:v>0.000601852</c:v>
                </c:pt>
                <c:pt idx="29125">
                  <c:v>0.002384259</c:v>
                </c:pt>
                <c:pt idx="29126">
                  <c:v>0.035011574</c:v>
                </c:pt>
                <c:pt idx="29127">
                  <c:v>0.001365741</c:v>
                </c:pt>
                <c:pt idx="29128">
                  <c:v>0.001782407</c:v>
                </c:pt>
                <c:pt idx="29129">
                  <c:v>0.000949074</c:v>
                </c:pt>
                <c:pt idx="29130">
                  <c:v>0.000694444</c:v>
                </c:pt>
                <c:pt idx="29131">
                  <c:v>0.002743056</c:v>
                </c:pt>
                <c:pt idx="29132">
                  <c:v>0.003032407</c:v>
                </c:pt>
                <c:pt idx="29133">
                  <c:v>0.001469907</c:v>
                </c:pt>
                <c:pt idx="29134">
                  <c:v>0.004826389</c:v>
                </c:pt>
                <c:pt idx="29135">
                  <c:v>0.020555556</c:v>
                </c:pt>
                <c:pt idx="29136">
                  <c:v>0.003738426</c:v>
                </c:pt>
                <c:pt idx="29137">
                  <c:v>0.005914352</c:v>
                </c:pt>
                <c:pt idx="29138">
                  <c:v>0.004282407</c:v>
                </c:pt>
                <c:pt idx="29139">
                  <c:v>0.001030093</c:v>
                </c:pt>
                <c:pt idx="29140">
                  <c:v>0.000787037</c:v>
                </c:pt>
                <c:pt idx="29141">
                  <c:v>0.001030093</c:v>
                </c:pt>
                <c:pt idx="29142">
                  <c:v>0.001365741</c:v>
                </c:pt>
                <c:pt idx="29143">
                  <c:v>0.002881944</c:v>
                </c:pt>
                <c:pt idx="29144">
                  <c:v>0.004085648</c:v>
                </c:pt>
                <c:pt idx="29145">
                  <c:v>0.004988426</c:v>
                </c:pt>
                <c:pt idx="29146">
                  <c:v>0.000983796</c:v>
                </c:pt>
                <c:pt idx="29147">
                  <c:v>0.001875</c:v>
                </c:pt>
                <c:pt idx="29148">
                  <c:v>0.000706019</c:v>
                </c:pt>
                <c:pt idx="29149">
                  <c:v>0.00119213</c:v>
                </c:pt>
                <c:pt idx="29150">
                  <c:v>0.000844907</c:v>
                </c:pt>
                <c:pt idx="29151">
                  <c:v>0.013530093</c:v>
                </c:pt>
                <c:pt idx="29152">
                  <c:v>0.003090278</c:v>
                </c:pt>
                <c:pt idx="29153">
                  <c:v>0.00150463</c:v>
                </c:pt>
                <c:pt idx="29154">
                  <c:v>0.001921296</c:v>
                </c:pt>
                <c:pt idx="29155">
                  <c:v>0.009351852</c:v>
                </c:pt>
                <c:pt idx="29156">
                  <c:v>0.004618056</c:v>
                </c:pt>
                <c:pt idx="29157">
                  <c:v>0.00818287</c:v>
                </c:pt>
                <c:pt idx="29158">
                  <c:v>0.013148148</c:v>
                </c:pt>
                <c:pt idx="29159">
                  <c:v>0.000902778</c:v>
                </c:pt>
                <c:pt idx="29160">
                  <c:v>0.001956019</c:v>
                </c:pt>
                <c:pt idx="29161">
                  <c:v>0.000972222</c:v>
                </c:pt>
                <c:pt idx="29162">
                  <c:v>0.00056713</c:v>
                </c:pt>
                <c:pt idx="29163">
                  <c:v>0.002789352</c:v>
                </c:pt>
                <c:pt idx="29164">
                  <c:v>0.000347222</c:v>
                </c:pt>
                <c:pt idx="29165">
                  <c:v>0.001365741</c:v>
                </c:pt>
                <c:pt idx="29166">
                  <c:v>0.002604167</c:v>
                </c:pt>
                <c:pt idx="29167">
                  <c:v>0.000949074</c:v>
                </c:pt>
                <c:pt idx="29168">
                  <c:v>0.000335648</c:v>
                </c:pt>
                <c:pt idx="29169">
                  <c:v>0.000868056</c:v>
                </c:pt>
                <c:pt idx="29170">
                  <c:v>0.001087963</c:v>
                </c:pt>
                <c:pt idx="29171">
                  <c:v>0.001388889</c:v>
                </c:pt>
                <c:pt idx="29172">
                  <c:v>0.001087963</c:v>
                </c:pt>
                <c:pt idx="29173">
                  <c:v>0.001215278</c:v>
                </c:pt>
                <c:pt idx="29174">
                  <c:v>0.000972222</c:v>
                </c:pt>
                <c:pt idx="29175">
                  <c:v>0.000428241</c:v>
                </c:pt>
                <c:pt idx="29176">
                  <c:v>0.000775463</c:v>
                </c:pt>
                <c:pt idx="29177">
                  <c:v>0.001747685</c:v>
                </c:pt>
                <c:pt idx="29178">
                  <c:v>0.003773148</c:v>
                </c:pt>
                <c:pt idx="29179">
                  <c:v>0.001018519</c:v>
                </c:pt>
                <c:pt idx="29180">
                  <c:v>0.002430556</c:v>
                </c:pt>
                <c:pt idx="29181">
                  <c:v>0.00119213</c:v>
                </c:pt>
                <c:pt idx="29182">
                  <c:v>0.001145833</c:v>
                </c:pt>
                <c:pt idx="29183">
                  <c:v>0.002847222</c:v>
                </c:pt>
                <c:pt idx="29184">
                  <c:v>0.002569444</c:v>
                </c:pt>
                <c:pt idx="29185">
                  <c:v>0.002488426</c:v>
                </c:pt>
                <c:pt idx="29186">
                  <c:v>0.001273148</c:v>
                </c:pt>
                <c:pt idx="29187">
                  <c:v>0.000219907</c:v>
                </c:pt>
                <c:pt idx="29188">
                  <c:v>0.007037037</c:v>
                </c:pt>
                <c:pt idx="29189">
                  <c:v>0.009293981</c:v>
                </c:pt>
                <c:pt idx="29190">
                  <c:v>0.002094907</c:v>
                </c:pt>
                <c:pt idx="29191">
                  <c:v>0.00619213</c:v>
                </c:pt>
                <c:pt idx="29192">
                  <c:v>0.003460648</c:v>
                </c:pt>
                <c:pt idx="29193">
                  <c:v>0.00400463</c:v>
                </c:pt>
                <c:pt idx="29194">
                  <c:v>0.000208333</c:v>
                </c:pt>
                <c:pt idx="29195">
                  <c:v>0.009039352</c:v>
                </c:pt>
                <c:pt idx="29196">
                  <c:v>0.001759259</c:v>
                </c:pt>
                <c:pt idx="29197">
                  <c:v>0.001296296</c:v>
                </c:pt>
                <c:pt idx="29198">
                  <c:v>0.003263889</c:v>
                </c:pt>
                <c:pt idx="29199">
                  <c:v>0.007800926</c:v>
                </c:pt>
                <c:pt idx="29200">
                  <c:v>0.0015625</c:v>
                </c:pt>
                <c:pt idx="29201">
                  <c:v>0.000868056</c:v>
                </c:pt>
                <c:pt idx="29202">
                  <c:v>0.004548611</c:v>
                </c:pt>
                <c:pt idx="29203">
                  <c:v>0.003252315</c:v>
                </c:pt>
                <c:pt idx="29204">
                  <c:v>0.001168981</c:v>
                </c:pt>
                <c:pt idx="29205">
                  <c:v>0.001053241</c:v>
                </c:pt>
                <c:pt idx="29206">
                  <c:v>0.0009375</c:v>
                </c:pt>
                <c:pt idx="29207">
                  <c:v>0.001944444</c:v>
                </c:pt>
                <c:pt idx="29208">
                  <c:v>0.003240741</c:v>
                </c:pt>
                <c:pt idx="29209">
                  <c:v>0.003784722</c:v>
                </c:pt>
                <c:pt idx="29210">
                  <c:v>0.000868056</c:v>
                </c:pt>
                <c:pt idx="29211">
                  <c:v>0.001701389</c:v>
                </c:pt>
                <c:pt idx="29212">
                  <c:v>0.010740741</c:v>
                </c:pt>
                <c:pt idx="29213">
                  <c:v>0.001840278</c:v>
                </c:pt>
                <c:pt idx="29214">
                  <c:v>0.001400463</c:v>
                </c:pt>
                <c:pt idx="29215">
                  <c:v>0.001122685</c:v>
                </c:pt>
                <c:pt idx="29216">
                  <c:v>0.00193287</c:v>
                </c:pt>
                <c:pt idx="29217">
                  <c:v>0.001747685</c:v>
                </c:pt>
                <c:pt idx="29218">
                  <c:v>0.001736111</c:v>
                </c:pt>
                <c:pt idx="29219">
                  <c:v>0.00306713</c:v>
                </c:pt>
                <c:pt idx="29220">
                  <c:v>0.001539352</c:v>
                </c:pt>
                <c:pt idx="29221">
                  <c:v>0.001273148</c:v>
                </c:pt>
                <c:pt idx="29222">
                  <c:v>0.001597222</c:v>
                </c:pt>
                <c:pt idx="29223">
                  <c:v>0.001446759</c:v>
                </c:pt>
                <c:pt idx="29224">
                  <c:v>0.001111111</c:v>
                </c:pt>
                <c:pt idx="29225">
                  <c:v>0.006365741</c:v>
                </c:pt>
                <c:pt idx="29226">
                  <c:v>0.000717593</c:v>
                </c:pt>
                <c:pt idx="29227">
                  <c:v>0.001539352</c:v>
                </c:pt>
                <c:pt idx="29228">
                  <c:v>0.000729167</c:v>
                </c:pt>
                <c:pt idx="29229">
                  <c:v>0.00130787</c:v>
                </c:pt>
                <c:pt idx="29230">
                  <c:v>0.000625</c:v>
                </c:pt>
                <c:pt idx="29231">
                  <c:v>0.012569444</c:v>
                </c:pt>
                <c:pt idx="29232">
                  <c:v>0.000578704</c:v>
                </c:pt>
                <c:pt idx="29233">
                  <c:v>0.003113426</c:v>
                </c:pt>
                <c:pt idx="29234">
                  <c:v>0.001412037</c:v>
                </c:pt>
                <c:pt idx="29235">
                  <c:v>0.008668981</c:v>
                </c:pt>
                <c:pt idx="29236">
                  <c:v>0.002013889</c:v>
                </c:pt>
                <c:pt idx="29237">
                  <c:v>0.008460648</c:v>
                </c:pt>
                <c:pt idx="29238">
                  <c:v>0.002013889</c:v>
                </c:pt>
                <c:pt idx="29239">
                  <c:v>0.001331019</c:v>
                </c:pt>
                <c:pt idx="29240">
                  <c:v>0.003773148</c:v>
                </c:pt>
                <c:pt idx="29241">
                  <c:v>0.000833333</c:v>
                </c:pt>
                <c:pt idx="29242">
                  <c:v>0.002511574</c:v>
                </c:pt>
                <c:pt idx="29243">
                  <c:v>0.003125</c:v>
                </c:pt>
                <c:pt idx="29244">
                  <c:v>0.000775463</c:v>
                </c:pt>
                <c:pt idx="29245">
                  <c:v>0.002905093</c:v>
                </c:pt>
                <c:pt idx="29246">
                  <c:v>0.001018519</c:v>
                </c:pt>
                <c:pt idx="29247">
                  <c:v>0.000231481</c:v>
                </c:pt>
                <c:pt idx="29248">
                  <c:v>0.008090278</c:v>
                </c:pt>
                <c:pt idx="29249">
                  <c:v>0.004293981</c:v>
                </c:pt>
                <c:pt idx="29250">
                  <c:v>0.002615741</c:v>
                </c:pt>
                <c:pt idx="29251">
                  <c:v>0.005694444</c:v>
                </c:pt>
                <c:pt idx="29252">
                  <c:v>0.001446759</c:v>
                </c:pt>
                <c:pt idx="29253">
                  <c:v>0.002025463</c:v>
                </c:pt>
                <c:pt idx="29254">
                  <c:v>0.001631944</c:v>
                </c:pt>
                <c:pt idx="29255">
                  <c:v>0.002048611</c:v>
                </c:pt>
                <c:pt idx="29256">
                  <c:v>0.002650463</c:v>
                </c:pt>
                <c:pt idx="29257">
                  <c:v>0.000833333</c:v>
                </c:pt>
                <c:pt idx="29258">
                  <c:v>0.0028125</c:v>
                </c:pt>
                <c:pt idx="29259">
                  <c:v>0.002824074</c:v>
                </c:pt>
                <c:pt idx="29260">
                  <c:v>0.00255787</c:v>
                </c:pt>
                <c:pt idx="29261">
                  <c:v>0.000844907</c:v>
                </c:pt>
                <c:pt idx="29262">
                  <c:v>0.004502315</c:v>
                </c:pt>
                <c:pt idx="29263">
                  <c:v>0.001435185</c:v>
                </c:pt>
                <c:pt idx="29264">
                  <c:v>0.002488426</c:v>
                </c:pt>
                <c:pt idx="29265">
                  <c:v>0.00244213</c:v>
                </c:pt>
                <c:pt idx="29266">
                  <c:v>0.001134259</c:v>
                </c:pt>
                <c:pt idx="29267">
                  <c:v>0.001666667</c:v>
                </c:pt>
                <c:pt idx="29268">
                  <c:v>0.00130787</c:v>
                </c:pt>
                <c:pt idx="29269">
                  <c:v>0.002476852</c:v>
                </c:pt>
                <c:pt idx="29270">
                  <c:v>0.005162037</c:v>
                </c:pt>
                <c:pt idx="29271">
                  <c:v>0.003090278</c:v>
                </c:pt>
                <c:pt idx="29272">
                  <c:v>0.000960648</c:v>
                </c:pt>
                <c:pt idx="29273">
                  <c:v>0.001979167</c:v>
                </c:pt>
                <c:pt idx="29274">
                  <c:v>0.003148148</c:v>
                </c:pt>
                <c:pt idx="29275">
                  <c:v>0.00150463</c:v>
                </c:pt>
                <c:pt idx="29276">
                  <c:v>0.001435185</c:v>
                </c:pt>
                <c:pt idx="29277">
                  <c:v>0.004409722</c:v>
                </c:pt>
                <c:pt idx="29278">
                  <c:v>0.006805556</c:v>
                </c:pt>
                <c:pt idx="29279">
                  <c:v>0.00056713</c:v>
                </c:pt>
                <c:pt idx="29280">
                  <c:v>0.000694444</c:v>
                </c:pt>
                <c:pt idx="29281">
                  <c:v>0.001597222</c:v>
                </c:pt>
                <c:pt idx="29282">
                  <c:v>0.002106481</c:v>
                </c:pt>
                <c:pt idx="29283">
                  <c:v>0.000810185</c:v>
                </c:pt>
                <c:pt idx="29284">
                  <c:v>0.001828704</c:v>
                </c:pt>
                <c:pt idx="29285">
                  <c:v>0.002858796</c:v>
                </c:pt>
                <c:pt idx="29286">
                  <c:v>0.00255787</c:v>
                </c:pt>
                <c:pt idx="29287">
                  <c:v>0.000810185</c:v>
                </c:pt>
                <c:pt idx="29288">
                  <c:v>0.011724537</c:v>
                </c:pt>
                <c:pt idx="29289">
                  <c:v>0.001238426</c:v>
                </c:pt>
                <c:pt idx="29290">
                  <c:v>0.010821759</c:v>
                </c:pt>
                <c:pt idx="29291">
                  <c:v>0.001076389</c:v>
                </c:pt>
                <c:pt idx="29292">
                  <c:v>0.002615741</c:v>
                </c:pt>
                <c:pt idx="29293">
                  <c:v>0.003194444</c:v>
                </c:pt>
                <c:pt idx="29294">
                  <c:v>0.001099537</c:v>
                </c:pt>
                <c:pt idx="29295">
                  <c:v>0.001111111</c:v>
                </c:pt>
                <c:pt idx="29296">
                  <c:v>0.002650463</c:v>
                </c:pt>
                <c:pt idx="29297">
                  <c:v>0.000844907</c:v>
                </c:pt>
                <c:pt idx="29298">
                  <c:v>0.002453704</c:v>
                </c:pt>
                <c:pt idx="29299">
                  <c:v>0.002141204</c:v>
                </c:pt>
                <c:pt idx="29300">
                  <c:v>0.003055556</c:v>
                </c:pt>
                <c:pt idx="29301">
                  <c:v>0.001261574</c:v>
                </c:pt>
                <c:pt idx="29302">
                  <c:v>0.002430556</c:v>
                </c:pt>
                <c:pt idx="29303">
                  <c:v>0.001724537</c:v>
                </c:pt>
                <c:pt idx="29304">
                  <c:v>0.001550926</c:v>
                </c:pt>
                <c:pt idx="29305">
                  <c:v>0.005497685</c:v>
                </c:pt>
                <c:pt idx="29306">
                  <c:v>0.001921296</c:v>
                </c:pt>
                <c:pt idx="29307">
                  <c:v>0.002314815</c:v>
                </c:pt>
                <c:pt idx="29308">
                  <c:v>0.003958333</c:v>
                </c:pt>
                <c:pt idx="29309">
                  <c:v>0.001284722</c:v>
                </c:pt>
                <c:pt idx="29310">
                  <c:v>0.002280093</c:v>
                </c:pt>
                <c:pt idx="29311">
                  <c:v>0.000474537</c:v>
                </c:pt>
                <c:pt idx="29312">
                  <c:v>0.000729167</c:v>
                </c:pt>
                <c:pt idx="29313">
                  <c:v>0.002430556</c:v>
                </c:pt>
                <c:pt idx="29314">
                  <c:v>0.005729167</c:v>
                </c:pt>
                <c:pt idx="29315">
                  <c:v>0.002824074</c:v>
                </c:pt>
                <c:pt idx="29316">
                  <c:v>0.001215278</c:v>
                </c:pt>
                <c:pt idx="29317">
                  <c:v>0.001909722</c:v>
                </c:pt>
                <c:pt idx="29318">
                  <c:v>0.004976852</c:v>
                </c:pt>
                <c:pt idx="29319">
                  <c:v>0.001041667</c:v>
                </c:pt>
                <c:pt idx="29320">
                  <c:v>0.00275463</c:v>
                </c:pt>
                <c:pt idx="29321">
                  <c:v>0.002592593</c:v>
                </c:pt>
                <c:pt idx="29322">
                  <c:v>0.000590278</c:v>
                </c:pt>
                <c:pt idx="29323">
                  <c:v>0.002314815</c:v>
                </c:pt>
                <c:pt idx="29324">
                  <c:v>0.003136574</c:v>
                </c:pt>
                <c:pt idx="29325">
                  <c:v>0.003645833</c:v>
                </c:pt>
                <c:pt idx="29326">
                  <c:v>0.007164352</c:v>
                </c:pt>
                <c:pt idx="29327">
                  <c:v>0.003969907</c:v>
                </c:pt>
                <c:pt idx="29328">
                  <c:v>0.000578704</c:v>
                </c:pt>
                <c:pt idx="29329">
                  <c:v>0.001712963</c:v>
                </c:pt>
                <c:pt idx="29330">
                  <c:v>0.000752315</c:v>
                </c:pt>
                <c:pt idx="29331">
                  <c:v>0.000775463</c:v>
                </c:pt>
                <c:pt idx="29332">
                  <c:v>0.002326389</c:v>
                </c:pt>
                <c:pt idx="29333">
                  <c:v>0.000763889</c:v>
                </c:pt>
                <c:pt idx="29334">
                  <c:v>0.00099537</c:v>
                </c:pt>
                <c:pt idx="29335">
                  <c:v>0.001631944</c:v>
                </c:pt>
                <c:pt idx="29336">
                  <c:v>0.000520833</c:v>
                </c:pt>
                <c:pt idx="29337">
                  <c:v>0.000740741</c:v>
                </c:pt>
                <c:pt idx="29338">
                  <c:v>0.001550926</c:v>
                </c:pt>
                <c:pt idx="29339">
                  <c:v>0.001041667</c:v>
                </c:pt>
                <c:pt idx="29340">
                  <c:v>0.002453704</c:v>
                </c:pt>
                <c:pt idx="29341">
                  <c:v>8.10185E-05</c:v>
                </c:pt>
                <c:pt idx="29342">
                  <c:v>0.002789352</c:v>
                </c:pt>
                <c:pt idx="29343">
                  <c:v>0.005173611</c:v>
                </c:pt>
                <c:pt idx="29344">
                  <c:v>0.0025</c:v>
                </c:pt>
                <c:pt idx="29345">
                  <c:v>0.001041667</c:v>
                </c:pt>
                <c:pt idx="29346">
                  <c:v>0.001863426</c:v>
                </c:pt>
                <c:pt idx="29347">
                  <c:v>0.002280093</c:v>
                </c:pt>
                <c:pt idx="29348">
                  <c:v>0.000821759</c:v>
                </c:pt>
                <c:pt idx="29349">
                  <c:v>0.000520833</c:v>
                </c:pt>
                <c:pt idx="29350">
                  <c:v>0.001458333</c:v>
                </c:pt>
                <c:pt idx="29351">
                  <c:v>0.001747685</c:v>
                </c:pt>
                <c:pt idx="29352">
                  <c:v>0.001909722</c:v>
                </c:pt>
                <c:pt idx="29353">
                  <c:v>0.00349537</c:v>
                </c:pt>
                <c:pt idx="29354">
                  <c:v>0.009895833</c:v>
                </c:pt>
                <c:pt idx="29355">
                  <c:v>0.000439815</c:v>
                </c:pt>
                <c:pt idx="29356">
                  <c:v>0.000694444</c:v>
                </c:pt>
                <c:pt idx="29357">
                  <c:v>0.001539352</c:v>
                </c:pt>
                <c:pt idx="29358">
                  <c:v>0.000868056</c:v>
                </c:pt>
                <c:pt idx="29359">
                  <c:v>0.005833333</c:v>
                </c:pt>
                <c:pt idx="29360">
                  <c:v>0.001782407</c:v>
                </c:pt>
                <c:pt idx="29361">
                  <c:v>0.002152778</c:v>
                </c:pt>
                <c:pt idx="29362">
                  <c:v>0.001064815</c:v>
                </c:pt>
                <c:pt idx="29363">
                  <c:v>0.0025</c:v>
                </c:pt>
                <c:pt idx="29364">
                  <c:v>0.001157407</c:v>
                </c:pt>
                <c:pt idx="29365">
                  <c:v>0.002743056</c:v>
                </c:pt>
                <c:pt idx="29366">
                  <c:v>0.001157407</c:v>
                </c:pt>
                <c:pt idx="29367">
                  <c:v>0.002800926</c:v>
                </c:pt>
                <c:pt idx="29368">
                  <c:v>0.000798611</c:v>
                </c:pt>
                <c:pt idx="29369">
                  <c:v>0.001643519</c:v>
                </c:pt>
                <c:pt idx="29370">
                  <c:v>0.003263889</c:v>
                </c:pt>
                <c:pt idx="29371">
                  <c:v>0.002361111</c:v>
                </c:pt>
                <c:pt idx="29372">
                  <c:v>0.001585648</c:v>
                </c:pt>
                <c:pt idx="29373">
                  <c:v>0.002743056</c:v>
                </c:pt>
                <c:pt idx="29374">
                  <c:v>0.002222222</c:v>
                </c:pt>
                <c:pt idx="29375">
                  <c:v>0.001273148</c:v>
                </c:pt>
                <c:pt idx="29376">
                  <c:v>0.004189815</c:v>
                </c:pt>
                <c:pt idx="29377">
                  <c:v>0.000231481</c:v>
                </c:pt>
                <c:pt idx="29378">
                  <c:v>0.001435185</c:v>
                </c:pt>
                <c:pt idx="29379">
                  <c:v>0.001469907</c:v>
                </c:pt>
                <c:pt idx="29380">
                  <c:v>0.003101852</c:v>
                </c:pt>
                <c:pt idx="29381">
                  <c:v>0.002303241</c:v>
                </c:pt>
                <c:pt idx="29382">
                  <c:v>0.000648148</c:v>
                </c:pt>
                <c:pt idx="29383">
                  <c:v>0.00375</c:v>
                </c:pt>
                <c:pt idx="29384">
                  <c:v>0.002083333</c:v>
                </c:pt>
                <c:pt idx="29385">
                  <c:v>0.002175926</c:v>
                </c:pt>
                <c:pt idx="29386">
                  <c:v>0.007581019</c:v>
                </c:pt>
                <c:pt idx="29387">
                  <c:v>0.003240741</c:v>
                </c:pt>
                <c:pt idx="29388">
                  <c:v>0.000868056</c:v>
                </c:pt>
                <c:pt idx="29389">
                  <c:v>0.001678241</c:v>
                </c:pt>
                <c:pt idx="29390">
                  <c:v>0.002106481</c:v>
                </c:pt>
                <c:pt idx="29391">
                  <c:v>0.001099537</c:v>
                </c:pt>
                <c:pt idx="29392">
                  <c:v>0.00400463</c:v>
                </c:pt>
                <c:pt idx="29393">
                  <c:v>0.00505787</c:v>
                </c:pt>
                <c:pt idx="29394">
                  <c:v>0.000231481</c:v>
                </c:pt>
                <c:pt idx="29395">
                  <c:v>0.002002315</c:v>
                </c:pt>
                <c:pt idx="29396">
                  <c:v>0.001898148</c:v>
                </c:pt>
                <c:pt idx="29397">
                  <c:v>0.001967593</c:v>
                </c:pt>
                <c:pt idx="29398">
                  <c:v>0.000972222</c:v>
                </c:pt>
                <c:pt idx="29399">
                  <c:v>0.001261574</c:v>
                </c:pt>
                <c:pt idx="29400">
                  <c:v>0.00125</c:v>
                </c:pt>
                <c:pt idx="29401">
                  <c:v>0.004722222</c:v>
                </c:pt>
                <c:pt idx="29402">
                  <c:v>0.000451389</c:v>
                </c:pt>
                <c:pt idx="29403">
                  <c:v>0.001423611</c:v>
                </c:pt>
                <c:pt idx="29404">
                  <c:v>0.001863426</c:v>
                </c:pt>
                <c:pt idx="29405">
                  <c:v>0.004236111</c:v>
                </c:pt>
                <c:pt idx="29406">
                  <c:v>0.001319444</c:v>
                </c:pt>
                <c:pt idx="29407">
                  <c:v>0.000717593</c:v>
                </c:pt>
                <c:pt idx="29408">
                  <c:v>0.000960648</c:v>
                </c:pt>
                <c:pt idx="29409">
                  <c:v>0.001111111</c:v>
                </c:pt>
                <c:pt idx="29410">
                  <c:v>0.002002315</c:v>
                </c:pt>
                <c:pt idx="29411">
                  <c:v>0.010555556</c:v>
                </c:pt>
                <c:pt idx="29412">
                  <c:v>0.000868056</c:v>
                </c:pt>
                <c:pt idx="29413">
                  <c:v>0.000497685</c:v>
                </c:pt>
                <c:pt idx="29414">
                  <c:v>0.001516204</c:v>
                </c:pt>
                <c:pt idx="29415">
                  <c:v>0.001574074</c:v>
                </c:pt>
                <c:pt idx="29416">
                  <c:v>0.00244213</c:v>
                </c:pt>
                <c:pt idx="29417">
                  <c:v>0.004178241</c:v>
                </c:pt>
                <c:pt idx="29418">
                  <c:v>0.00568287</c:v>
                </c:pt>
                <c:pt idx="29419">
                  <c:v>0.000821759</c:v>
                </c:pt>
                <c:pt idx="29420">
                  <c:v>0.002048611</c:v>
                </c:pt>
                <c:pt idx="29421">
                  <c:v>0.001921296</c:v>
                </c:pt>
                <c:pt idx="29422">
                  <c:v>0.002002315</c:v>
                </c:pt>
                <c:pt idx="29423">
                  <c:v>0.004166667</c:v>
                </c:pt>
                <c:pt idx="29424">
                  <c:v>0.000648148</c:v>
                </c:pt>
                <c:pt idx="29425">
                  <c:v>0.00318287</c:v>
                </c:pt>
                <c:pt idx="29426">
                  <c:v>0.00181713</c:v>
                </c:pt>
                <c:pt idx="29427">
                  <c:v>0.002731481</c:v>
                </c:pt>
                <c:pt idx="29428">
                  <c:v>0.001412037</c:v>
                </c:pt>
                <c:pt idx="29429">
                  <c:v>0.003229167</c:v>
                </c:pt>
                <c:pt idx="29430">
                  <c:v>0.003460648</c:v>
                </c:pt>
                <c:pt idx="29431">
                  <c:v>0.003101852</c:v>
                </c:pt>
                <c:pt idx="29432">
                  <c:v>0.001909722</c:v>
                </c:pt>
                <c:pt idx="29433">
                  <c:v>0.002199074</c:v>
                </c:pt>
                <c:pt idx="29434">
                  <c:v>0.00181713</c:v>
                </c:pt>
                <c:pt idx="29435">
                  <c:v>0.004039352</c:v>
                </c:pt>
                <c:pt idx="29436">
                  <c:v>0.001435185</c:v>
                </c:pt>
                <c:pt idx="29437">
                  <c:v>0.003020833</c:v>
                </c:pt>
                <c:pt idx="29438">
                  <c:v>0.000231481</c:v>
                </c:pt>
                <c:pt idx="29439">
                  <c:v>0.001122685</c:v>
                </c:pt>
                <c:pt idx="29440">
                  <c:v>0.002673611</c:v>
                </c:pt>
                <c:pt idx="29441">
                  <c:v>0.00369213</c:v>
                </c:pt>
                <c:pt idx="29442">
                  <c:v>0.00130787</c:v>
                </c:pt>
                <c:pt idx="29443">
                  <c:v>0.001597222</c:v>
                </c:pt>
                <c:pt idx="29444">
                  <c:v>0.0034375</c:v>
                </c:pt>
                <c:pt idx="29445">
                  <c:v>0.001435185</c:v>
                </c:pt>
                <c:pt idx="29446">
                  <c:v>0.002523148</c:v>
                </c:pt>
                <c:pt idx="29447">
                  <c:v>0.006145833</c:v>
                </c:pt>
                <c:pt idx="29448">
                  <c:v>0.00224537</c:v>
                </c:pt>
                <c:pt idx="29449">
                  <c:v>0.001643519</c:v>
                </c:pt>
                <c:pt idx="29450">
                  <c:v>0.005833333</c:v>
                </c:pt>
                <c:pt idx="29451">
                  <c:v>0.001122685</c:v>
                </c:pt>
                <c:pt idx="29452">
                  <c:v>0.001828704</c:v>
                </c:pt>
                <c:pt idx="29453">
                  <c:v>0.00849537</c:v>
                </c:pt>
                <c:pt idx="29454">
                  <c:v>0.001782407</c:v>
                </c:pt>
                <c:pt idx="29455">
                  <c:v>0.004803241</c:v>
                </c:pt>
                <c:pt idx="29456">
                  <c:v>0.001793981</c:v>
                </c:pt>
                <c:pt idx="29457">
                  <c:v>0.001666667</c:v>
                </c:pt>
                <c:pt idx="29458">
                  <c:v>0.002083333</c:v>
                </c:pt>
                <c:pt idx="29459">
                  <c:v>0.006030093</c:v>
                </c:pt>
                <c:pt idx="29460">
                  <c:v>0.000902778</c:v>
                </c:pt>
                <c:pt idx="29461">
                  <c:v>0.001863426</c:v>
                </c:pt>
                <c:pt idx="29462">
                  <c:v>0.000787037</c:v>
                </c:pt>
                <c:pt idx="29463">
                  <c:v>0.00369213</c:v>
                </c:pt>
                <c:pt idx="29464">
                  <c:v>0.001979167</c:v>
                </c:pt>
                <c:pt idx="29465">
                  <c:v>0.000740741</c:v>
                </c:pt>
                <c:pt idx="29466">
                  <c:v>0.001458333</c:v>
                </c:pt>
                <c:pt idx="29467">
                  <c:v>0.001284722</c:v>
                </c:pt>
                <c:pt idx="29468">
                  <c:v>0.002488426</c:v>
                </c:pt>
                <c:pt idx="29469">
                  <c:v>0.001284722</c:v>
                </c:pt>
                <c:pt idx="29470">
                  <c:v>0.004699074</c:v>
                </c:pt>
                <c:pt idx="29471">
                  <c:v>0.006469907</c:v>
                </c:pt>
                <c:pt idx="29472">
                  <c:v>0.003229167</c:v>
                </c:pt>
                <c:pt idx="29473">
                  <c:v>0.003344907</c:v>
                </c:pt>
                <c:pt idx="29474">
                  <c:v>0.00375</c:v>
                </c:pt>
                <c:pt idx="29475">
                  <c:v>0.001319444</c:v>
                </c:pt>
                <c:pt idx="29476">
                  <c:v>0.000740741</c:v>
                </c:pt>
                <c:pt idx="29477">
                  <c:v>0.009884259</c:v>
                </c:pt>
                <c:pt idx="29478">
                  <c:v>0.000810185</c:v>
                </c:pt>
                <c:pt idx="29479">
                  <c:v>0.000416667</c:v>
                </c:pt>
                <c:pt idx="29480">
                  <c:v>0.001550926</c:v>
                </c:pt>
                <c:pt idx="29481">
                  <c:v>0.000451389</c:v>
                </c:pt>
                <c:pt idx="29482">
                  <c:v>0.00724537</c:v>
                </c:pt>
                <c:pt idx="29483">
                  <c:v>0.001006944</c:v>
                </c:pt>
                <c:pt idx="29484">
                  <c:v>0.00224537</c:v>
                </c:pt>
                <c:pt idx="29485">
                  <c:v>0.003206019</c:v>
                </c:pt>
                <c:pt idx="29486">
                  <c:v>0.002731481</c:v>
                </c:pt>
                <c:pt idx="29487">
                  <c:v>0.001782407</c:v>
                </c:pt>
                <c:pt idx="29488">
                  <c:v>0.002256944</c:v>
                </c:pt>
                <c:pt idx="29489">
                  <c:v>0.001331019</c:v>
                </c:pt>
                <c:pt idx="29490">
                  <c:v>0.004872685</c:v>
                </c:pt>
                <c:pt idx="29491">
                  <c:v>0.002476852</c:v>
                </c:pt>
                <c:pt idx="29492">
                  <c:v>0.001805556</c:v>
                </c:pt>
                <c:pt idx="29493">
                  <c:v>0.006597222</c:v>
                </c:pt>
                <c:pt idx="29494">
                  <c:v>0.002916667</c:v>
                </c:pt>
                <c:pt idx="29495">
                  <c:v>0.001805556</c:v>
                </c:pt>
                <c:pt idx="29496">
                  <c:v>0.004699074</c:v>
                </c:pt>
                <c:pt idx="29497">
                  <c:v>0.010856481</c:v>
                </c:pt>
                <c:pt idx="29498">
                  <c:v>0.000520833</c:v>
                </c:pt>
                <c:pt idx="29499">
                  <c:v>0.001770833</c:v>
                </c:pt>
                <c:pt idx="29500">
                  <c:v>0.001331019</c:v>
                </c:pt>
                <c:pt idx="29501">
                  <c:v>0.003900463</c:v>
                </c:pt>
                <c:pt idx="29502">
                  <c:v>0.006030093</c:v>
                </c:pt>
                <c:pt idx="29503">
                  <c:v>0.001099537</c:v>
                </c:pt>
                <c:pt idx="29504">
                  <c:v>0.004965278</c:v>
                </c:pt>
                <c:pt idx="29505">
                  <c:v>0.001319444</c:v>
                </c:pt>
                <c:pt idx="29506">
                  <c:v>0.000219907</c:v>
                </c:pt>
                <c:pt idx="29507">
                  <c:v>0.002291667</c:v>
                </c:pt>
                <c:pt idx="29508">
                  <c:v>0.001006944</c:v>
                </c:pt>
                <c:pt idx="29509">
                  <c:v>0.001840278</c:v>
                </c:pt>
                <c:pt idx="29510">
                  <c:v>0.002060185</c:v>
                </c:pt>
                <c:pt idx="29511">
                  <c:v>0.00255787</c:v>
                </c:pt>
                <c:pt idx="29512">
                  <c:v>0.002638889</c:v>
                </c:pt>
                <c:pt idx="29513">
                  <c:v>0.006296296</c:v>
                </c:pt>
                <c:pt idx="29514">
                  <c:v>0.003402778</c:v>
                </c:pt>
                <c:pt idx="29515">
                  <c:v>0.002858796</c:v>
                </c:pt>
                <c:pt idx="29516">
                  <c:v>0.001724537</c:v>
                </c:pt>
                <c:pt idx="29517">
                  <c:v>0.003009259</c:v>
                </c:pt>
                <c:pt idx="29518">
                  <c:v>0.00775463</c:v>
                </c:pt>
                <c:pt idx="29519">
                  <c:v>0.005381944</c:v>
                </c:pt>
                <c:pt idx="29520">
                  <c:v>0.020717593</c:v>
                </c:pt>
                <c:pt idx="29521">
                  <c:v>0.001631944</c:v>
                </c:pt>
                <c:pt idx="29522">
                  <c:v>0.002743056</c:v>
                </c:pt>
                <c:pt idx="29523">
                  <c:v>0.001180556</c:v>
                </c:pt>
                <c:pt idx="29524">
                  <c:v>0.003298611</c:v>
                </c:pt>
                <c:pt idx="29525">
                  <c:v>0.008518519</c:v>
                </c:pt>
                <c:pt idx="29526">
                  <c:v>0.001782407</c:v>
                </c:pt>
                <c:pt idx="29527">
                  <c:v>0.001388889</c:v>
                </c:pt>
                <c:pt idx="29528">
                  <c:v>0.001736111</c:v>
                </c:pt>
                <c:pt idx="29529">
                  <c:v>0.002534722</c:v>
                </c:pt>
                <c:pt idx="29530">
                  <c:v>0.002731481</c:v>
                </c:pt>
                <c:pt idx="29531">
                  <c:v>0.004872685</c:v>
                </c:pt>
                <c:pt idx="29532">
                  <c:v>0.002881944</c:v>
                </c:pt>
                <c:pt idx="29533">
                  <c:v>0.001099537</c:v>
                </c:pt>
                <c:pt idx="29534">
                  <c:v>0.000960648</c:v>
                </c:pt>
                <c:pt idx="29535">
                  <c:v>0.002835648</c:v>
                </c:pt>
                <c:pt idx="29536">
                  <c:v>0.002361111</c:v>
                </c:pt>
                <c:pt idx="29537">
                  <c:v>0.001342593</c:v>
                </c:pt>
                <c:pt idx="29538">
                  <c:v>0.000949074</c:v>
                </c:pt>
                <c:pt idx="29539">
                  <c:v>0.002025463</c:v>
                </c:pt>
                <c:pt idx="29540">
                  <c:v>0.002986111</c:v>
                </c:pt>
                <c:pt idx="29541">
                  <c:v>0.001828704</c:v>
                </c:pt>
                <c:pt idx="29542">
                  <c:v>0.001377315</c:v>
                </c:pt>
                <c:pt idx="29543">
                  <c:v>0.004652778</c:v>
                </c:pt>
                <c:pt idx="29544">
                  <c:v>0.002581019</c:v>
                </c:pt>
                <c:pt idx="29545">
                  <c:v>0.003240741</c:v>
                </c:pt>
                <c:pt idx="29546">
                  <c:v>0.001018519</c:v>
                </c:pt>
                <c:pt idx="29547">
                  <c:v>0.001111111</c:v>
                </c:pt>
                <c:pt idx="29548">
                  <c:v>0.005358796</c:v>
                </c:pt>
                <c:pt idx="29549">
                  <c:v>0.000717593</c:v>
                </c:pt>
                <c:pt idx="29550">
                  <c:v>0.002546296</c:v>
                </c:pt>
                <c:pt idx="29551">
                  <c:v>0.001967593</c:v>
                </c:pt>
                <c:pt idx="29552">
                  <c:v>0.001145833</c:v>
                </c:pt>
                <c:pt idx="29553">
                  <c:v>0.002337963</c:v>
                </c:pt>
                <c:pt idx="29554">
                  <c:v>0.001354167</c:v>
                </c:pt>
                <c:pt idx="29555">
                  <c:v>0.002581019</c:v>
                </c:pt>
                <c:pt idx="29556">
                  <c:v>0.001898148</c:v>
                </c:pt>
                <c:pt idx="29557">
                  <c:v>0.000590278</c:v>
                </c:pt>
                <c:pt idx="29558">
                  <c:v>0.005289352</c:v>
                </c:pt>
                <c:pt idx="29559">
                  <c:v>0.001516204</c:v>
                </c:pt>
                <c:pt idx="29560">
                  <c:v>0.002743056</c:v>
                </c:pt>
                <c:pt idx="29561">
                  <c:v>0.005150463</c:v>
                </c:pt>
                <c:pt idx="29562">
                  <c:v>0.00869213</c:v>
                </c:pt>
                <c:pt idx="29563">
                  <c:v>0.001215278</c:v>
                </c:pt>
                <c:pt idx="29564">
                  <c:v>0.004780093</c:v>
                </c:pt>
                <c:pt idx="29565">
                  <c:v>0.016435185</c:v>
                </c:pt>
                <c:pt idx="29566">
                  <c:v>0.007175926</c:v>
                </c:pt>
                <c:pt idx="29567">
                  <c:v>0.003935185</c:v>
                </c:pt>
                <c:pt idx="29568">
                  <c:v>0.001944444</c:v>
                </c:pt>
                <c:pt idx="29569">
                  <c:v>0.010081019</c:v>
                </c:pt>
                <c:pt idx="29570">
                  <c:v>0.003460648</c:v>
                </c:pt>
                <c:pt idx="29571">
                  <c:v>0.001863426</c:v>
                </c:pt>
                <c:pt idx="29572">
                  <c:v>0.001608796</c:v>
                </c:pt>
                <c:pt idx="29573">
                  <c:v>0.000914352</c:v>
                </c:pt>
                <c:pt idx="29574">
                  <c:v>0.003275463</c:v>
                </c:pt>
                <c:pt idx="29575">
                  <c:v>0.004178241</c:v>
                </c:pt>
                <c:pt idx="29576">
                  <c:v>0.006701389</c:v>
                </c:pt>
                <c:pt idx="29577">
                  <c:v>0.010578704</c:v>
                </c:pt>
                <c:pt idx="29578">
                  <c:v>0.000891204</c:v>
                </c:pt>
                <c:pt idx="29579">
                  <c:v>0.016493056</c:v>
                </c:pt>
                <c:pt idx="29580">
                  <c:v>0.003078704</c:v>
                </c:pt>
                <c:pt idx="29581">
                  <c:v>0.003113426</c:v>
                </c:pt>
                <c:pt idx="29582">
                  <c:v>0.000891204</c:v>
                </c:pt>
                <c:pt idx="29583">
                  <c:v>0.005046296</c:v>
                </c:pt>
                <c:pt idx="29584">
                  <c:v>0.00224537</c:v>
                </c:pt>
                <c:pt idx="29585">
                  <c:v>0.009768519</c:v>
                </c:pt>
                <c:pt idx="29586">
                  <c:v>0.014155093</c:v>
                </c:pt>
                <c:pt idx="29587">
                  <c:v>0.000405093</c:v>
                </c:pt>
                <c:pt idx="29588">
                  <c:v>0.003680556</c:v>
                </c:pt>
                <c:pt idx="29589">
                  <c:v>0.002106481</c:v>
                </c:pt>
                <c:pt idx="29590">
                  <c:v>0.000960648</c:v>
                </c:pt>
                <c:pt idx="29591">
                  <c:v>0.002881944</c:v>
                </c:pt>
                <c:pt idx="29592">
                  <c:v>0.012847222</c:v>
                </c:pt>
                <c:pt idx="29593">
                  <c:v>0.011898148</c:v>
                </c:pt>
                <c:pt idx="29594">
                  <c:v>0.026111111</c:v>
                </c:pt>
                <c:pt idx="29595">
                  <c:v>0.005405093</c:v>
                </c:pt>
                <c:pt idx="29596">
                  <c:v>0.000798611</c:v>
                </c:pt>
                <c:pt idx="29597">
                  <c:v>0.001851852</c:v>
                </c:pt>
                <c:pt idx="29598">
                  <c:v>0.002581019</c:v>
                </c:pt>
                <c:pt idx="29599">
                  <c:v>0.001643519</c:v>
                </c:pt>
                <c:pt idx="29600">
                  <c:v>0.007916667</c:v>
                </c:pt>
                <c:pt idx="29601">
                  <c:v>0.002303241</c:v>
                </c:pt>
                <c:pt idx="29602">
                  <c:v>0.001296296</c:v>
                </c:pt>
                <c:pt idx="29603">
                  <c:v>0.001469907</c:v>
                </c:pt>
                <c:pt idx="29604">
                  <c:v>0.002534722</c:v>
                </c:pt>
                <c:pt idx="29605">
                  <c:v>0.00068287</c:v>
                </c:pt>
                <c:pt idx="29606">
                  <c:v>0.001597222</c:v>
                </c:pt>
                <c:pt idx="29607">
                  <c:v>0.000486111</c:v>
                </c:pt>
                <c:pt idx="29608">
                  <c:v>0.00494213</c:v>
                </c:pt>
                <c:pt idx="29609">
                  <c:v>0.005069444</c:v>
                </c:pt>
                <c:pt idx="29610">
                  <c:v>0.003981481</c:v>
                </c:pt>
                <c:pt idx="29611">
                  <c:v>0.000243056</c:v>
                </c:pt>
                <c:pt idx="29612">
                  <c:v>0.001631944</c:v>
                </c:pt>
                <c:pt idx="29613">
                  <c:v>0.005613426</c:v>
                </c:pt>
                <c:pt idx="29614">
                  <c:v>0.001979167</c:v>
                </c:pt>
                <c:pt idx="29615">
                  <c:v>0.001365741</c:v>
                </c:pt>
                <c:pt idx="29616">
                  <c:v>0.004016204</c:v>
                </c:pt>
                <c:pt idx="29617">
                  <c:v>0.000277778</c:v>
                </c:pt>
                <c:pt idx="29618">
                  <c:v>0.005092593</c:v>
                </c:pt>
                <c:pt idx="29619">
                  <c:v>0.003657407</c:v>
                </c:pt>
                <c:pt idx="29620">
                  <c:v>0.001180556</c:v>
                </c:pt>
                <c:pt idx="29621">
                  <c:v>0.002222222</c:v>
                </c:pt>
                <c:pt idx="29622">
                  <c:v>0.00287037</c:v>
                </c:pt>
                <c:pt idx="29623">
                  <c:v>0.001180556</c:v>
                </c:pt>
                <c:pt idx="29624">
                  <c:v>0.001331019</c:v>
                </c:pt>
                <c:pt idx="29625">
                  <c:v>0.001134259</c:v>
                </c:pt>
                <c:pt idx="29626">
                  <c:v>0.001111111</c:v>
                </c:pt>
                <c:pt idx="29627">
                  <c:v>0.000138889</c:v>
                </c:pt>
                <c:pt idx="29628">
                  <c:v>0.011354167</c:v>
                </c:pt>
                <c:pt idx="29629">
                  <c:v>0.001423611</c:v>
                </c:pt>
                <c:pt idx="29630">
                  <c:v>0.000648148</c:v>
                </c:pt>
                <c:pt idx="29631">
                  <c:v>0.002696759</c:v>
                </c:pt>
                <c:pt idx="29632">
                  <c:v>0.000798611</c:v>
                </c:pt>
                <c:pt idx="29633">
                  <c:v>0.001053241</c:v>
                </c:pt>
                <c:pt idx="29634">
                  <c:v>0.005416667</c:v>
                </c:pt>
                <c:pt idx="29635">
                  <c:v>0.002523148</c:v>
                </c:pt>
                <c:pt idx="29636">
                  <c:v>0.001944444</c:v>
                </c:pt>
                <c:pt idx="29637">
                  <c:v>0.001631944</c:v>
                </c:pt>
                <c:pt idx="29638">
                  <c:v>0.0015625</c:v>
                </c:pt>
                <c:pt idx="29639">
                  <c:v>0.008078704</c:v>
                </c:pt>
                <c:pt idx="29640">
                  <c:v>0.001770833</c:v>
                </c:pt>
                <c:pt idx="29641">
                  <c:v>0.001342593</c:v>
                </c:pt>
                <c:pt idx="29642">
                  <c:v>0.000960648</c:v>
                </c:pt>
                <c:pt idx="29643">
                  <c:v>0.003043981</c:v>
                </c:pt>
                <c:pt idx="29644">
                  <c:v>0.002152778</c:v>
                </c:pt>
                <c:pt idx="29645">
                  <c:v>0.001805556</c:v>
                </c:pt>
                <c:pt idx="29646">
                  <c:v>0.00193287</c:v>
                </c:pt>
                <c:pt idx="29647">
                  <c:v>0.001840278</c:v>
                </c:pt>
                <c:pt idx="29648">
                  <c:v>0.009780093</c:v>
                </c:pt>
                <c:pt idx="29649">
                  <c:v>0.003344907</c:v>
                </c:pt>
                <c:pt idx="29650">
                  <c:v>0.0009375</c:v>
                </c:pt>
                <c:pt idx="29651">
                  <c:v>0.006435185</c:v>
                </c:pt>
                <c:pt idx="29652">
                  <c:v>0.001284722</c:v>
                </c:pt>
                <c:pt idx="29653">
                  <c:v>0.001863426</c:v>
                </c:pt>
                <c:pt idx="29654">
                  <c:v>0.00087963</c:v>
                </c:pt>
                <c:pt idx="29655">
                  <c:v>0.0021875</c:v>
                </c:pt>
                <c:pt idx="29656">
                  <c:v>0.001701389</c:v>
                </c:pt>
                <c:pt idx="29657">
                  <c:v>0.001898148</c:v>
                </c:pt>
                <c:pt idx="29658">
                  <c:v>0.000810185</c:v>
                </c:pt>
                <c:pt idx="29659">
                  <c:v>0.003472222</c:v>
                </c:pt>
                <c:pt idx="29660">
                  <c:v>0.0046875</c:v>
                </c:pt>
                <c:pt idx="29661">
                  <c:v>0.001226852</c:v>
                </c:pt>
                <c:pt idx="29662">
                  <c:v>0.000127315</c:v>
                </c:pt>
                <c:pt idx="29663">
                  <c:v>0.000717593</c:v>
                </c:pt>
                <c:pt idx="29664">
                  <c:v>0.003449074</c:v>
                </c:pt>
                <c:pt idx="29665">
                  <c:v>0.002604167</c:v>
                </c:pt>
                <c:pt idx="29666">
                  <c:v>0.001354167</c:v>
                </c:pt>
                <c:pt idx="29667">
                  <c:v>8.10185E-05</c:v>
                </c:pt>
                <c:pt idx="29668">
                  <c:v>0.002291667</c:v>
                </c:pt>
                <c:pt idx="29669">
                  <c:v>0.002106481</c:v>
                </c:pt>
                <c:pt idx="29670">
                  <c:v>0.000127315</c:v>
                </c:pt>
                <c:pt idx="29671">
                  <c:v>0.002673611</c:v>
                </c:pt>
                <c:pt idx="29672">
                  <c:v>0.001435185</c:v>
                </c:pt>
                <c:pt idx="29673">
                  <c:v>0.000497685</c:v>
                </c:pt>
                <c:pt idx="29674">
                  <c:v>0.001724537</c:v>
                </c:pt>
                <c:pt idx="29675">
                  <c:v>0.001539352</c:v>
                </c:pt>
                <c:pt idx="29676">
                  <c:v>0.000405093</c:v>
                </c:pt>
                <c:pt idx="29677">
                  <c:v>0.007222222</c:v>
                </c:pt>
                <c:pt idx="29678">
                  <c:v>0.001574074</c:v>
                </c:pt>
                <c:pt idx="29679">
                  <c:v>0.00255787</c:v>
                </c:pt>
                <c:pt idx="29680">
                  <c:v>0.002395833</c:v>
                </c:pt>
                <c:pt idx="29681">
                  <c:v>0.00443287</c:v>
                </c:pt>
                <c:pt idx="29682">
                  <c:v>0.00244213</c:v>
                </c:pt>
                <c:pt idx="29683">
                  <c:v>0.001319444</c:v>
                </c:pt>
                <c:pt idx="29684">
                  <c:v>0.001643519</c:v>
                </c:pt>
                <c:pt idx="29685">
                  <c:v>0.002349537</c:v>
                </c:pt>
                <c:pt idx="29686">
                  <c:v>0.001793981</c:v>
                </c:pt>
                <c:pt idx="29687">
                  <c:v>0.003090278</c:v>
                </c:pt>
                <c:pt idx="29688">
                  <c:v>0.002048611</c:v>
                </c:pt>
                <c:pt idx="29689">
                  <c:v>0.005069444</c:v>
                </c:pt>
                <c:pt idx="29690">
                  <c:v>0.001273148</c:v>
                </c:pt>
                <c:pt idx="29691">
                  <c:v>0.000729167</c:v>
                </c:pt>
                <c:pt idx="29692">
                  <c:v>0.001585648</c:v>
                </c:pt>
                <c:pt idx="29693">
                  <c:v>0.001689815</c:v>
                </c:pt>
                <c:pt idx="29694">
                  <c:v>0.000543981</c:v>
                </c:pt>
                <c:pt idx="29695">
                  <c:v>0.007233796</c:v>
                </c:pt>
                <c:pt idx="29696">
                  <c:v>0.002731481</c:v>
                </c:pt>
                <c:pt idx="29697">
                  <c:v>0.001342593</c:v>
                </c:pt>
                <c:pt idx="29698">
                  <c:v>0.000891204</c:v>
                </c:pt>
                <c:pt idx="29699">
                  <c:v>0.001909722</c:v>
                </c:pt>
                <c:pt idx="29700">
                  <c:v>0.0034375</c:v>
                </c:pt>
                <c:pt idx="29701">
                  <c:v>0.004270833</c:v>
                </c:pt>
                <c:pt idx="29702">
                  <c:v>0.003472222</c:v>
                </c:pt>
                <c:pt idx="29703">
                  <c:v>0.001319444</c:v>
                </c:pt>
                <c:pt idx="29704">
                  <c:v>0.004189815</c:v>
                </c:pt>
                <c:pt idx="29705">
                  <c:v>0.001238426</c:v>
                </c:pt>
                <c:pt idx="29706">
                  <c:v>0.0021875</c:v>
                </c:pt>
                <c:pt idx="29707">
                  <c:v>0.001828704</c:v>
                </c:pt>
                <c:pt idx="29708">
                  <c:v>0.001724537</c:v>
                </c:pt>
                <c:pt idx="29709">
                  <c:v>0.001342593</c:v>
                </c:pt>
                <c:pt idx="29710">
                  <c:v>0.003819444</c:v>
                </c:pt>
                <c:pt idx="29711">
                  <c:v>0.000972222</c:v>
                </c:pt>
                <c:pt idx="29712">
                  <c:v>0.004849537</c:v>
                </c:pt>
                <c:pt idx="29713">
                  <c:v>0.00244213</c:v>
                </c:pt>
                <c:pt idx="29714">
                  <c:v>0.003946759</c:v>
                </c:pt>
                <c:pt idx="29715">
                  <c:v>0.001956019</c:v>
                </c:pt>
                <c:pt idx="29716">
                  <c:v>0.004166667</c:v>
                </c:pt>
                <c:pt idx="29717">
                  <c:v>0.003819444</c:v>
                </c:pt>
                <c:pt idx="29718">
                  <c:v>0.001909722</c:v>
                </c:pt>
                <c:pt idx="29719">
                  <c:v>0.003773148</c:v>
                </c:pt>
                <c:pt idx="29720">
                  <c:v>0.00380787</c:v>
                </c:pt>
                <c:pt idx="29721">
                  <c:v>0.002210648</c:v>
                </c:pt>
                <c:pt idx="29722">
                  <c:v>0.002233796</c:v>
                </c:pt>
                <c:pt idx="29723">
                  <c:v>0.000821759</c:v>
                </c:pt>
                <c:pt idx="29724">
                  <c:v>0.0025</c:v>
                </c:pt>
                <c:pt idx="29725">
                  <c:v>0.003715278</c:v>
                </c:pt>
                <c:pt idx="29726">
                  <c:v>0.004259259</c:v>
                </c:pt>
                <c:pt idx="29727">
                  <c:v>0.002962963</c:v>
                </c:pt>
                <c:pt idx="29728">
                  <c:v>0.000925926</c:v>
                </c:pt>
                <c:pt idx="29729">
                  <c:v>0.003402778</c:v>
                </c:pt>
                <c:pt idx="29730">
                  <c:v>0.002280093</c:v>
                </c:pt>
                <c:pt idx="29731">
                  <c:v>0.001863426</c:v>
                </c:pt>
                <c:pt idx="29732">
                  <c:v>0.001365741</c:v>
                </c:pt>
                <c:pt idx="29733">
                  <c:v>0.002280093</c:v>
                </c:pt>
                <c:pt idx="29734">
                  <c:v>0.000648148</c:v>
                </c:pt>
                <c:pt idx="29735">
                  <c:v>0.003113426</c:v>
                </c:pt>
                <c:pt idx="29736">
                  <c:v>0.001435185</c:v>
                </c:pt>
                <c:pt idx="29737">
                  <c:v>0.002326389</c:v>
                </c:pt>
                <c:pt idx="29738">
                  <c:v>0.001331019</c:v>
                </c:pt>
                <c:pt idx="29739">
                  <c:v>0.003668981</c:v>
                </c:pt>
                <c:pt idx="29740">
                  <c:v>0.003449074</c:v>
                </c:pt>
                <c:pt idx="29741">
                  <c:v>0.001597222</c:v>
                </c:pt>
                <c:pt idx="29742">
                  <c:v>0.002465278</c:v>
                </c:pt>
                <c:pt idx="29743">
                  <c:v>0.001481481</c:v>
                </c:pt>
                <c:pt idx="29744">
                  <c:v>0.007847222</c:v>
                </c:pt>
                <c:pt idx="29745">
                  <c:v>0.002905093</c:v>
                </c:pt>
                <c:pt idx="29746">
                  <c:v>0.001921296</c:v>
                </c:pt>
                <c:pt idx="29747">
                  <c:v>0.003240741</c:v>
                </c:pt>
                <c:pt idx="29748">
                  <c:v>0.002280093</c:v>
                </c:pt>
                <c:pt idx="29749">
                  <c:v>0.001747685</c:v>
                </c:pt>
                <c:pt idx="29750">
                  <c:v>0.004189815</c:v>
                </c:pt>
                <c:pt idx="29751">
                  <c:v>0.011527778</c:v>
                </c:pt>
                <c:pt idx="29752">
                  <c:v>0.007523148</c:v>
                </c:pt>
                <c:pt idx="29753">
                  <c:v>0.010486111</c:v>
                </c:pt>
                <c:pt idx="29754">
                  <c:v>0.000520833</c:v>
                </c:pt>
                <c:pt idx="29755">
                  <c:v>0.00681713</c:v>
                </c:pt>
                <c:pt idx="29756">
                  <c:v>0.001064815</c:v>
                </c:pt>
                <c:pt idx="29757">
                  <c:v>0.003020833</c:v>
                </c:pt>
                <c:pt idx="29758">
                  <c:v>0.006493056</c:v>
                </c:pt>
                <c:pt idx="29759">
                  <c:v>0.003819444</c:v>
                </c:pt>
                <c:pt idx="29760">
                  <c:v>0.002592593</c:v>
                </c:pt>
                <c:pt idx="29761">
                  <c:v>0.001678241</c:v>
                </c:pt>
                <c:pt idx="29762">
                  <c:v>0.001759259</c:v>
                </c:pt>
                <c:pt idx="29763">
                  <c:v>0.002905093</c:v>
                </c:pt>
                <c:pt idx="29764">
                  <c:v>0.001354167</c:v>
                </c:pt>
                <c:pt idx="29765">
                  <c:v>0.001203704</c:v>
                </c:pt>
                <c:pt idx="29766">
                  <c:v>0.000277778</c:v>
                </c:pt>
                <c:pt idx="29767">
                  <c:v>0.00181713</c:v>
                </c:pt>
                <c:pt idx="29768">
                  <c:v>0.003969907</c:v>
                </c:pt>
                <c:pt idx="29769">
                  <c:v>0.002766204</c:v>
                </c:pt>
                <c:pt idx="29770">
                  <c:v>0.000972222</c:v>
                </c:pt>
                <c:pt idx="29771">
                  <c:v>0.000798611</c:v>
                </c:pt>
                <c:pt idx="29772">
                  <c:v>0.001527778</c:v>
                </c:pt>
                <c:pt idx="29773">
                  <c:v>0.001574074</c:v>
                </c:pt>
                <c:pt idx="29774">
                  <c:v>0.016122685</c:v>
                </c:pt>
                <c:pt idx="29775">
                  <c:v>0.003020833</c:v>
                </c:pt>
                <c:pt idx="29776">
                  <c:v>0.018923611</c:v>
                </c:pt>
                <c:pt idx="29777">
                  <c:v>0.002465278</c:v>
                </c:pt>
                <c:pt idx="29778">
                  <c:v>0.002986111</c:v>
                </c:pt>
                <c:pt idx="29779">
                  <c:v>0.001643519</c:v>
                </c:pt>
                <c:pt idx="29780">
                  <c:v>0.002060185</c:v>
                </c:pt>
                <c:pt idx="29781">
                  <c:v>0.00025463</c:v>
                </c:pt>
                <c:pt idx="29782">
                  <c:v>0.000185185</c:v>
                </c:pt>
                <c:pt idx="29783">
                  <c:v>0.001539352</c:v>
                </c:pt>
                <c:pt idx="29784">
                  <c:v>0.000625</c:v>
                </c:pt>
                <c:pt idx="29785">
                  <c:v>0.004849537</c:v>
                </c:pt>
                <c:pt idx="29786">
                  <c:v>0.001655093</c:v>
                </c:pt>
                <c:pt idx="29787">
                  <c:v>0.00431713</c:v>
                </c:pt>
                <c:pt idx="29788">
                  <c:v>0.009930556</c:v>
                </c:pt>
                <c:pt idx="29789">
                  <c:v>0.002175926</c:v>
                </c:pt>
                <c:pt idx="29790">
                  <c:v>0.003425926</c:v>
                </c:pt>
                <c:pt idx="29791">
                  <c:v>0.002222222</c:v>
                </c:pt>
                <c:pt idx="29792">
                  <c:v>0.001944444</c:v>
                </c:pt>
                <c:pt idx="29793">
                  <c:v>0.000162037</c:v>
                </c:pt>
                <c:pt idx="29794">
                  <c:v>0.000740741</c:v>
                </c:pt>
                <c:pt idx="29795">
                  <c:v>0.017685185</c:v>
                </c:pt>
                <c:pt idx="29796">
                  <c:v>0.000613426</c:v>
                </c:pt>
                <c:pt idx="29797">
                  <c:v>0.003969907</c:v>
                </c:pt>
                <c:pt idx="29798">
                  <c:v>0.003900463</c:v>
                </c:pt>
                <c:pt idx="29799">
                  <c:v>0.006273148</c:v>
                </c:pt>
                <c:pt idx="29800">
                  <c:v>0.001435185</c:v>
                </c:pt>
                <c:pt idx="29801">
                  <c:v>0.001921296</c:v>
                </c:pt>
                <c:pt idx="29802">
                  <c:v>0.001793981</c:v>
                </c:pt>
                <c:pt idx="29803">
                  <c:v>0.00287037</c:v>
                </c:pt>
                <c:pt idx="29804">
                  <c:v>0.004699074</c:v>
                </c:pt>
                <c:pt idx="29805">
                  <c:v>0.009733796</c:v>
                </c:pt>
                <c:pt idx="29806">
                  <c:v>0.002847222</c:v>
                </c:pt>
                <c:pt idx="29807">
                  <c:v>0.000162037</c:v>
                </c:pt>
                <c:pt idx="29808">
                  <c:v>0.000208333</c:v>
                </c:pt>
                <c:pt idx="29809">
                  <c:v>0.000972222</c:v>
                </c:pt>
                <c:pt idx="29810">
                  <c:v>0.002916667</c:v>
                </c:pt>
                <c:pt idx="29811">
                  <c:v>0.000219907</c:v>
                </c:pt>
                <c:pt idx="29812">
                  <c:v>0.004201389</c:v>
                </c:pt>
                <c:pt idx="29813">
                  <c:v>0.002106481</c:v>
                </c:pt>
                <c:pt idx="29814">
                  <c:v>0.000763889</c:v>
                </c:pt>
                <c:pt idx="29815">
                  <c:v>0.00025463</c:v>
                </c:pt>
                <c:pt idx="29816">
                  <c:v>0.000925926</c:v>
                </c:pt>
                <c:pt idx="29817">
                  <c:v>0.002847222</c:v>
                </c:pt>
                <c:pt idx="29818">
                  <c:v>0.000358796</c:v>
                </c:pt>
                <c:pt idx="29819">
                  <c:v>0.001828704</c:v>
                </c:pt>
                <c:pt idx="29820">
                  <c:v>0.002592593</c:v>
                </c:pt>
                <c:pt idx="29821">
                  <c:v>0.004479167</c:v>
                </c:pt>
                <c:pt idx="29822">
                  <c:v>0.000949074</c:v>
                </c:pt>
                <c:pt idx="29823">
                  <c:v>0.004953704</c:v>
                </c:pt>
                <c:pt idx="29824">
                  <c:v>0.003194444</c:v>
                </c:pt>
                <c:pt idx="29825">
                  <c:v>0.001446759</c:v>
                </c:pt>
                <c:pt idx="29826">
                  <c:v>0.001400463</c:v>
                </c:pt>
                <c:pt idx="29827">
                  <c:v>0.001712963</c:v>
                </c:pt>
                <c:pt idx="29828">
                  <c:v>0.000451389</c:v>
                </c:pt>
                <c:pt idx="29829">
                  <c:v>0.003449074</c:v>
                </c:pt>
                <c:pt idx="29830">
                  <c:v>0.003541667</c:v>
                </c:pt>
                <c:pt idx="29831">
                  <c:v>0.004270833</c:v>
                </c:pt>
                <c:pt idx="29832">
                  <c:v>0.001736111</c:v>
                </c:pt>
                <c:pt idx="29833">
                  <c:v>0.001736111</c:v>
                </c:pt>
                <c:pt idx="29834">
                  <c:v>0.003263889</c:v>
                </c:pt>
                <c:pt idx="29835">
                  <c:v>0.000960648</c:v>
                </c:pt>
                <c:pt idx="29836">
                  <c:v>0.00099537</c:v>
                </c:pt>
                <c:pt idx="29837">
                  <c:v>0.001655093</c:v>
                </c:pt>
                <c:pt idx="29838">
                  <c:v>0.002384259</c:v>
                </c:pt>
                <c:pt idx="29839">
                  <c:v>0.003506944</c:v>
                </c:pt>
                <c:pt idx="29840">
                  <c:v>0.000300926</c:v>
                </c:pt>
                <c:pt idx="29841">
                  <c:v>0.001053241</c:v>
                </c:pt>
                <c:pt idx="29842">
                  <c:v>0.003078704</c:v>
                </c:pt>
                <c:pt idx="29843">
                  <c:v>0.005162037</c:v>
                </c:pt>
                <c:pt idx="29844">
                  <c:v>0.000208333</c:v>
                </c:pt>
                <c:pt idx="29845">
                  <c:v>0.000196759</c:v>
                </c:pt>
                <c:pt idx="29846">
                  <c:v>0.001666667</c:v>
                </c:pt>
                <c:pt idx="29847">
                  <c:v>0.002939815</c:v>
                </c:pt>
                <c:pt idx="29848">
                  <c:v>0.000150463</c:v>
                </c:pt>
                <c:pt idx="29849">
                  <c:v>0.000752315</c:v>
                </c:pt>
                <c:pt idx="29850">
                  <c:v>0.004502315</c:v>
                </c:pt>
                <c:pt idx="29851">
                  <c:v>0.00244213</c:v>
                </c:pt>
                <c:pt idx="29852">
                  <c:v>0.000775463</c:v>
                </c:pt>
                <c:pt idx="29853">
                  <c:v>0.001018519</c:v>
                </c:pt>
                <c:pt idx="29854">
                  <c:v>0.004918981</c:v>
                </c:pt>
                <c:pt idx="29855">
                  <c:v>0.001481481</c:v>
                </c:pt>
                <c:pt idx="29856">
                  <c:v>0.009143519</c:v>
                </c:pt>
                <c:pt idx="29857">
                  <c:v>0.002060185</c:v>
                </c:pt>
                <c:pt idx="29858">
                  <c:v>0.004305556</c:v>
                </c:pt>
                <c:pt idx="29859">
                  <c:v>0.002604167</c:v>
                </c:pt>
                <c:pt idx="29860">
                  <c:v>0.006539352</c:v>
                </c:pt>
                <c:pt idx="29861">
                  <c:v>0.003402778</c:v>
                </c:pt>
                <c:pt idx="29862">
                  <c:v>0.00037037</c:v>
                </c:pt>
                <c:pt idx="29863">
                  <c:v>0.001145833</c:v>
                </c:pt>
                <c:pt idx="29864">
                  <c:v>0.003344907</c:v>
                </c:pt>
                <c:pt idx="29865">
                  <c:v>0.002106481</c:v>
                </c:pt>
                <c:pt idx="29866">
                  <c:v>0.001319444</c:v>
                </c:pt>
                <c:pt idx="29867">
                  <c:v>0.002766204</c:v>
                </c:pt>
                <c:pt idx="29868">
                  <c:v>0.003715278</c:v>
                </c:pt>
                <c:pt idx="29869">
                  <c:v>0.002372685</c:v>
                </c:pt>
                <c:pt idx="29870">
                  <c:v>0.001435185</c:v>
                </c:pt>
                <c:pt idx="29871">
                  <c:v>0.001261574</c:v>
                </c:pt>
                <c:pt idx="29872">
                  <c:v>0.001087963</c:v>
                </c:pt>
                <c:pt idx="29873">
                  <c:v>0.003240741</c:v>
                </c:pt>
                <c:pt idx="29874">
                  <c:v>0.00025463</c:v>
                </c:pt>
                <c:pt idx="29875">
                  <c:v>0.000115741</c:v>
                </c:pt>
                <c:pt idx="29876">
                  <c:v>0.001944444</c:v>
                </c:pt>
                <c:pt idx="29877">
                  <c:v>0.001273148</c:v>
                </c:pt>
                <c:pt idx="29878">
                  <c:v>0.001446759</c:v>
                </c:pt>
                <c:pt idx="29879">
                  <c:v>0.004537037</c:v>
                </c:pt>
                <c:pt idx="29880">
                  <c:v>0.002569444</c:v>
                </c:pt>
                <c:pt idx="29881">
                  <c:v>0.007094907</c:v>
                </c:pt>
                <c:pt idx="29882">
                  <c:v>0.005659722</c:v>
                </c:pt>
                <c:pt idx="29883">
                  <c:v>0.001157407</c:v>
                </c:pt>
                <c:pt idx="29884">
                  <c:v>0.003055556</c:v>
                </c:pt>
                <c:pt idx="29885">
                  <c:v>0.005127315</c:v>
                </c:pt>
                <c:pt idx="29886">
                  <c:v>0.00212963</c:v>
                </c:pt>
                <c:pt idx="29887">
                  <c:v>0.005960648</c:v>
                </c:pt>
                <c:pt idx="29888">
                  <c:v>0.007719907</c:v>
                </c:pt>
                <c:pt idx="29889">
                  <c:v>0.001712963</c:v>
                </c:pt>
                <c:pt idx="29890">
                  <c:v>0.002094907</c:v>
                </c:pt>
                <c:pt idx="29891">
                  <c:v>0.002083333</c:v>
                </c:pt>
                <c:pt idx="29892">
                  <c:v>0.00150463</c:v>
                </c:pt>
                <c:pt idx="29893">
                  <c:v>0.005196759</c:v>
                </c:pt>
                <c:pt idx="29894">
                  <c:v>0.00306713</c:v>
                </c:pt>
                <c:pt idx="29895">
                  <c:v>0.0025</c:v>
                </c:pt>
                <c:pt idx="29896">
                  <c:v>0.002743056</c:v>
                </c:pt>
                <c:pt idx="29897">
                  <c:v>0.005763889</c:v>
                </c:pt>
                <c:pt idx="29898">
                  <c:v>0.00556713</c:v>
                </c:pt>
                <c:pt idx="29899">
                  <c:v>0.00287037</c:v>
                </c:pt>
                <c:pt idx="29900">
                  <c:v>0.001585648</c:v>
                </c:pt>
                <c:pt idx="29901">
                  <c:v>0.003483796</c:v>
                </c:pt>
                <c:pt idx="29902">
                  <c:v>0.006782407</c:v>
                </c:pt>
                <c:pt idx="29903">
                  <c:v>0.002858796</c:v>
                </c:pt>
                <c:pt idx="29904">
                  <c:v>0.000497685</c:v>
                </c:pt>
                <c:pt idx="29905">
                  <c:v>0.005497685</c:v>
                </c:pt>
                <c:pt idx="29906">
                  <c:v>0.01625</c:v>
                </c:pt>
                <c:pt idx="29907">
                  <c:v>0.002037037</c:v>
                </c:pt>
                <c:pt idx="29908">
                  <c:v>0.000578704</c:v>
                </c:pt>
                <c:pt idx="29909">
                  <c:v>0.001458333</c:v>
                </c:pt>
                <c:pt idx="29910">
                  <c:v>0.020555556</c:v>
                </c:pt>
                <c:pt idx="29911">
                  <c:v>0.0040625</c:v>
                </c:pt>
                <c:pt idx="29912">
                  <c:v>0.002175926</c:v>
                </c:pt>
                <c:pt idx="29913">
                  <c:v>0.002233796</c:v>
                </c:pt>
                <c:pt idx="29914">
                  <c:v>0.006215278</c:v>
                </c:pt>
                <c:pt idx="29915">
                  <c:v>0.002060185</c:v>
                </c:pt>
                <c:pt idx="29916">
                  <c:v>0.000208333</c:v>
                </c:pt>
                <c:pt idx="29917">
                  <c:v>0.003055556</c:v>
                </c:pt>
                <c:pt idx="29918">
                  <c:v>0.001909722</c:v>
                </c:pt>
                <c:pt idx="29919">
                  <c:v>0.008125</c:v>
                </c:pt>
                <c:pt idx="29920">
                  <c:v>0.004097222</c:v>
                </c:pt>
                <c:pt idx="29921">
                  <c:v>0.023761574</c:v>
                </c:pt>
                <c:pt idx="29922">
                  <c:v>0.006226852</c:v>
                </c:pt>
                <c:pt idx="29923">
                  <c:v>0.003946759</c:v>
                </c:pt>
                <c:pt idx="29924">
                  <c:v>0.002604167</c:v>
                </c:pt>
                <c:pt idx="29925">
                  <c:v>0.000277778</c:v>
                </c:pt>
                <c:pt idx="29926">
                  <c:v>0.002291667</c:v>
                </c:pt>
                <c:pt idx="29927">
                  <c:v>0.00025463</c:v>
                </c:pt>
                <c:pt idx="29928">
                  <c:v>0.001053241</c:v>
                </c:pt>
                <c:pt idx="29929">
                  <c:v>0.00162037</c:v>
                </c:pt>
                <c:pt idx="29930">
                  <c:v>0.002905093</c:v>
                </c:pt>
                <c:pt idx="29931">
                  <c:v>0.001435185</c:v>
                </c:pt>
                <c:pt idx="29932">
                  <c:v>0.003333333</c:v>
                </c:pt>
                <c:pt idx="29933">
                  <c:v>0.002986111</c:v>
                </c:pt>
                <c:pt idx="29934">
                  <c:v>0.001585648</c:v>
                </c:pt>
                <c:pt idx="29935">
                  <c:v>0.001377315</c:v>
                </c:pt>
                <c:pt idx="29936">
                  <c:v>0.00193287</c:v>
                </c:pt>
                <c:pt idx="29937">
                  <c:v>0.00162037</c:v>
                </c:pt>
                <c:pt idx="29938">
                  <c:v>0.000231481</c:v>
                </c:pt>
                <c:pt idx="29939">
                  <c:v>0.001435185</c:v>
                </c:pt>
                <c:pt idx="29940">
                  <c:v>0.004537037</c:v>
                </c:pt>
                <c:pt idx="29941">
                  <c:v>0.000798611</c:v>
                </c:pt>
                <c:pt idx="29942">
                  <c:v>0.002662037</c:v>
                </c:pt>
                <c:pt idx="29943">
                  <c:v>0.000625</c:v>
                </c:pt>
                <c:pt idx="29944">
                  <c:v>0.003333333</c:v>
                </c:pt>
                <c:pt idx="29945">
                  <c:v>0.001261574</c:v>
                </c:pt>
                <c:pt idx="29946">
                  <c:v>0.004930556</c:v>
                </c:pt>
                <c:pt idx="29947">
                  <c:v>0.007847222</c:v>
                </c:pt>
                <c:pt idx="29948">
                  <c:v>0.002986111</c:v>
                </c:pt>
                <c:pt idx="29949">
                  <c:v>0.007847222</c:v>
                </c:pt>
                <c:pt idx="29950">
                  <c:v>0.00255787</c:v>
                </c:pt>
                <c:pt idx="29951">
                  <c:v>0.003090278</c:v>
                </c:pt>
                <c:pt idx="29952">
                  <c:v>0.001550926</c:v>
                </c:pt>
                <c:pt idx="29953">
                  <c:v>0.002604167</c:v>
                </c:pt>
                <c:pt idx="29954">
                  <c:v>0.002835648</c:v>
                </c:pt>
                <c:pt idx="29955">
                  <c:v>0.004641204</c:v>
                </c:pt>
                <c:pt idx="29956">
                  <c:v>0.002615741</c:v>
                </c:pt>
                <c:pt idx="29957">
                  <c:v>0.002256944</c:v>
                </c:pt>
                <c:pt idx="29958">
                  <c:v>0.005081019</c:v>
                </c:pt>
                <c:pt idx="29959">
                  <c:v>0.002256944</c:v>
                </c:pt>
                <c:pt idx="29960">
                  <c:v>0.002673611</c:v>
                </c:pt>
                <c:pt idx="29961">
                  <c:v>0.004826389</c:v>
                </c:pt>
                <c:pt idx="29962">
                  <c:v>0.004398148</c:v>
                </c:pt>
                <c:pt idx="29963">
                  <c:v>0.001296296</c:v>
                </c:pt>
                <c:pt idx="29964">
                  <c:v>0.000474537</c:v>
                </c:pt>
                <c:pt idx="29965">
                  <c:v>0.001006944</c:v>
                </c:pt>
                <c:pt idx="29966">
                  <c:v>9.25926E-05</c:v>
                </c:pt>
                <c:pt idx="29967">
                  <c:v>0.002719907</c:v>
                </c:pt>
                <c:pt idx="29968">
                  <c:v>0.002210648</c:v>
                </c:pt>
                <c:pt idx="29969">
                  <c:v>0.000520833</c:v>
                </c:pt>
                <c:pt idx="29970">
                  <c:v>0.001840278</c:v>
                </c:pt>
                <c:pt idx="29971">
                  <c:v>0.004293981</c:v>
                </c:pt>
                <c:pt idx="29972">
                  <c:v>0.008020833</c:v>
                </c:pt>
                <c:pt idx="29973">
                  <c:v>0.001296296</c:v>
                </c:pt>
                <c:pt idx="29974">
                  <c:v>0.006261574</c:v>
                </c:pt>
                <c:pt idx="29975">
                  <c:v>0.000949074</c:v>
                </c:pt>
                <c:pt idx="29976">
                  <c:v>0.002094907</c:v>
                </c:pt>
                <c:pt idx="29977">
                  <c:v>0.0021875</c:v>
                </c:pt>
                <c:pt idx="29978">
                  <c:v>0.002592593</c:v>
                </c:pt>
                <c:pt idx="29979">
                  <c:v>0.001076389</c:v>
                </c:pt>
                <c:pt idx="29980">
                  <c:v>0.002638889</c:v>
                </c:pt>
                <c:pt idx="29981">
                  <c:v>0.00162037</c:v>
                </c:pt>
                <c:pt idx="29982">
                  <c:v>0.002673611</c:v>
                </c:pt>
                <c:pt idx="29983">
                  <c:v>0.000914352</c:v>
                </c:pt>
                <c:pt idx="29984">
                  <c:v>0.001435185</c:v>
                </c:pt>
                <c:pt idx="29985">
                  <c:v>0.002280093</c:v>
                </c:pt>
                <c:pt idx="29986">
                  <c:v>0.000949074</c:v>
                </c:pt>
                <c:pt idx="29987">
                  <c:v>0.001145833</c:v>
                </c:pt>
                <c:pt idx="29988">
                  <c:v>0.001168981</c:v>
                </c:pt>
                <c:pt idx="29989">
                  <c:v>0.001377315</c:v>
                </c:pt>
                <c:pt idx="29990">
                  <c:v>0.004479167</c:v>
                </c:pt>
                <c:pt idx="29991">
                  <c:v>0.003368056</c:v>
                </c:pt>
                <c:pt idx="29992">
                  <c:v>0.000543981</c:v>
                </c:pt>
                <c:pt idx="29993">
                  <c:v>0.000868056</c:v>
                </c:pt>
                <c:pt idx="29994">
                  <c:v>0.012569444</c:v>
                </c:pt>
                <c:pt idx="29995">
                  <c:v>0.001597222</c:v>
                </c:pt>
                <c:pt idx="29996">
                  <c:v>0.001296296</c:v>
                </c:pt>
                <c:pt idx="29997">
                  <c:v>0.003055556</c:v>
                </c:pt>
                <c:pt idx="29998">
                  <c:v>0.002731481</c:v>
                </c:pt>
                <c:pt idx="29999">
                  <c:v>0.014976852</c:v>
                </c:pt>
                <c:pt idx="30000">
                  <c:v>0.001666667</c:v>
                </c:pt>
                <c:pt idx="30001">
                  <c:v>0.001516204</c:v>
                </c:pt>
                <c:pt idx="30002">
                  <c:v>0.002592593</c:v>
                </c:pt>
                <c:pt idx="30003">
                  <c:v>0.001180556</c:v>
                </c:pt>
                <c:pt idx="30004">
                  <c:v>0.000949074</c:v>
                </c:pt>
                <c:pt idx="30005">
                  <c:v>0.001296296</c:v>
                </c:pt>
                <c:pt idx="30006">
                  <c:v>0.001076389</c:v>
                </c:pt>
                <c:pt idx="30007">
                  <c:v>0.002696759</c:v>
                </c:pt>
                <c:pt idx="30008">
                  <c:v>0.003773148</c:v>
                </c:pt>
                <c:pt idx="30009">
                  <c:v>0.000902778</c:v>
                </c:pt>
                <c:pt idx="30010">
                  <c:v>0.004074074</c:v>
                </c:pt>
                <c:pt idx="30011">
                  <c:v>0.000231481</c:v>
                </c:pt>
                <c:pt idx="30012">
                  <c:v>0.0015625</c:v>
                </c:pt>
                <c:pt idx="30013">
                  <c:v>0.00244213</c:v>
                </c:pt>
                <c:pt idx="30014">
                  <c:v>0.002280093</c:v>
                </c:pt>
                <c:pt idx="30015">
                  <c:v>0.001608796</c:v>
                </c:pt>
                <c:pt idx="30016">
                  <c:v>0.003252315</c:v>
                </c:pt>
                <c:pt idx="30017">
                  <c:v>0.000833333</c:v>
                </c:pt>
                <c:pt idx="30018">
                  <c:v>0.002118056</c:v>
                </c:pt>
                <c:pt idx="30019">
                  <c:v>0.004965278</c:v>
                </c:pt>
                <c:pt idx="30020">
                  <c:v>0.001585648</c:v>
                </c:pt>
                <c:pt idx="30021">
                  <c:v>0.002546296</c:v>
                </c:pt>
                <c:pt idx="30022">
                  <c:v>0.002534722</c:v>
                </c:pt>
                <c:pt idx="30023">
                  <c:v>0.00025463</c:v>
                </c:pt>
                <c:pt idx="30024">
                  <c:v>0.001284722</c:v>
                </c:pt>
                <c:pt idx="30025">
                  <c:v>0.000763889</c:v>
                </c:pt>
                <c:pt idx="30026">
                  <c:v>0.001076389</c:v>
                </c:pt>
                <c:pt idx="30027">
                  <c:v>0.002719907</c:v>
                </c:pt>
                <c:pt idx="30028">
                  <c:v>0.002037037</c:v>
                </c:pt>
                <c:pt idx="30029">
                  <c:v>0.002025463</c:v>
                </c:pt>
                <c:pt idx="30030">
                  <c:v>0.000798611</c:v>
                </c:pt>
                <c:pt idx="30031">
                  <c:v>0.001273148</c:v>
                </c:pt>
                <c:pt idx="30032">
                  <c:v>0.000868056</c:v>
                </c:pt>
                <c:pt idx="30033">
                  <c:v>0.000648148</c:v>
                </c:pt>
                <c:pt idx="30034">
                  <c:v>0.006319444</c:v>
                </c:pt>
                <c:pt idx="30035">
                  <c:v>0.002395833</c:v>
                </c:pt>
                <c:pt idx="30036">
                  <c:v>0.002083333</c:v>
                </c:pt>
                <c:pt idx="30037">
                  <c:v>0.00099537</c:v>
                </c:pt>
                <c:pt idx="30038">
                  <c:v>0.002615741</c:v>
                </c:pt>
                <c:pt idx="30039">
                  <c:v>0.008969907</c:v>
                </c:pt>
                <c:pt idx="30040">
                  <c:v>0.001979167</c:v>
                </c:pt>
                <c:pt idx="30041">
                  <c:v>0.002488426</c:v>
                </c:pt>
                <c:pt idx="30042">
                  <c:v>0.000601852</c:v>
                </c:pt>
                <c:pt idx="30043">
                  <c:v>0.01025463</c:v>
                </c:pt>
                <c:pt idx="30044">
                  <c:v>0.005659722</c:v>
                </c:pt>
                <c:pt idx="30045">
                  <c:v>0.000914352</c:v>
                </c:pt>
                <c:pt idx="30046">
                  <c:v>0.000625</c:v>
                </c:pt>
                <c:pt idx="30047">
                  <c:v>0.001782407</c:v>
                </c:pt>
                <c:pt idx="30048">
                  <c:v>0.001655093</c:v>
                </c:pt>
                <c:pt idx="30049">
                  <c:v>0.002974537</c:v>
                </c:pt>
                <c:pt idx="30050">
                  <c:v>0.000543981</c:v>
                </c:pt>
                <c:pt idx="30051">
                  <c:v>0.003159722</c:v>
                </c:pt>
                <c:pt idx="30052">
                  <c:v>0.002986111</c:v>
                </c:pt>
                <c:pt idx="30053">
                  <c:v>0.0009375</c:v>
                </c:pt>
                <c:pt idx="30054">
                  <c:v>0.00150463</c:v>
                </c:pt>
                <c:pt idx="30055">
                  <c:v>0.001365741</c:v>
                </c:pt>
                <c:pt idx="30056">
                  <c:v>0.005810185</c:v>
                </c:pt>
                <c:pt idx="30057">
                  <c:v>0.001527778</c:v>
                </c:pt>
                <c:pt idx="30058">
                  <c:v>0.001516204</c:v>
                </c:pt>
                <c:pt idx="30059">
                  <c:v>0.002546296</c:v>
                </c:pt>
                <c:pt idx="30060">
                  <c:v>0.002222222</c:v>
                </c:pt>
                <c:pt idx="30061">
                  <c:v>0.002627315</c:v>
                </c:pt>
                <c:pt idx="30062">
                  <c:v>0.002534722</c:v>
                </c:pt>
                <c:pt idx="30063">
                  <c:v>0.003055556</c:v>
                </c:pt>
                <c:pt idx="30064">
                  <c:v>0.000821759</c:v>
                </c:pt>
                <c:pt idx="30065">
                  <c:v>0.002465278</c:v>
                </c:pt>
                <c:pt idx="30066">
                  <c:v>0.002210648</c:v>
                </c:pt>
                <c:pt idx="30067">
                  <c:v>0.00306713</c:v>
                </c:pt>
                <c:pt idx="30068">
                  <c:v>0.000706019</c:v>
                </c:pt>
                <c:pt idx="30069">
                  <c:v>0.000717593</c:v>
                </c:pt>
                <c:pt idx="30070">
                  <c:v>0.002048611</c:v>
                </c:pt>
                <c:pt idx="30071">
                  <c:v>0.002627315</c:v>
                </c:pt>
                <c:pt idx="30072">
                  <c:v>0.001226852</c:v>
                </c:pt>
                <c:pt idx="30073">
                  <c:v>0.000740741</c:v>
                </c:pt>
                <c:pt idx="30074">
                  <c:v>0.002222222</c:v>
                </c:pt>
                <c:pt idx="30075">
                  <c:v>0.008009259</c:v>
                </c:pt>
                <c:pt idx="30076">
                  <c:v>0.000185185</c:v>
                </c:pt>
                <c:pt idx="30077">
                  <c:v>0.000486111</c:v>
                </c:pt>
                <c:pt idx="30078">
                  <c:v>0.003125</c:v>
                </c:pt>
                <c:pt idx="30079">
                  <c:v>0.002303241</c:v>
                </c:pt>
                <c:pt idx="30080">
                  <c:v>0.004930556</c:v>
                </c:pt>
                <c:pt idx="30081">
                  <c:v>0.001446759</c:v>
                </c:pt>
                <c:pt idx="30082">
                  <c:v>0.000555556</c:v>
                </c:pt>
                <c:pt idx="30083">
                  <c:v>0.003368056</c:v>
                </c:pt>
                <c:pt idx="30084">
                  <c:v>0.008518519</c:v>
                </c:pt>
                <c:pt idx="30085">
                  <c:v>0.000868056</c:v>
                </c:pt>
                <c:pt idx="30086">
                  <c:v>0.000763889</c:v>
                </c:pt>
                <c:pt idx="30087">
                  <c:v>0.001678241</c:v>
                </c:pt>
                <c:pt idx="30088">
                  <c:v>0.00318287</c:v>
                </c:pt>
                <c:pt idx="30089">
                  <c:v>0.002303241</c:v>
                </c:pt>
                <c:pt idx="30090">
                  <c:v>0.005960648</c:v>
                </c:pt>
                <c:pt idx="30091">
                  <c:v>0.001087963</c:v>
                </c:pt>
                <c:pt idx="30092">
                  <c:v>0.002986111</c:v>
                </c:pt>
                <c:pt idx="30093">
                  <c:v>0.004398148</c:v>
                </c:pt>
                <c:pt idx="30094">
                  <c:v>0.000601852</c:v>
                </c:pt>
                <c:pt idx="30095">
                  <c:v>0.000601852</c:v>
                </c:pt>
                <c:pt idx="30096">
                  <c:v>0.016388889</c:v>
                </c:pt>
                <c:pt idx="30097">
                  <c:v>0.000833333</c:v>
                </c:pt>
                <c:pt idx="30098">
                  <c:v>0.002233796</c:v>
                </c:pt>
                <c:pt idx="30099">
                  <c:v>0.001481481</c:v>
                </c:pt>
                <c:pt idx="30100">
                  <c:v>0.000648148</c:v>
                </c:pt>
                <c:pt idx="30101">
                  <c:v>0.008310185</c:v>
                </c:pt>
                <c:pt idx="30102">
                  <c:v>0.003657407</c:v>
                </c:pt>
                <c:pt idx="30103">
                  <c:v>0.001921296</c:v>
                </c:pt>
                <c:pt idx="30104">
                  <c:v>0.004953704</c:v>
                </c:pt>
                <c:pt idx="30105">
                  <c:v>0.000925926</c:v>
                </c:pt>
                <c:pt idx="30106">
                  <c:v>0.001030093</c:v>
                </c:pt>
                <c:pt idx="30107">
                  <c:v>0.000902778</c:v>
                </c:pt>
                <c:pt idx="30108">
                  <c:v>0.001365741</c:v>
                </c:pt>
                <c:pt idx="30109">
                  <c:v>0.000925926</c:v>
                </c:pt>
                <c:pt idx="30110">
                  <c:v>0.003622685</c:v>
                </c:pt>
                <c:pt idx="30111">
                  <c:v>0.001296296</c:v>
                </c:pt>
                <c:pt idx="30112">
                  <c:v>0.000914352</c:v>
                </c:pt>
                <c:pt idx="30113">
                  <c:v>0.003530093</c:v>
                </c:pt>
                <c:pt idx="30114">
                  <c:v>0.000613426</c:v>
                </c:pt>
                <c:pt idx="30115">
                  <c:v>0.001782407</c:v>
                </c:pt>
                <c:pt idx="30116">
                  <c:v>0.002233796</c:v>
                </c:pt>
                <c:pt idx="30117">
                  <c:v>0.001574074</c:v>
                </c:pt>
                <c:pt idx="30118">
                  <c:v>0.008275463</c:v>
                </c:pt>
                <c:pt idx="30119">
                  <c:v>0.001469907</c:v>
                </c:pt>
                <c:pt idx="30120">
                  <c:v>0.002233796</c:v>
                </c:pt>
                <c:pt idx="30121">
                  <c:v>0.002268519</c:v>
                </c:pt>
                <c:pt idx="30122">
                  <c:v>0.007002315</c:v>
                </c:pt>
                <c:pt idx="30123">
                  <c:v>0.0046875</c:v>
                </c:pt>
                <c:pt idx="30124">
                  <c:v>0.000289352</c:v>
                </c:pt>
                <c:pt idx="30125">
                  <c:v>0.000659722</c:v>
                </c:pt>
                <c:pt idx="30126">
                  <c:v>0.001597222</c:v>
                </c:pt>
                <c:pt idx="30127">
                  <c:v>0.000844907</c:v>
                </c:pt>
                <c:pt idx="30128">
                  <c:v>0.002685185</c:v>
                </c:pt>
                <c:pt idx="30129">
                  <c:v>0.000960648</c:v>
                </c:pt>
                <c:pt idx="30130">
                  <c:v>0.00244213</c:v>
                </c:pt>
                <c:pt idx="30131">
                  <c:v>0.001134259</c:v>
                </c:pt>
                <c:pt idx="30132">
                  <c:v>0.000717593</c:v>
                </c:pt>
                <c:pt idx="30133">
                  <c:v>0.000474537</c:v>
                </c:pt>
                <c:pt idx="30134">
                  <c:v>0.012476852</c:v>
                </c:pt>
                <c:pt idx="30135">
                  <c:v>0.001168981</c:v>
                </c:pt>
                <c:pt idx="30136">
                  <c:v>0.002928241</c:v>
                </c:pt>
                <c:pt idx="30137">
                  <c:v>0.000856481</c:v>
                </c:pt>
                <c:pt idx="30138">
                  <c:v>0.000891204</c:v>
                </c:pt>
                <c:pt idx="30139">
                  <c:v>0.00125</c:v>
                </c:pt>
                <c:pt idx="30140">
                  <c:v>0.000648148</c:v>
                </c:pt>
                <c:pt idx="30141">
                  <c:v>0.001273148</c:v>
                </c:pt>
                <c:pt idx="30142">
                  <c:v>0.000532407</c:v>
                </c:pt>
                <c:pt idx="30143">
                  <c:v>8.10185E-05</c:v>
                </c:pt>
                <c:pt idx="30144">
                  <c:v>0.001076389</c:v>
                </c:pt>
                <c:pt idx="30145">
                  <c:v>0.003275463</c:v>
                </c:pt>
                <c:pt idx="30146">
                  <c:v>0.000578704</c:v>
                </c:pt>
                <c:pt idx="30147">
                  <c:v>0.018275463</c:v>
                </c:pt>
                <c:pt idx="30148">
                  <c:v>0.001689815</c:v>
                </c:pt>
                <c:pt idx="30149">
                  <c:v>0.002893519</c:v>
                </c:pt>
                <c:pt idx="30150">
                  <c:v>0.00662037</c:v>
                </c:pt>
                <c:pt idx="30151">
                  <c:v>0.001643519</c:v>
                </c:pt>
                <c:pt idx="30152">
                  <c:v>0.001388889</c:v>
                </c:pt>
                <c:pt idx="30153">
                  <c:v>0.000659722</c:v>
                </c:pt>
                <c:pt idx="30154">
                  <c:v>0.002083333</c:v>
                </c:pt>
                <c:pt idx="30155">
                  <c:v>0.001724537</c:v>
                </c:pt>
                <c:pt idx="30156">
                  <c:v>0.003541667</c:v>
                </c:pt>
                <c:pt idx="30157">
                  <c:v>0.003553241</c:v>
                </c:pt>
                <c:pt idx="30158">
                  <c:v>0.005902778</c:v>
                </c:pt>
                <c:pt idx="30159">
                  <c:v>0.004131944</c:v>
                </c:pt>
                <c:pt idx="30160">
                  <c:v>0.003078704</c:v>
                </c:pt>
                <c:pt idx="30161">
                  <c:v>0.002766204</c:v>
                </c:pt>
                <c:pt idx="30162">
                  <c:v>0.001145833</c:v>
                </c:pt>
                <c:pt idx="30163">
                  <c:v>0.001168981</c:v>
                </c:pt>
                <c:pt idx="30164">
                  <c:v>0.002939815</c:v>
                </c:pt>
                <c:pt idx="30165">
                  <c:v>0.001168981</c:v>
                </c:pt>
                <c:pt idx="30166">
                  <c:v>0.000833333</c:v>
                </c:pt>
                <c:pt idx="30167">
                  <c:v>0.001550926</c:v>
                </c:pt>
                <c:pt idx="30168">
                  <c:v>0.003391204</c:v>
                </c:pt>
                <c:pt idx="30169">
                  <c:v>0.001296296</c:v>
                </c:pt>
                <c:pt idx="30170">
                  <c:v>0.004606481</c:v>
                </c:pt>
                <c:pt idx="30171">
                  <c:v>0.000486111</c:v>
                </c:pt>
                <c:pt idx="30172">
                  <c:v>0.001296296</c:v>
                </c:pt>
                <c:pt idx="30173">
                  <c:v>0.000833333</c:v>
                </c:pt>
                <c:pt idx="30174">
                  <c:v>0.004143519</c:v>
                </c:pt>
                <c:pt idx="30175">
                  <c:v>0.003831019</c:v>
                </c:pt>
                <c:pt idx="30176">
                  <c:v>0.00375</c:v>
                </c:pt>
                <c:pt idx="30177">
                  <c:v>0.001701389</c:v>
                </c:pt>
                <c:pt idx="30178">
                  <c:v>0.000821759</c:v>
                </c:pt>
                <c:pt idx="30179">
                  <c:v>0.000474537</c:v>
                </c:pt>
                <c:pt idx="30180">
                  <c:v>6.94444E-05</c:v>
                </c:pt>
                <c:pt idx="30181">
                  <c:v>0.000821759</c:v>
                </c:pt>
                <c:pt idx="30182">
                  <c:v>0.000497685</c:v>
                </c:pt>
                <c:pt idx="30183">
                  <c:v>0.002569444</c:v>
                </c:pt>
                <c:pt idx="30184">
                  <c:v>0.001805556</c:v>
                </c:pt>
                <c:pt idx="30185">
                  <c:v>0.001122685</c:v>
                </c:pt>
                <c:pt idx="30186">
                  <c:v>0.013472222</c:v>
                </c:pt>
                <c:pt idx="30187">
                  <c:v>0.003865741</c:v>
                </c:pt>
                <c:pt idx="30188">
                  <c:v>0.001805556</c:v>
                </c:pt>
                <c:pt idx="30189">
                  <c:v>0.006006944</c:v>
                </c:pt>
                <c:pt idx="30190">
                  <c:v>0.002280093</c:v>
                </c:pt>
                <c:pt idx="30191">
                  <c:v>0.001168981</c:v>
                </c:pt>
                <c:pt idx="30192">
                  <c:v>0.003206019</c:v>
                </c:pt>
                <c:pt idx="30193">
                  <c:v>0.003090278</c:v>
                </c:pt>
                <c:pt idx="30194">
                  <c:v>0.007152778</c:v>
                </c:pt>
                <c:pt idx="30195">
                  <c:v>0.002546296</c:v>
                </c:pt>
                <c:pt idx="30196">
                  <c:v>0.001539352</c:v>
                </c:pt>
                <c:pt idx="30197">
                  <c:v>0.000925926</c:v>
                </c:pt>
                <c:pt idx="30198">
                  <c:v>0.011273148</c:v>
                </c:pt>
                <c:pt idx="30199">
                  <c:v>0.000648148</c:v>
                </c:pt>
                <c:pt idx="30200">
                  <c:v>0.003483796</c:v>
                </c:pt>
                <c:pt idx="30201">
                  <c:v>0.002847222</c:v>
                </c:pt>
                <c:pt idx="30202">
                  <c:v>0.000127315</c:v>
                </c:pt>
                <c:pt idx="30203">
                  <c:v>0.001180556</c:v>
                </c:pt>
                <c:pt idx="30204">
                  <c:v>0.004027778</c:v>
                </c:pt>
                <c:pt idx="30205">
                  <c:v>0.004143519</c:v>
                </c:pt>
                <c:pt idx="30206">
                  <c:v>0.004976852</c:v>
                </c:pt>
                <c:pt idx="30207">
                  <c:v>0.006990741</c:v>
                </c:pt>
                <c:pt idx="30208">
                  <c:v>0.000289352</c:v>
                </c:pt>
                <c:pt idx="30209">
                  <c:v>0.004143519</c:v>
                </c:pt>
                <c:pt idx="30210">
                  <c:v>0.001701389</c:v>
                </c:pt>
                <c:pt idx="30211">
                  <c:v>0.001168981</c:v>
                </c:pt>
                <c:pt idx="30212">
                  <c:v>0.003321759</c:v>
                </c:pt>
                <c:pt idx="30213">
                  <c:v>0.001574074</c:v>
                </c:pt>
                <c:pt idx="30214">
                  <c:v>0.002476852</c:v>
                </c:pt>
                <c:pt idx="30215">
                  <c:v>0.00181713</c:v>
                </c:pt>
                <c:pt idx="30216">
                  <c:v>0.001354167</c:v>
                </c:pt>
                <c:pt idx="30217">
                  <c:v>0.00400463</c:v>
                </c:pt>
                <c:pt idx="30218">
                  <c:v>0.000717593</c:v>
                </c:pt>
                <c:pt idx="30219">
                  <c:v>0.001782407</c:v>
                </c:pt>
                <c:pt idx="30220">
                  <c:v>0.005405093</c:v>
                </c:pt>
                <c:pt idx="30221">
                  <c:v>0.00125</c:v>
                </c:pt>
                <c:pt idx="30222">
                  <c:v>0.001585648</c:v>
                </c:pt>
                <c:pt idx="30223">
                  <c:v>0.001284722</c:v>
                </c:pt>
                <c:pt idx="30224">
                  <c:v>0.00337963</c:v>
                </c:pt>
                <c:pt idx="30225">
                  <c:v>0.000798611</c:v>
                </c:pt>
                <c:pt idx="30226">
                  <c:v>0.000671296</c:v>
                </c:pt>
                <c:pt idx="30227">
                  <c:v>0.001597222</c:v>
                </c:pt>
                <c:pt idx="30228">
                  <c:v>0.004293981</c:v>
                </c:pt>
                <c:pt idx="30229">
                  <c:v>0.001863426</c:v>
                </c:pt>
                <c:pt idx="30230">
                  <c:v>0.005451389</c:v>
                </c:pt>
                <c:pt idx="30231">
                  <c:v>0.012175926</c:v>
                </c:pt>
                <c:pt idx="30232">
                  <c:v>0.002199074</c:v>
                </c:pt>
                <c:pt idx="30233">
                  <c:v>0.002430556</c:v>
                </c:pt>
                <c:pt idx="30234">
                  <c:v>0.014189815</c:v>
                </c:pt>
                <c:pt idx="30235">
                  <c:v>0.000729167</c:v>
                </c:pt>
                <c:pt idx="30236">
                  <c:v>0.003101852</c:v>
                </c:pt>
                <c:pt idx="30237">
                  <c:v>0.002384259</c:v>
                </c:pt>
                <c:pt idx="30238">
                  <c:v>0.002002315</c:v>
                </c:pt>
                <c:pt idx="30239">
                  <c:v>0.001481481</c:v>
                </c:pt>
                <c:pt idx="30240">
                  <c:v>0.001782407</c:v>
                </c:pt>
                <c:pt idx="30241">
                  <c:v>0.001354167</c:v>
                </c:pt>
                <c:pt idx="30242">
                  <c:v>0.006157407</c:v>
                </c:pt>
                <c:pt idx="30243">
                  <c:v>0.003541667</c:v>
                </c:pt>
                <c:pt idx="30244">
                  <c:v>0.001319444</c:v>
                </c:pt>
                <c:pt idx="30245">
                  <c:v>0.001631944</c:v>
                </c:pt>
                <c:pt idx="30246">
                  <c:v>0.001296296</c:v>
                </c:pt>
                <c:pt idx="30247">
                  <c:v>0.002395833</c:v>
                </c:pt>
                <c:pt idx="30248">
                  <c:v>0.00275463</c:v>
                </c:pt>
                <c:pt idx="30249">
                  <c:v>0.002210648</c:v>
                </c:pt>
                <c:pt idx="30250">
                  <c:v>0.001458333</c:v>
                </c:pt>
                <c:pt idx="30251">
                  <c:v>0.0053125</c:v>
                </c:pt>
                <c:pt idx="30252">
                  <c:v>0.007766204</c:v>
                </c:pt>
                <c:pt idx="30253">
                  <c:v>0.002418981</c:v>
                </c:pt>
                <c:pt idx="30254">
                  <c:v>0.004849537</c:v>
                </c:pt>
                <c:pt idx="30255">
                  <c:v>0.006793981</c:v>
                </c:pt>
                <c:pt idx="30256">
                  <c:v>0.000266204</c:v>
                </c:pt>
                <c:pt idx="30257">
                  <c:v>0.008055556</c:v>
                </c:pt>
                <c:pt idx="30258">
                  <c:v>0.002928241</c:v>
                </c:pt>
                <c:pt idx="30259">
                  <c:v>0.001608796</c:v>
                </c:pt>
                <c:pt idx="30260">
                  <c:v>0.00130787</c:v>
                </c:pt>
                <c:pt idx="30261">
                  <c:v>0.004363426</c:v>
                </c:pt>
                <c:pt idx="30262">
                  <c:v>0.003969907</c:v>
                </c:pt>
                <c:pt idx="30263">
                  <c:v>0.010092593</c:v>
                </c:pt>
                <c:pt idx="30264">
                  <c:v>0.004965278</c:v>
                </c:pt>
                <c:pt idx="30265">
                  <c:v>0.000509259</c:v>
                </c:pt>
                <c:pt idx="30266">
                  <c:v>0.002361111</c:v>
                </c:pt>
                <c:pt idx="30267">
                  <c:v>0.003275463</c:v>
                </c:pt>
                <c:pt idx="30268">
                  <c:v>0.002534722</c:v>
                </c:pt>
                <c:pt idx="30269">
                  <c:v>0.001423611</c:v>
                </c:pt>
                <c:pt idx="30270">
                  <c:v>0.001099537</c:v>
                </c:pt>
                <c:pt idx="30271">
                  <c:v>0.003229167</c:v>
                </c:pt>
                <c:pt idx="30272">
                  <c:v>0.002523148</c:v>
                </c:pt>
                <c:pt idx="30273">
                  <c:v>0.008854167</c:v>
                </c:pt>
                <c:pt idx="30274">
                  <c:v>0.002719907</c:v>
                </c:pt>
                <c:pt idx="30275">
                  <c:v>0.001516204</c:v>
                </c:pt>
                <c:pt idx="30276">
                  <c:v>0.003599537</c:v>
                </c:pt>
                <c:pt idx="30277">
                  <c:v>0.001921296</c:v>
                </c:pt>
                <c:pt idx="30278">
                  <c:v>0.004837963</c:v>
                </c:pt>
                <c:pt idx="30279">
                  <c:v>0.001527778</c:v>
                </c:pt>
                <c:pt idx="30280">
                  <c:v>0.000173611</c:v>
                </c:pt>
                <c:pt idx="30281">
                  <c:v>0.001458333</c:v>
                </c:pt>
                <c:pt idx="30282">
                  <c:v>0.005717593</c:v>
                </c:pt>
                <c:pt idx="30283">
                  <c:v>0.001979167</c:v>
                </c:pt>
                <c:pt idx="30284">
                  <c:v>0.001759259</c:v>
                </c:pt>
                <c:pt idx="30285">
                  <c:v>0.000104167</c:v>
                </c:pt>
                <c:pt idx="30286">
                  <c:v>0.001180556</c:v>
                </c:pt>
                <c:pt idx="30287">
                  <c:v>0.000428241</c:v>
                </c:pt>
                <c:pt idx="30288">
                  <c:v>0.001585648</c:v>
                </c:pt>
                <c:pt idx="30289">
                  <c:v>0.000266204</c:v>
                </c:pt>
                <c:pt idx="30290">
                  <c:v>0.001689815</c:v>
                </c:pt>
                <c:pt idx="30291">
                  <c:v>0.000648148</c:v>
                </c:pt>
                <c:pt idx="30292">
                  <c:v>0.002314815</c:v>
                </c:pt>
                <c:pt idx="30293">
                  <c:v>0.0040625</c:v>
                </c:pt>
                <c:pt idx="30294">
                  <c:v>0.001550926</c:v>
                </c:pt>
                <c:pt idx="30295">
                  <c:v>0.00193287</c:v>
                </c:pt>
                <c:pt idx="30296">
                  <c:v>0.000821759</c:v>
                </c:pt>
                <c:pt idx="30297">
                  <c:v>0.006273148</c:v>
                </c:pt>
                <c:pt idx="30298">
                  <c:v>0.003368056</c:v>
                </c:pt>
                <c:pt idx="30299">
                  <c:v>0.008935185</c:v>
                </c:pt>
                <c:pt idx="30300">
                  <c:v>0.003680556</c:v>
                </c:pt>
                <c:pt idx="30301">
                  <c:v>0.001967593</c:v>
                </c:pt>
                <c:pt idx="30302">
                  <c:v>0.004189815</c:v>
                </c:pt>
                <c:pt idx="30303">
                  <c:v>0.007268519</c:v>
                </c:pt>
                <c:pt idx="30304">
                  <c:v>0.003009259</c:v>
                </c:pt>
                <c:pt idx="30305">
                  <c:v>0.008854167</c:v>
                </c:pt>
                <c:pt idx="30306">
                  <c:v>0.003136574</c:v>
                </c:pt>
                <c:pt idx="30307">
                  <c:v>0.003831019</c:v>
                </c:pt>
                <c:pt idx="30308">
                  <c:v>0.001851852</c:v>
                </c:pt>
                <c:pt idx="30309">
                  <c:v>0.012268519</c:v>
                </c:pt>
                <c:pt idx="30310">
                  <c:v>0.008449074</c:v>
                </c:pt>
                <c:pt idx="30311">
                  <c:v>0.004386574</c:v>
                </c:pt>
                <c:pt idx="30312">
                  <c:v>0.004513889</c:v>
                </c:pt>
                <c:pt idx="30313">
                  <c:v>0.001180556</c:v>
                </c:pt>
                <c:pt idx="30314">
                  <c:v>0.001122685</c:v>
                </c:pt>
                <c:pt idx="30315">
                  <c:v>0.004027778</c:v>
                </c:pt>
                <c:pt idx="30316">
                  <c:v>0.004270833</c:v>
                </c:pt>
                <c:pt idx="30317">
                  <c:v>0.004513889</c:v>
                </c:pt>
                <c:pt idx="30318">
                  <c:v>0.00212963</c:v>
                </c:pt>
                <c:pt idx="30319">
                  <c:v>0.003229167</c:v>
                </c:pt>
                <c:pt idx="30320">
                  <c:v>0.004560185</c:v>
                </c:pt>
                <c:pt idx="30321">
                  <c:v>0.002951389</c:v>
                </c:pt>
                <c:pt idx="30322">
                  <c:v>0.004351852</c:v>
                </c:pt>
                <c:pt idx="30323">
                  <c:v>0.002511574</c:v>
                </c:pt>
                <c:pt idx="30324">
                  <c:v>0.002071759</c:v>
                </c:pt>
                <c:pt idx="30325">
                  <c:v>0.006238426</c:v>
                </c:pt>
                <c:pt idx="30326">
                  <c:v>0.014594907</c:v>
                </c:pt>
                <c:pt idx="30327">
                  <c:v>0.002256944</c:v>
                </c:pt>
                <c:pt idx="30328">
                  <c:v>0.011215278</c:v>
                </c:pt>
                <c:pt idx="30329">
                  <c:v>0.001724537</c:v>
                </c:pt>
                <c:pt idx="30330">
                  <c:v>0.000810185</c:v>
                </c:pt>
                <c:pt idx="30331">
                  <c:v>0.002141204</c:v>
                </c:pt>
                <c:pt idx="30332">
                  <c:v>0.002048611</c:v>
                </c:pt>
                <c:pt idx="30333">
                  <c:v>0.002488426</c:v>
                </c:pt>
                <c:pt idx="30334">
                  <c:v>0.001701389</c:v>
                </c:pt>
                <c:pt idx="30335">
                  <c:v>0.00162037</c:v>
                </c:pt>
                <c:pt idx="30336">
                  <c:v>0.00056713</c:v>
                </c:pt>
                <c:pt idx="30337">
                  <c:v>0.001770833</c:v>
                </c:pt>
                <c:pt idx="30338">
                  <c:v>0.0103125</c:v>
                </c:pt>
                <c:pt idx="30339">
                  <c:v>0.000347222</c:v>
                </c:pt>
                <c:pt idx="30340">
                  <c:v>0.002384259</c:v>
                </c:pt>
                <c:pt idx="30341">
                  <c:v>0.005196759</c:v>
                </c:pt>
                <c:pt idx="30342">
                  <c:v>0.005983796</c:v>
                </c:pt>
                <c:pt idx="30343">
                  <c:v>0.011296296</c:v>
                </c:pt>
                <c:pt idx="30344">
                  <c:v>0.000219907</c:v>
                </c:pt>
                <c:pt idx="30345">
                  <c:v>0.003888889</c:v>
                </c:pt>
                <c:pt idx="30346">
                  <c:v>0.000983796</c:v>
                </c:pt>
                <c:pt idx="30347">
                  <c:v>0.003518519</c:v>
                </c:pt>
                <c:pt idx="30348">
                  <c:v>0.003229167</c:v>
                </c:pt>
                <c:pt idx="30349">
                  <c:v>0.005844907</c:v>
                </c:pt>
                <c:pt idx="30350">
                  <c:v>0.006979167</c:v>
                </c:pt>
                <c:pt idx="30351">
                  <c:v>0.003229167</c:v>
                </c:pt>
                <c:pt idx="30352">
                  <c:v>0.002384259</c:v>
                </c:pt>
                <c:pt idx="30353">
                  <c:v>0.003831019</c:v>
                </c:pt>
                <c:pt idx="30354">
                  <c:v>0.003125</c:v>
                </c:pt>
                <c:pt idx="30355">
                  <c:v>0.000439815</c:v>
                </c:pt>
                <c:pt idx="30356">
                  <c:v>0.005243056</c:v>
                </c:pt>
                <c:pt idx="30357">
                  <c:v>0.0109375</c:v>
                </c:pt>
                <c:pt idx="30358">
                  <c:v>0.004664352</c:v>
                </c:pt>
                <c:pt idx="30359">
                  <c:v>0.000787037</c:v>
                </c:pt>
                <c:pt idx="30360">
                  <c:v>0.002013889</c:v>
                </c:pt>
                <c:pt idx="30361">
                  <c:v>0.000520833</c:v>
                </c:pt>
                <c:pt idx="30362">
                  <c:v>0.000949074</c:v>
                </c:pt>
                <c:pt idx="30363">
                  <c:v>0.001608796</c:v>
                </c:pt>
                <c:pt idx="30364">
                  <c:v>0.003229167</c:v>
                </c:pt>
                <c:pt idx="30365">
                  <c:v>0.004699074</c:v>
                </c:pt>
                <c:pt idx="30366">
                  <c:v>0.000497685</c:v>
                </c:pt>
                <c:pt idx="30367">
                  <c:v>0.00125</c:v>
                </c:pt>
                <c:pt idx="30368">
                  <c:v>0.001006944</c:v>
                </c:pt>
                <c:pt idx="30369">
                  <c:v>0.000671296</c:v>
                </c:pt>
                <c:pt idx="30370">
                  <c:v>0.002766204</c:v>
                </c:pt>
                <c:pt idx="30371">
                  <c:v>0.001574074</c:v>
                </c:pt>
                <c:pt idx="30372">
                  <c:v>0.00318287</c:v>
                </c:pt>
                <c:pt idx="30373">
                  <c:v>0.002395833</c:v>
                </c:pt>
                <c:pt idx="30374">
                  <c:v>0.001701389</c:v>
                </c:pt>
                <c:pt idx="30375">
                  <c:v>0.00181713</c:v>
                </c:pt>
                <c:pt idx="30376">
                  <c:v>0.001747685</c:v>
                </c:pt>
                <c:pt idx="30377">
                  <c:v>0.004490741</c:v>
                </c:pt>
                <c:pt idx="30378">
                  <c:v>0.00125</c:v>
                </c:pt>
                <c:pt idx="30379">
                  <c:v>0.002222222</c:v>
                </c:pt>
                <c:pt idx="30380">
                  <c:v>0.000648148</c:v>
                </c:pt>
                <c:pt idx="30381">
                  <c:v>0.001145833</c:v>
                </c:pt>
                <c:pt idx="30382">
                  <c:v>0.001967593</c:v>
                </c:pt>
                <c:pt idx="30383">
                  <c:v>0.014930556</c:v>
                </c:pt>
                <c:pt idx="30384">
                  <c:v>0.000381944</c:v>
                </c:pt>
                <c:pt idx="30385">
                  <c:v>0.000219907</c:v>
                </c:pt>
                <c:pt idx="30386">
                  <c:v>0.004849537</c:v>
                </c:pt>
                <c:pt idx="30387">
                  <c:v>0.001030093</c:v>
                </c:pt>
                <c:pt idx="30388">
                  <c:v>0.001689815</c:v>
                </c:pt>
                <c:pt idx="30389">
                  <c:v>0.005173611</c:v>
                </c:pt>
                <c:pt idx="30390">
                  <c:v>0.002476852</c:v>
                </c:pt>
                <c:pt idx="30391">
                  <c:v>0.00369213</c:v>
                </c:pt>
                <c:pt idx="30392">
                  <c:v>0.015983796</c:v>
                </c:pt>
                <c:pt idx="30393">
                  <c:v>0.012974537</c:v>
                </c:pt>
                <c:pt idx="30394">
                  <c:v>0.009490741</c:v>
                </c:pt>
                <c:pt idx="30395">
                  <c:v>0.00087963</c:v>
                </c:pt>
                <c:pt idx="30396">
                  <c:v>0.002280093</c:v>
                </c:pt>
                <c:pt idx="30397">
                  <c:v>0.000405093</c:v>
                </c:pt>
                <c:pt idx="30398">
                  <c:v>0.002141204</c:v>
                </c:pt>
                <c:pt idx="30399">
                  <c:v>0.004178241</c:v>
                </c:pt>
                <c:pt idx="30400">
                  <c:v>0.004780093</c:v>
                </c:pt>
                <c:pt idx="30401">
                  <c:v>0.014039352</c:v>
                </c:pt>
                <c:pt idx="30402">
                  <c:v>0.001805556</c:v>
                </c:pt>
                <c:pt idx="30403">
                  <c:v>0.002824074</c:v>
                </c:pt>
                <c:pt idx="30404">
                  <c:v>0.002766204</c:v>
                </c:pt>
                <c:pt idx="30405">
                  <c:v>0.00212963</c:v>
                </c:pt>
                <c:pt idx="30406">
                  <c:v>0.032118056</c:v>
                </c:pt>
                <c:pt idx="30407">
                  <c:v>0.000173611</c:v>
                </c:pt>
                <c:pt idx="30408">
                  <c:v>0.000914352</c:v>
                </c:pt>
                <c:pt idx="30409">
                  <c:v>0.000219907</c:v>
                </c:pt>
                <c:pt idx="30410">
                  <c:v>0.000150463</c:v>
                </c:pt>
                <c:pt idx="30411">
                  <c:v>0.000416667</c:v>
                </c:pt>
                <c:pt idx="30412">
                  <c:v>0.000775463</c:v>
                </c:pt>
                <c:pt idx="30413">
                  <c:v>0.005208333</c:v>
                </c:pt>
                <c:pt idx="30414">
                  <c:v>0.000150463</c:v>
                </c:pt>
                <c:pt idx="30415">
                  <c:v>0.003159722</c:v>
                </c:pt>
                <c:pt idx="30416">
                  <c:v>0.003391204</c:v>
                </c:pt>
                <c:pt idx="30417">
                  <c:v>0.001458333</c:v>
                </c:pt>
                <c:pt idx="30418">
                  <c:v>0.004421296</c:v>
                </c:pt>
                <c:pt idx="30419">
                  <c:v>0.003530093</c:v>
                </c:pt>
                <c:pt idx="30420">
                  <c:v>0.001319444</c:v>
                </c:pt>
                <c:pt idx="30421">
                  <c:v>9.25926E-05</c:v>
                </c:pt>
                <c:pt idx="30422">
                  <c:v>8.10185E-05</c:v>
                </c:pt>
                <c:pt idx="30423">
                  <c:v>0.000185185</c:v>
                </c:pt>
                <c:pt idx="30424">
                  <c:v>0.000162037</c:v>
                </c:pt>
                <c:pt idx="30425">
                  <c:v>0.001631944</c:v>
                </c:pt>
                <c:pt idx="30426">
                  <c:v>0.007800926</c:v>
                </c:pt>
                <c:pt idx="30427">
                  <c:v>0.003622685</c:v>
                </c:pt>
                <c:pt idx="30428">
                  <c:v>0.001481481</c:v>
                </c:pt>
                <c:pt idx="30429">
                  <c:v>0.008194444</c:v>
                </c:pt>
                <c:pt idx="30430">
                  <c:v>0.000497685</c:v>
                </c:pt>
                <c:pt idx="30431">
                  <c:v>0.001111111</c:v>
                </c:pt>
                <c:pt idx="30432">
                  <c:v>0.004606481</c:v>
                </c:pt>
                <c:pt idx="30433">
                  <c:v>0.002766204</c:v>
                </c:pt>
                <c:pt idx="30434">
                  <c:v>0.002002315</c:v>
                </c:pt>
                <c:pt idx="30435">
                  <c:v>0.002002315</c:v>
                </c:pt>
                <c:pt idx="30436">
                  <c:v>0.002685185</c:v>
                </c:pt>
                <c:pt idx="30437">
                  <c:v>0.001041667</c:v>
                </c:pt>
                <c:pt idx="30438">
                  <c:v>0.001840278</c:v>
                </c:pt>
                <c:pt idx="30439">
                  <c:v>0.002025463</c:v>
                </c:pt>
                <c:pt idx="30440">
                  <c:v>0.000474537</c:v>
                </c:pt>
                <c:pt idx="30441">
                  <c:v>9.25926E-05</c:v>
                </c:pt>
                <c:pt idx="30442">
                  <c:v>0.004768519</c:v>
                </c:pt>
                <c:pt idx="30443">
                  <c:v>0.007824074</c:v>
                </c:pt>
                <c:pt idx="30444">
                  <c:v>0.003993056</c:v>
                </c:pt>
                <c:pt idx="30445">
                  <c:v>0.003483796</c:v>
                </c:pt>
                <c:pt idx="30446">
                  <c:v>0.000127315</c:v>
                </c:pt>
                <c:pt idx="30447">
                  <c:v>0.001168981</c:v>
                </c:pt>
                <c:pt idx="30448">
                  <c:v>0.000196759</c:v>
                </c:pt>
                <c:pt idx="30449">
                  <c:v>0.006006944</c:v>
                </c:pt>
                <c:pt idx="30450">
                  <c:v>0.000185185</c:v>
                </c:pt>
                <c:pt idx="30451">
                  <c:v>0.002256944</c:v>
                </c:pt>
                <c:pt idx="30452">
                  <c:v>0.00119213</c:v>
                </c:pt>
                <c:pt idx="30453">
                  <c:v>0.002048611</c:v>
                </c:pt>
                <c:pt idx="30454">
                  <c:v>0.003275463</c:v>
                </c:pt>
                <c:pt idx="30455">
                  <c:v>0.000127315</c:v>
                </c:pt>
                <c:pt idx="30456">
                  <c:v>0.001574074</c:v>
                </c:pt>
                <c:pt idx="30457">
                  <c:v>0.005347222</c:v>
                </c:pt>
                <c:pt idx="30458">
                  <c:v>0.00587963</c:v>
                </c:pt>
                <c:pt idx="30459">
                  <c:v>0.000532407</c:v>
                </c:pt>
                <c:pt idx="30460">
                  <c:v>0.001736111</c:v>
                </c:pt>
                <c:pt idx="30461">
                  <c:v>0.003958333</c:v>
                </c:pt>
                <c:pt idx="30462">
                  <c:v>0.001840278</c:v>
                </c:pt>
                <c:pt idx="30463">
                  <c:v>0.008113426</c:v>
                </c:pt>
                <c:pt idx="30464">
                  <c:v>0.00255787</c:v>
                </c:pt>
                <c:pt idx="30465">
                  <c:v>0.001168981</c:v>
                </c:pt>
                <c:pt idx="30466">
                  <c:v>0.000509259</c:v>
                </c:pt>
                <c:pt idx="30467">
                  <c:v>0.008090278</c:v>
                </c:pt>
                <c:pt idx="30468">
                  <c:v>0.001215278</c:v>
                </c:pt>
                <c:pt idx="30469">
                  <c:v>0.005011574</c:v>
                </c:pt>
                <c:pt idx="30470">
                  <c:v>0.001493056</c:v>
                </c:pt>
                <c:pt idx="30471">
                  <c:v>0.001087963</c:v>
                </c:pt>
                <c:pt idx="30472">
                  <c:v>8.10185E-05</c:v>
                </c:pt>
                <c:pt idx="30473">
                  <c:v>0.00193287</c:v>
                </c:pt>
                <c:pt idx="30474">
                  <c:v>0.000451389</c:v>
                </c:pt>
                <c:pt idx="30475">
                  <c:v>0.002280093</c:v>
                </c:pt>
                <c:pt idx="30476">
                  <c:v>0.007326389</c:v>
                </c:pt>
                <c:pt idx="30477">
                  <c:v>0.002650463</c:v>
                </c:pt>
                <c:pt idx="30478">
                  <c:v>0.0009375</c:v>
                </c:pt>
                <c:pt idx="30479">
                  <c:v>9.25926E-05</c:v>
                </c:pt>
                <c:pt idx="30480">
                  <c:v>0.000497685</c:v>
                </c:pt>
                <c:pt idx="30481">
                  <c:v>0.005393519</c:v>
                </c:pt>
                <c:pt idx="30482">
                  <c:v>0.001875</c:v>
                </c:pt>
                <c:pt idx="30483">
                  <c:v>0.003113426</c:v>
                </c:pt>
                <c:pt idx="30484">
                  <c:v>0.00119213</c:v>
                </c:pt>
                <c:pt idx="30485">
                  <c:v>0.003564815</c:v>
                </c:pt>
                <c:pt idx="30486">
                  <c:v>0.001331019</c:v>
                </c:pt>
                <c:pt idx="30487">
                  <c:v>0.002997685</c:v>
                </c:pt>
                <c:pt idx="30488">
                  <c:v>0.006805556</c:v>
                </c:pt>
                <c:pt idx="30489">
                  <c:v>0.000127315</c:v>
                </c:pt>
                <c:pt idx="30490">
                  <c:v>0.010208333</c:v>
                </c:pt>
                <c:pt idx="30491">
                  <c:v>0.000219907</c:v>
                </c:pt>
                <c:pt idx="30492">
                  <c:v>0.000127315</c:v>
                </c:pt>
                <c:pt idx="30493">
                  <c:v>0.002372685</c:v>
                </c:pt>
                <c:pt idx="30494">
                  <c:v>0.001851852</c:v>
                </c:pt>
                <c:pt idx="30495">
                  <c:v>0.000115741</c:v>
                </c:pt>
                <c:pt idx="30496">
                  <c:v>0.007430556</c:v>
                </c:pt>
                <c:pt idx="30497">
                  <c:v>0.002685185</c:v>
                </c:pt>
                <c:pt idx="30498">
                  <c:v>0.001527778</c:v>
                </c:pt>
                <c:pt idx="30499">
                  <c:v>0.000208333</c:v>
                </c:pt>
                <c:pt idx="30500">
                  <c:v>0.005162037</c:v>
                </c:pt>
                <c:pt idx="30501">
                  <c:v>0.005023148</c:v>
                </c:pt>
                <c:pt idx="30502">
                  <c:v>0.000717593</c:v>
                </c:pt>
                <c:pt idx="30503">
                  <c:v>9.25926E-05</c:v>
                </c:pt>
                <c:pt idx="30504">
                  <c:v>0.003136574</c:v>
                </c:pt>
                <c:pt idx="30505">
                  <c:v>0.000891204</c:v>
                </c:pt>
                <c:pt idx="30506">
                  <c:v>0.004548611</c:v>
                </c:pt>
                <c:pt idx="30507">
                  <c:v>0.001342593</c:v>
                </c:pt>
                <c:pt idx="30508">
                  <c:v>0.001736111</c:v>
                </c:pt>
                <c:pt idx="30509">
                  <c:v>0.001608796</c:v>
                </c:pt>
                <c:pt idx="30510">
                  <c:v>0.001377315</c:v>
                </c:pt>
                <c:pt idx="30511">
                  <c:v>0.00162037</c:v>
                </c:pt>
                <c:pt idx="30512">
                  <c:v>0.002662037</c:v>
                </c:pt>
                <c:pt idx="30513">
                  <c:v>0.007002315</c:v>
                </c:pt>
                <c:pt idx="30514">
                  <c:v>0.004444444</c:v>
                </c:pt>
                <c:pt idx="30515">
                  <c:v>0.006145833</c:v>
                </c:pt>
                <c:pt idx="30516">
                  <c:v>0.000555556</c:v>
                </c:pt>
                <c:pt idx="30517">
                  <c:v>0.001215278</c:v>
                </c:pt>
                <c:pt idx="30518">
                  <c:v>0.002037037</c:v>
                </c:pt>
                <c:pt idx="30519">
                  <c:v>0.001122685</c:v>
                </c:pt>
                <c:pt idx="30520">
                  <c:v>9.25926E-05</c:v>
                </c:pt>
                <c:pt idx="30521">
                  <c:v>0.001134259</c:v>
                </c:pt>
                <c:pt idx="30522">
                  <c:v>0.002175926</c:v>
                </c:pt>
                <c:pt idx="30523">
                  <c:v>0.002002315</c:v>
                </c:pt>
                <c:pt idx="30524">
                  <c:v>0.001516204</c:v>
                </c:pt>
                <c:pt idx="30525">
                  <c:v>0.000601852</c:v>
                </c:pt>
                <c:pt idx="30526">
                  <c:v>0.001956019</c:v>
                </c:pt>
                <c:pt idx="30527">
                  <c:v>0.002685185</c:v>
                </c:pt>
                <c:pt idx="30528">
                  <c:v>0.000185185</c:v>
                </c:pt>
                <c:pt idx="30529">
                  <c:v>2.31481E-05</c:v>
                </c:pt>
                <c:pt idx="30530">
                  <c:v>0.000428241</c:v>
                </c:pt>
                <c:pt idx="30531">
                  <c:v>0.001736111</c:v>
                </c:pt>
                <c:pt idx="30532">
                  <c:v>0.000381944</c:v>
                </c:pt>
                <c:pt idx="30533">
                  <c:v>0.002430556</c:v>
                </c:pt>
                <c:pt idx="30534">
                  <c:v>0.001851852</c:v>
                </c:pt>
                <c:pt idx="30535">
                  <c:v>0.000983796</c:v>
                </c:pt>
                <c:pt idx="30536">
                  <c:v>0.00255787</c:v>
                </c:pt>
                <c:pt idx="30537">
                  <c:v>0.000381944</c:v>
                </c:pt>
                <c:pt idx="30538">
                  <c:v>0.004143519</c:v>
                </c:pt>
                <c:pt idx="30539">
                  <c:v>0.001261574</c:v>
                </c:pt>
                <c:pt idx="30540">
                  <c:v>0.002928241</c:v>
                </c:pt>
                <c:pt idx="30541">
                  <c:v>0.003888889</c:v>
                </c:pt>
                <c:pt idx="30542">
                  <c:v>0.002928241</c:v>
                </c:pt>
                <c:pt idx="30543">
                  <c:v>0.004166667</c:v>
                </c:pt>
                <c:pt idx="30544">
                  <c:v>0.010613426</c:v>
                </c:pt>
                <c:pt idx="30545">
                  <c:v>0.002974537</c:v>
                </c:pt>
                <c:pt idx="30546">
                  <c:v>0.001631944</c:v>
                </c:pt>
                <c:pt idx="30547">
                  <c:v>0.00587963</c:v>
                </c:pt>
                <c:pt idx="30548">
                  <c:v>0.003553241</c:v>
                </c:pt>
                <c:pt idx="30549">
                  <c:v>0.001574074</c:v>
                </c:pt>
                <c:pt idx="30550">
                  <c:v>0.003530093</c:v>
                </c:pt>
                <c:pt idx="30551">
                  <c:v>0.009375</c:v>
                </c:pt>
                <c:pt idx="30552">
                  <c:v>0.003541667</c:v>
                </c:pt>
                <c:pt idx="30553">
                  <c:v>0.003969907</c:v>
                </c:pt>
                <c:pt idx="30554">
                  <c:v>0.002905093</c:v>
                </c:pt>
                <c:pt idx="30555">
                  <c:v>0.004178241</c:v>
                </c:pt>
                <c:pt idx="30556">
                  <c:v>0.001863426</c:v>
                </c:pt>
                <c:pt idx="30557">
                  <c:v>0.00474537</c:v>
                </c:pt>
                <c:pt idx="30558">
                  <c:v>0.000104167</c:v>
                </c:pt>
                <c:pt idx="30559">
                  <c:v>0.003310185</c:v>
                </c:pt>
                <c:pt idx="30560">
                  <c:v>0.002337963</c:v>
                </c:pt>
                <c:pt idx="30561">
                  <c:v>0.002430556</c:v>
                </c:pt>
                <c:pt idx="30562">
                  <c:v>0.002835648</c:v>
                </c:pt>
                <c:pt idx="30563">
                  <c:v>0.002951389</c:v>
                </c:pt>
                <c:pt idx="30564">
                  <c:v>0.004641204</c:v>
                </c:pt>
                <c:pt idx="30565">
                  <c:v>0.002141204</c:v>
                </c:pt>
                <c:pt idx="30566">
                  <c:v>0.003043981</c:v>
                </c:pt>
                <c:pt idx="30567">
                  <c:v>0.000671296</c:v>
                </c:pt>
                <c:pt idx="30568">
                  <c:v>0.002604167</c:v>
                </c:pt>
                <c:pt idx="30569">
                  <c:v>0.001655093</c:v>
                </c:pt>
                <c:pt idx="30570">
                  <c:v>0.001319444</c:v>
                </c:pt>
                <c:pt idx="30571">
                  <c:v>0.001539352</c:v>
                </c:pt>
                <c:pt idx="30572">
                  <c:v>0.00162037</c:v>
                </c:pt>
                <c:pt idx="30573">
                  <c:v>0.000127315</c:v>
                </c:pt>
                <c:pt idx="30574">
                  <c:v>0.0009375</c:v>
                </c:pt>
                <c:pt idx="30575">
                  <c:v>0.022175926</c:v>
                </c:pt>
                <c:pt idx="30576">
                  <c:v>0.004490741</c:v>
                </c:pt>
                <c:pt idx="30577">
                  <c:v>0.006516204</c:v>
                </c:pt>
                <c:pt idx="30578">
                  <c:v>0.000555556</c:v>
                </c:pt>
                <c:pt idx="30579">
                  <c:v>0.00400463</c:v>
                </c:pt>
                <c:pt idx="30580">
                  <c:v>0.001481481</c:v>
                </c:pt>
                <c:pt idx="30581">
                  <c:v>0.006990741</c:v>
                </c:pt>
                <c:pt idx="30582">
                  <c:v>0.003877315</c:v>
                </c:pt>
                <c:pt idx="30583">
                  <c:v>0.000868056</c:v>
                </c:pt>
                <c:pt idx="30584">
                  <c:v>0.001863426</c:v>
                </c:pt>
                <c:pt idx="30585">
                  <c:v>9.25926E-05</c:v>
                </c:pt>
                <c:pt idx="30586">
                  <c:v>0.002372685</c:v>
                </c:pt>
                <c:pt idx="30587">
                  <c:v>0.00287037</c:v>
                </c:pt>
                <c:pt idx="30588">
                  <c:v>8.10185E-05</c:v>
                </c:pt>
                <c:pt idx="30589">
                  <c:v>0.000949074</c:v>
                </c:pt>
                <c:pt idx="30590">
                  <c:v>0.001655093</c:v>
                </c:pt>
                <c:pt idx="30591">
                  <c:v>0.002407407</c:v>
                </c:pt>
                <c:pt idx="30592">
                  <c:v>0.001550926</c:v>
                </c:pt>
                <c:pt idx="30593">
                  <c:v>0.001608796</c:v>
                </c:pt>
                <c:pt idx="30594">
                  <c:v>0.001273148</c:v>
                </c:pt>
                <c:pt idx="30595">
                  <c:v>0.021261574</c:v>
                </c:pt>
                <c:pt idx="30596">
                  <c:v>0.00150463</c:v>
                </c:pt>
                <c:pt idx="30597">
                  <c:v>0.002627315</c:v>
                </c:pt>
                <c:pt idx="30598">
                  <c:v>0.000914352</c:v>
                </c:pt>
                <c:pt idx="30599">
                  <c:v>0.000601852</c:v>
                </c:pt>
                <c:pt idx="30600">
                  <c:v>0.001064815</c:v>
                </c:pt>
                <c:pt idx="30601">
                  <c:v>0.006678241</c:v>
                </c:pt>
                <c:pt idx="30602">
                  <c:v>0.006689815</c:v>
                </c:pt>
                <c:pt idx="30603">
                  <c:v>0.0015625</c:v>
                </c:pt>
                <c:pt idx="30604">
                  <c:v>0.008055556</c:v>
                </c:pt>
                <c:pt idx="30605">
                  <c:v>0.00150463</c:v>
                </c:pt>
                <c:pt idx="30606">
                  <c:v>0.000497685</c:v>
                </c:pt>
                <c:pt idx="30607">
                  <c:v>0.000821759</c:v>
                </c:pt>
                <c:pt idx="30608">
                  <c:v>0.007291667</c:v>
                </c:pt>
                <c:pt idx="30609">
                  <c:v>0.003530093</c:v>
                </c:pt>
                <c:pt idx="30610">
                  <c:v>0.000868056</c:v>
                </c:pt>
                <c:pt idx="30611">
                  <c:v>0.000520833</c:v>
                </c:pt>
                <c:pt idx="30612">
                  <c:v>0.001111111</c:v>
                </c:pt>
                <c:pt idx="30613">
                  <c:v>0.001111111</c:v>
                </c:pt>
                <c:pt idx="30614">
                  <c:v>0.005127315</c:v>
                </c:pt>
                <c:pt idx="30615">
                  <c:v>0.007592593</c:v>
                </c:pt>
                <c:pt idx="30616">
                  <c:v>0.000543981</c:v>
                </c:pt>
                <c:pt idx="30617">
                  <c:v>0.007071759</c:v>
                </c:pt>
                <c:pt idx="30618">
                  <c:v>0.002002315</c:v>
                </c:pt>
                <c:pt idx="30619">
                  <c:v>0.004108796</c:v>
                </c:pt>
                <c:pt idx="30620">
                  <c:v>0.000798611</c:v>
                </c:pt>
                <c:pt idx="30621">
                  <c:v>0.001539352</c:v>
                </c:pt>
                <c:pt idx="30622">
                  <c:v>0.006215278</c:v>
                </c:pt>
                <c:pt idx="30623">
                  <c:v>0.00119213</c:v>
                </c:pt>
                <c:pt idx="30624">
                  <c:v>0.007939815</c:v>
                </c:pt>
                <c:pt idx="30625">
                  <c:v>0.002164352</c:v>
                </c:pt>
                <c:pt idx="30626">
                  <c:v>0.00505787</c:v>
                </c:pt>
                <c:pt idx="30627">
                  <c:v>0.006666667</c:v>
                </c:pt>
                <c:pt idx="30628">
                  <c:v>0.001805556</c:v>
                </c:pt>
                <c:pt idx="30629">
                  <c:v>0.001550926</c:v>
                </c:pt>
                <c:pt idx="30630">
                  <c:v>0.001550926</c:v>
                </c:pt>
                <c:pt idx="30631">
                  <c:v>0.012939815</c:v>
                </c:pt>
                <c:pt idx="30632">
                  <c:v>0.002268519</c:v>
                </c:pt>
                <c:pt idx="30633">
                  <c:v>0.002905093</c:v>
                </c:pt>
                <c:pt idx="30634">
                  <c:v>0.003333333</c:v>
                </c:pt>
                <c:pt idx="30635">
                  <c:v>0.001076389</c:v>
                </c:pt>
                <c:pt idx="30636">
                  <c:v>0.005034722</c:v>
                </c:pt>
                <c:pt idx="30637">
                  <c:v>0.000335648</c:v>
                </c:pt>
                <c:pt idx="30638">
                  <c:v>0.003518519</c:v>
                </c:pt>
                <c:pt idx="30639">
                  <c:v>0.001712963</c:v>
                </c:pt>
                <c:pt idx="30640">
                  <c:v>0.001180556</c:v>
                </c:pt>
                <c:pt idx="30641">
                  <c:v>0.001921296</c:v>
                </c:pt>
                <c:pt idx="30642">
                  <c:v>0.002673611</c:v>
                </c:pt>
                <c:pt idx="30643">
                  <c:v>0.002511574</c:v>
                </c:pt>
                <c:pt idx="30644">
                  <c:v>0.002476852</c:v>
                </c:pt>
                <c:pt idx="30645">
                  <c:v>0.000636574</c:v>
                </c:pt>
                <c:pt idx="30646">
                  <c:v>0.003113426</c:v>
                </c:pt>
                <c:pt idx="30647">
                  <c:v>0.001747685</c:v>
                </c:pt>
                <c:pt idx="30648">
                  <c:v>0.001712963</c:v>
                </c:pt>
                <c:pt idx="30649">
                  <c:v>0.002835648</c:v>
                </c:pt>
                <c:pt idx="30650">
                  <c:v>0.004108796</c:v>
                </c:pt>
                <c:pt idx="30651">
                  <c:v>0.003993056</c:v>
                </c:pt>
                <c:pt idx="30652">
                  <c:v>0.001400463</c:v>
                </c:pt>
                <c:pt idx="30653">
                  <c:v>0.002268519</c:v>
                </c:pt>
                <c:pt idx="30654">
                  <c:v>0.000451389</c:v>
                </c:pt>
                <c:pt idx="30655">
                  <c:v>0.001435185</c:v>
                </c:pt>
                <c:pt idx="30656">
                  <c:v>0.000543981</c:v>
                </c:pt>
                <c:pt idx="30657">
                  <c:v>0.000821759</c:v>
                </c:pt>
                <c:pt idx="30658">
                  <c:v>0.012222222</c:v>
                </c:pt>
                <c:pt idx="30659">
                  <c:v>0.00087963</c:v>
                </c:pt>
                <c:pt idx="30660">
                  <c:v>0.000706019</c:v>
                </c:pt>
                <c:pt idx="30661">
                  <c:v>0.00130787</c:v>
                </c:pt>
                <c:pt idx="30662">
                  <c:v>0.000474537</c:v>
                </c:pt>
                <c:pt idx="30663">
                  <c:v>0.005810185</c:v>
                </c:pt>
                <c:pt idx="30664">
                  <c:v>0.002743056</c:v>
                </c:pt>
                <c:pt idx="30665">
                  <c:v>0.001828704</c:v>
                </c:pt>
                <c:pt idx="30666">
                  <c:v>0.001134259</c:v>
                </c:pt>
                <c:pt idx="30667">
                  <c:v>0.003078704</c:v>
                </c:pt>
                <c:pt idx="30668">
                  <c:v>0.00087963</c:v>
                </c:pt>
                <c:pt idx="30669">
                  <c:v>0.000810185</c:v>
                </c:pt>
                <c:pt idx="30670">
                  <c:v>0.003148148</c:v>
                </c:pt>
                <c:pt idx="30671">
                  <c:v>0.001400463</c:v>
                </c:pt>
                <c:pt idx="30672">
                  <c:v>0.003206019</c:v>
                </c:pt>
                <c:pt idx="30673">
                  <c:v>0.001666667</c:v>
                </c:pt>
                <c:pt idx="30674">
                  <c:v>0.002048611</c:v>
                </c:pt>
                <c:pt idx="30675">
                  <c:v>0.001481481</c:v>
                </c:pt>
                <c:pt idx="30676">
                  <c:v>0.000381944</c:v>
                </c:pt>
                <c:pt idx="30677">
                  <c:v>0.007175926</c:v>
                </c:pt>
                <c:pt idx="30678">
                  <c:v>0.001064815</c:v>
                </c:pt>
                <c:pt idx="30679">
                  <c:v>0.001157407</c:v>
                </c:pt>
                <c:pt idx="30680">
                  <c:v>0.001215278</c:v>
                </c:pt>
                <c:pt idx="30681">
                  <c:v>0.000671296</c:v>
                </c:pt>
                <c:pt idx="30682">
                  <c:v>0.001273148</c:v>
                </c:pt>
                <c:pt idx="30683">
                  <c:v>0.001180556</c:v>
                </c:pt>
                <c:pt idx="30684">
                  <c:v>0.000833333</c:v>
                </c:pt>
                <c:pt idx="30685">
                  <c:v>0.001030093</c:v>
                </c:pt>
                <c:pt idx="30686">
                  <c:v>0.001446759</c:v>
                </c:pt>
                <c:pt idx="30687">
                  <c:v>0.002951389</c:v>
                </c:pt>
                <c:pt idx="30688">
                  <c:v>0.001261574</c:v>
                </c:pt>
                <c:pt idx="30689">
                  <c:v>0.000856481</c:v>
                </c:pt>
                <c:pt idx="30690">
                  <c:v>0.004490741</c:v>
                </c:pt>
                <c:pt idx="30691">
                  <c:v>0.008611111</c:v>
                </c:pt>
                <c:pt idx="30692">
                  <c:v>0.005150463</c:v>
                </c:pt>
                <c:pt idx="30693">
                  <c:v>0.004548611</c:v>
                </c:pt>
                <c:pt idx="30694">
                  <c:v>0.002407407</c:v>
                </c:pt>
                <c:pt idx="30695">
                  <c:v>0.001365741</c:v>
                </c:pt>
                <c:pt idx="30696">
                  <c:v>0.00125</c:v>
                </c:pt>
                <c:pt idx="30697">
                  <c:v>0.001134259</c:v>
                </c:pt>
                <c:pt idx="30698">
                  <c:v>0.007141204</c:v>
                </c:pt>
                <c:pt idx="30699">
                  <c:v>0.00025463</c:v>
                </c:pt>
                <c:pt idx="30700">
                  <c:v>0.000821759</c:v>
                </c:pt>
                <c:pt idx="30701">
                  <c:v>0.002511574</c:v>
                </c:pt>
                <c:pt idx="30702">
                  <c:v>0.006111111</c:v>
                </c:pt>
                <c:pt idx="30703">
                  <c:v>0.003958333</c:v>
                </c:pt>
                <c:pt idx="30704">
                  <c:v>0.005196759</c:v>
                </c:pt>
                <c:pt idx="30705">
                  <c:v>0.002488426</c:v>
                </c:pt>
                <c:pt idx="30706">
                  <c:v>0.021099537</c:v>
                </c:pt>
                <c:pt idx="30707">
                  <c:v>0.000196759</c:v>
                </c:pt>
                <c:pt idx="30708">
                  <c:v>0.001643519</c:v>
                </c:pt>
                <c:pt idx="30709">
                  <c:v>0.002048611</c:v>
                </c:pt>
                <c:pt idx="30710">
                  <c:v>0.000300926</c:v>
                </c:pt>
                <c:pt idx="30711">
                  <c:v>0.009108796</c:v>
                </c:pt>
                <c:pt idx="30712">
                  <c:v>0.004837963</c:v>
                </c:pt>
                <c:pt idx="30713">
                  <c:v>0.002222222</c:v>
                </c:pt>
                <c:pt idx="30714">
                  <c:v>0.001585648</c:v>
                </c:pt>
                <c:pt idx="30715">
                  <c:v>0.005196759</c:v>
                </c:pt>
                <c:pt idx="30716">
                  <c:v>0.000613426</c:v>
                </c:pt>
                <c:pt idx="30717">
                  <c:v>0.007002315</c:v>
                </c:pt>
                <c:pt idx="30718">
                  <c:v>0.001342593</c:v>
                </c:pt>
                <c:pt idx="30719">
                  <c:v>0.001701389</c:v>
                </c:pt>
                <c:pt idx="30720">
                  <c:v>0.011770833</c:v>
                </c:pt>
                <c:pt idx="30721">
                  <c:v>0.00599537</c:v>
                </c:pt>
                <c:pt idx="30722">
                  <c:v>0.003923611</c:v>
                </c:pt>
                <c:pt idx="30723">
                  <c:v>0.000949074</c:v>
                </c:pt>
                <c:pt idx="30724">
                  <c:v>0.001469907</c:v>
                </c:pt>
                <c:pt idx="30725">
                  <c:v>0.001284722</c:v>
                </c:pt>
                <c:pt idx="30726">
                  <c:v>0.000925926</c:v>
                </c:pt>
                <c:pt idx="30727">
                  <c:v>0.000983796</c:v>
                </c:pt>
                <c:pt idx="30728">
                  <c:v>0.002256944</c:v>
                </c:pt>
                <c:pt idx="30729">
                  <c:v>0.001550926</c:v>
                </c:pt>
                <c:pt idx="30730">
                  <c:v>0.001770833</c:v>
                </c:pt>
                <c:pt idx="30731">
                  <c:v>0.002476852</c:v>
                </c:pt>
                <c:pt idx="30732">
                  <c:v>0.019224537</c:v>
                </c:pt>
                <c:pt idx="30733">
                  <c:v>0.000173611</c:v>
                </c:pt>
                <c:pt idx="30734">
                  <c:v>0.004016204</c:v>
                </c:pt>
                <c:pt idx="30735">
                  <c:v>0.001122685</c:v>
                </c:pt>
                <c:pt idx="30736">
                  <c:v>0.0040625</c:v>
                </c:pt>
                <c:pt idx="30737">
                  <c:v>0.008020833</c:v>
                </c:pt>
                <c:pt idx="30738">
                  <c:v>0.007002315</c:v>
                </c:pt>
                <c:pt idx="30739">
                  <c:v>0.001446759</c:v>
                </c:pt>
                <c:pt idx="30740">
                  <c:v>0.006157407</c:v>
                </c:pt>
                <c:pt idx="30741">
                  <c:v>0.000925926</c:v>
                </c:pt>
                <c:pt idx="30742">
                  <c:v>0.012303241</c:v>
                </c:pt>
                <c:pt idx="30743">
                  <c:v>0.004918981</c:v>
                </c:pt>
                <c:pt idx="30744">
                  <c:v>0.002662037</c:v>
                </c:pt>
                <c:pt idx="30745">
                  <c:v>0.001759259</c:v>
                </c:pt>
                <c:pt idx="30746">
                  <c:v>0.001388889</c:v>
                </c:pt>
                <c:pt idx="30747">
                  <c:v>0.001412037</c:v>
                </c:pt>
                <c:pt idx="30748">
                  <c:v>0.006828704</c:v>
                </c:pt>
                <c:pt idx="30749">
                  <c:v>0.001273148</c:v>
                </c:pt>
                <c:pt idx="30750">
                  <c:v>0.004803241</c:v>
                </c:pt>
                <c:pt idx="30751">
                  <c:v>0.004641204</c:v>
                </c:pt>
                <c:pt idx="30752">
                  <c:v>0.002615741</c:v>
                </c:pt>
                <c:pt idx="30753">
                  <c:v>0.003194444</c:v>
                </c:pt>
                <c:pt idx="30754">
                  <c:v>0.003240741</c:v>
                </c:pt>
                <c:pt idx="30755">
                  <c:v>0.007013889</c:v>
                </c:pt>
                <c:pt idx="30756">
                  <c:v>0.001712963</c:v>
                </c:pt>
                <c:pt idx="30757">
                  <c:v>0.003773148</c:v>
                </c:pt>
                <c:pt idx="30758">
                  <c:v>0.008981481</c:v>
                </c:pt>
                <c:pt idx="30759">
                  <c:v>0.013171296</c:v>
                </c:pt>
                <c:pt idx="30760">
                  <c:v>0.000925926</c:v>
                </c:pt>
                <c:pt idx="30761">
                  <c:v>0.00755787</c:v>
                </c:pt>
                <c:pt idx="30762">
                  <c:v>0.002025463</c:v>
                </c:pt>
                <c:pt idx="30763">
                  <c:v>0.002222222</c:v>
                </c:pt>
                <c:pt idx="30764">
                  <c:v>0.006585648</c:v>
                </c:pt>
                <c:pt idx="30765">
                  <c:v>0.002534722</c:v>
                </c:pt>
                <c:pt idx="30766">
                  <c:v>0.002465278</c:v>
                </c:pt>
                <c:pt idx="30767">
                  <c:v>0.008842593</c:v>
                </c:pt>
                <c:pt idx="30768">
                  <c:v>0.002939815</c:v>
                </c:pt>
                <c:pt idx="30769">
                  <c:v>0.001469907</c:v>
                </c:pt>
                <c:pt idx="30770">
                  <c:v>0.004201389</c:v>
                </c:pt>
                <c:pt idx="30771">
                  <c:v>0.001793981</c:v>
                </c:pt>
                <c:pt idx="30772">
                  <c:v>0.001030093</c:v>
                </c:pt>
                <c:pt idx="30773">
                  <c:v>0.003414352</c:v>
                </c:pt>
                <c:pt idx="30774">
                  <c:v>0.001516204</c:v>
                </c:pt>
                <c:pt idx="30775">
                  <c:v>0.011400463</c:v>
                </c:pt>
                <c:pt idx="30776">
                  <c:v>0.001597222</c:v>
                </c:pt>
                <c:pt idx="30777">
                  <c:v>0.001435185</c:v>
                </c:pt>
                <c:pt idx="30778">
                  <c:v>0.001979167</c:v>
                </c:pt>
                <c:pt idx="30779">
                  <c:v>0.015127315</c:v>
                </c:pt>
                <c:pt idx="30780">
                  <c:v>0.00068287</c:v>
                </c:pt>
                <c:pt idx="30781">
                  <c:v>0.001574074</c:v>
                </c:pt>
                <c:pt idx="30782">
                  <c:v>0.001435185</c:v>
                </c:pt>
                <c:pt idx="30783">
                  <c:v>0.010358796</c:v>
                </c:pt>
                <c:pt idx="30784">
                  <c:v>0.003043981</c:v>
                </c:pt>
                <c:pt idx="30785">
                  <c:v>0.002893519</c:v>
                </c:pt>
                <c:pt idx="30786">
                  <c:v>0.001099537</c:v>
                </c:pt>
                <c:pt idx="30787">
                  <c:v>0.002384259</c:v>
                </c:pt>
                <c:pt idx="30788">
                  <c:v>0.005891204</c:v>
                </c:pt>
                <c:pt idx="30789">
                  <c:v>0.003981481</c:v>
                </c:pt>
                <c:pt idx="30790">
                  <c:v>0.022685185</c:v>
                </c:pt>
                <c:pt idx="30791">
                  <c:v>0.005613426</c:v>
                </c:pt>
                <c:pt idx="30792">
                  <c:v>0.00087963</c:v>
                </c:pt>
                <c:pt idx="30793">
                  <c:v>0.0078125</c:v>
                </c:pt>
                <c:pt idx="30794">
                  <c:v>0.00275463</c:v>
                </c:pt>
                <c:pt idx="30795">
                  <c:v>0.001886574</c:v>
                </c:pt>
                <c:pt idx="30796">
                  <c:v>0.001793981</c:v>
                </c:pt>
                <c:pt idx="30797">
                  <c:v>0.002905093</c:v>
                </c:pt>
                <c:pt idx="30798">
                  <c:v>0.002060185</c:v>
                </c:pt>
                <c:pt idx="30799">
                  <c:v>0.006365741</c:v>
                </c:pt>
                <c:pt idx="30800">
                  <c:v>0.010601852</c:v>
                </c:pt>
                <c:pt idx="30801">
                  <c:v>0.003090278</c:v>
                </c:pt>
                <c:pt idx="30802">
                  <c:v>0.005023148</c:v>
                </c:pt>
                <c:pt idx="30803">
                  <c:v>0.00369213</c:v>
                </c:pt>
                <c:pt idx="30804">
                  <c:v>0.002951389</c:v>
                </c:pt>
                <c:pt idx="30805">
                  <c:v>0.006469907</c:v>
                </c:pt>
                <c:pt idx="30806">
                  <c:v>0.002233796</c:v>
                </c:pt>
                <c:pt idx="30807">
                  <c:v>0.003159722</c:v>
                </c:pt>
                <c:pt idx="30808">
                  <c:v>0.002731481</c:v>
                </c:pt>
                <c:pt idx="30809">
                  <c:v>0.000694444</c:v>
                </c:pt>
                <c:pt idx="30810">
                  <c:v>0.008425926</c:v>
                </c:pt>
                <c:pt idx="30811">
                  <c:v>0.002210648</c:v>
                </c:pt>
                <c:pt idx="30812">
                  <c:v>0.013078704</c:v>
                </c:pt>
                <c:pt idx="30813">
                  <c:v>0.005208333</c:v>
                </c:pt>
                <c:pt idx="30814">
                  <c:v>0.00494213</c:v>
                </c:pt>
                <c:pt idx="30815">
                  <c:v>0.001886574</c:v>
                </c:pt>
                <c:pt idx="30816">
                  <c:v>0.002662037</c:v>
                </c:pt>
                <c:pt idx="30817">
                  <c:v>0.00369213</c:v>
                </c:pt>
                <c:pt idx="30818">
                  <c:v>0.002037037</c:v>
                </c:pt>
                <c:pt idx="30819">
                  <c:v>0.002233796</c:v>
                </c:pt>
                <c:pt idx="30820">
                  <c:v>0.000613426</c:v>
                </c:pt>
                <c:pt idx="30821">
                  <c:v>0.000555556</c:v>
                </c:pt>
                <c:pt idx="30822">
                  <c:v>0.002060185</c:v>
                </c:pt>
                <c:pt idx="30823">
                  <c:v>0.000162037</c:v>
                </c:pt>
                <c:pt idx="30824">
                  <c:v>0.000150463</c:v>
                </c:pt>
                <c:pt idx="30825">
                  <c:v>0.001435185</c:v>
                </c:pt>
                <c:pt idx="30826">
                  <c:v>0.001296296</c:v>
                </c:pt>
                <c:pt idx="30827">
                  <c:v>0.000162037</c:v>
                </c:pt>
                <c:pt idx="30828">
                  <c:v>0.0015625</c:v>
                </c:pt>
                <c:pt idx="30829">
                  <c:v>0.000208333</c:v>
                </c:pt>
                <c:pt idx="30830">
                  <c:v>0.001805556</c:v>
                </c:pt>
                <c:pt idx="30831">
                  <c:v>9.25926E-05</c:v>
                </c:pt>
                <c:pt idx="30832">
                  <c:v>0.002361111</c:v>
                </c:pt>
                <c:pt idx="30833">
                  <c:v>0.000416667</c:v>
                </c:pt>
                <c:pt idx="30834">
                  <c:v>0.000173611</c:v>
                </c:pt>
                <c:pt idx="30835">
                  <c:v>0.004409722</c:v>
                </c:pt>
                <c:pt idx="30836">
                  <c:v>0.0015625</c:v>
                </c:pt>
                <c:pt idx="30837">
                  <c:v>0.000173611</c:v>
                </c:pt>
                <c:pt idx="30838">
                  <c:v>0.000150463</c:v>
                </c:pt>
                <c:pt idx="30839">
                  <c:v>0.001134259</c:v>
                </c:pt>
                <c:pt idx="30840">
                  <c:v>0.001168981</c:v>
                </c:pt>
                <c:pt idx="30841">
                  <c:v>0.000405093</c:v>
                </c:pt>
                <c:pt idx="30842">
                  <c:v>0.005729167</c:v>
                </c:pt>
                <c:pt idx="30843">
                  <c:v>0.007465278</c:v>
                </c:pt>
                <c:pt idx="30844">
                  <c:v>0.000138889</c:v>
                </c:pt>
                <c:pt idx="30845">
                  <c:v>0.011793981</c:v>
                </c:pt>
                <c:pt idx="30846">
                  <c:v>0.005439815</c:v>
                </c:pt>
                <c:pt idx="30847">
                  <c:v>0.002916667</c:v>
                </c:pt>
                <c:pt idx="30848">
                  <c:v>0.000173611</c:v>
                </c:pt>
                <c:pt idx="30849">
                  <c:v>0.003344907</c:v>
                </c:pt>
                <c:pt idx="30850">
                  <c:v>0.001041667</c:v>
                </c:pt>
                <c:pt idx="30851">
                  <c:v>0.002175926</c:v>
                </c:pt>
                <c:pt idx="30852">
                  <c:v>0.000138889</c:v>
                </c:pt>
                <c:pt idx="30853">
                  <c:v>0.001793981</c:v>
                </c:pt>
                <c:pt idx="30854">
                  <c:v>0.000497685</c:v>
                </c:pt>
                <c:pt idx="30855">
                  <c:v>0.000196759</c:v>
                </c:pt>
                <c:pt idx="30856">
                  <c:v>0.003321759</c:v>
                </c:pt>
                <c:pt idx="30857">
                  <c:v>0.002511574</c:v>
                </c:pt>
                <c:pt idx="30858">
                  <c:v>0.003449074</c:v>
                </c:pt>
                <c:pt idx="30859">
                  <c:v>0.003587963</c:v>
                </c:pt>
                <c:pt idx="30860">
                  <c:v>0.000150463</c:v>
                </c:pt>
                <c:pt idx="30861">
                  <c:v>0.002372685</c:v>
                </c:pt>
                <c:pt idx="30862">
                  <c:v>0.001354167</c:v>
                </c:pt>
                <c:pt idx="30863">
                  <c:v>0.002337963</c:v>
                </c:pt>
                <c:pt idx="30864">
                  <c:v>0.001041667</c:v>
                </c:pt>
                <c:pt idx="30865">
                  <c:v>0.000439815</c:v>
                </c:pt>
                <c:pt idx="30866">
                  <c:v>0.001168981</c:v>
                </c:pt>
                <c:pt idx="30867">
                  <c:v>0.001944444</c:v>
                </c:pt>
                <c:pt idx="30868">
                  <c:v>0.001828704</c:v>
                </c:pt>
                <c:pt idx="30869">
                  <c:v>0.001967593</c:v>
                </c:pt>
                <c:pt idx="30870">
                  <c:v>0.004467593</c:v>
                </c:pt>
                <c:pt idx="30871">
                  <c:v>0.002314815</c:v>
                </c:pt>
                <c:pt idx="30872">
                  <c:v>0.004733796</c:v>
                </c:pt>
                <c:pt idx="30873">
                  <c:v>0.000416667</c:v>
                </c:pt>
                <c:pt idx="30874">
                  <c:v>0.006030093</c:v>
                </c:pt>
                <c:pt idx="30875">
                  <c:v>0.000462963</c:v>
                </c:pt>
                <c:pt idx="30876">
                  <c:v>0.001944444</c:v>
                </c:pt>
                <c:pt idx="30877">
                  <c:v>0.000520833</c:v>
                </c:pt>
                <c:pt idx="30878">
                  <c:v>0.00869213</c:v>
                </c:pt>
                <c:pt idx="30879">
                  <c:v>0.003946759</c:v>
                </c:pt>
                <c:pt idx="30880">
                  <c:v>0.001145833</c:v>
                </c:pt>
                <c:pt idx="30881">
                  <c:v>0.001493056</c:v>
                </c:pt>
                <c:pt idx="30882">
                  <c:v>0.001574074</c:v>
                </c:pt>
                <c:pt idx="30883">
                  <c:v>0.004652778</c:v>
                </c:pt>
                <c:pt idx="30884">
                  <c:v>0.002384259</c:v>
                </c:pt>
                <c:pt idx="30885">
                  <c:v>0.001967593</c:v>
                </c:pt>
                <c:pt idx="30886">
                  <c:v>0.002523148</c:v>
                </c:pt>
                <c:pt idx="30887">
                  <c:v>0.000138889</c:v>
                </c:pt>
                <c:pt idx="30888">
                  <c:v>0.001886574</c:v>
                </c:pt>
                <c:pt idx="30889">
                  <c:v>0.004641204</c:v>
                </c:pt>
                <c:pt idx="30890">
                  <c:v>0.001053241</c:v>
                </c:pt>
                <c:pt idx="30891">
                  <c:v>0.004050926</c:v>
                </c:pt>
                <c:pt idx="30892">
                  <c:v>0.001689815</c:v>
                </c:pt>
                <c:pt idx="30893">
                  <c:v>0.000289352</c:v>
                </c:pt>
                <c:pt idx="30894">
                  <c:v>0.005081019</c:v>
                </c:pt>
                <c:pt idx="30895">
                  <c:v>0.001631944</c:v>
                </c:pt>
                <c:pt idx="30896">
                  <c:v>0.001377315</c:v>
                </c:pt>
                <c:pt idx="30897">
                  <c:v>0.001736111</c:v>
                </c:pt>
                <c:pt idx="30898">
                  <c:v>0.000960648</c:v>
                </c:pt>
                <c:pt idx="30899">
                  <c:v>0.001944444</c:v>
                </c:pt>
                <c:pt idx="30900">
                  <c:v>0.000798611</c:v>
                </c:pt>
                <c:pt idx="30901">
                  <c:v>0.0053125</c:v>
                </c:pt>
                <c:pt idx="30902">
                  <c:v>0.002233796</c:v>
                </c:pt>
                <c:pt idx="30903">
                  <c:v>0.004444444</c:v>
                </c:pt>
                <c:pt idx="30904">
                  <c:v>0.001076389</c:v>
                </c:pt>
                <c:pt idx="30905">
                  <c:v>0.002222222</c:v>
                </c:pt>
                <c:pt idx="30906">
                  <c:v>0.00212963</c:v>
                </c:pt>
                <c:pt idx="30907">
                  <c:v>0.001608796</c:v>
                </c:pt>
                <c:pt idx="30908">
                  <c:v>0.003599537</c:v>
                </c:pt>
                <c:pt idx="30909">
                  <c:v>0.000671296</c:v>
                </c:pt>
                <c:pt idx="30910">
                  <c:v>0.001863426</c:v>
                </c:pt>
                <c:pt idx="30911">
                  <c:v>0.001689815</c:v>
                </c:pt>
                <c:pt idx="30912">
                  <c:v>0.002013889</c:v>
                </c:pt>
                <c:pt idx="30913">
                  <c:v>0.0034375</c:v>
                </c:pt>
                <c:pt idx="30914">
                  <c:v>0.002986111</c:v>
                </c:pt>
                <c:pt idx="30915">
                  <c:v>0.000914352</c:v>
                </c:pt>
                <c:pt idx="30916">
                  <c:v>0.001585648</c:v>
                </c:pt>
                <c:pt idx="30917">
                  <c:v>0.001354167</c:v>
                </c:pt>
                <c:pt idx="30918">
                  <c:v>0.004224537</c:v>
                </c:pt>
                <c:pt idx="30919">
                  <c:v>0.002071759</c:v>
                </c:pt>
                <c:pt idx="30920">
                  <c:v>0.002060185</c:v>
                </c:pt>
                <c:pt idx="30921">
                  <c:v>0.001527778</c:v>
                </c:pt>
                <c:pt idx="30922">
                  <c:v>0.000104167</c:v>
                </c:pt>
                <c:pt idx="30923">
                  <c:v>0.000289352</c:v>
                </c:pt>
                <c:pt idx="30924">
                  <c:v>0.001377315</c:v>
                </c:pt>
                <c:pt idx="30925">
                  <c:v>0.001400463</c:v>
                </c:pt>
                <c:pt idx="30926">
                  <c:v>0.000462963</c:v>
                </c:pt>
                <c:pt idx="30927">
                  <c:v>0.002939815</c:v>
                </c:pt>
                <c:pt idx="30928">
                  <c:v>0.003356481</c:v>
                </c:pt>
                <c:pt idx="30929">
                  <c:v>0.000474537</c:v>
                </c:pt>
                <c:pt idx="30930">
                  <c:v>0.019189815</c:v>
                </c:pt>
                <c:pt idx="30931">
                  <c:v>0.000856481</c:v>
                </c:pt>
                <c:pt idx="30932">
                  <c:v>0.001388889</c:v>
                </c:pt>
                <c:pt idx="30933">
                  <c:v>0.005740741</c:v>
                </c:pt>
                <c:pt idx="30934">
                  <c:v>0.000416667</c:v>
                </c:pt>
                <c:pt idx="30935">
                  <c:v>0.001678241</c:v>
                </c:pt>
                <c:pt idx="30936">
                  <c:v>0.001689815</c:v>
                </c:pt>
                <c:pt idx="30937">
                  <c:v>0.005856481</c:v>
                </c:pt>
                <c:pt idx="30938">
                  <c:v>0.001053241</c:v>
                </c:pt>
                <c:pt idx="30939">
                  <c:v>0.000266204</c:v>
                </c:pt>
                <c:pt idx="30940">
                  <c:v>0.000833333</c:v>
                </c:pt>
                <c:pt idx="30941">
                  <c:v>0.0009375</c:v>
                </c:pt>
                <c:pt idx="30942">
                  <c:v>0.000775463</c:v>
                </c:pt>
                <c:pt idx="30943">
                  <c:v>0.009953704</c:v>
                </c:pt>
                <c:pt idx="30944">
                  <c:v>0.002013889</c:v>
                </c:pt>
                <c:pt idx="30945">
                  <c:v>0.000277778</c:v>
                </c:pt>
                <c:pt idx="30946">
                  <c:v>0.002465278</c:v>
                </c:pt>
                <c:pt idx="30947">
                  <c:v>0.001273148</c:v>
                </c:pt>
                <c:pt idx="30948">
                  <c:v>0.000115741</c:v>
                </c:pt>
                <c:pt idx="30949">
                  <c:v>0.001805556</c:v>
                </c:pt>
                <c:pt idx="30950">
                  <c:v>0.002291667</c:v>
                </c:pt>
                <c:pt idx="30951">
                  <c:v>0.007175926</c:v>
                </c:pt>
                <c:pt idx="30952">
                  <c:v>0.000439815</c:v>
                </c:pt>
                <c:pt idx="30953">
                  <c:v>0.001168981</c:v>
                </c:pt>
                <c:pt idx="30954">
                  <c:v>0.000451389</c:v>
                </c:pt>
                <c:pt idx="30955">
                  <c:v>0.000173611</c:v>
                </c:pt>
                <c:pt idx="30956">
                  <c:v>0.000925926</c:v>
                </c:pt>
                <c:pt idx="30957">
                  <c:v>0.005949074</c:v>
                </c:pt>
                <c:pt idx="30958">
                  <c:v>0.001331019</c:v>
                </c:pt>
                <c:pt idx="30959">
                  <c:v>0.000787037</c:v>
                </c:pt>
                <c:pt idx="30960">
                  <c:v>0.001597222</c:v>
                </c:pt>
                <c:pt idx="30961">
                  <c:v>0.001030093</c:v>
                </c:pt>
                <c:pt idx="30962">
                  <c:v>0.0015625</c:v>
                </c:pt>
                <c:pt idx="30963">
                  <c:v>0.002465278</c:v>
                </c:pt>
                <c:pt idx="30964">
                  <c:v>0.001921296</c:v>
                </c:pt>
                <c:pt idx="30965">
                  <c:v>0.008657407</c:v>
                </c:pt>
                <c:pt idx="30966">
                  <c:v>0.003229167</c:v>
                </c:pt>
                <c:pt idx="30967">
                  <c:v>0.003923611</c:v>
                </c:pt>
                <c:pt idx="30968">
                  <c:v>0.006087963</c:v>
                </c:pt>
                <c:pt idx="30969">
                  <c:v>0.001805556</c:v>
                </c:pt>
                <c:pt idx="30970">
                  <c:v>0.002476852</c:v>
                </c:pt>
                <c:pt idx="30971">
                  <c:v>0.016469907</c:v>
                </c:pt>
                <c:pt idx="30972">
                  <c:v>0.001782407</c:v>
                </c:pt>
                <c:pt idx="30973">
                  <c:v>0.002962963</c:v>
                </c:pt>
                <c:pt idx="30974">
                  <c:v>0.002685185</c:v>
                </c:pt>
                <c:pt idx="30975">
                  <c:v>0.000798611</c:v>
                </c:pt>
                <c:pt idx="30976">
                  <c:v>0.001423611</c:v>
                </c:pt>
                <c:pt idx="30977">
                  <c:v>0.00125</c:v>
                </c:pt>
                <c:pt idx="30978">
                  <c:v>0.001736111</c:v>
                </c:pt>
                <c:pt idx="30979">
                  <c:v>0.001886574</c:v>
                </c:pt>
                <c:pt idx="30980">
                  <c:v>0.001990741</c:v>
                </c:pt>
                <c:pt idx="30981">
                  <c:v>0.001643519</c:v>
                </c:pt>
                <c:pt idx="30982">
                  <c:v>0.001331019</c:v>
                </c:pt>
                <c:pt idx="30983">
                  <c:v>0.011388889</c:v>
                </c:pt>
                <c:pt idx="30984">
                  <c:v>9.25926E-05</c:v>
                </c:pt>
                <c:pt idx="30985">
                  <c:v>0.002546296</c:v>
                </c:pt>
                <c:pt idx="30986">
                  <c:v>0.004131944</c:v>
                </c:pt>
                <c:pt idx="30987">
                  <c:v>0.000138889</c:v>
                </c:pt>
                <c:pt idx="30988">
                  <c:v>0.00599537</c:v>
                </c:pt>
                <c:pt idx="30989">
                  <c:v>0.005011574</c:v>
                </c:pt>
                <c:pt idx="30990">
                  <c:v>0.001215278</c:v>
                </c:pt>
                <c:pt idx="30991">
                  <c:v>0.000509259</c:v>
                </c:pt>
                <c:pt idx="30992">
                  <c:v>0.001597222</c:v>
                </c:pt>
                <c:pt idx="30993">
                  <c:v>0.001666667</c:v>
                </c:pt>
                <c:pt idx="30994">
                  <c:v>0.000127315</c:v>
                </c:pt>
                <c:pt idx="30995">
                  <c:v>0.000486111</c:v>
                </c:pt>
                <c:pt idx="30996">
                  <c:v>0.002511574</c:v>
                </c:pt>
                <c:pt idx="30997">
                  <c:v>0.001608796</c:v>
                </c:pt>
                <c:pt idx="30998">
                  <c:v>0.035902778</c:v>
                </c:pt>
                <c:pt idx="30999">
                  <c:v>0.013425926</c:v>
                </c:pt>
                <c:pt idx="31000">
                  <c:v>8.10185E-05</c:v>
                </c:pt>
                <c:pt idx="31001">
                  <c:v>0.002430556</c:v>
                </c:pt>
                <c:pt idx="31002">
                  <c:v>0.002164352</c:v>
                </c:pt>
                <c:pt idx="31003">
                  <c:v>0.003298611</c:v>
                </c:pt>
                <c:pt idx="31004">
                  <c:v>0.004097222</c:v>
                </c:pt>
                <c:pt idx="31005">
                  <c:v>0.002291667</c:v>
                </c:pt>
                <c:pt idx="31006">
                  <c:v>0.002789352</c:v>
                </c:pt>
                <c:pt idx="31007">
                  <c:v>0.002974537</c:v>
                </c:pt>
                <c:pt idx="31008">
                  <c:v>0.003125</c:v>
                </c:pt>
                <c:pt idx="31009">
                  <c:v>0.000787037</c:v>
                </c:pt>
                <c:pt idx="31010">
                  <c:v>0.002303241</c:v>
                </c:pt>
                <c:pt idx="31011">
                  <c:v>0.003240741</c:v>
                </c:pt>
                <c:pt idx="31012">
                  <c:v>0.003217593</c:v>
                </c:pt>
                <c:pt idx="31013">
                  <c:v>0.003333333</c:v>
                </c:pt>
                <c:pt idx="31014">
                  <c:v>0.001712963</c:v>
                </c:pt>
                <c:pt idx="31015">
                  <c:v>0.007696759</c:v>
                </c:pt>
                <c:pt idx="31016">
                  <c:v>9.25926E-05</c:v>
                </c:pt>
                <c:pt idx="31017">
                  <c:v>0.000115741</c:v>
                </c:pt>
                <c:pt idx="31018">
                  <c:v>0.000543981</c:v>
                </c:pt>
                <c:pt idx="31019">
                  <c:v>0.001238426</c:v>
                </c:pt>
                <c:pt idx="31020">
                  <c:v>0.001736111</c:v>
                </c:pt>
                <c:pt idx="31021">
                  <c:v>0.002881944</c:v>
                </c:pt>
                <c:pt idx="31022">
                  <c:v>0.00505787</c:v>
                </c:pt>
                <c:pt idx="31023">
                  <c:v>0.001435185</c:v>
                </c:pt>
                <c:pt idx="31024">
                  <c:v>0.006099537</c:v>
                </c:pt>
                <c:pt idx="31025">
                  <c:v>0.00068287</c:v>
                </c:pt>
                <c:pt idx="31026">
                  <c:v>0.000821759</c:v>
                </c:pt>
                <c:pt idx="31027">
                  <c:v>0.001493056</c:v>
                </c:pt>
                <c:pt idx="31028">
                  <c:v>0.002233796</c:v>
                </c:pt>
                <c:pt idx="31029">
                  <c:v>0.013796296</c:v>
                </c:pt>
                <c:pt idx="31030">
                  <c:v>0.000277778</c:v>
                </c:pt>
                <c:pt idx="31031">
                  <c:v>0.00494213</c:v>
                </c:pt>
                <c:pt idx="31032">
                  <c:v>0.00125</c:v>
                </c:pt>
                <c:pt idx="31033">
                  <c:v>0.001712963</c:v>
                </c:pt>
                <c:pt idx="31034">
                  <c:v>0.001493056</c:v>
                </c:pt>
                <c:pt idx="31035">
                  <c:v>0.003356481</c:v>
                </c:pt>
                <c:pt idx="31036">
                  <c:v>0.000856481</c:v>
                </c:pt>
                <c:pt idx="31037">
                  <c:v>0.000150463</c:v>
                </c:pt>
                <c:pt idx="31038">
                  <c:v>0.006840278</c:v>
                </c:pt>
                <c:pt idx="31039">
                  <c:v>0.012118056</c:v>
                </c:pt>
                <c:pt idx="31040">
                  <c:v>0.002256944</c:v>
                </c:pt>
                <c:pt idx="31041">
                  <c:v>0.001377315</c:v>
                </c:pt>
                <c:pt idx="31042">
                  <c:v>0.005358796</c:v>
                </c:pt>
                <c:pt idx="31043">
                  <c:v>0.002731481</c:v>
                </c:pt>
                <c:pt idx="31044">
                  <c:v>0.002280093</c:v>
                </c:pt>
                <c:pt idx="31045">
                  <c:v>0.001273148</c:v>
                </c:pt>
                <c:pt idx="31046">
                  <c:v>0.00525463</c:v>
                </c:pt>
                <c:pt idx="31047">
                  <c:v>0.005543981</c:v>
                </c:pt>
                <c:pt idx="31048">
                  <c:v>0.003310185</c:v>
                </c:pt>
                <c:pt idx="31049">
                  <c:v>0.005324074</c:v>
                </c:pt>
                <c:pt idx="31050">
                  <c:v>0.007025463</c:v>
                </c:pt>
                <c:pt idx="31051">
                  <c:v>0.001064815</c:v>
                </c:pt>
                <c:pt idx="31052">
                  <c:v>0.003541667</c:v>
                </c:pt>
                <c:pt idx="31053">
                  <c:v>0.00412037</c:v>
                </c:pt>
                <c:pt idx="31054">
                  <c:v>0.002650463</c:v>
                </c:pt>
                <c:pt idx="31055">
                  <c:v>0.00181713</c:v>
                </c:pt>
                <c:pt idx="31056">
                  <c:v>0.003125</c:v>
                </c:pt>
                <c:pt idx="31057">
                  <c:v>0.009108796</c:v>
                </c:pt>
                <c:pt idx="31058">
                  <c:v>0.000358796</c:v>
                </c:pt>
                <c:pt idx="31059">
                  <c:v>0.001180556</c:v>
                </c:pt>
                <c:pt idx="31060">
                  <c:v>0.002118056</c:v>
                </c:pt>
                <c:pt idx="31061">
                  <c:v>0.0025</c:v>
                </c:pt>
                <c:pt idx="31062">
                  <c:v>0.001122685</c:v>
                </c:pt>
                <c:pt idx="31063">
                  <c:v>8.10185E-05</c:v>
                </c:pt>
                <c:pt idx="31064">
                  <c:v>0.00150463</c:v>
                </c:pt>
                <c:pt idx="31065">
                  <c:v>0.000405093</c:v>
                </c:pt>
                <c:pt idx="31066">
                  <c:v>0.002094907</c:v>
                </c:pt>
                <c:pt idx="31067">
                  <c:v>0.003287037</c:v>
                </c:pt>
                <c:pt idx="31068">
                  <c:v>0.000115741</c:v>
                </c:pt>
                <c:pt idx="31069">
                  <c:v>0.003113426</c:v>
                </c:pt>
                <c:pt idx="31070">
                  <c:v>0.001828704</c:v>
                </c:pt>
                <c:pt idx="31071">
                  <c:v>0.000648148</c:v>
                </c:pt>
                <c:pt idx="31072">
                  <c:v>0.000243056</c:v>
                </c:pt>
                <c:pt idx="31073">
                  <c:v>0.000127315</c:v>
                </c:pt>
                <c:pt idx="31074">
                  <c:v>0.000115741</c:v>
                </c:pt>
                <c:pt idx="31075">
                  <c:v>0.000439815</c:v>
                </c:pt>
                <c:pt idx="31076">
                  <c:v>0.001539352</c:v>
                </c:pt>
                <c:pt idx="31077">
                  <c:v>0.000266204</c:v>
                </c:pt>
                <c:pt idx="31078">
                  <c:v>0.000972222</c:v>
                </c:pt>
                <c:pt idx="31079">
                  <c:v>0.000185185</c:v>
                </c:pt>
                <c:pt idx="31080">
                  <c:v>0.000138889</c:v>
                </c:pt>
                <c:pt idx="31081">
                  <c:v>0.001759259</c:v>
                </c:pt>
                <c:pt idx="31082">
                  <c:v>0.000185185</c:v>
                </c:pt>
                <c:pt idx="31083">
                  <c:v>0.001215278</c:v>
                </c:pt>
                <c:pt idx="31084">
                  <c:v>8.10185E-05</c:v>
                </c:pt>
                <c:pt idx="31085">
                  <c:v>0.001412037</c:v>
                </c:pt>
                <c:pt idx="31086">
                  <c:v>8.10185E-05</c:v>
                </c:pt>
                <c:pt idx="31087">
                  <c:v>0.000138889</c:v>
                </c:pt>
                <c:pt idx="31088">
                  <c:v>0.000439815</c:v>
                </c:pt>
                <c:pt idx="31089">
                  <c:v>0.000162037</c:v>
                </c:pt>
                <c:pt idx="31090">
                  <c:v>0.001354167</c:v>
                </c:pt>
                <c:pt idx="31091">
                  <c:v>0.000219907</c:v>
                </c:pt>
                <c:pt idx="31092">
                  <c:v>0.000543981</c:v>
                </c:pt>
                <c:pt idx="31093">
                  <c:v>0.001539352</c:v>
                </c:pt>
                <c:pt idx="31094">
                  <c:v>0.000798611</c:v>
                </c:pt>
                <c:pt idx="31095">
                  <c:v>0.00025463</c:v>
                </c:pt>
                <c:pt idx="31096">
                  <c:v>0.000590278</c:v>
                </c:pt>
                <c:pt idx="31097">
                  <c:v>0.001608796</c:v>
                </c:pt>
                <c:pt idx="31098">
                  <c:v>0.000185185</c:v>
                </c:pt>
                <c:pt idx="31099">
                  <c:v>0.001689815</c:v>
                </c:pt>
                <c:pt idx="31100">
                  <c:v>0.005810185</c:v>
                </c:pt>
                <c:pt idx="31101">
                  <c:v>0.003564815</c:v>
                </c:pt>
                <c:pt idx="31102">
                  <c:v>0.003101852</c:v>
                </c:pt>
                <c:pt idx="31103">
                  <c:v>0.002037037</c:v>
                </c:pt>
                <c:pt idx="31104">
                  <c:v>0.004513889</c:v>
                </c:pt>
                <c:pt idx="31105">
                  <c:v>0.001712963</c:v>
                </c:pt>
                <c:pt idx="31106">
                  <c:v>0.000127315</c:v>
                </c:pt>
                <c:pt idx="31107">
                  <c:v>0.000138889</c:v>
                </c:pt>
                <c:pt idx="31108">
                  <c:v>0.008113426</c:v>
                </c:pt>
                <c:pt idx="31109">
                  <c:v>0.001006944</c:v>
                </c:pt>
                <c:pt idx="31110">
                  <c:v>0.010555556</c:v>
                </c:pt>
                <c:pt idx="31111">
                  <c:v>0.000914352</c:v>
                </c:pt>
                <c:pt idx="31112">
                  <c:v>0.001180556</c:v>
                </c:pt>
                <c:pt idx="31113">
                  <c:v>0.001793981</c:v>
                </c:pt>
                <c:pt idx="31114">
                  <c:v>0.003958333</c:v>
                </c:pt>
                <c:pt idx="31115">
                  <c:v>0.002199074</c:v>
                </c:pt>
                <c:pt idx="31116">
                  <c:v>0.01369213</c:v>
                </c:pt>
                <c:pt idx="31117">
                  <c:v>0.000335648</c:v>
                </c:pt>
                <c:pt idx="31118">
                  <c:v>0.000821759</c:v>
                </c:pt>
                <c:pt idx="31119">
                  <c:v>0.000949074</c:v>
                </c:pt>
                <c:pt idx="31120">
                  <c:v>0.002141204</c:v>
                </c:pt>
                <c:pt idx="31121">
                  <c:v>0.001354167</c:v>
                </c:pt>
                <c:pt idx="31122">
                  <c:v>0.0003125</c:v>
                </c:pt>
                <c:pt idx="31123">
                  <c:v>0.000324074</c:v>
                </c:pt>
                <c:pt idx="31124">
                  <c:v>0.001215278</c:v>
                </c:pt>
                <c:pt idx="31125">
                  <c:v>0.001990741</c:v>
                </c:pt>
                <c:pt idx="31126">
                  <c:v>0.002858796</c:v>
                </c:pt>
                <c:pt idx="31127">
                  <c:v>0.000300926</c:v>
                </c:pt>
                <c:pt idx="31128">
                  <c:v>0.000208333</c:v>
                </c:pt>
                <c:pt idx="31129">
                  <c:v>0.000208333</c:v>
                </c:pt>
                <c:pt idx="31130">
                  <c:v>0.000694444</c:v>
                </c:pt>
                <c:pt idx="31131">
                  <c:v>0.004803241</c:v>
                </c:pt>
                <c:pt idx="31132">
                  <c:v>0.000520833</c:v>
                </c:pt>
                <c:pt idx="31133">
                  <c:v>0.000416667</c:v>
                </c:pt>
                <c:pt idx="31134">
                  <c:v>0.000486111</c:v>
                </c:pt>
                <c:pt idx="31135">
                  <c:v>0.000138889</c:v>
                </c:pt>
                <c:pt idx="31136">
                  <c:v>0.000150463</c:v>
                </c:pt>
                <c:pt idx="31137">
                  <c:v>0.017835648</c:v>
                </c:pt>
                <c:pt idx="31138">
                  <c:v>0.000150463</c:v>
                </c:pt>
                <c:pt idx="31139">
                  <c:v>0.002037037</c:v>
                </c:pt>
                <c:pt idx="31140">
                  <c:v>0.001967593</c:v>
                </c:pt>
                <c:pt idx="31141">
                  <c:v>0.000868056</c:v>
                </c:pt>
                <c:pt idx="31142">
                  <c:v>0.00068287</c:v>
                </c:pt>
                <c:pt idx="31143">
                  <c:v>0.000150463</c:v>
                </c:pt>
                <c:pt idx="31144">
                  <c:v>0.003993056</c:v>
                </c:pt>
                <c:pt idx="31145">
                  <c:v>0.000173611</c:v>
                </c:pt>
                <c:pt idx="31146">
                  <c:v>0.001412037</c:v>
                </c:pt>
                <c:pt idx="31147">
                  <c:v>0.000706019</c:v>
                </c:pt>
                <c:pt idx="31148">
                  <c:v>0.001261574</c:v>
                </c:pt>
                <c:pt idx="31149">
                  <c:v>0.002025463</c:v>
                </c:pt>
                <c:pt idx="31150">
                  <c:v>0.001342593</c:v>
                </c:pt>
                <c:pt idx="31151">
                  <c:v>0.000196759</c:v>
                </c:pt>
                <c:pt idx="31152">
                  <c:v>0.001238426</c:v>
                </c:pt>
                <c:pt idx="31153">
                  <c:v>0.000543981</c:v>
                </c:pt>
                <c:pt idx="31154">
                  <c:v>0.000497685</c:v>
                </c:pt>
                <c:pt idx="31155">
                  <c:v>0.001412037</c:v>
                </c:pt>
                <c:pt idx="31156">
                  <c:v>0.001458333</c:v>
                </c:pt>
                <c:pt idx="31157">
                  <c:v>0.002210648</c:v>
                </c:pt>
                <c:pt idx="31158">
                  <c:v>0.005543981</c:v>
                </c:pt>
                <c:pt idx="31159">
                  <c:v>0.000787037</c:v>
                </c:pt>
                <c:pt idx="31160">
                  <c:v>0.002199074</c:v>
                </c:pt>
                <c:pt idx="31161">
                  <c:v>0.001423611</c:v>
                </c:pt>
                <c:pt idx="31162">
                  <c:v>0.001168981</c:v>
                </c:pt>
                <c:pt idx="31163">
                  <c:v>0.001597222</c:v>
                </c:pt>
                <c:pt idx="31164">
                  <c:v>8.10185E-05</c:v>
                </c:pt>
                <c:pt idx="31165">
                  <c:v>0.000138889</c:v>
                </c:pt>
                <c:pt idx="31166">
                  <c:v>9.25926E-05</c:v>
                </c:pt>
                <c:pt idx="31167">
                  <c:v>0.000173611</c:v>
                </c:pt>
                <c:pt idx="31168">
                  <c:v>0.002928241</c:v>
                </c:pt>
                <c:pt idx="31169">
                  <c:v>0.000810185</c:v>
                </c:pt>
                <c:pt idx="31170">
                  <c:v>0.000671296</c:v>
                </c:pt>
                <c:pt idx="31171">
                  <c:v>0.001365741</c:v>
                </c:pt>
                <c:pt idx="31172">
                  <c:v>0.00125</c:v>
                </c:pt>
                <c:pt idx="31173">
                  <c:v>0.007939815</c:v>
                </c:pt>
                <c:pt idx="31174">
                  <c:v>0.000555556</c:v>
                </c:pt>
                <c:pt idx="31175">
                  <c:v>0.000972222</c:v>
                </c:pt>
                <c:pt idx="31176">
                  <c:v>0.001030093</c:v>
                </c:pt>
                <c:pt idx="31177">
                  <c:v>0.001180556</c:v>
                </c:pt>
                <c:pt idx="31178">
                  <c:v>0.002025463</c:v>
                </c:pt>
                <c:pt idx="31179">
                  <c:v>0.009768519</c:v>
                </c:pt>
                <c:pt idx="31180">
                  <c:v>0.002361111</c:v>
                </c:pt>
                <c:pt idx="31181">
                  <c:v>0.000555556</c:v>
                </c:pt>
                <c:pt idx="31182">
                  <c:v>0.001944444</c:v>
                </c:pt>
                <c:pt idx="31183">
                  <c:v>0.000347222</c:v>
                </c:pt>
                <c:pt idx="31184">
                  <c:v>0.000486111</c:v>
                </c:pt>
                <c:pt idx="31185">
                  <c:v>0.000196759</c:v>
                </c:pt>
                <c:pt idx="31186">
                  <c:v>0.001736111</c:v>
                </c:pt>
                <c:pt idx="31187">
                  <c:v>0.005011574</c:v>
                </c:pt>
                <c:pt idx="31188">
                  <c:v>0.000277778</c:v>
                </c:pt>
                <c:pt idx="31189">
                  <c:v>0.00056713</c:v>
                </c:pt>
                <c:pt idx="31190">
                  <c:v>0.001111111</c:v>
                </c:pt>
                <c:pt idx="31191">
                  <c:v>0.002615741</c:v>
                </c:pt>
                <c:pt idx="31192">
                  <c:v>0.0025</c:v>
                </c:pt>
                <c:pt idx="31193">
                  <c:v>0.000150463</c:v>
                </c:pt>
                <c:pt idx="31194">
                  <c:v>0.001064815</c:v>
                </c:pt>
                <c:pt idx="31195">
                  <c:v>0.001111111</c:v>
                </c:pt>
                <c:pt idx="31196">
                  <c:v>0.001990741</c:v>
                </c:pt>
                <c:pt idx="31197">
                  <c:v>0.000289352</c:v>
                </c:pt>
                <c:pt idx="31198">
                  <c:v>0.001296296</c:v>
                </c:pt>
                <c:pt idx="31199">
                  <c:v>0.000474537</c:v>
                </c:pt>
                <c:pt idx="31200">
                  <c:v>0.0021875</c:v>
                </c:pt>
                <c:pt idx="31201">
                  <c:v>0.000590278</c:v>
                </c:pt>
                <c:pt idx="31202">
                  <c:v>0.001527778</c:v>
                </c:pt>
                <c:pt idx="31203">
                  <c:v>0.001041667</c:v>
                </c:pt>
                <c:pt idx="31204">
                  <c:v>0.001064815</c:v>
                </c:pt>
                <c:pt idx="31205">
                  <c:v>0.000821759</c:v>
                </c:pt>
                <c:pt idx="31206">
                  <c:v>0.001863426</c:v>
                </c:pt>
                <c:pt idx="31207">
                  <c:v>0.000520833</c:v>
                </c:pt>
                <c:pt idx="31208">
                  <c:v>0.001666667</c:v>
                </c:pt>
                <c:pt idx="31209">
                  <c:v>0.004490741</c:v>
                </c:pt>
                <c:pt idx="31210">
                  <c:v>0.009664352</c:v>
                </c:pt>
                <c:pt idx="31211">
                  <c:v>0.004386574</c:v>
                </c:pt>
                <c:pt idx="31212">
                  <c:v>0.0034375</c:v>
                </c:pt>
                <c:pt idx="31213">
                  <c:v>0.003113426</c:v>
                </c:pt>
                <c:pt idx="31214">
                  <c:v>0.00162037</c:v>
                </c:pt>
                <c:pt idx="31215">
                  <c:v>0.000428241</c:v>
                </c:pt>
                <c:pt idx="31216">
                  <c:v>0.005474537</c:v>
                </c:pt>
                <c:pt idx="31217">
                  <c:v>0.000138889</c:v>
                </c:pt>
                <c:pt idx="31218">
                  <c:v>0.009456019</c:v>
                </c:pt>
                <c:pt idx="31219">
                  <c:v>0.000428241</c:v>
                </c:pt>
                <c:pt idx="31220">
                  <c:v>0.001701389</c:v>
                </c:pt>
                <c:pt idx="31221">
                  <c:v>0.001226852</c:v>
                </c:pt>
                <c:pt idx="31222">
                  <c:v>0.002592593</c:v>
                </c:pt>
                <c:pt idx="31223">
                  <c:v>0.003217593</c:v>
                </c:pt>
                <c:pt idx="31224">
                  <c:v>8.10185E-05</c:v>
                </c:pt>
                <c:pt idx="31225">
                  <c:v>0.000555556</c:v>
                </c:pt>
                <c:pt idx="31226">
                  <c:v>0.000752315</c:v>
                </c:pt>
                <c:pt idx="31227">
                  <c:v>0.002569444</c:v>
                </c:pt>
                <c:pt idx="31228">
                  <c:v>0.000231481</c:v>
                </c:pt>
                <c:pt idx="31229">
                  <c:v>0.000266204</c:v>
                </c:pt>
                <c:pt idx="31230">
                  <c:v>0.003356481</c:v>
                </c:pt>
                <c:pt idx="31231">
                  <c:v>0.001944444</c:v>
                </c:pt>
                <c:pt idx="31232">
                  <c:v>0.000509259</c:v>
                </c:pt>
                <c:pt idx="31233">
                  <c:v>0.000740741</c:v>
                </c:pt>
                <c:pt idx="31234">
                  <c:v>0.000173611</c:v>
                </c:pt>
                <c:pt idx="31235">
                  <c:v>0.001979167</c:v>
                </c:pt>
                <c:pt idx="31236">
                  <c:v>0.000914352</c:v>
                </c:pt>
                <c:pt idx="31237">
                  <c:v>0.000381944</c:v>
                </c:pt>
                <c:pt idx="31238">
                  <c:v>0.00244213</c:v>
                </c:pt>
                <c:pt idx="31239">
                  <c:v>0.000509259</c:v>
                </c:pt>
                <c:pt idx="31240">
                  <c:v>0.001053241</c:v>
                </c:pt>
                <c:pt idx="31241">
                  <c:v>0.000243056</c:v>
                </c:pt>
                <c:pt idx="31242">
                  <c:v>0.0034375</c:v>
                </c:pt>
                <c:pt idx="31243">
                  <c:v>0.0228125</c:v>
                </c:pt>
                <c:pt idx="31244">
                  <c:v>0.00119213</c:v>
                </c:pt>
                <c:pt idx="31245">
                  <c:v>0.000150463</c:v>
                </c:pt>
                <c:pt idx="31246">
                  <c:v>0.000115741</c:v>
                </c:pt>
                <c:pt idx="31247">
                  <c:v>0.001793981</c:v>
                </c:pt>
                <c:pt idx="31248">
                  <c:v>0.002824074</c:v>
                </c:pt>
                <c:pt idx="31249">
                  <c:v>0.000208333</c:v>
                </c:pt>
                <c:pt idx="31250">
                  <c:v>0.000162037</c:v>
                </c:pt>
                <c:pt idx="31251">
                  <c:v>0.00712963</c:v>
                </c:pt>
                <c:pt idx="31252">
                  <c:v>0.009560185</c:v>
                </c:pt>
                <c:pt idx="31253">
                  <c:v>0.001736111</c:v>
                </c:pt>
                <c:pt idx="31254">
                  <c:v>0.001446759</c:v>
                </c:pt>
                <c:pt idx="31255">
                  <c:v>0.000601852</c:v>
                </c:pt>
                <c:pt idx="31256">
                  <c:v>0.001412037</c:v>
                </c:pt>
                <c:pt idx="31257">
                  <c:v>0.001122685</c:v>
                </c:pt>
                <c:pt idx="31258">
                  <c:v>0.000763889</c:v>
                </c:pt>
                <c:pt idx="31259">
                  <c:v>0.00099537</c:v>
                </c:pt>
                <c:pt idx="31260">
                  <c:v>0.003206019</c:v>
                </c:pt>
                <c:pt idx="31261">
                  <c:v>0.001782407</c:v>
                </c:pt>
                <c:pt idx="31262">
                  <c:v>0.000740741</c:v>
                </c:pt>
                <c:pt idx="31263">
                  <c:v>0.001157407</c:v>
                </c:pt>
                <c:pt idx="31264">
                  <c:v>0.001851852</c:v>
                </c:pt>
                <c:pt idx="31265">
                  <c:v>0.001701389</c:v>
                </c:pt>
                <c:pt idx="31266">
                  <c:v>0.005821759</c:v>
                </c:pt>
                <c:pt idx="31267">
                  <c:v>0.005960648</c:v>
                </c:pt>
                <c:pt idx="31268">
                  <c:v>0.002395833</c:v>
                </c:pt>
                <c:pt idx="31269">
                  <c:v>0.00056713</c:v>
                </c:pt>
                <c:pt idx="31270">
                  <c:v>0.001782407</c:v>
                </c:pt>
                <c:pt idx="31271">
                  <c:v>0.000451389</c:v>
                </c:pt>
                <c:pt idx="31272">
                  <c:v>0.001840278</c:v>
                </c:pt>
                <c:pt idx="31273">
                  <c:v>0.001527778</c:v>
                </c:pt>
                <c:pt idx="31274">
                  <c:v>0.001365741</c:v>
                </c:pt>
                <c:pt idx="31275">
                  <c:v>0.002175926</c:v>
                </c:pt>
                <c:pt idx="31276">
                  <c:v>0.002407407</c:v>
                </c:pt>
                <c:pt idx="31277">
                  <c:v>0.004652778</c:v>
                </c:pt>
                <c:pt idx="31278">
                  <c:v>0.006111111</c:v>
                </c:pt>
                <c:pt idx="31279">
                  <c:v>0.001423611</c:v>
                </c:pt>
                <c:pt idx="31280">
                  <c:v>0.003831019</c:v>
                </c:pt>
                <c:pt idx="31281">
                  <c:v>0.005162037</c:v>
                </c:pt>
                <c:pt idx="31282">
                  <c:v>0.004097222</c:v>
                </c:pt>
                <c:pt idx="31283">
                  <c:v>0.000775463</c:v>
                </c:pt>
                <c:pt idx="31284">
                  <c:v>0.000925926</c:v>
                </c:pt>
                <c:pt idx="31285">
                  <c:v>0.003298611</c:v>
                </c:pt>
                <c:pt idx="31286">
                  <c:v>0.000648148</c:v>
                </c:pt>
                <c:pt idx="31287">
                  <c:v>0.0003125</c:v>
                </c:pt>
                <c:pt idx="31288">
                  <c:v>0.00125</c:v>
                </c:pt>
                <c:pt idx="31289">
                  <c:v>0.000648148</c:v>
                </c:pt>
                <c:pt idx="31290">
                  <c:v>0.003576389</c:v>
                </c:pt>
                <c:pt idx="31291">
                  <c:v>0.001423611</c:v>
                </c:pt>
                <c:pt idx="31292">
                  <c:v>0.001296296</c:v>
                </c:pt>
                <c:pt idx="31293">
                  <c:v>0.001759259</c:v>
                </c:pt>
                <c:pt idx="31294">
                  <c:v>0.001261574</c:v>
                </c:pt>
                <c:pt idx="31295">
                  <c:v>0.00212963</c:v>
                </c:pt>
                <c:pt idx="31296">
                  <c:v>0.003240741</c:v>
                </c:pt>
                <c:pt idx="31297">
                  <c:v>0.002627315</c:v>
                </c:pt>
                <c:pt idx="31298">
                  <c:v>0.003171296</c:v>
                </c:pt>
                <c:pt idx="31299">
                  <c:v>0.004270833</c:v>
                </c:pt>
                <c:pt idx="31300">
                  <c:v>0.001365741</c:v>
                </c:pt>
                <c:pt idx="31301">
                  <c:v>0.001030093</c:v>
                </c:pt>
                <c:pt idx="31302">
                  <c:v>0.001608796</c:v>
                </c:pt>
                <c:pt idx="31303">
                  <c:v>0.004490741</c:v>
                </c:pt>
                <c:pt idx="31304">
                  <c:v>0.003032407</c:v>
                </c:pt>
                <c:pt idx="31305">
                  <c:v>0.001909722</c:v>
                </c:pt>
                <c:pt idx="31306">
                  <c:v>0.000706019</c:v>
                </c:pt>
                <c:pt idx="31307">
                  <c:v>0.001145833</c:v>
                </c:pt>
                <c:pt idx="31308">
                  <c:v>0.001400463</c:v>
                </c:pt>
                <c:pt idx="31309">
                  <c:v>0.000648148</c:v>
                </c:pt>
                <c:pt idx="31310">
                  <c:v>0.001377315</c:v>
                </c:pt>
                <c:pt idx="31311">
                  <c:v>0.000821759</c:v>
                </c:pt>
                <c:pt idx="31312">
                  <c:v>0.001064815</c:v>
                </c:pt>
                <c:pt idx="31313">
                  <c:v>0.001701389</c:v>
                </c:pt>
                <c:pt idx="31314">
                  <c:v>0.000868056</c:v>
                </c:pt>
                <c:pt idx="31315">
                  <c:v>0.001828704</c:v>
                </c:pt>
                <c:pt idx="31316">
                  <c:v>0.001203704</c:v>
                </c:pt>
                <c:pt idx="31317">
                  <c:v>0.001423611</c:v>
                </c:pt>
                <c:pt idx="31318">
                  <c:v>0.001087963</c:v>
                </c:pt>
                <c:pt idx="31319">
                  <c:v>0.001759259</c:v>
                </c:pt>
                <c:pt idx="31320">
                  <c:v>0.000636574</c:v>
                </c:pt>
                <c:pt idx="31321">
                  <c:v>0.005081019</c:v>
                </c:pt>
                <c:pt idx="31322">
                  <c:v>0.008171296</c:v>
                </c:pt>
                <c:pt idx="31323">
                  <c:v>0.003460648</c:v>
                </c:pt>
                <c:pt idx="31324">
                  <c:v>0.001400463</c:v>
                </c:pt>
                <c:pt idx="31325">
                  <c:v>0.001597222</c:v>
                </c:pt>
                <c:pt idx="31326">
                  <c:v>0.000763889</c:v>
                </c:pt>
                <c:pt idx="31327">
                  <c:v>0.001076389</c:v>
                </c:pt>
                <c:pt idx="31328">
                  <c:v>0.000868056</c:v>
                </c:pt>
                <c:pt idx="31329">
                  <c:v>0.001076389</c:v>
                </c:pt>
                <c:pt idx="31330">
                  <c:v>0.001469907</c:v>
                </c:pt>
                <c:pt idx="31331">
                  <c:v>0.001585648</c:v>
                </c:pt>
                <c:pt idx="31332">
                  <c:v>0.003020833</c:v>
                </c:pt>
                <c:pt idx="31333">
                  <c:v>0.001967593</c:v>
                </c:pt>
                <c:pt idx="31334">
                  <c:v>0.001053241</c:v>
                </c:pt>
                <c:pt idx="31335">
                  <c:v>0.001597222</c:v>
                </c:pt>
                <c:pt idx="31336">
                  <c:v>0.003831019</c:v>
                </c:pt>
                <c:pt idx="31337">
                  <c:v>0.000752315</c:v>
                </c:pt>
                <c:pt idx="31338">
                  <c:v>0.000659722</c:v>
                </c:pt>
                <c:pt idx="31339">
                  <c:v>0.002581019</c:v>
                </c:pt>
                <c:pt idx="31340">
                  <c:v>0.001064815</c:v>
                </c:pt>
                <c:pt idx="31341">
                  <c:v>0.000439815</c:v>
                </c:pt>
                <c:pt idx="31342">
                  <c:v>0.001215278</c:v>
                </c:pt>
                <c:pt idx="31343">
                  <c:v>0.005613426</c:v>
                </c:pt>
                <c:pt idx="31344">
                  <c:v>0.002696759</c:v>
                </c:pt>
                <c:pt idx="31345">
                  <c:v>0.000844907</c:v>
                </c:pt>
                <c:pt idx="31346">
                  <c:v>0.002685185</c:v>
                </c:pt>
                <c:pt idx="31347">
                  <c:v>0.001018519</c:v>
                </c:pt>
                <c:pt idx="31348">
                  <c:v>0.001412037</c:v>
                </c:pt>
                <c:pt idx="31349">
                  <c:v>0.003252315</c:v>
                </c:pt>
                <c:pt idx="31350">
                  <c:v>0.001203704</c:v>
                </c:pt>
                <c:pt idx="31351">
                  <c:v>0.001469907</c:v>
                </c:pt>
                <c:pt idx="31352">
                  <c:v>0.002268519</c:v>
                </c:pt>
                <c:pt idx="31353">
                  <c:v>0.00255787</c:v>
                </c:pt>
                <c:pt idx="31354">
                  <c:v>0.000729167</c:v>
                </c:pt>
                <c:pt idx="31355">
                  <c:v>0.002615741</c:v>
                </c:pt>
                <c:pt idx="31356">
                  <c:v>0.008530093</c:v>
                </c:pt>
                <c:pt idx="31357">
                  <c:v>0.001388889</c:v>
                </c:pt>
                <c:pt idx="31358">
                  <c:v>0.002141204</c:v>
                </c:pt>
                <c:pt idx="31359">
                  <c:v>0.003738426</c:v>
                </c:pt>
                <c:pt idx="31360">
                  <c:v>0.001122685</c:v>
                </c:pt>
                <c:pt idx="31361">
                  <c:v>0.00130787</c:v>
                </c:pt>
                <c:pt idx="31362">
                  <c:v>0.001631944</c:v>
                </c:pt>
                <c:pt idx="31363">
                  <c:v>0.002638889</c:v>
                </c:pt>
                <c:pt idx="31364">
                  <c:v>0.001782407</c:v>
                </c:pt>
                <c:pt idx="31365">
                  <c:v>0.002337963</c:v>
                </c:pt>
                <c:pt idx="31366">
                  <c:v>0.004212963</c:v>
                </c:pt>
                <c:pt idx="31367">
                  <c:v>0.013900463</c:v>
                </c:pt>
                <c:pt idx="31368">
                  <c:v>0.005393519</c:v>
                </c:pt>
                <c:pt idx="31369">
                  <c:v>0.005497685</c:v>
                </c:pt>
                <c:pt idx="31370">
                  <c:v>0.001701389</c:v>
                </c:pt>
                <c:pt idx="31371">
                  <c:v>0.002037037</c:v>
                </c:pt>
                <c:pt idx="31372">
                  <c:v>0.001990741</c:v>
                </c:pt>
                <c:pt idx="31373">
                  <c:v>0.003969907</c:v>
                </c:pt>
                <c:pt idx="31374">
                  <c:v>0.002141204</c:v>
                </c:pt>
                <c:pt idx="31375">
                  <c:v>0.004166667</c:v>
                </c:pt>
                <c:pt idx="31376">
                  <c:v>0.001550926</c:v>
                </c:pt>
                <c:pt idx="31377">
                  <c:v>0.002592593</c:v>
                </c:pt>
                <c:pt idx="31378">
                  <c:v>0.001064815</c:v>
                </c:pt>
                <c:pt idx="31379">
                  <c:v>0.000960648</c:v>
                </c:pt>
                <c:pt idx="31380">
                  <c:v>0.004108796</c:v>
                </c:pt>
                <c:pt idx="31381">
                  <c:v>0.003842593</c:v>
                </c:pt>
                <c:pt idx="31382">
                  <c:v>0.001030093</c:v>
                </c:pt>
                <c:pt idx="31383">
                  <c:v>0.003055556</c:v>
                </c:pt>
                <c:pt idx="31384">
                  <c:v>0.005115741</c:v>
                </c:pt>
                <c:pt idx="31385">
                  <c:v>0.002407407</c:v>
                </c:pt>
                <c:pt idx="31386">
                  <c:v>0.002418981</c:v>
                </c:pt>
                <c:pt idx="31387">
                  <c:v>0.001689815</c:v>
                </c:pt>
                <c:pt idx="31388">
                  <c:v>0.003009259</c:v>
                </c:pt>
                <c:pt idx="31389">
                  <c:v>0.001018519</c:v>
                </c:pt>
                <c:pt idx="31390">
                  <c:v>0.001550926</c:v>
                </c:pt>
                <c:pt idx="31391">
                  <c:v>0.000902778</c:v>
                </c:pt>
                <c:pt idx="31392">
                  <c:v>0.003101852</c:v>
                </c:pt>
                <c:pt idx="31393">
                  <c:v>0.003078704</c:v>
                </c:pt>
                <c:pt idx="31394">
                  <c:v>0.007569444</c:v>
                </c:pt>
                <c:pt idx="31395">
                  <c:v>0.000428241</c:v>
                </c:pt>
                <c:pt idx="31396">
                  <c:v>0.000752315</c:v>
                </c:pt>
                <c:pt idx="31397">
                  <c:v>0.002835648</c:v>
                </c:pt>
                <c:pt idx="31398">
                  <c:v>0.001759259</c:v>
                </c:pt>
                <c:pt idx="31399">
                  <c:v>0.004247685</c:v>
                </c:pt>
                <c:pt idx="31400">
                  <c:v>0.004178241</c:v>
                </c:pt>
                <c:pt idx="31401">
                  <c:v>0.004837963</c:v>
                </c:pt>
                <c:pt idx="31402">
                  <c:v>0.001041667</c:v>
                </c:pt>
                <c:pt idx="31403">
                  <c:v>0.001631944</c:v>
                </c:pt>
                <c:pt idx="31404">
                  <c:v>0.001018519</c:v>
                </c:pt>
                <c:pt idx="31405">
                  <c:v>0.001157407</c:v>
                </c:pt>
                <c:pt idx="31406">
                  <c:v>0.000590278</c:v>
                </c:pt>
                <c:pt idx="31407">
                  <c:v>0.002430556</c:v>
                </c:pt>
                <c:pt idx="31408">
                  <c:v>0.001122685</c:v>
                </c:pt>
                <c:pt idx="31409">
                  <c:v>0.001296296</c:v>
                </c:pt>
                <c:pt idx="31410">
                  <c:v>0.000856481</c:v>
                </c:pt>
                <c:pt idx="31411">
                  <c:v>0.002083333</c:v>
                </c:pt>
                <c:pt idx="31412">
                  <c:v>0.000335648</c:v>
                </c:pt>
                <c:pt idx="31413">
                  <c:v>0.002685185</c:v>
                </c:pt>
                <c:pt idx="31414">
                  <c:v>0.000914352</c:v>
                </c:pt>
                <c:pt idx="31415">
                  <c:v>0.005509259</c:v>
                </c:pt>
                <c:pt idx="31416">
                  <c:v>0.001423611</c:v>
                </c:pt>
                <c:pt idx="31417">
                  <c:v>0.000856481</c:v>
                </c:pt>
                <c:pt idx="31418">
                  <c:v>0.001365741</c:v>
                </c:pt>
                <c:pt idx="31419">
                  <c:v>0.001423611</c:v>
                </c:pt>
                <c:pt idx="31420">
                  <c:v>0.001087963</c:v>
                </c:pt>
                <c:pt idx="31421">
                  <c:v>0.00068287</c:v>
                </c:pt>
                <c:pt idx="31422">
                  <c:v>0.000555556</c:v>
                </c:pt>
                <c:pt idx="31423">
                  <c:v>0.002256944</c:v>
                </c:pt>
                <c:pt idx="31424">
                  <c:v>0.004965278</c:v>
                </c:pt>
                <c:pt idx="31425">
                  <c:v>0.001782407</c:v>
                </c:pt>
                <c:pt idx="31426">
                  <c:v>0.000520833</c:v>
                </c:pt>
                <c:pt idx="31427">
                  <c:v>0.000671296</c:v>
                </c:pt>
                <c:pt idx="31428">
                  <c:v>0.00224537</c:v>
                </c:pt>
                <c:pt idx="31429">
                  <c:v>0.000543981</c:v>
                </c:pt>
                <c:pt idx="31430">
                  <c:v>0.004768519</c:v>
                </c:pt>
                <c:pt idx="31431">
                  <c:v>0.004085648</c:v>
                </c:pt>
                <c:pt idx="31432">
                  <c:v>0.002222222</c:v>
                </c:pt>
                <c:pt idx="31433">
                  <c:v>0.00056713</c:v>
                </c:pt>
                <c:pt idx="31434">
                  <c:v>0.001990741</c:v>
                </c:pt>
                <c:pt idx="31435">
                  <c:v>0.002361111</c:v>
                </c:pt>
                <c:pt idx="31436">
                  <c:v>0.00037037</c:v>
                </c:pt>
                <c:pt idx="31437">
                  <c:v>0.003958333</c:v>
                </c:pt>
                <c:pt idx="31438">
                  <c:v>0.001516204</c:v>
                </c:pt>
                <c:pt idx="31439">
                  <c:v>0.00056713</c:v>
                </c:pt>
                <c:pt idx="31440">
                  <c:v>0.001006944</c:v>
                </c:pt>
                <c:pt idx="31441">
                  <c:v>0.001331019</c:v>
                </c:pt>
                <c:pt idx="31442">
                  <c:v>0.001805556</c:v>
                </c:pt>
                <c:pt idx="31443">
                  <c:v>0.000914352</c:v>
                </c:pt>
                <c:pt idx="31444">
                  <c:v>0.000821759</c:v>
                </c:pt>
                <c:pt idx="31445">
                  <c:v>0.000532407</c:v>
                </c:pt>
                <c:pt idx="31446">
                  <c:v>0.001909722</c:v>
                </c:pt>
                <c:pt idx="31447">
                  <c:v>0.000347222</c:v>
                </c:pt>
                <c:pt idx="31448">
                  <c:v>0.001145833</c:v>
                </c:pt>
                <c:pt idx="31449">
                  <c:v>0.002696759</c:v>
                </c:pt>
                <c:pt idx="31450">
                  <c:v>0.001273148</c:v>
                </c:pt>
                <c:pt idx="31451">
                  <c:v>0.008240741</c:v>
                </c:pt>
                <c:pt idx="31452">
                  <c:v>0.001956019</c:v>
                </c:pt>
                <c:pt idx="31453">
                  <c:v>0.000844907</c:v>
                </c:pt>
                <c:pt idx="31454">
                  <c:v>0.000902778</c:v>
                </c:pt>
                <c:pt idx="31455">
                  <c:v>0.00087963</c:v>
                </c:pt>
                <c:pt idx="31456">
                  <c:v>0.004375</c:v>
                </c:pt>
                <c:pt idx="31457">
                  <c:v>0.001724537</c:v>
                </c:pt>
                <c:pt idx="31458">
                  <c:v>0.001342593</c:v>
                </c:pt>
                <c:pt idx="31459">
                  <c:v>0.001608796</c:v>
                </c:pt>
                <c:pt idx="31460">
                  <c:v>0.001782407</c:v>
                </c:pt>
                <c:pt idx="31461">
                  <c:v>0.001643519</c:v>
                </c:pt>
                <c:pt idx="31462">
                  <c:v>0.001678241</c:v>
                </c:pt>
                <c:pt idx="31463">
                  <c:v>0.000798611</c:v>
                </c:pt>
                <c:pt idx="31464">
                  <c:v>0.002766204</c:v>
                </c:pt>
                <c:pt idx="31465">
                  <c:v>0.000625</c:v>
                </c:pt>
                <c:pt idx="31466">
                  <c:v>0.001967593</c:v>
                </c:pt>
                <c:pt idx="31467">
                  <c:v>0.002337963</c:v>
                </c:pt>
                <c:pt idx="31468">
                  <c:v>0.002025463</c:v>
                </c:pt>
                <c:pt idx="31469">
                  <c:v>0.001388889</c:v>
                </c:pt>
                <c:pt idx="31470">
                  <c:v>0.00068287</c:v>
                </c:pt>
                <c:pt idx="31471">
                  <c:v>0.000648148</c:v>
                </c:pt>
                <c:pt idx="31472">
                  <c:v>0.016747685</c:v>
                </c:pt>
                <c:pt idx="31473">
                  <c:v>0.00087963</c:v>
                </c:pt>
                <c:pt idx="31474">
                  <c:v>0.001516204</c:v>
                </c:pt>
                <c:pt idx="31475">
                  <c:v>0.001574074</c:v>
                </c:pt>
                <c:pt idx="31476">
                  <c:v>0.004421296</c:v>
                </c:pt>
                <c:pt idx="31477">
                  <c:v>0.001018519</c:v>
                </c:pt>
                <c:pt idx="31478">
                  <c:v>0.000451389</c:v>
                </c:pt>
                <c:pt idx="31479">
                  <c:v>0.001655093</c:v>
                </c:pt>
                <c:pt idx="31480">
                  <c:v>0.007303241</c:v>
                </c:pt>
                <c:pt idx="31481">
                  <c:v>0.001539352</c:v>
                </c:pt>
                <c:pt idx="31482">
                  <c:v>0.000960648</c:v>
                </c:pt>
                <c:pt idx="31483">
                  <c:v>0.002453704</c:v>
                </c:pt>
                <c:pt idx="31484">
                  <c:v>0.005775463</c:v>
                </c:pt>
                <c:pt idx="31485">
                  <c:v>0.004050926</c:v>
                </c:pt>
                <c:pt idx="31486">
                  <c:v>0.00119213</c:v>
                </c:pt>
                <c:pt idx="31487">
                  <c:v>0.004930556</c:v>
                </c:pt>
                <c:pt idx="31488">
                  <c:v>0.003703704</c:v>
                </c:pt>
                <c:pt idx="31489">
                  <c:v>0.001805556</c:v>
                </c:pt>
                <c:pt idx="31490">
                  <c:v>0.001944444</c:v>
                </c:pt>
                <c:pt idx="31491">
                  <c:v>0.002083333</c:v>
                </c:pt>
                <c:pt idx="31492">
                  <c:v>0.003530093</c:v>
                </c:pt>
                <c:pt idx="31493">
                  <c:v>0.001111111</c:v>
                </c:pt>
                <c:pt idx="31494">
                  <c:v>0.001759259</c:v>
                </c:pt>
                <c:pt idx="31495">
                  <c:v>0.001006944</c:v>
                </c:pt>
                <c:pt idx="31496">
                  <c:v>0.002650463</c:v>
                </c:pt>
                <c:pt idx="31497">
                  <c:v>0.001539352</c:v>
                </c:pt>
                <c:pt idx="31498">
                  <c:v>0.001215278</c:v>
                </c:pt>
                <c:pt idx="31499">
                  <c:v>0.001064815</c:v>
                </c:pt>
                <c:pt idx="31500">
                  <c:v>0.004363426</c:v>
                </c:pt>
                <c:pt idx="31501">
                  <c:v>0.004583333</c:v>
                </c:pt>
                <c:pt idx="31502">
                  <c:v>0.000891204</c:v>
                </c:pt>
                <c:pt idx="31503">
                  <c:v>0.000949074</c:v>
                </c:pt>
                <c:pt idx="31504">
                  <c:v>0.003564815</c:v>
                </c:pt>
                <c:pt idx="31505">
                  <c:v>0.000763889</c:v>
                </c:pt>
                <c:pt idx="31506">
                  <c:v>0.000706019</c:v>
                </c:pt>
                <c:pt idx="31507">
                  <c:v>0.000729167</c:v>
                </c:pt>
                <c:pt idx="31508">
                  <c:v>0.001944444</c:v>
                </c:pt>
                <c:pt idx="31509">
                  <c:v>0.00099537</c:v>
                </c:pt>
                <c:pt idx="31510">
                  <c:v>0.000740741</c:v>
                </c:pt>
                <c:pt idx="31511">
                  <c:v>0.002094907</c:v>
                </c:pt>
                <c:pt idx="31512">
                  <c:v>0.000613426</c:v>
                </c:pt>
                <c:pt idx="31513">
                  <c:v>0.00099537</c:v>
                </c:pt>
                <c:pt idx="31514">
                  <c:v>0.001041667</c:v>
                </c:pt>
                <c:pt idx="31515">
                  <c:v>0.002106481</c:v>
                </c:pt>
                <c:pt idx="31516">
                  <c:v>0.001041667</c:v>
                </c:pt>
                <c:pt idx="31517">
                  <c:v>0.000474537</c:v>
                </c:pt>
                <c:pt idx="31518">
                  <c:v>0.001377315</c:v>
                </c:pt>
                <c:pt idx="31519">
                  <c:v>0.001226852</c:v>
                </c:pt>
                <c:pt idx="31520">
                  <c:v>0.002268519</c:v>
                </c:pt>
                <c:pt idx="31521">
                  <c:v>0.001296296</c:v>
                </c:pt>
                <c:pt idx="31522">
                  <c:v>0.001331019</c:v>
                </c:pt>
                <c:pt idx="31523">
                  <c:v>0.000972222</c:v>
                </c:pt>
                <c:pt idx="31524">
                  <c:v>0.00193287</c:v>
                </c:pt>
                <c:pt idx="31525">
                  <c:v>0.002303241</c:v>
                </c:pt>
                <c:pt idx="31526">
                  <c:v>0.002256944</c:v>
                </c:pt>
                <c:pt idx="31527">
                  <c:v>0.002650463</c:v>
                </c:pt>
                <c:pt idx="31528">
                  <c:v>0.002627315</c:v>
                </c:pt>
                <c:pt idx="31529">
                  <c:v>0.001574074</c:v>
                </c:pt>
                <c:pt idx="31530">
                  <c:v>0.003078704</c:v>
                </c:pt>
                <c:pt idx="31531">
                  <c:v>0.002395833</c:v>
                </c:pt>
                <c:pt idx="31532">
                  <c:v>0.001516204</c:v>
                </c:pt>
                <c:pt idx="31533">
                  <c:v>0.001342593</c:v>
                </c:pt>
                <c:pt idx="31534">
                  <c:v>0.001168981</c:v>
                </c:pt>
                <c:pt idx="31535">
                  <c:v>0.003506944</c:v>
                </c:pt>
                <c:pt idx="31536">
                  <c:v>0.002511574</c:v>
                </c:pt>
                <c:pt idx="31537">
                  <c:v>0.000902778</c:v>
                </c:pt>
                <c:pt idx="31538">
                  <c:v>0.001076389</c:v>
                </c:pt>
                <c:pt idx="31539">
                  <c:v>0.001122685</c:v>
                </c:pt>
                <c:pt idx="31540">
                  <c:v>0.004050926</c:v>
                </c:pt>
                <c:pt idx="31541">
                  <c:v>0.001898148</c:v>
                </c:pt>
                <c:pt idx="31542">
                  <c:v>0.000925926</c:v>
                </c:pt>
                <c:pt idx="31543">
                  <c:v>0.001226852</c:v>
                </c:pt>
                <c:pt idx="31544">
                  <c:v>0.003148148</c:v>
                </c:pt>
                <c:pt idx="31545">
                  <c:v>0.000648148</c:v>
                </c:pt>
                <c:pt idx="31546">
                  <c:v>0.000868056</c:v>
                </c:pt>
                <c:pt idx="31547">
                  <c:v>0.001412037</c:v>
                </c:pt>
                <c:pt idx="31548">
                  <c:v>0.003020833</c:v>
                </c:pt>
                <c:pt idx="31549">
                  <c:v>0.00130787</c:v>
                </c:pt>
                <c:pt idx="31550">
                  <c:v>0.0015625</c:v>
                </c:pt>
                <c:pt idx="31551">
                  <c:v>0.00119213</c:v>
                </c:pt>
                <c:pt idx="31552">
                  <c:v>0.001076389</c:v>
                </c:pt>
                <c:pt idx="31553">
                  <c:v>0.00068287</c:v>
                </c:pt>
                <c:pt idx="31554">
                  <c:v>0.001840278</c:v>
                </c:pt>
                <c:pt idx="31555">
                  <c:v>0.000810185</c:v>
                </c:pt>
                <c:pt idx="31556">
                  <c:v>0.002662037</c:v>
                </c:pt>
                <c:pt idx="31557">
                  <c:v>0.000694444</c:v>
                </c:pt>
                <c:pt idx="31558">
                  <c:v>0.003078704</c:v>
                </c:pt>
                <c:pt idx="31559">
                  <c:v>0.001099537</c:v>
                </c:pt>
                <c:pt idx="31560">
                  <c:v>0.009212963</c:v>
                </c:pt>
                <c:pt idx="31561">
                  <c:v>0.001168981</c:v>
                </c:pt>
                <c:pt idx="31562">
                  <c:v>0.001111111</c:v>
                </c:pt>
                <c:pt idx="31563">
                  <c:v>0.000856481</c:v>
                </c:pt>
                <c:pt idx="31564">
                  <c:v>0.001458333</c:v>
                </c:pt>
                <c:pt idx="31565">
                  <c:v>0.003738426</c:v>
                </c:pt>
                <c:pt idx="31566">
                  <c:v>0.001168981</c:v>
                </c:pt>
                <c:pt idx="31567">
                  <c:v>0.00119213</c:v>
                </c:pt>
                <c:pt idx="31568">
                  <c:v>0.002175926</c:v>
                </c:pt>
                <c:pt idx="31569">
                  <c:v>0.002349537</c:v>
                </c:pt>
                <c:pt idx="31570">
                  <c:v>0.001168981</c:v>
                </c:pt>
                <c:pt idx="31571">
                  <c:v>0.000648148</c:v>
                </c:pt>
                <c:pt idx="31572">
                  <c:v>0.000821759</c:v>
                </c:pt>
                <c:pt idx="31573">
                  <c:v>0.000671296</c:v>
                </c:pt>
                <c:pt idx="31574">
                  <c:v>0.026967593</c:v>
                </c:pt>
                <c:pt idx="31575">
                  <c:v>0.000925926</c:v>
                </c:pt>
                <c:pt idx="31576">
                  <c:v>0.002650463</c:v>
                </c:pt>
                <c:pt idx="31577">
                  <c:v>0.000925926</c:v>
                </c:pt>
                <c:pt idx="31578">
                  <c:v>0.001805556</c:v>
                </c:pt>
                <c:pt idx="31579">
                  <c:v>0.002152778</c:v>
                </c:pt>
                <c:pt idx="31580">
                  <c:v>0.001388889</c:v>
                </c:pt>
                <c:pt idx="31581">
                  <c:v>0.001608796</c:v>
                </c:pt>
                <c:pt idx="31582">
                  <c:v>0.013993056</c:v>
                </c:pt>
                <c:pt idx="31583">
                  <c:v>0.000983796</c:v>
                </c:pt>
                <c:pt idx="31584">
                  <c:v>0.000706019</c:v>
                </c:pt>
                <c:pt idx="31585">
                  <c:v>0.035601852</c:v>
                </c:pt>
                <c:pt idx="31586">
                  <c:v>0.005</c:v>
                </c:pt>
                <c:pt idx="31587">
                  <c:v>0.003425926</c:v>
                </c:pt>
                <c:pt idx="31588">
                  <c:v>0.000706019</c:v>
                </c:pt>
                <c:pt idx="31589">
                  <c:v>0.000925926</c:v>
                </c:pt>
                <c:pt idx="31590">
                  <c:v>0.003368056</c:v>
                </c:pt>
                <c:pt idx="31591">
                  <c:v>0.001203704</c:v>
                </c:pt>
                <c:pt idx="31592">
                  <c:v>0.001076389</c:v>
                </c:pt>
                <c:pt idx="31593">
                  <c:v>0.000509259</c:v>
                </c:pt>
                <c:pt idx="31594">
                  <c:v>0.001701389</c:v>
                </c:pt>
                <c:pt idx="31595">
                  <c:v>0.000960648</c:v>
                </c:pt>
                <c:pt idx="31596">
                  <c:v>0.004537037</c:v>
                </c:pt>
                <c:pt idx="31597">
                  <c:v>0.000856481</c:v>
                </c:pt>
                <c:pt idx="31598">
                  <c:v>0.001886574</c:v>
                </c:pt>
                <c:pt idx="31599">
                  <c:v>0.004699074</c:v>
                </c:pt>
                <c:pt idx="31600">
                  <c:v>0.002546296</c:v>
                </c:pt>
                <c:pt idx="31601">
                  <c:v>0.001539352</c:v>
                </c:pt>
                <c:pt idx="31602">
                  <c:v>0.002060185</c:v>
                </c:pt>
                <c:pt idx="31603">
                  <c:v>0.002256944</c:v>
                </c:pt>
                <c:pt idx="31604">
                  <c:v>0.002164352</c:v>
                </c:pt>
                <c:pt idx="31605">
                  <c:v>0.003761574</c:v>
                </c:pt>
                <c:pt idx="31606">
                  <c:v>0.003460648</c:v>
                </c:pt>
                <c:pt idx="31607">
                  <c:v>0.003761574</c:v>
                </c:pt>
                <c:pt idx="31608">
                  <c:v>0.001840278</c:v>
                </c:pt>
                <c:pt idx="31609">
                  <c:v>0.001574074</c:v>
                </c:pt>
                <c:pt idx="31610">
                  <c:v>0.002731481</c:v>
                </c:pt>
                <c:pt idx="31611">
                  <c:v>0.001840278</c:v>
                </c:pt>
                <c:pt idx="31612">
                  <c:v>0.002685185</c:v>
                </c:pt>
                <c:pt idx="31613">
                  <c:v>0.00162037</c:v>
                </c:pt>
                <c:pt idx="31614">
                  <c:v>0.003217593</c:v>
                </c:pt>
                <c:pt idx="31615">
                  <c:v>0.00224537</c:v>
                </c:pt>
                <c:pt idx="31616">
                  <c:v>0.002592593</c:v>
                </c:pt>
                <c:pt idx="31617">
                  <c:v>0.002326389</c:v>
                </c:pt>
                <c:pt idx="31618">
                  <c:v>0.001701389</c:v>
                </c:pt>
                <c:pt idx="31619">
                  <c:v>0.002349537</c:v>
                </c:pt>
                <c:pt idx="31620">
                  <c:v>0.00193287</c:v>
                </c:pt>
                <c:pt idx="31621">
                  <c:v>0.002094907</c:v>
                </c:pt>
                <c:pt idx="31622">
                  <c:v>0.002546296</c:v>
                </c:pt>
                <c:pt idx="31623">
                  <c:v>0.001076389</c:v>
                </c:pt>
                <c:pt idx="31624">
                  <c:v>0.000543981</c:v>
                </c:pt>
                <c:pt idx="31625">
                  <c:v>0.00287037</c:v>
                </c:pt>
                <c:pt idx="31626">
                  <c:v>0.004803241</c:v>
                </c:pt>
                <c:pt idx="31627">
                  <c:v>0.002696759</c:v>
                </c:pt>
                <c:pt idx="31628">
                  <c:v>0.001331019</c:v>
                </c:pt>
                <c:pt idx="31629">
                  <c:v>0.003113426</c:v>
                </c:pt>
                <c:pt idx="31630">
                  <c:v>0.000960648</c:v>
                </c:pt>
                <c:pt idx="31631">
                  <c:v>0.001574074</c:v>
                </c:pt>
                <c:pt idx="31632">
                  <c:v>0.001030093</c:v>
                </c:pt>
                <c:pt idx="31633">
                  <c:v>0.0009375</c:v>
                </c:pt>
                <c:pt idx="31634">
                  <c:v>0.001527778</c:v>
                </c:pt>
                <c:pt idx="31635">
                  <c:v>0.000856481</c:v>
                </c:pt>
                <c:pt idx="31636">
                  <c:v>0.001331019</c:v>
                </c:pt>
                <c:pt idx="31637">
                  <c:v>0.000671296</c:v>
                </c:pt>
                <c:pt idx="31638">
                  <c:v>0.001342593</c:v>
                </c:pt>
                <c:pt idx="31639">
                  <c:v>0.001446759</c:v>
                </c:pt>
                <c:pt idx="31640">
                  <c:v>0.001666667</c:v>
                </c:pt>
                <c:pt idx="31641">
                  <c:v>0.001967593</c:v>
                </c:pt>
                <c:pt idx="31642">
                  <c:v>0.003113426</c:v>
                </c:pt>
                <c:pt idx="31643">
                  <c:v>0.001331019</c:v>
                </c:pt>
                <c:pt idx="31644">
                  <c:v>0.005856481</c:v>
                </c:pt>
                <c:pt idx="31645">
                  <c:v>0.000902778</c:v>
                </c:pt>
                <c:pt idx="31646">
                  <c:v>0.001111111</c:v>
                </c:pt>
                <c:pt idx="31647">
                  <c:v>0.003217593</c:v>
                </c:pt>
                <c:pt idx="31648">
                  <c:v>0.004756944</c:v>
                </c:pt>
                <c:pt idx="31649">
                  <c:v>0.001354167</c:v>
                </c:pt>
                <c:pt idx="31650">
                  <c:v>0.002314815</c:v>
                </c:pt>
                <c:pt idx="31651">
                  <c:v>0.001655093</c:v>
                </c:pt>
                <c:pt idx="31652">
                  <c:v>0.001087963</c:v>
                </c:pt>
                <c:pt idx="31653">
                  <c:v>0.001516204</c:v>
                </c:pt>
                <c:pt idx="31654">
                  <c:v>0.003090278</c:v>
                </c:pt>
                <c:pt idx="31655">
                  <c:v>0.005497685</c:v>
                </c:pt>
                <c:pt idx="31656">
                  <c:v>0.00099537</c:v>
                </c:pt>
                <c:pt idx="31657">
                  <c:v>0.005081019</c:v>
                </c:pt>
                <c:pt idx="31658">
                  <c:v>0.003217593</c:v>
                </c:pt>
                <c:pt idx="31659">
                  <c:v>0.002094907</c:v>
                </c:pt>
                <c:pt idx="31660">
                  <c:v>0.001168981</c:v>
                </c:pt>
                <c:pt idx="31661">
                  <c:v>0.001099537</c:v>
                </c:pt>
                <c:pt idx="31662">
                  <c:v>0.005960648</c:v>
                </c:pt>
                <c:pt idx="31663">
                  <c:v>0.003472222</c:v>
                </c:pt>
                <c:pt idx="31664">
                  <c:v>0.003958333</c:v>
                </c:pt>
                <c:pt idx="31665">
                  <c:v>0.001435185</c:v>
                </c:pt>
                <c:pt idx="31666">
                  <c:v>0.003275463</c:v>
                </c:pt>
                <c:pt idx="31667">
                  <c:v>0.001898148</c:v>
                </c:pt>
                <c:pt idx="31668">
                  <c:v>0.000902778</c:v>
                </c:pt>
                <c:pt idx="31669">
                  <c:v>0.002650463</c:v>
                </c:pt>
                <c:pt idx="31670">
                  <c:v>0.001180556</c:v>
                </c:pt>
                <c:pt idx="31671">
                  <c:v>0.003206019</c:v>
                </c:pt>
                <c:pt idx="31672">
                  <c:v>0.007974537</c:v>
                </c:pt>
                <c:pt idx="31673">
                  <c:v>0.004375</c:v>
                </c:pt>
                <c:pt idx="31674">
                  <c:v>0.001168981</c:v>
                </c:pt>
                <c:pt idx="31675">
                  <c:v>0.006458333</c:v>
                </c:pt>
                <c:pt idx="31676">
                  <c:v>0.002303241</c:v>
                </c:pt>
                <c:pt idx="31677">
                  <c:v>0.0028125</c:v>
                </c:pt>
                <c:pt idx="31678">
                  <c:v>0.001921296</c:v>
                </c:pt>
                <c:pt idx="31679">
                  <c:v>0.002708333</c:v>
                </c:pt>
                <c:pt idx="31680">
                  <c:v>0.003136574</c:v>
                </c:pt>
                <c:pt idx="31681">
                  <c:v>0.004016204</c:v>
                </c:pt>
                <c:pt idx="31682">
                  <c:v>0.002083333</c:v>
                </c:pt>
                <c:pt idx="31683">
                  <c:v>0.002928241</c:v>
                </c:pt>
                <c:pt idx="31684">
                  <c:v>0.000659722</c:v>
                </c:pt>
                <c:pt idx="31685">
                  <c:v>0.001979167</c:v>
                </c:pt>
                <c:pt idx="31686">
                  <c:v>0.001111111</c:v>
                </c:pt>
                <c:pt idx="31687">
                  <c:v>0.004803241</c:v>
                </c:pt>
                <c:pt idx="31688">
                  <c:v>0.001099537</c:v>
                </c:pt>
                <c:pt idx="31689">
                  <c:v>0.004212963</c:v>
                </c:pt>
                <c:pt idx="31690">
                  <c:v>0.001319444</c:v>
                </c:pt>
                <c:pt idx="31691">
                  <c:v>0.005983796</c:v>
                </c:pt>
                <c:pt idx="31692">
                  <c:v>0.00193287</c:v>
                </c:pt>
                <c:pt idx="31693">
                  <c:v>0.000902778</c:v>
                </c:pt>
                <c:pt idx="31694">
                  <c:v>0.012511574</c:v>
                </c:pt>
                <c:pt idx="31695">
                  <c:v>0.001886574</c:v>
                </c:pt>
                <c:pt idx="31696">
                  <c:v>0.000601852</c:v>
                </c:pt>
                <c:pt idx="31697">
                  <c:v>0.001597222</c:v>
                </c:pt>
                <c:pt idx="31698">
                  <c:v>0.002997685</c:v>
                </c:pt>
                <c:pt idx="31699">
                  <c:v>0.007916667</c:v>
                </c:pt>
                <c:pt idx="31700">
                  <c:v>0.002743056</c:v>
                </c:pt>
                <c:pt idx="31701">
                  <c:v>0.001828704</c:v>
                </c:pt>
                <c:pt idx="31702">
                  <c:v>0.005717593</c:v>
                </c:pt>
                <c:pt idx="31703">
                  <c:v>0.00306713</c:v>
                </c:pt>
                <c:pt idx="31704">
                  <c:v>0.004293981</c:v>
                </c:pt>
                <c:pt idx="31705">
                  <c:v>0.009594907</c:v>
                </c:pt>
                <c:pt idx="31706">
                  <c:v>0.00287037</c:v>
                </c:pt>
                <c:pt idx="31707">
                  <c:v>0.011076389</c:v>
                </c:pt>
                <c:pt idx="31708">
                  <c:v>0.0040625</c:v>
                </c:pt>
                <c:pt idx="31709">
                  <c:v>0.001516204</c:v>
                </c:pt>
                <c:pt idx="31710">
                  <c:v>0.000844907</c:v>
                </c:pt>
                <c:pt idx="31711">
                  <c:v>0.002337963</c:v>
                </c:pt>
                <c:pt idx="31712">
                  <c:v>0.002858796</c:v>
                </c:pt>
                <c:pt idx="31713">
                  <c:v>0.002696759</c:v>
                </c:pt>
                <c:pt idx="31714">
                  <c:v>0.001458333</c:v>
                </c:pt>
                <c:pt idx="31715">
                  <c:v>0.001238426</c:v>
                </c:pt>
                <c:pt idx="31716">
                  <c:v>0.009675926</c:v>
                </c:pt>
                <c:pt idx="31717">
                  <c:v>0.00494213</c:v>
                </c:pt>
                <c:pt idx="31718">
                  <c:v>0.002453704</c:v>
                </c:pt>
                <c:pt idx="31719">
                  <c:v>0.003171296</c:v>
                </c:pt>
                <c:pt idx="31720">
                  <c:v>0.013611111</c:v>
                </c:pt>
                <c:pt idx="31721">
                  <c:v>0.001435185</c:v>
                </c:pt>
                <c:pt idx="31722">
                  <c:v>0.009097222</c:v>
                </c:pt>
                <c:pt idx="31723">
                  <c:v>0.01337963</c:v>
                </c:pt>
                <c:pt idx="31724">
                  <c:v>0.013842593</c:v>
                </c:pt>
                <c:pt idx="31725">
                  <c:v>0.001909722</c:v>
                </c:pt>
                <c:pt idx="31726">
                  <c:v>0.006076389</c:v>
                </c:pt>
                <c:pt idx="31727">
                  <c:v>0.005543981</c:v>
                </c:pt>
                <c:pt idx="31728">
                  <c:v>0.003414352</c:v>
                </c:pt>
                <c:pt idx="31729">
                  <c:v>0.001354167</c:v>
                </c:pt>
                <c:pt idx="31730">
                  <c:v>0.004479167</c:v>
                </c:pt>
                <c:pt idx="31731">
                  <c:v>0.005358796</c:v>
                </c:pt>
                <c:pt idx="31732">
                  <c:v>0.003310185</c:v>
                </c:pt>
                <c:pt idx="31733">
                  <c:v>0.001863426</c:v>
                </c:pt>
                <c:pt idx="31734">
                  <c:v>0.005763889</c:v>
                </c:pt>
                <c:pt idx="31735">
                  <c:v>0.002905093</c:v>
                </c:pt>
                <c:pt idx="31736">
                  <c:v>0.007233796</c:v>
                </c:pt>
                <c:pt idx="31737">
                  <c:v>0.001400463</c:v>
                </c:pt>
                <c:pt idx="31738">
                  <c:v>0.003298611</c:v>
                </c:pt>
                <c:pt idx="31739">
                  <c:v>0.002974537</c:v>
                </c:pt>
                <c:pt idx="31740">
                  <c:v>0.00212963</c:v>
                </c:pt>
                <c:pt idx="31741">
                  <c:v>0.000856481</c:v>
                </c:pt>
                <c:pt idx="31742">
                  <c:v>0.005902778</c:v>
                </c:pt>
                <c:pt idx="31743">
                  <c:v>0.007488426</c:v>
                </c:pt>
                <c:pt idx="31744">
                  <c:v>0.000925926</c:v>
                </c:pt>
                <c:pt idx="31745">
                  <c:v>0.008553241</c:v>
                </c:pt>
                <c:pt idx="31746">
                  <c:v>0.002002315</c:v>
                </c:pt>
                <c:pt idx="31747">
                  <c:v>0.011006944</c:v>
                </c:pt>
                <c:pt idx="31748">
                  <c:v>0.033217593</c:v>
                </c:pt>
                <c:pt idx="31749">
                  <c:v>0.001041667</c:v>
                </c:pt>
                <c:pt idx="31750">
                  <c:v>0.000949074</c:v>
                </c:pt>
                <c:pt idx="31751">
                  <c:v>0.003506944</c:v>
                </c:pt>
                <c:pt idx="31752">
                  <c:v>0.005474537</c:v>
                </c:pt>
                <c:pt idx="31753">
                  <c:v>0.001435185</c:v>
                </c:pt>
                <c:pt idx="31754">
                  <c:v>0.0028125</c:v>
                </c:pt>
                <c:pt idx="31755">
                  <c:v>0.002824074</c:v>
                </c:pt>
                <c:pt idx="31756">
                  <c:v>0.003622685</c:v>
                </c:pt>
                <c:pt idx="31757">
                  <c:v>0.002928241</c:v>
                </c:pt>
                <c:pt idx="31758">
                  <c:v>0.00125</c:v>
                </c:pt>
                <c:pt idx="31759">
                  <c:v>0.003206019</c:v>
                </c:pt>
                <c:pt idx="31760">
                  <c:v>0.005208333</c:v>
                </c:pt>
                <c:pt idx="31761">
                  <c:v>0.003703704</c:v>
                </c:pt>
                <c:pt idx="31762">
                  <c:v>0.002650463</c:v>
                </c:pt>
                <c:pt idx="31763">
                  <c:v>0.001712963</c:v>
                </c:pt>
                <c:pt idx="31764">
                  <c:v>0.008657407</c:v>
                </c:pt>
                <c:pt idx="31765">
                  <c:v>0.006921296</c:v>
                </c:pt>
                <c:pt idx="31766">
                  <c:v>0.001689815</c:v>
                </c:pt>
                <c:pt idx="31767">
                  <c:v>0.005520833</c:v>
                </c:pt>
                <c:pt idx="31768">
                  <c:v>0.001898148</c:v>
                </c:pt>
                <c:pt idx="31769">
                  <c:v>0.000671296</c:v>
                </c:pt>
                <c:pt idx="31770">
                  <c:v>0.004178241</c:v>
                </c:pt>
                <c:pt idx="31771">
                  <c:v>0.001666667</c:v>
                </c:pt>
                <c:pt idx="31772">
                  <c:v>0.000925926</c:v>
                </c:pt>
                <c:pt idx="31773">
                  <c:v>0.003854167</c:v>
                </c:pt>
                <c:pt idx="31774">
                  <c:v>0.013472222</c:v>
                </c:pt>
                <c:pt idx="31775">
                  <c:v>0.002777778</c:v>
                </c:pt>
                <c:pt idx="31776">
                  <c:v>0.004594907</c:v>
                </c:pt>
                <c:pt idx="31777">
                  <c:v>0.012430556</c:v>
                </c:pt>
                <c:pt idx="31778">
                  <c:v>0.011712963</c:v>
                </c:pt>
                <c:pt idx="31779">
                  <c:v>0.001203704</c:v>
                </c:pt>
                <c:pt idx="31780">
                  <c:v>0.000891204</c:v>
                </c:pt>
                <c:pt idx="31781">
                  <c:v>0.003391204</c:v>
                </c:pt>
                <c:pt idx="31782">
                  <c:v>0.002881944</c:v>
                </c:pt>
                <c:pt idx="31783">
                  <c:v>0.00537037</c:v>
                </c:pt>
                <c:pt idx="31784">
                  <c:v>0.003101852</c:v>
                </c:pt>
                <c:pt idx="31785">
                  <c:v>0.002002315</c:v>
                </c:pt>
                <c:pt idx="31786">
                  <c:v>0.004155093</c:v>
                </c:pt>
                <c:pt idx="31787">
                  <c:v>0.004039352</c:v>
                </c:pt>
                <c:pt idx="31788">
                  <c:v>0.004618056</c:v>
                </c:pt>
                <c:pt idx="31789">
                  <c:v>0.003298611</c:v>
                </c:pt>
                <c:pt idx="31790">
                  <c:v>0.002604167</c:v>
                </c:pt>
                <c:pt idx="31791">
                  <c:v>0.001111111</c:v>
                </c:pt>
                <c:pt idx="31792">
                  <c:v>0.002939815</c:v>
                </c:pt>
                <c:pt idx="31793">
                  <c:v>0.002384259</c:v>
                </c:pt>
                <c:pt idx="31794">
                  <c:v>0.000555556</c:v>
                </c:pt>
                <c:pt idx="31795">
                  <c:v>0.0021875</c:v>
                </c:pt>
                <c:pt idx="31796">
                  <c:v>0.002847222</c:v>
                </c:pt>
                <c:pt idx="31797">
                  <c:v>0.002164352</c:v>
                </c:pt>
                <c:pt idx="31798">
                  <c:v>0.001076389</c:v>
                </c:pt>
                <c:pt idx="31799">
                  <c:v>0.004074074</c:v>
                </c:pt>
                <c:pt idx="31800">
                  <c:v>0.004351852</c:v>
                </c:pt>
                <c:pt idx="31801">
                  <c:v>0.005532407</c:v>
                </c:pt>
                <c:pt idx="31802">
                  <c:v>0.002592593</c:v>
                </c:pt>
                <c:pt idx="31803">
                  <c:v>0.004085648</c:v>
                </c:pt>
                <c:pt idx="31804">
                  <c:v>0.00818287</c:v>
                </c:pt>
                <c:pt idx="31805">
                  <c:v>0.0034375</c:v>
                </c:pt>
                <c:pt idx="31806">
                  <c:v>0.001331019</c:v>
                </c:pt>
                <c:pt idx="31807">
                  <c:v>0.00806713</c:v>
                </c:pt>
                <c:pt idx="31808">
                  <c:v>0.005150463</c:v>
                </c:pt>
                <c:pt idx="31809">
                  <c:v>0.003634259</c:v>
                </c:pt>
                <c:pt idx="31810">
                  <c:v>0.000972222</c:v>
                </c:pt>
                <c:pt idx="31811">
                  <c:v>0.003206019</c:v>
                </c:pt>
                <c:pt idx="31812">
                  <c:v>0.001967593</c:v>
                </c:pt>
                <c:pt idx="31813">
                  <c:v>0.003298611</c:v>
                </c:pt>
                <c:pt idx="31814">
                  <c:v>0.001377315</c:v>
                </c:pt>
                <c:pt idx="31815">
                  <c:v>0.005601852</c:v>
                </c:pt>
                <c:pt idx="31816">
                  <c:v>0.002777778</c:v>
                </c:pt>
                <c:pt idx="31817">
                  <c:v>0.004861111</c:v>
                </c:pt>
                <c:pt idx="31818">
                  <c:v>0.003877315</c:v>
                </c:pt>
                <c:pt idx="31819">
                  <c:v>0.000763889</c:v>
                </c:pt>
                <c:pt idx="31820">
                  <c:v>0.001354167</c:v>
                </c:pt>
                <c:pt idx="31821">
                  <c:v>0.007638889</c:v>
                </c:pt>
                <c:pt idx="31822">
                  <c:v>0.001782407</c:v>
                </c:pt>
                <c:pt idx="31823">
                  <c:v>0.010868056</c:v>
                </c:pt>
                <c:pt idx="31824">
                  <c:v>0.001550926</c:v>
                </c:pt>
                <c:pt idx="31825">
                  <c:v>0.003159722</c:v>
                </c:pt>
                <c:pt idx="31826">
                  <c:v>0.003148148</c:v>
                </c:pt>
                <c:pt idx="31827">
                  <c:v>0.001446759</c:v>
                </c:pt>
                <c:pt idx="31828">
                  <c:v>0.005104167</c:v>
                </c:pt>
                <c:pt idx="31829">
                  <c:v>0.001157407</c:v>
                </c:pt>
                <c:pt idx="31830">
                  <c:v>0.002766204</c:v>
                </c:pt>
                <c:pt idx="31831">
                  <c:v>0.004189815</c:v>
                </c:pt>
                <c:pt idx="31832">
                  <c:v>0.001215278</c:v>
                </c:pt>
                <c:pt idx="31833">
                  <c:v>0.006736111</c:v>
                </c:pt>
                <c:pt idx="31834">
                  <c:v>0.00380787</c:v>
                </c:pt>
                <c:pt idx="31835">
                  <c:v>0.002199074</c:v>
                </c:pt>
                <c:pt idx="31836">
                  <c:v>0.003425926</c:v>
                </c:pt>
                <c:pt idx="31837">
                  <c:v>0.003993056</c:v>
                </c:pt>
                <c:pt idx="31838">
                  <c:v>0.001400463</c:v>
                </c:pt>
                <c:pt idx="31839">
                  <c:v>0.012615741</c:v>
                </c:pt>
                <c:pt idx="31840">
                  <c:v>0.002349537</c:v>
                </c:pt>
                <c:pt idx="31841">
                  <c:v>0.00443287</c:v>
                </c:pt>
                <c:pt idx="31842">
                  <c:v>0.001157407</c:v>
                </c:pt>
                <c:pt idx="31843">
                  <c:v>0.005081019</c:v>
                </c:pt>
                <c:pt idx="31844">
                  <c:v>0.002071759</c:v>
                </c:pt>
                <c:pt idx="31845">
                  <c:v>0.003449074</c:v>
                </c:pt>
                <c:pt idx="31846">
                  <c:v>0.002662037</c:v>
                </c:pt>
                <c:pt idx="31847">
                  <c:v>0.002719907</c:v>
                </c:pt>
                <c:pt idx="31848">
                  <c:v>0.012627315</c:v>
                </c:pt>
                <c:pt idx="31849">
                  <c:v>0.002361111</c:v>
                </c:pt>
                <c:pt idx="31850">
                  <c:v>0.001712963</c:v>
                </c:pt>
                <c:pt idx="31851">
                  <c:v>0.000659722</c:v>
                </c:pt>
                <c:pt idx="31852">
                  <c:v>0.013923611</c:v>
                </c:pt>
                <c:pt idx="31853">
                  <c:v>0.006701389</c:v>
                </c:pt>
                <c:pt idx="31854">
                  <c:v>0.003576389</c:v>
                </c:pt>
                <c:pt idx="31855">
                  <c:v>0.002534722</c:v>
                </c:pt>
                <c:pt idx="31856">
                  <c:v>0.000497685</c:v>
                </c:pt>
                <c:pt idx="31857">
                  <c:v>0.007060185</c:v>
                </c:pt>
                <c:pt idx="31858">
                  <c:v>0.005543981</c:v>
                </c:pt>
                <c:pt idx="31859">
                  <c:v>0.005717593</c:v>
                </c:pt>
                <c:pt idx="31860">
                  <c:v>0.006828704</c:v>
                </c:pt>
                <c:pt idx="31861">
                  <c:v>0.00224537</c:v>
                </c:pt>
                <c:pt idx="31862">
                  <c:v>0.002604167</c:v>
                </c:pt>
                <c:pt idx="31863">
                  <c:v>0.003726852</c:v>
                </c:pt>
                <c:pt idx="31864">
                  <c:v>0.005497685</c:v>
                </c:pt>
                <c:pt idx="31865">
                  <c:v>0.003148148</c:v>
                </c:pt>
                <c:pt idx="31866">
                  <c:v>0.002141204</c:v>
                </c:pt>
                <c:pt idx="31867">
                  <c:v>0.002939815</c:v>
                </c:pt>
                <c:pt idx="31868">
                  <c:v>0.000706019</c:v>
                </c:pt>
                <c:pt idx="31869">
                  <c:v>0.001296296</c:v>
                </c:pt>
                <c:pt idx="31870">
                  <c:v>0.003842593</c:v>
                </c:pt>
                <c:pt idx="31871">
                  <c:v>0.010601852</c:v>
                </c:pt>
                <c:pt idx="31872">
                  <c:v>0.006377315</c:v>
                </c:pt>
                <c:pt idx="31873">
                  <c:v>0.006747685</c:v>
                </c:pt>
                <c:pt idx="31874">
                  <c:v>0.001041667</c:v>
                </c:pt>
                <c:pt idx="31875">
                  <c:v>0.001805556</c:v>
                </c:pt>
                <c:pt idx="31876">
                  <c:v>0.001990741</c:v>
                </c:pt>
                <c:pt idx="31877">
                  <c:v>0.001828704</c:v>
                </c:pt>
                <c:pt idx="31878">
                  <c:v>0.002685185</c:v>
                </c:pt>
                <c:pt idx="31879">
                  <c:v>0.021516204</c:v>
                </c:pt>
                <c:pt idx="31880">
                  <c:v>0.003136574</c:v>
                </c:pt>
                <c:pt idx="31881">
                  <c:v>0.00099537</c:v>
                </c:pt>
                <c:pt idx="31882">
                  <c:v>0.00505787</c:v>
                </c:pt>
                <c:pt idx="31883">
                  <c:v>0.00244213</c:v>
                </c:pt>
                <c:pt idx="31884">
                  <c:v>0.001122685</c:v>
                </c:pt>
                <c:pt idx="31885">
                  <c:v>0.001203704</c:v>
                </c:pt>
                <c:pt idx="31886">
                  <c:v>0.002083333</c:v>
                </c:pt>
                <c:pt idx="31887">
                  <c:v>0.003402778</c:v>
                </c:pt>
                <c:pt idx="31888">
                  <c:v>0.002002315</c:v>
                </c:pt>
                <c:pt idx="31889">
                  <c:v>0.001493056</c:v>
                </c:pt>
                <c:pt idx="31890">
                  <c:v>0.002280093</c:v>
                </c:pt>
                <c:pt idx="31891">
                  <c:v>0.001608796</c:v>
                </c:pt>
                <c:pt idx="31892">
                  <c:v>0.001608796</c:v>
                </c:pt>
                <c:pt idx="31893">
                  <c:v>0.001736111</c:v>
                </c:pt>
                <c:pt idx="31894">
                  <c:v>0.002199074</c:v>
                </c:pt>
                <c:pt idx="31895">
                  <c:v>0.004618056</c:v>
                </c:pt>
                <c:pt idx="31896">
                  <c:v>0.0025</c:v>
                </c:pt>
                <c:pt idx="31897">
                  <c:v>0.007349537</c:v>
                </c:pt>
                <c:pt idx="31898">
                  <c:v>0.012824074</c:v>
                </c:pt>
                <c:pt idx="31899">
                  <c:v>0.001412037</c:v>
                </c:pt>
                <c:pt idx="31900">
                  <c:v>0.004293981</c:v>
                </c:pt>
                <c:pt idx="31901">
                  <c:v>0.002662037</c:v>
                </c:pt>
                <c:pt idx="31902">
                  <c:v>0.000474537</c:v>
                </c:pt>
                <c:pt idx="31903">
                  <c:v>0.012303241</c:v>
                </c:pt>
                <c:pt idx="31904">
                  <c:v>0.003148148</c:v>
                </c:pt>
                <c:pt idx="31905">
                  <c:v>0.002581019</c:v>
                </c:pt>
                <c:pt idx="31906">
                  <c:v>0.004363426</c:v>
                </c:pt>
                <c:pt idx="31907">
                  <c:v>0.015659722</c:v>
                </c:pt>
                <c:pt idx="31908">
                  <c:v>0.008564815</c:v>
                </c:pt>
                <c:pt idx="31909">
                  <c:v>0.013171296</c:v>
                </c:pt>
                <c:pt idx="31910">
                  <c:v>0.005451389</c:v>
                </c:pt>
                <c:pt idx="31911">
                  <c:v>0.004131944</c:v>
                </c:pt>
                <c:pt idx="31912">
                  <c:v>0.001909722</c:v>
                </c:pt>
                <c:pt idx="31913">
                  <c:v>0.003194444</c:v>
                </c:pt>
                <c:pt idx="31914">
                  <c:v>0.003958333</c:v>
                </c:pt>
                <c:pt idx="31915">
                  <c:v>0.001446759</c:v>
                </c:pt>
                <c:pt idx="31916">
                  <c:v>0.001655093</c:v>
                </c:pt>
                <c:pt idx="31917">
                  <c:v>0.006747685</c:v>
                </c:pt>
                <c:pt idx="31918">
                  <c:v>0.000833333</c:v>
                </c:pt>
                <c:pt idx="31919">
                  <c:v>0.005381944</c:v>
                </c:pt>
                <c:pt idx="31920">
                  <c:v>0.001886574</c:v>
                </c:pt>
                <c:pt idx="31921">
                  <c:v>0.000497685</c:v>
                </c:pt>
                <c:pt idx="31922">
                  <c:v>0.000694444</c:v>
                </c:pt>
                <c:pt idx="31923">
                  <c:v>0.004108796</c:v>
                </c:pt>
                <c:pt idx="31924">
                  <c:v>0.001712963</c:v>
                </c:pt>
                <c:pt idx="31925">
                  <c:v>0.002615741</c:v>
                </c:pt>
                <c:pt idx="31926">
                  <c:v>0.001203704</c:v>
                </c:pt>
                <c:pt idx="31927">
                  <c:v>0.012685185</c:v>
                </c:pt>
                <c:pt idx="31928">
                  <c:v>0.0096875</c:v>
                </c:pt>
                <c:pt idx="31929">
                  <c:v>0.00181713</c:v>
                </c:pt>
                <c:pt idx="31930">
                  <c:v>0.003784722</c:v>
                </c:pt>
                <c:pt idx="31931">
                  <c:v>0.002407407</c:v>
                </c:pt>
                <c:pt idx="31932">
                  <c:v>0.001053241</c:v>
                </c:pt>
                <c:pt idx="31933">
                  <c:v>0.004409722</c:v>
                </c:pt>
                <c:pt idx="31934">
                  <c:v>0.002118056</c:v>
                </c:pt>
                <c:pt idx="31935">
                  <c:v>0.00224537</c:v>
                </c:pt>
                <c:pt idx="31936">
                  <c:v>0.00119213</c:v>
                </c:pt>
                <c:pt idx="31937">
                  <c:v>0.004907407</c:v>
                </c:pt>
                <c:pt idx="31938">
                  <c:v>0.005543981</c:v>
                </c:pt>
                <c:pt idx="31939">
                  <c:v>0.004097222</c:v>
                </c:pt>
                <c:pt idx="31940">
                  <c:v>0.003993056</c:v>
                </c:pt>
                <c:pt idx="31941">
                  <c:v>0.00380787</c:v>
                </c:pt>
                <c:pt idx="31942">
                  <c:v>0.002430556</c:v>
                </c:pt>
                <c:pt idx="31943">
                  <c:v>0.002615741</c:v>
                </c:pt>
                <c:pt idx="31944">
                  <c:v>0.004502315</c:v>
                </c:pt>
                <c:pt idx="31945">
                  <c:v>0.002280093</c:v>
                </c:pt>
                <c:pt idx="31946">
                  <c:v>0.002268519</c:v>
                </c:pt>
                <c:pt idx="31947">
                  <c:v>0.002615741</c:v>
                </c:pt>
                <c:pt idx="31948">
                  <c:v>0.002939815</c:v>
                </c:pt>
                <c:pt idx="31949">
                  <c:v>0.008344907</c:v>
                </c:pt>
                <c:pt idx="31950">
                  <c:v>0.003391204</c:v>
                </c:pt>
                <c:pt idx="31951">
                  <c:v>0.004236111</c:v>
                </c:pt>
                <c:pt idx="31952">
                  <c:v>0.002407407</c:v>
                </c:pt>
                <c:pt idx="31953">
                  <c:v>0.003171296</c:v>
                </c:pt>
                <c:pt idx="31954">
                  <c:v>0.0021875</c:v>
                </c:pt>
                <c:pt idx="31955">
                  <c:v>0.004756944</c:v>
                </c:pt>
                <c:pt idx="31956">
                  <c:v>0.001030093</c:v>
                </c:pt>
                <c:pt idx="31957">
                  <c:v>0.00181713</c:v>
                </c:pt>
                <c:pt idx="31958">
                  <c:v>0.004780093</c:v>
                </c:pt>
                <c:pt idx="31959">
                  <c:v>0.003460648</c:v>
                </c:pt>
                <c:pt idx="31960">
                  <c:v>0.003148148</c:v>
                </c:pt>
                <c:pt idx="31961">
                  <c:v>0.007118056</c:v>
                </c:pt>
                <c:pt idx="31962">
                  <c:v>0.005046296</c:v>
                </c:pt>
                <c:pt idx="31963">
                  <c:v>0.002951389</c:v>
                </c:pt>
                <c:pt idx="31964">
                  <c:v>0.001076389</c:v>
                </c:pt>
                <c:pt idx="31965">
                  <c:v>0.00056713</c:v>
                </c:pt>
                <c:pt idx="31966">
                  <c:v>0.000509259</c:v>
                </c:pt>
                <c:pt idx="31967">
                  <c:v>0.007175926</c:v>
                </c:pt>
                <c:pt idx="31968">
                  <c:v>0.003136574</c:v>
                </c:pt>
                <c:pt idx="31969">
                  <c:v>0.001145833</c:v>
                </c:pt>
                <c:pt idx="31970">
                  <c:v>0.000960648</c:v>
                </c:pt>
                <c:pt idx="31971">
                  <c:v>0.001608796</c:v>
                </c:pt>
                <c:pt idx="31972">
                  <c:v>0.003599537</c:v>
                </c:pt>
                <c:pt idx="31973">
                  <c:v>0.012303241</c:v>
                </c:pt>
                <c:pt idx="31974">
                  <c:v>0.003043981</c:v>
                </c:pt>
                <c:pt idx="31975">
                  <c:v>0.000671296</c:v>
                </c:pt>
                <c:pt idx="31976">
                  <c:v>0.005636574</c:v>
                </c:pt>
                <c:pt idx="31977">
                  <c:v>0.003518519</c:v>
                </c:pt>
                <c:pt idx="31978">
                  <c:v>0.000763889</c:v>
                </c:pt>
                <c:pt idx="31979">
                  <c:v>0.002928241</c:v>
                </c:pt>
                <c:pt idx="31980">
                  <c:v>0.000173611</c:v>
                </c:pt>
                <c:pt idx="31981">
                  <c:v>0.001678241</c:v>
                </c:pt>
                <c:pt idx="31982">
                  <c:v>0.002824074</c:v>
                </c:pt>
                <c:pt idx="31983">
                  <c:v>0.003587963</c:v>
                </c:pt>
                <c:pt idx="31984">
                  <c:v>0.001134259</c:v>
                </c:pt>
                <c:pt idx="31985">
                  <c:v>0.001203704</c:v>
                </c:pt>
                <c:pt idx="31986">
                  <c:v>0.001018519</c:v>
                </c:pt>
                <c:pt idx="31987">
                  <c:v>1.15741E-05</c:v>
                </c:pt>
                <c:pt idx="31988">
                  <c:v>0.001828704</c:v>
                </c:pt>
                <c:pt idx="31989">
                  <c:v>0.002141204</c:v>
                </c:pt>
                <c:pt idx="31990">
                  <c:v>0.006273148</c:v>
                </c:pt>
                <c:pt idx="31991">
                  <c:v>0.00306713</c:v>
                </c:pt>
                <c:pt idx="31992">
                  <c:v>0.00650463</c:v>
                </c:pt>
                <c:pt idx="31993">
                  <c:v>0.010358796</c:v>
                </c:pt>
                <c:pt idx="31994">
                  <c:v>0.003206019</c:v>
                </c:pt>
                <c:pt idx="31995">
                  <c:v>0.002766204</c:v>
                </c:pt>
                <c:pt idx="31996">
                  <c:v>0.002719907</c:v>
                </c:pt>
                <c:pt idx="31997">
                  <c:v>0.00255787</c:v>
                </c:pt>
                <c:pt idx="31998">
                  <c:v>0.004085648</c:v>
                </c:pt>
                <c:pt idx="31999">
                  <c:v>0.008518519</c:v>
                </c:pt>
                <c:pt idx="32000">
                  <c:v>0.008391204</c:v>
                </c:pt>
                <c:pt idx="32001">
                  <c:v>0.006724537</c:v>
                </c:pt>
                <c:pt idx="32002">
                  <c:v>0.001886574</c:v>
                </c:pt>
                <c:pt idx="32003">
                  <c:v>0.003761574</c:v>
                </c:pt>
                <c:pt idx="32004">
                  <c:v>0.006875</c:v>
                </c:pt>
                <c:pt idx="32005">
                  <c:v>0.003784722</c:v>
                </c:pt>
                <c:pt idx="32006">
                  <c:v>0.001134259</c:v>
                </c:pt>
                <c:pt idx="32007">
                  <c:v>0.001724537</c:v>
                </c:pt>
                <c:pt idx="32008">
                  <c:v>0.006006944</c:v>
                </c:pt>
                <c:pt idx="32009">
                  <c:v>0.001956019</c:v>
                </c:pt>
                <c:pt idx="32010">
                  <c:v>0.001134259</c:v>
                </c:pt>
                <c:pt idx="32011">
                  <c:v>0.011018519</c:v>
                </c:pt>
                <c:pt idx="32012">
                  <c:v>0.010451389</c:v>
                </c:pt>
                <c:pt idx="32013">
                  <c:v>0.000671296</c:v>
                </c:pt>
                <c:pt idx="32014">
                  <c:v>0.00068287</c:v>
                </c:pt>
                <c:pt idx="32015">
                  <c:v>0.001423611</c:v>
                </c:pt>
                <c:pt idx="32016">
                  <c:v>0.001099537</c:v>
                </c:pt>
                <c:pt idx="32017">
                  <c:v>0.001122685</c:v>
                </c:pt>
                <c:pt idx="32018">
                  <c:v>0.006053241</c:v>
                </c:pt>
                <c:pt idx="32019">
                  <c:v>0.003101852</c:v>
                </c:pt>
                <c:pt idx="32020">
                  <c:v>0.002106481</c:v>
                </c:pt>
                <c:pt idx="32021">
                  <c:v>0.000833333</c:v>
                </c:pt>
                <c:pt idx="32022">
                  <c:v>0.000752315</c:v>
                </c:pt>
                <c:pt idx="32023">
                  <c:v>0.003877315</c:v>
                </c:pt>
                <c:pt idx="32024">
                  <c:v>0.004351852</c:v>
                </c:pt>
                <c:pt idx="32025">
                  <c:v>0.024641204</c:v>
                </c:pt>
                <c:pt idx="32026">
                  <c:v>0.005347222</c:v>
                </c:pt>
                <c:pt idx="32027">
                  <c:v>0.013125</c:v>
                </c:pt>
                <c:pt idx="32028">
                  <c:v>0.002465278</c:v>
                </c:pt>
                <c:pt idx="32029">
                  <c:v>0.002071759</c:v>
                </c:pt>
                <c:pt idx="32030">
                  <c:v>0.003287037</c:v>
                </c:pt>
                <c:pt idx="32031">
                  <c:v>0.011944444</c:v>
                </c:pt>
                <c:pt idx="32032">
                  <c:v>0.002789352</c:v>
                </c:pt>
                <c:pt idx="32033">
                  <c:v>0.004861111</c:v>
                </c:pt>
                <c:pt idx="32034">
                  <c:v>0.003368056</c:v>
                </c:pt>
                <c:pt idx="32035">
                  <c:v>0.004548611</c:v>
                </c:pt>
                <c:pt idx="32036">
                  <c:v>0.001736111</c:v>
                </c:pt>
                <c:pt idx="32037">
                  <c:v>0.002731481</c:v>
                </c:pt>
                <c:pt idx="32038">
                  <c:v>0.003252315</c:v>
                </c:pt>
                <c:pt idx="32039">
                  <c:v>0.001168981</c:v>
                </c:pt>
                <c:pt idx="32040">
                  <c:v>0.001388889</c:v>
                </c:pt>
                <c:pt idx="32041">
                  <c:v>0.001446759</c:v>
                </c:pt>
                <c:pt idx="32042">
                  <c:v>0.002141204</c:v>
                </c:pt>
                <c:pt idx="32043">
                  <c:v>0.004930556</c:v>
                </c:pt>
                <c:pt idx="32044">
                  <c:v>0.003020833</c:v>
                </c:pt>
                <c:pt idx="32045">
                  <c:v>0.002696759</c:v>
                </c:pt>
                <c:pt idx="32046">
                  <c:v>0.002835648</c:v>
                </c:pt>
                <c:pt idx="32047">
                  <c:v>0.000775463</c:v>
                </c:pt>
                <c:pt idx="32048">
                  <c:v>0.007673611</c:v>
                </c:pt>
                <c:pt idx="32049">
                  <c:v>0.001319444</c:v>
                </c:pt>
                <c:pt idx="32050">
                  <c:v>0.000960648</c:v>
                </c:pt>
                <c:pt idx="32051">
                  <c:v>0.002256944</c:v>
                </c:pt>
                <c:pt idx="32052">
                  <c:v>0.002083333</c:v>
                </c:pt>
                <c:pt idx="32053">
                  <c:v>0.003715278</c:v>
                </c:pt>
                <c:pt idx="32054">
                  <c:v>0.000393519</c:v>
                </c:pt>
                <c:pt idx="32055">
                  <c:v>0.004340278</c:v>
                </c:pt>
                <c:pt idx="32056">
                  <c:v>0.002326389</c:v>
                </c:pt>
                <c:pt idx="32057">
                  <c:v>0.002418981</c:v>
                </c:pt>
                <c:pt idx="32058">
                  <c:v>0.00193287</c:v>
                </c:pt>
                <c:pt idx="32059">
                  <c:v>0.004918981</c:v>
                </c:pt>
                <c:pt idx="32060">
                  <c:v>0.000671296</c:v>
                </c:pt>
                <c:pt idx="32061">
                  <c:v>0.00599537</c:v>
                </c:pt>
                <c:pt idx="32062">
                  <c:v>0.000856481</c:v>
                </c:pt>
                <c:pt idx="32063">
                  <c:v>0.001377315</c:v>
                </c:pt>
                <c:pt idx="32064">
                  <c:v>0.002893519</c:v>
                </c:pt>
                <c:pt idx="32065">
                  <c:v>0.013773148</c:v>
                </c:pt>
                <c:pt idx="32066">
                  <c:v>0.001273148</c:v>
                </c:pt>
                <c:pt idx="32067">
                  <c:v>0.002326389</c:v>
                </c:pt>
                <c:pt idx="32068">
                  <c:v>0.0046875</c:v>
                </c:pt>
                <c:pt idx="32069">
                  <c:v>0.000972222</c:v>
                </c:pt>
                <c:pt idx="32070">
                  <c:v>0.002650463</c:v>
                </c:pt>
                <c:pt idx="32071">
                  <c:v>0.002175926</c:v>
                </c:pt>
                <c:pt idx="32072">
                  <c:v>0.0025</c:v>
                </c:pt>
                <c:pt idx="32073">
                  <c:v>0.002083333</c:v>
                </c:pt>
                <c:pt idx="32074">
                  <c:v>0.003773148</c:v>
                </c:pt>
                <c:pt idx="32075">
                  <c:v>0.002013889</c:v>
                </c:pt>
                <c:pt idx="32076">
                  <c:v>0.002881944</c:v>
                </c:pt>
                <c:pt idx="32077">
                  <c:v>0.001203704</c:v>
                </c:pt>
                <c:pt idx="32078">
                  <c:v>0.001956019</c:v>
                </c:pt>
                <c:pt idx="32079">
                  <c:v>0.001168981</c:v>
                </c:pt>
                <c:pt idx="32080">
                  <c:v>0.00125</c:v>
                </c:pt>
                <c:pt idx="32081">
                  <c:v>0.000532407</c:v>
                </c:pt>
                <c:pt idx="32082">
                  <c:v>0.003506944</c:v>
                </c:pt>
                <c:pt idx="32083">
                  <c:v>0.001655093</c:v>
                </c:pt>
                <c:pt idx="32084">
                  <c:v>0.002071759</c:v>
                </c:pt>
                <c:pt idx="32085">
                  <c:v>0.001215278</c:v>
                </c:pt>
                <c:pt idx="32086">
                  <c:v>0.003171296</c:v>
                </c:pt>
                <c:pt idx="32087">
                  <c:v>0.007986111</c:v>
                </c:pt>
                <c:pt idx="32088">
                  <c:v>0.003252315</c:v>
                </c:pt>
                <c:pt idx="32089">
                  <c:v>0.006655093</c:v>
                </c:pt>
                <c:pt idx="32090">
                  <c:v>0.008842593</c:v>
                </c:pt>
                <c:pt idx="32091">
                  <c:v>0.001076389</c:v>
                </c:pt>
                <c:pt idx="32092">
                  <c:v>0.019270833</c:v>
                </c:pt>
                <c:pt idx="32093">
                  <c:v>0.002465278</c:v>
                </c:pt>
                <c:pt idx="32094">
                  <c:v>0.001979167</c:v>
                </c:pt>
                <c:pt idx="32095">
                  <c:v>0.006342593</c:v>
                </c:pt>
                <c:pt idx="32096">
                  <c:v>0.019571759</c:v>
                </c:pt>
                <c:pt idx="32097">
                  <c:v>0.003240741</c:v>
                </c:pt>
                <c:pt idx="32098">
                  <c:v>0.001643519</c:v>
                </c:pt>
                <c:pt idx="32099">
                  <c:v>0.000902778</c:v>
                </c:pt>
                <c:pt idx="32100">
                  <c:v>0.004826389</c:v>
                </c:pt>
                <c:pt idx="32101">
                  <c:v>0.010439815</c:v>
                </c:pt>
                <c:pt idx="32102">
                  <c:v>0.004050926</c:v>
                </c:pt>
                <c:pt idx="32103">
                  <c:v>0.001168981</c:v>
                </c:pt>
                <c:pt idx="32104">
                  <c:v>0.001435185</c:v>
                </c:pt>
                <c:pt idx="32105">
                  <c:v>0.001875</c:v>
                </c:pt>
                <c:pt idx="32106">
                  <c:v>0.003310185</c:v>
                </c:pt>
                <c:pt idx="32107">
                  <c:v>0.000787037</c:v>
                </c:pt>
                <c:pt idx="32108">
                  <c:v>0.005034722</c:v>
                </c:pt>
                <c:pt idx="32109">
                  <c:v>0.003611111</c:v>
                </c:pt>
                <c:pt idx="32110">
                  <c:v>0.000462963</c:v>
                </c:pt>
                <c:pt idx="32111">
                  <c:v>0.009490741</c:v>
                </c:pt>
                <c:pt idx="32112">
                  <c:v>0.006111111</c:v>
                </c:pt>
                <c:pt idx="32113">
                  <c:v>0.001215278</c:v>
                </c:pt>
                <c:pt idx="32114">
                  <c:v>0.008599537</c:v>
                </c:pt>
                <c:pt idx="32115">
                  <c:v>0.001030093</c:v>
                </c:pt>
                <c:pt idx="32116">
                  <c:v>0.001446759</c:v>
                </c:pt>
                <c:pt idx="32117">
                  <c:v>0.006851852</c:v>
                </c:pt>
                <c:pt idx="32118">
                  <c:v>0.001446759</c:v>
                </c:pt>
                <c:pt idx="32119">
                  <c:v>0.002395833</c:v>
                </c:pt>
                <c:pt idx="32120">
                  <c:v>0.001736111</c:v>
                </c:pt>
                <c:pt idx="32121">
                  <c:v>0.004560185</c:v>
                </c:pt>
                <c:pt idx="32122">
                  <c:v>0.000983796</c:v>
                </c:pt>
                <c:pt idx="32123">
                  <c:v>0.005185185</c:v>
                </c:pt>
                <c:pt idx="32124">
                  <c:v>0.002546296</c:v>
                </c:pt>
                <c:pt idx="32125">
                  <c:v>0.00130787</c:v>
                </c:pt>
                <c:pt idx="32126">
                  <c:v>0.002615741</c:v>
                </c:pt>
                <c:pt idx="32127">
                  <c:v>0.002789352</c:v>
                </c:pt>
                <c:pt idx="32128">
                  <c:v>0.001631944</c:v>
                </c:pt>
                <c:pt idx="32129">
                  <c:v>0.008449074</c:v>
                </c:pt>
                <c:pt idx="32130">
                  <c:v>0.008854167</c:v>
                </c:pt>
                <c:pt idx="32131">
                  <c:v>0.003599537</c:v>
                </c:pt>
                <c:pt idx="32132">
                  <c:v>0.006099537</c:v>
                </c:pt>
                <c:pt idx="32133">
                  <c:v>0.001458333</c:v>
                </c:pt>
                <c:pt idx="32134">
                  <c:v>0.003009259</c:v>
                </c:pt>
                <c:pt idx="32135">
                  <c:v>0.003518519</c:v>
                </c:pt>
                <c:pt idx="32136">
                  <c:v>0.001863426</c:v>
                </c:pt>
                <c:pt idx="32137">
                  <c:v>0.002731481</c:v>
                </c:pt>
                <c:pt idx="32138">
                  <c:v>0.003148148</c:v>
                </c:pt>
                <c:pt idx="32139">
                  <c:v>0.002997685</c:v>
                </c:pt>
                <c:pt idx="32140">
                  <c:v>0.003217593</c:v>
                </c:pt>
                <c:pt idx="32141">
                  <c:v>0.001608796</c:v>
                </c:pt>
                <c:pt idx="32142">
                  <c:v>0.004965278</c:v>
                </c:pt>
                <c:pt idx="32143">
                  <c:v>0.002662037</c:v>
                </c:pt>
                <c:pt idx="32144">
                  <c:v>0.004027778</c:v>
                </c:pt>
                <c:pt idx="32145">
                  <c:v>0.001111111</c:v>
                </c:pt>
                <c:pt idx="32146">
                  <c:v>0.001261574</c:v>
                </c:pt>
                <c:pt idx="32147">
                  <c:v>0.001840278</c:v>
                </c:pt>
                <c:pt idx="32148">
                  <c:v>0.001203704</c:v>
                </c:pt>
                <c:pt idx="32149">
                  <c:v>0.002476852</c:v>
                </c:pt>
                <c:pt idx="32150">
                  <c:v>0.00212963</c:v>
                </c:pt>
                <c:pt idx="32151">
                  <c:v>0.003831019</c:v>
                </c:pt>
                <c:pt idx="32152">
                  <c:v>0.002210648</c:v>
                </c:pt>
                <c:pt idx="32153">
                  <c:v>0.004085648</c:v>
                </c:pt>
                <c:pt idx="32154">
                  <c:v>0.002175926</c:v>
                </c:pt>
                <c:pt idx="32155">
                  <c:v>0.001956019</c:v>
                </c:pt>
                <c:pt idx="32156">
                  <c:v>0.000717593</c:v>
                </c:pt>
                <c:pt idx="32157">
                  <c:v>0.005393519</c:v>
                </c:pt>
                <c:pt idx="32158">
                  <c:v>0.003356481</c:v>
                </c:pt>
                <c:pt idx="32159">
                  <c:v>0.003784722</c:v>
                </c:pt>
                <c:pt idx="32160">
                  <c:v>0.002071759</c:v>
                </c:pt>
                <c:pt idx="32161">
                  <c:v>0.00537037</c:v>
                </c:pt>
                <c:pt idx="32162">
                  <c:v>0.00255787</c:v>
                </c:pt>
                <c:pt idx="32163">
                  <c:v>0.005717593</c:v>
                </c:pt>
                <c:pt idx="32164">
                  <c:v>0.005833333</c:v>
                </c:pt>
                <c:pt idx="32165">
                  <c:v>0.002696759</c:v>
                </c:pt>
                <c:pt idx="32166">
                  <c:v>0.002835648</c:v>
                </c:pt>
                <c:pt idx="32167">
                  <c:v>0.001527778</c:v>
                </c:pt>
                <c:pt idx="32168">
                  <c:v>0.001226852</c:v>
                </c:pt>
                <c:pt idx="32169">
                  <c:v>0.003923611</c:v>
                </c:pt>
                <c:pt idx="32170">
                  <c:v>0.001759259</c:v>
                </c:pt>
                <c:pt idx="32171">
                  <c:v>0.003101852</c:v>
                </c:pt>
                <c:pt idx="32172">
                  <c:v>0.001134259</c:v>
                </c:pt>
                <c:pt idx="32173">
                  <c:v>0.001400463</c:v>
                </c:pt>
                <c:pt idx="32174">
                  <c:v>0.003900463</c:v>
                </c:pt>
                <c:pt idx="32175">
                  <c:v>0.001539352</c:v>
                </c:pt>
                <c:pt idx="32176">
                  <c:v>0.001041667</c:v>
                </c:pt>
                <c:pt idx="32177">
                  <c:v>0.004456019</c:v>
                </c:pt>
                <c:pt idx="32178">
                  <c:v>0.006284722</c:v>
                </c:pt>
                <c:pt idx="32179">
                  <c:v>0.003993056</c:v>
                </c:pt>
                <c:pt idx="32180">
                  <c:v>0.003668981</c:v>
                </c:pt>
                <c:pt idx="32181">
                  <c:v>0.002407407</c:v>
                </c:pt>
                <c:pt idx="32182">
                  <c:v>0.002025463</c:v>
                </c:pt>
                <c:pt idx="32183">
                  <c:v>0.007256944</c:v>
                </c:pt>
                <c:pt idx="32184">
                  <c:v>0.002696759</c:v>
                </c:pt>
                <c:pt idx="32185">
                  <c:v>0.012060185</c:v>
                </c:pt>
                <c:pt idx="32186">
                  <c:v>0.005671296</c:v>
                </c:pt>
                <c:pt idx="32187">
                  <c:v>0.002777778</c:v>
                </c:pt>
                <c:pt idx="32188">
                  <c:v>0.00318287</c:v>
                </c:pt>
                <c:pt idx="32189">
                  <c:v>0.00306713</c:v>
                </c:pt>
                <c:pt idx="32190">
                  <c:v>0.002731481</c:v>
                </c:pt>
                <c:pt idx="32191">
                  <c:v>0.002824074</c:v>
                </c:pt>
                <c:pt idx="32192">
                  <c:v>0.001851852</c:v>
                </c:pt>
                <c:pt idx="32193">
                  <c:v>0.000972222</c:v>
                </c:pt>
                <c:pt idx="32194">
                  <c:v>0.001168981</c:v>
                </c:pt>
                <c:pt idx="32195">
                  <c:v>0.002071759</c:v>
                </c:pt>
                <c:pt idx="32196">
                  <c:v>0.0034375</c:v>
                </c:pt>
                <c:pt idx="32197">
                  <c:v>0.006215278</c:v>
                </c:pt>
                <c:pt idx="32198">
                  <c:v>0.003460648</c:v>
                </c:pt>
                <c:pt idx="32199">
                  <c:v>0.001585648</c:v>
                </c:pt>
                <c:pt idx="32200">
                  <c:v>0.005138889</c:v>
                </c:pt>
                <c:pt idx="32201">
                  <c:v>0.004027778</c:v>
                </c:pt>
                <c:pt idx="32202">
                  <c:v>0.003958333</c:v>
                </c:pt>
                <c:pt idx="32203">
                  <c:v>0.002152778</c:v>
                </c:pt>
                <c:pt idx="32204">
                  <c:v>0.005729167</c:v>
                </c:pt>
                <c:pt idx="32205">
                  <c:v>0.002141204</c:v>
                </c:pt>
                <c:pt idx="32206">
                  <c:v>0.011990741</c:v>
                </c:pt>
                <c:pt idx="32207">
                  <c:v>0.0009375</c:v>
                </c:pt>
                <c:pt idx="32208">
                  <c:v>0.012627315</c:v>
                </c:pt>
                <c:pt idx="32209">
                  <c:v>0.007881944</c:v>
                </c:pt>
                <c:pt idx="32210">
                  <c:v>0.011643519</c:v>
                </c:pt>
                <c:pt idx="32211">
                  <c:v>0.00181713</c:v>
                </c:pt>
                <c:pt idx="32212">
                  <c:v>0.008726852</c:v>
                </c:pt>
                <c:pt idx="32213">
                  <c:v>0.001423611</c:v>
                </c:pt>
                <c:pt idx="32214">
                  <c:v>0.005439815</c:v>
                </c:pt>
                <c:pt idx="32215">
                  <c:v>0.002326389</c:v>
                </c:pt>
                <c:pt idx="32216">
                  <c:v>0.006273148</c:v>
                </c:pt>
                <c:pt idx="32217">
                  <c:v>0.004201389</c:v>
                </c:pt>
                <c:pt idx="32218">
                  <c:v>0.007939815</c:v>
                </c:pt>
                <c:pt idx="32219">
                  <c:v>0.001574074</c:v>
                </c:pt>
                <c:pt idx="32220">
                  <c:v>0.003854167</c:v>
                </c:pt>
                <c:pt idx="32221">
                  <c:v>0.002511574</c:v>
                </c:pt>
                <c:pt idx="32222">
                  <c:v>0.001921296</c:v>
                </c:pt>
                <c:pt idx="32223">
                  <c:v>0.006018519</c:v>
                </c:pt>
                <c:pt idx="32224">
                  <c:v>0.003402778</c:v>
                </c:pt>
                <c:pt idx="32225">
                  <c:v>0.007685185</c:v>
                </c:pt>
                <c:pt idx="32226">
                  <c:v>0.004872685</c:v>
                </c:pt>
                <c:pt idx="32227">
                  <c:v>0.001388889</c:v>
                </c:pt>
                <c:pt idx="32228">
                  <c:v>0.003043981</c:v>
                </c:pt>
                <c:pt idx="32229">
                  <c:v>0.002488426</c:v>
                </c:pt>
                <c:pt idx="32230">
                  <c:v>0.004444444</c:v>
                </c:pt>
                <c:pt idx="32231">
                  <c:v>0.002662037</c:v>
                </c:pt>
                <c:pt idx="32232">
                  <c:v>0.004710648</c:v>
                </c:pt>
                <c:pt idx="32233">
                  <c:v>0.008206019</c:v>
                </c:pt>
                <c:pt idx="32234">
                  <c:v>0.002673611</c:v>
                </c:pt>
                <c:pt idx="32235">
                  <c:v>0.005266204</c:v>
                </c:pt>
                <c:pt idx="32236">
                  <c:v>0.002905093</c:v>
                </c:pt>
                <c:pt idx="32237">
                  <c:v>0.001481481</c:v>
                </c:pt>
                <c:pt idx="32238">
                  <c:v>0.002303241</c:v>
                </c:pt>
                <c:pt idx="32239">
                  <c:v>0.00275463</c:v>
                </c:pt>
                <c:pt idx="32240">
                  <c:v>0.002569444</c:v>
                </c:pt>
                <c:pt idx="32241">
                  <c:v>0.011828704</c:v>
                </c:pt>
                <c:pt idx="32242">
                  <c:v>0.001377315</c:v>
                </c:pt>
                <c:pt idx="32243">
                  <c:v>0.001747685</c:v>
                </c:pt>
                <c:pt idx="32244">
                  <c:v>0.01224537</c:v>
                </c:pt>
                <c:pt idx="32245">
                  <c:v>0.012743056</c:v>
                </c:pt>
                <c:pt idx="32246">
                  <c:v>0.002164352</c:v>
                </c:pt>
                <c:pt idx="32247">
                  <c:v>0.00244213</c:v>
                </c:pt>
                <c:pt idx="32248">
                  <c:v>0.002766204</c:v>
                </c:pt>
                <c:pt idx="32249">
                  <c:v>0.0009375</c:v>
                </c:pt>
                <c:pt idx="32250">
                  <c:v>0.014259259</c:v>
                </c:pt>
                <c:pt idx="32251">
                  <c:v>0.001828704</c:v>
                </c:pt>
                <c:pt idx="32252">
                  <c:v>0.002002315</c:v>
                </c:pt>
                <c:pt idx="32253">
                  <c:v>0.001377315</c:v>
                </c:pt>
                <c:pt idx="32254">
                  <c:v>0.006516204</c:v>
                </c:pt>
                <c:pt idx="32255">
                  <c:v>0.001643519</c:v>
                </c:pt>
                <c:pt idx="32256">
                  <c:v>0.003275463</c:v>
                </c:pt>
                <c:pt idx="32257">
                  <c:v>0.001493056</c:v>
                </c:pt>
                <c:pt idx="32258">
                  <c:v>0.00099537</c:v>
                </c:pt>
                <c:pt idx="32259">
                  <c:v>0.002997685</c:v>
                </c:pt>
                <c:pt idx="32260">
                  <c:v>0.000949074</c:v>
                </c:pt>
                <c:pt idx="32261">
                  <c:v>0.006539352</c:v>
                </c:pt>
                <c:pt idx="32262">
                  <c:v>0.002905093</c:v>
                </c:pt>
                <c:pt idx="32263">
                  <c:v>0.003032407</c:v>
                </c:pt>
                <c:pt idx="32264">
                  <c:v>0.004641204</c:v>
                </c:pt>
                <c:pt idx="32265">
                  <c:v>0.003113426</c:v>
                </c:pt>
                <c:pt idx="32266">
                  <c:v>0.00412037</c:v>
                </c:pt>
                <c:pt idx="32267">
                  <c:v>0.003275463</c:v>
                </c:pt>
                <c:pt idx="32268">
                  <c:v>0.003958333</c:v>
                </c:pt>
                <c:pt idx="32269">
                  <c:v>0.00494213</c:v>
                </c:pt>
                <c:pt idx="32270">
                  <c:v>0.002951389</c:v>
                </c:pt>
                <c:pt idx="32271">
                  <c:v>0.001273148</c:v>
                </c:pt>
                <c:pt idx="32272">
                  <c:v>0.005335648</c:v>
                </c:pt>
                <c:pt idx="32273">
                  <c:v>0.00619213</c:v>
                </c:pt>
                <c:pt idx="32274">
                  <c:v>0.001678241</c:v>
                </c:pt>
                <c:pt idx="32275">
                  <c:v>0.001284722</c:v>
                </c:pt>
                <c:pt idx="32276">
                  <c:v>0.003078704</c:v>
                </c:pt>
                <c:pt idx="32277">
                  <c:v>0.001365741</c:v>
                </c:pt>
                <c:pt idx="32278">
                  <c:v>0.004525463</c:v>
                </c:pt>
                <c:pt idx="32279">
                  <c:v>0.013032407</c:v>
                </c:pt>
                <c:pt idx="32280">
                  <c:v>0.001643519</c:v>
                </c:pt>
                <c:pt idx="32281">
                  <c:v>0.009895833</c:v>
                </c:pt>
                <c:pt idx="32282">
                  <c:v>0.003981481</c:v>
                </c:pt>
                <c:pt idx="32283">
                  <c:v>0.001446759</c:v>
                </c:pt>
                <c:pt idx="32284">
                  <c:v>0.009837963</c:v>
                </c:pt>
                <c:pt idx="32285">
                  <c:v>0.000983796</c:v>
                </c:pt>
                <c:pt idx="32286">
                  <c:v>0.005104167</c:v>
                </c:pt>
                <c:pt idx="32287">
                  <c:v>0.001203704</c:v>
                </c:pt>
                <c:pt idx="32288">
                  <c:v>0.002071759</c:v>
                </c:pt>
                <c:pt idx="32289">
                  <c:v>0.001319444</c:v>
                </c:pt>
                <c:pt idx="32290">
                  <c:v>0.001319444</c:v>
                </c:pt>
                <c:pt idx="32291">
                  <c:v>0.012418981</c:v>
                </c:pt>
                <c:pt idx="32292">
                  <c:v>0.006400463</c:v>
                </c:pt>
                <c:pt idx="32293">
                  <c:v>0.002615741</c:v>
                </c:pt>
                <c:pt idx="32294">
                  <c:v>0.001087963</c:v>
                </c:pt>
                <c:pt idx="32295">
                  <c:v>0.018449074</c:v>
                </c:pt>
                <c:pt idx="32296">
                  <c:v>0.005208333</c:v>
                </c:pt>
                <c:pt idx="32297">
                  <c:v>0.001319444</c:v>
                </c:pt>
                <c:pt idx="32298">
                  <c:v>0.005335648</c:v>
                </c:pt>
                <c:pt idx="32299">
                  <c:v>0.0034375</c:v>
                </c:pt>
                <c:pt idx="32300">
                  <c:v>0.005844907</c:v>
                </c:pt>
                <c:pt idx="32301">
                  <c:v>0.001886574</c:v>
                </c:pt>
                <c:pt idx="32302">
                  <c:v>0.001886574</c:v>
                </c:pt>
                <c:pt idx="32303">
                  <c:v>0.001539352</c:v>
                </c:pt>
                <c:pt idx="32304">
                  <c:v>0.00212963</c:v>
                </c:pt>
                <c:pt idx="32305">
                  <c:v>0.001944444</c:v>
                </c:pt>
                <c:pt idx="32306">
                  <c:v>0.003634259</c:v>
                </c:pt>
                <c:pt idx="32307">
                  <c:v>0.000833333</c:v>
                </c:pt>
                <c:pt idx="32308">
                  <c:v>0.002060185</c:v>
                </c:pt>
                <c:pt idx="32309">
                  <c:v>0.002685185</c:v>
                </c:pt>
                <c:pt idx="32310">
                  <c:v>0.00375</c:v>
                </c:pt>
                <c:pt idx="32311">
                  <c:v>0.002916667</c:v>
                </c:pt>
                <c:pt idx="32312">
                  <c:v>0.006759259</c:v>
                </c:pt>
                <c:pt idx="32313">
                  <c:v>0.001863426</c:v>
                </c:pt>
                <c:pt idx="32314">
                  <c:v>0.005740741</c:v>
                </c:pt>
                <c:pt idx="32315">
                  <c:v>0.002685185</c:v>
                </c:pt>
                <c:pt idx="32316">
                  <c:v>0.003842593</c:v>
                </c:pt>
                <c:pt idx="32317">
                  <c:v>0.001284722</c:v>
                </c:pt>
                <c:pt idx="32318">
                  <c:v>0.003564815</c:v>
                </c:pt>
                <c:pt idx="32319">
                  <c:v>0.001493056</c:v>
                </c:pt>
                <c:pt idx="32320">
                  <c:v>0.002858796</c:v>
                </c:pt>
                <c:pt idx="32321">
                  <c:v>0.001238426</c:v>
                </c:pt>
                <c:pt idx="32322">
                  <c:v>0.004907407</c:v>
                </c:pt>
                <c:pt idx="32323">
                  <c:v>0.002997685</c:v>
                </c:pt>
                <c:pt idx="32324">
                  <c:v>0.002986111</c:v>
                </c:pt>
                <c:pt idx="32325">
                  <c:v>0.0025</c:v>
                </c:pt>
                <c:pt idx="32326">
                  <c:v>0.005706019</c:v>
                </c:pt>
                <c:pt idx="32327">
                  <c:v>0.001331019</c:v>
                </c:pt>
                <c:pt idx="32328">
                  <c:v>0.001203704</c:v>
                </c:pt>
                <c:pt idx="32329">
                  <c:v>0.001377315</c:v>
                </c:pt>
                <c:pt idx="32330">
                  <c:v>0.008171296</c:v>
                </c:pt>
                <c:pt idx="32331">
                  <c:v>0.000509259</c:v>
                </c:pt>
                <c:pt idx="32332">
                  <c:v>0.001168981</c:v>
                </c:pt>
                <c:pt idx="32333">
                  <c:v>0.002395833</c:v>
                </c:pt>
                <c:pt idx="32334">
                  <c:v>0.003472222</c:v>
                </c:pt>
                <c:pt idx="32335">
                  <c:v>0.004884259</c:v>
                </c:pt>
                <c:pt idx="32336">
                  <c:v>0.000706019</c:v>
                </c:pt>
                <c:pt idx="32337">
                  <c:v>0.00125</c:v>
                </c:pt>
                <c:pt idx="32338">
                  <c:v>0.00494213</c:v>
                </c:pt>
                <c:pt idx="32339">
                  <c:v>0.002604167</c:v>
                </c:pt>
                <c:pt idx="32340">
                  <c:v>0.007037037</c:v>
                </c:pt>
                <c:pt idx="32341">
                  <c:v>0.0021875</c:v>
                </c:pt>
                <c:pt idx="32342">
                  <c:v>0.002326389</c:v>
                </c:pt>
                <c:pt idx="32343">
                  <c:v>0.000706019</c:v>
                </c:pt>
                <c:pt idx="32344">
                  <c:v>0.002581019</c:v>
                </c:pt>
                <c:pt idx="32345">
                  <c:v>0.00275463</c:v>
                </c:pt>
                <c:pt idx="32346">
                  <c:v>0.004988426</c:v>
                </c:pt>
                <c:pt idx="32347">
                  <c:v>0.002615741</c:v>
                </c:pt>
                <c:pt idx="32348">
                  <c:v>0.01587963</c:v>
                </c:pt>
                <c:pt idx="32349">
                  <c:v>0.003969907</c:v>
                </c:pt>
                <c:pt idx="32350">
                  <c:v>0.001631944</c:v>
                </c:pt>
                <c:pt idx="32351">
                  <c:v>0.001909722</c:v>
                </c:pt>
                <c:pt idx="32352">
                  <c:v>0.001608796</c:v>
                </c:pt>
                <c:pt idx="32353">
                  <c:v>0.003842593</c:v>
                </c:pt>
                <c:pt idx="32354">
                  <c:v>0.001006944</c:v>
                </c:pt>
                <c:pt idx="32355">
                  <c:v>0.000949074</c:v>
                </c:pt>
                <c:pt idx="32356">
                  <c:v>0.010451389</c:v>
                </c:pt>
                <c:pt idx="32357">
                  <c:v>0.003263889</c:v>
                </c:pt>
                <c:pt idx="32358">
                  <c:v>0.004502315</c:v>
                </c:pt>
                <c:pt idx="32359">
                  <c:v>0.007361111</c:v>
                </c:pt>
                <c:pt idx="32360">
                  <c:v>0.007534722</c:v>
                </c:pt>
                <c:pt idx="32361">
                  <c:v>0.008009259</c:v>
                </c:pt>
                <c:pt idx="32362">
                  <c:v>0.002071759</c:v>
                </c:pt>
                <c:pt idx="32363">
                  <c:v>0.002511574</c:v>
                </c:pt>
                <c:pt idx="32364">
                  <c:v>0.002928241</c:v>
                </c:pt>
                <c:pt idx="32365">
                  <c:v>0.001608796</c:v>
                </c:pt>
                <c:pt idx="32366">
                  <c:v>0.004826389</c:v>
                </c:pt>
                <c:pt idx="32367">
                  <c:v>0.001782407</c:v>
                </c:pt>
                <c:pt idx="32368">
                  <c:v>0.001331019</c:v>
                </c:pt>
                <c:pt idx="32369">
                  <c:v>0.006956019</c:v>
                </c:pt>
                <c:pt idx="32370">
                  <c:v>0.001956019</c:v>
                </c:pt>
                <c:pt idx="32371">
                  <c:v>0.000509259</c:v>
                </c:pt>
                <c:pt idx="32372">
                  <c:v>0.004039352</c:v>
                </c:pt>
                <c:pt idx="32373">
                  <c:v>0.002604167</c:v>
                </c:pt>
                <c:pt idx="32374">
                  <c:v>0.00119213</c:v>
                </c:pt>
                <c:pt idx="32375">
                  <c:v>0.000868056</c:v>
                </c:pt>
                <c:pt idx="32376">
                  <c:v>0.002905093</c:v>
                </c:pt>
                <c:pt idx="32377">
                  <c:v>0.007048611</c:v>
                </c:pt>
                <c:pt idx="32378">
                  <c:v>0.001550926</c:v>
                </c:pt>
                <c:pt idx="32379">
                  <c:v>0.003483796</c:v>
                </c:pt>
                <c:pt idx="32380">
                  <c:v>0.001921296</c:v>
                </c:pt>
                <c:pt idx="32381">
                  <c:v>0.002048611</c:v>
                </c:pt>
                <c:pt idx="32382">
                  <c:v>0.001458333</c:v>
                </c:pt>
                <c:pt idx="32383">
                  <c:v>0.000648148</c:v>
                </c:pt>
                <c:pt idx="32384">
                  <c:v>0.000983796</c:v>
                </c:pt>
                <c:pt idx="32385">
                  <c:v>0.001724537</c:v>
                </c:pt>
                <c:pt idx="32386">
                  <c:v>0.001273148</c:v>
                </c:pt>
                <c:pt idx="32387">
                  <c:v>0.002164352</c:v>
                </c:pt>
                <c:pt idx="32388">
                  <c:v>0.001319444</c:v>
                </c:pt>
                <c:pt idx="32389">
                  <c:v>0.014085648</c:v>
                </c:pt>
                <c:pt idx="32390">
                  <c:v>0.001238426</c:v>
                </c:pt>
                <c:pt idx="32391">
                  <c:v>0.004502315</c:v>
                </c:pt>
                <c:pt idx="32392">
                  <c:v>0.004340278</c:v>
                </c:pt>
                <c:pt idx="32393">
                  <c:v>0.001979167</c:v>
                </c:pt>
                <c:pt idx="32394">
                  <c:v>0.001446759</c:v>
                </c:pt>
                <c:pt idx="32395">
                  <c:v>0.004768519</c:v>
                </c:pt>
                <c:pt idx="32396">
                  <c:v>0.010081019</c:v>
                </c:pt>
                <c:pt idx="32397">
                  <c:v>0.007731481</c:v>
                </c:pt>
                <c:pt idx="32398">
                  <c:v>0.001388889</c:v>
                </c:pt>
                <c:pt idx="32399">
                  <c:v>0.00505787</c:v>
                </c:pt>
                <c:pt idx="32400">
                  <c:v>0.0015625</c:v>
                </c:pt>
                <c:pt idx="32401">
                  <c:v>0.010902778</c:v>
                </c:pt>
                <c:pt idx="32402">
                  <c:v>0.004143519</c:v>
                </c:pt>
                <c:pt idx="32403">
                  <c:v>0.000949074</c:v>
                </c:pt>
                <c:pt idx="32404">
                  <c:v>0.005381944</c:v>
                </c:pt>
                <c:pt idx="32405">
                  <c:v>0.001967593</c:v>
                </c:pt>
                <c:pt idx="32406">
                  <c:v>0.011030093</c:v>
                </c:pt>
                <c:pt idx="32407">
                  <c:v>0.006516204</c:v>
                </c:pt>
                <c:pt idx="32408">
                  <c:v>0.005428241</c:v>
                </c:pt>
                <c:pt idx="32409">
                  <c:v>0.001145833</c:v>
                </c:pt>
                <c:pt idx="32410">
                  <c:v>0.005115741</c:v>
                </c:pt>
                <c:pt idx="32411">
                  <c:v>0.000625</c:v>
                </c:pt>
                <c:pt idx="32412">
                  <c:v>0.012013889</c:v>
                </c:pt>
                <c:pt idx="32413">
                  <c:v>0.013738426</c:v>
                </c:pt>
                <c:pt idx="32414">
                  <c:v>0.001354167</c:v>
                </c:pt>
                <c:pt idx="32415">
                  <c:v>0.000983796</c:v>
                </c:pt>
                <c:pt idx="32416">
                  <c:v>0.004189815</c:v>
                </c:pt>
                <c:pt idx="32417">
                  <c:v>0.002766204</c:v>
                </c:pt>
                <c:pt idx="32418">
                  <c:v>0.001979167</c:v>
                </c:pt>
                <c:pt idx="32419">
                  <c:v>0.00119213</c:v>
                </c:pt>
                <c:pt idx="32420">
                  <c:v>0.004594907</c:v>
                </c:pt>
                <c:pt idx="32421">
                  <c:v>0.003576389</c:v>
                </c:pt>
                <c:pt idx="32422">
                  <c:v>0.002141204</c:v>
                </c:pt>
                <c:pt idx="32423">
                  <c:v>0.006018519</c:v>
                </c:pt>
                <c:pt idx="32424">
                  <c:v>0.001608796</c:v>
                </c:pt>
                <c:pt idx="32425">
                  <c:v>0.002824074</c:v>
                </c:pt>
                <c:pt idx="32426">
                  <c:v>0.003078704</c:v>
                </c:pt>
                <c:pt idx="32427">
                  <c:v>0.007210648</c:v>
                </c:pt>
                <c:pt idx="32428">
                  <c:v>0.004143519</c:v>
                </c:pt>
                <c:pt idx="32429">
                  <c:v>0.001273148</c:v>
                </c:pt>
                <c:pt idx="32430">
                  <c:v>0.001875</c:v>
                </c:pt>
                <c:pt idx="32431">
                  <c:v>0.000925926</c:v>
                </c:pt>
                <c:pt idx="32432">
                  <c:v>0.001828704</c:v>
                </c:pt>
                <c:pt idx="32433">
                  <c:v>0.003622685</c:v>
                </c:pt>
                <c:pt idx="32434">
                  <c:v>0.00625</c:v>
                </c:pt>
                <c:pt idx="32435">
                  <c:v>0.00162037</c:v>
                </c:pt>
                <c:pt idx="32436">
                  <c:v>0.002199074</c:v>
                </c:pt>
                <c:pt idx="32437">
                  <c:v>0.003055556</c:v>
                </c:pt>
                <c:pt idx="32438">
                  <c:v>0.001006944</c:v>
                </c:pt>
                <c:pt idx="32439">
                  <c:v>0.009699074</c:v>
                </c:pt>
                <c:pt idx="32440">
                  <c:v>0.001666667</c:v>
                </c:pt>
                <c:pt idx="32441">
                  <c:v>0.000902778</c:v>
                </c:pt>
                <c:pt idx="32442">
                  <c:v>0.000636574</c:v>
                </c:pt>
                <c:pt idx="32443">
                  <c:v>0.002384259</c:v>
                </c:pt>
                <c:pt idx="32444">
                  <c:v>0.0075</c:v>
                </c:pt>
                <c:pt idx="32445">
                  <c:v>0.002905093</c:v>
                </c:pt>
                <c:pt idx="32446">
                  <c:v>0.004282407</c:v>
                </c:pt>
                <c:pt idx="32447">
                  <c:v>0.003865741</c:v>
                </c:pt>
                <c:pt idx="32448">
                  <c:v>0.001585648</c:v>
                </c:pt>
                <c:pt idx="32449">
                  <c:v>0.001412037</c:v>
                </c:pt>
                <c:pt idx="32450">
                  <c:v>0.005150463</c:v>
                </c:pt>
                <c:pt idx="32451">
                  <c:v>0.002037037</c:v>
                </c:pt>
                <c:pt idx="32452">
                  <c:v>0.009571759</c:v>
                </c:pt>
                <c:pt idx="32453">
                  <c:v>0.002986111</c:v>
                </c:pt>
                <c:pt idx="32454">
                  <c:v>0.000775463</c:v>
                </c:pt>
                <c:pt idx="32455">
                  <c:v>0.002303241</c:v>
                </c:pt>
                <c:pt idx="32456">
                  <c:v>0.001435185</c:v>
                </c:pt>
                <c:pt idx="32457">
                  <c:v>0.002407407</c:v>
                </c:pt>
                <c:pt idx="32458">
                  <c:v>0.002141204</c:v>
                </c:pt>
                <c:pt idx="32459">
                  <c:v>0.0028125</c:v>
                </c:pt>
                <c:pt idx="32460">
                  <c:v>0.00400463</c:v>
                </c:pt>
                <c:pt idx="32461">
                  <c:v>0.003032407</c:v>
                </c:pt>
                <c:pt idx="32462">
                  <c:v>0.002291667</c:v>
                </c:pt>
                <c:pt idx="32463">
                  <c:v>0.005335648</c:v>
                </c:pt>
                <c:pt idx="32464">
                  <c:v>0.000949074</c:v>
                </c:pt>
                <c:pt idx="32465">
                  <c:v>0.003287037</c:v>
                </c:pt>
                <c:pt idx="32466">
                  <c:v>0.002361111</c:v>
                </c:pt>
                <c:pt idx="32467">
                  <c:v>0.000405093</c:v>
                </c:pt>
                <c:pt idx="32468">
                  <c:v>0.003368056</c:v>
                </c:pt>
                <c:pt idx="32469">
                  <c:v>0.001759259</c:v>
                </c:pt>
                <c:pt idx="32470">
                  <c:v>0.002326389</c:v>
                </c:pt>
                <c:pt idx="32471">
                  <c:v>0.0034375</c:v>
                </c:pt>
                <c:pt idx="32472">
                  <c:v>0.002685185</c:v>
                </c:pt>
                <c:pt idx="32473">
                  <c:v>0.002893519</c:v>
                </c:pt>
                <c:pt idx="32474">
                  <c:v>0.005543981</c:v>
                </c:pt>
                <c:pt idx="32475">
                  <c:v>0.00375</c:v>
                </c:pt>
                <c:pt idx="32476">
                  <c:v>0.003333333</c:v>
                </c:pt>
                <c:pt idx="32477">
                  <c:v>0.004675926</c:v>
                </c:pt>
                <c:pt idx="32478">
                  <c:v>0.001805556</c:v>
                </c:pt>
                <c:pt idx="32479">
                  <c:v>0.000694444</c:v>
                </c:pt>
                <c:pt idx="32480">
                  <c:v>0.002777778</c:v>
                </c:pt>
                <c:pt idx="32481">
                  <c:v>0.008101852</c:v>
                </c:pt>
                <c:pt idx="32482">
                  <c:v>0.004664352</c:v>
                </c:pt>
                <c:pt idx="32483">
                  <c:v>0.001319444</c:v>
                </c:pt>
                <c:pt idx="32484">
                  <c:v>0.000405093</c:v>
                </c:pt>
                <c:pt idx="32485">
                  <c:v>0.002175926</c:v>
                </c:pt>
                <c:pt idx="32486">
                  <c:v>0.007152778</c:v>
                </c:pt>
                <c:pt idx="32487">
                  <c:v>0.006111111</c:v>
                </c:pt>
                <c:pt idx="32488">
                  <c:v>0.001203704</c:v>
                </c:pt>
                <c:pt idx="32489">
                  <c:v>0.007199074</c:v>
                </c:pt>
                <c:pt idx="32490">
                  <c:v>0.00150463</c:v>
                </c:pt>
                <c:pt idx="32491">
                  <c:v>0.006747685</c:v>
                </c:pt>
                <c:pt idx="32492">
                  <c:v>0.000208333</c:v>
                </c:pt>
                <c:pt idx="32493">
                  <c:v>0.001053241</c:v>
                </c:pt>
                <c:pt idx="32494">
                  <c:v>0.003784722</c:v>
                </c:pt>
                <c:pt idx="32495">
                  <c:v>0.008599537</c:v>
                </c:pt>
                <c:pt idx="32496">
                  <c:v>0.003275463</c:v>
                </c:pt>
                <c:pt idx="32497">
                  <c:v>0.000451389</c:v>
                </c:pt>
                <c:pt idx="32498">
                  <c:v>0.001990741</c:v>
                </c:pt>
                <c:pt idx="32499">
                  <c:v>0.002800926</c:v>
                </c:pt>
                <c:pt idx="32500">
                  <c:v>0.000347222</c:v>
                </c:pt>
                <c:pt idx="32501">
                  <c:v>0.002291667</c:v>
                </c:pt>
                <c:pt idx="32502">
                  <c:v>0.005486111</c:v>
                </c:pt>
                <c:pt idx="32503">
                  <c:v>0.00318287</c:v>
                </c:pt>
                <c:pt idx="32504">
                  <c:v>0.004178241</c:v>
                </c:pt>
                <c:pt idx="32505">
                  <c:v>0.001921296</c:v>
                </c:pt>
                <c:pt idx="32506">
                  <c:v>0.002928241</c:v>
                </c:pt>
                <c:pt idx="32507">
                  <c:v>0.003576389</c:v>
                </c:pt>
                <c:pt idx="32508">
                  <c:v>0.004050926</c:v>
                </c:pt>
                <c:pt idx="32509">
                  <c:v>0.003923611</c:v>
                </c:pt>
                <c:pt idx="32510">
                  <c:v>0.005763889</c:v>
                </c:pt>
                <c:pt idx="32511">
                  <c:v>0.001608796</c:v>
                </c:pt>
                <c:pt idx="32512">
                  <c:v>0.000891204</c:v>
                </c:pt>
                <c:pt idx="32513">
                  <c:v>0.003472222</c:v>
                </c:pt>
                <c:pt idx="32514">
                  <c:v>0.000671296</c:v>
                </c:pt>
                <c:pt idx="32515">
                  <c:v>0.001446759</c:v>
                </c:pt>
                <c:pt idx="32516">
                  <c:v>0.000393519</c:v>
                </c:pt>
                <c:pt idx="32517">
                  <c:v>0.002210648</c:v>
                </c:pt>
                <c:pt idx="32518">
                  <c:v>0.018275463</c:v>
                </c:pt>
                <c:pt idx="32519">
                  <c:v>0.005706019</c:v>
                </c:pt>
                <c:pt idx="32520">
                  <c:v>0.002638889</c:v>
                </c:pt>
                <c:pt idx="32521">
                  <c:v>0.005127315</c:v>
                </c:pt>
                <c:pt idx="32522">
                  <c:v>0.003657407</c:v>
                </c:pt>
                <c:pt idx="32523">
                  <c:v>0.002048611</c:v>
                </c:pt>
                <c:pt idx="32524">
                  <c:v>0.000405093</c:v>
                </c:pt>
                <c:pt idx="32525">
                  <c:v>0.006423611</c:v>
                </c:pt>
                <c:pt idx="32526">
                  <c:v>0.005729167</c:v>
                </c:pt>
                <c:pt idx="32527">
                  <c:v>0.001157407</c:v>
                </c:pt>
                <c:pt idx="32528">
                  <c:v>0.001736111</c:v>
                </c:pt>
                <c:pt idx="32529">
                  <c:v>0.007141204</c:v>
                </c:pt>
                <c:pt idx="32530">
                  <c:v>0.004074074</c:v>
                </c:pt>
                <c:pt idx="32531">
                  <c:v>0.00244213</c:v>
                </c:pt>
                <c:pt idx="32532">
                  <c:v>0.001145833</c:v>
                </c:pt>
                <c:pt idx="32533">
                  <c:v>0.011967593</c:v>
                </c:pt>
                <c:pt idx="32534">
                  <c:v>0.002048611</c:v>
                </c:pt>
                <c:pt idx="32535">
                  <c:v>0.001805556</c:v>
                </c:pt>
                <c:pt idx="32536">
                  <c:v>0.001585648</c:v>
                </c:pt>
                <c:pt idx="32537">
                  <c:v>0.003101852</c:v>
                </c:pt>
                <c:pt idx="32538">
                  <c:v>0.003125</c:v>
                </c:pt>
                <c:pt idx="32539">
                  <c:v>0.000625</c:v>
                </c:pt>
                <c:pt idx="32540">
                  <c:v>0.00775463</c:v>
                </c:pt>
                <c:pt idx="32541">
                  <c:v>0.015810185</c:v>
                </c:pt>
                <c:pt idx="32542">
                  <c:v>0.000868056</c:v>
                </c:pt>
                <c:pt idx="32543">
                  <c:v>0.002037037</c:v>
                </c:pt>
                <c:pt idx="32544">
                  <c:v>0.000694444</c:v>
                </c:pt>
                <c:pt idx="32545">
                  <c:v>0.00056713</c:v>
                </c:pt>
                <c:pt idx="32546">
                  <c:v>0.015810185</c:v>
                </c:pt>
                <c:pt idx="32547">
                  <c:v>0.005983796</c:v>
                </c:pt>
                <c:pt idx="32548">
                  <c:v>0.005</c:v>
                </c:pt>
                <c:pt idx="32549">
                  <c:v>0.001990741</c:v>
                </c:pt>
                <c:pt idx="32550">
                  <c:v>0.003449074</c:v>
                </c:pt>
                <c:pt idx="32551">
                  <c:v>0.006203704</c:v>
                </c:pt>
                <c:pt idx="32552">
                  <c:v>0.001354167</c:v>
                </c:pt>
                <c:pt idx="32553">
                  <c:v>0.003738426</c:v>
                </c:pt>
                <c:pt idx="32554">
                  <c:v>0.013587963</c:v>
                </c:pt>
                <c:pt idx="32555">
                  <c:v>0.003287037</c:v>
                </c:pt>
                <c:pt idx="32556">
                  <c:v>0.003148148</c:v>
                </c:pt>
                <c:pt idx="32557">
                  <c:v>0.001909722</c:v>
                </c:pt>
                <c:pt idx="32558">
                  <c:v>0.005138889</c:v>
                </c:pt>
                <c:pt idx="32559">
                  <c:v>0.002824074</c:v>
                </c:pt>
                <c:pt idx="32560">
                  <c:v>0.001759259</c:v>
                </c:pt>
                <c:pt idx="32561">
                  <c:v>0.001736111</c:v>
                </c:pt>
                <c:pt idx="32562">
                  <c:v>0.001458333</c:v>
                </c:pt>
                <c:pt idx="32563">
                  <c:v>0.008020833</c:v>
                </c:pt>
                <c:pt idx="32564">
                  <c:v>0.001493056</c:v>
                </c:pt>
                <c:pt idx="32565">
                  <c:v>0.001666667</c:v>
                </c:pt>
                <c:pt idx="32566">
                  <c:v>0.001840278</c:v>
                </c:pt>
                <c:pt idx="32567">
                  <c:v>0.002974537</c:v>
                </c:pt>
                <c:pt idx="32568">
                  <c:v>0.00087963</c:v>
                </c:pt>
                <c:pt idx="32569">
                  <c:v>0.01693287</c:v>
                </c:pt>
                <c:pt idx="32570">
                  <c:v>0.002523148</c:v>
                </c:pt>
                <c:pt idx="32571">
                  <c:v>0.006597222</c:v>
                </c:pt>
                <c:pt idx="32572">
                  <c:v>0.002013889</c:v>
                </c:pt>
                <c:pt idx="32573">
                  <c:v>0.002534722</c:v>
                </c:pt>
                <c:pt idx="32574">
                  <c:v>0.005347222</c:v>
                </c:pt>
                <c:pt idx="32575">
                  <c:v>0.00087963</c:v>
                </c:pt>
                <c:pt idx="32576">
                  <c:v>0.003252315</c:v>
                </c:pt>
                <c:pt idx="32577">
                  <c:v>0.002627315</c:v>
                </c:pt>
                <c:pt idx="32578">
                  <c:v>0.00150463</c:v>
                </c:pt>
                <c:pt idx="32579">
                  <c:v>0.010034722</c:v>
                </c:pt>
                <c:pt idx="32580">
                  <c:v>0.002060185</c:v>
                </c:pt>
                <c:pt idx="32581">
                  <c:v>0.005729167</c:v>
                </c:pt>
                <c:pt idx="32582">
                  <c:v>0.000717593</c:v>
                </c:pt>
                <c:pt idx="32583">
                  <c:v>0.007719907</c:v>
                </c:pt>
                <c:pt idx="32584">
                  <c:v>0.003078704</c:v>
                </c:pt>
                <c:pt idx="32585">
                  <c:v>0.001319444</c:v>
                </c:pt>
                <c:pt idx="32586">
                  <c:v>0.001180556</c:v>
                </c:pt>
                <c:pt idx="32587">
                  <c:v>0.001087963</c:v>
                </c:pt>
                <c:pt idx="32588">
                  <c:v>0.006516204</c:v>
                </c:pt>
                <c:pt idx="32589">
                  <c:v>0.002291667</c:v>
                </c:pt>
                <c:pt idx="32590">
                  <c:v>0.001365741</c:v>
                </c:pt>
                <c:pt idx="32591">
                  <c:v>0.003634259</c:v>
                </c:pt>
                <c:pt idx="32592">
                  <c:v>0.000763889</c:v>
                </c:pt>
                <c:pt idx="32593">
                  <c:v>0.005590278</c:v>
                </c:pt>
                <c:pt idx="32594">
                  <c:v>0.001469907</c:v>
                </c:pt>
                <c:pt idx="32595">
                  <c:v>0.00162037</c:v>
                </c:pt>
                <c:pt idx="32596">
                  <c:v>0.0065625</c:v>
                </c:pt>
                <c:pt idx="32597">
                  <c:v>0.003564815</c:v>
                </c:pt>
                <c:pt idx="32598">
                  <c:v>0.000509259</c:v>
                </c:pt>
                <c:pt idx="32599">
                  <c:v>0.001944444</c:v>
                </c:pt>
                <c:pt idx="32600">
                  <c:v>0.00150463</c:v>
                </c:pt>
                <c:pt idx="32601">
                  <c:v>0.001111111</c:v>
                </c:pt>
                <c:pt idx="32602">
                  <c:v>0.005243056</c:v>
                </c:pt>
                <c:pt idx="32603">
                  <c:v>0.002881944</c:v>
                </c:pt>
                <c:pt idx="32604">
                  <c:v>0.001215278</c:v>
                </c:pt>
                <c:pt idx="32605">
                  <c:v>0.000868056</c:v>
                </c:pt>
                <c:pt idx="32606">
                  <c:v>0.001666667</c:v>
                </c:pt>
                <c:pt idx="32607">
                  <c:v>0.004131944</c:v>
                </c:pt>
                <c:pt idx="32608">
                  <c:v>0.003298611</c:v>
                </c:pt>
                <c:pt idx="32609">
                  <c:v>0.008101852</c:v>
                </c:pt>
                <c:pt idx="32610">
                  <c:v>0.003668981</c:v>
                </c:pt>
                <c:pt idx="32611">
                  <c:v>0.002974537</c:v>
                </c:pt>
                <c:pt idx="32612">
                  <c:v>0.005636574</c:v>
                </c:pt>
                <c:pt idx="32613">
                  <c:v>0.002719907</c:v>
                </c:pt>
                <c:pt idx="32614">
                  <c:v>0.002789352</c:v>
                </c:pt>
                <c:pt idx="32615">
                  <c:v>0.001446759</c:v>
                </c:pt>
                <c:pt idx="32616">
                  <c:v>0.008935185</c:v>
                </c:pt>
                <c:pt idx="32617">
                  <c:v>0.001319444</c:v>
                </c:pt>
                <c:pt idx="32618">
                  <c:v>0.007604167</c:v>
                </c:pt>
                <c:pt idx="32619">
                  <c:v>0.003032407</c:v>
                </c:pt>
                <c:pt idx="32620">
                  <c:v>0.001423611</c:v>
                </c:pt>
                <c:pt idx="32621">
                  <c:v>0.001527778</c:v>
                </c:pt>
                <c:pt idx="32622">
                  <c:v>0.002951389</c:v>
                </c:pt>
                <c:pt idx="32623">
                  <c:v>0.004340278</c:v>
                </c:pt>
                <c:pt idx="32624">
                  <c:v>0.004467593</c:v>
                </c:pt>
                <c:pt idx="32625">
                  <c:v>0.003946759</c:v>
                </c:pt>
                <c:pt idx="32626">
                  <c:v>0.003240741</c:v>
                </c:pt>
                <c:pt idx="32627">
                  <c:v>0.00349537</c:v>
                </c:pt>
                <c:pt idx="32628">
                  <c:v>0.011782407</c:v>
                </c:pt>
                <c:pt idx="32629">
                  <c:v>0.004618056</c:v>
                </c:pt>
                <c:pt idx="32630">
                  <c:v>0.0065625</c:v>
                </c:pt>
                <c:pt idx="32631">
                  <c:v>0.001053241</c:v>
                </c:pt>
                <c:pt idx="32632">
                  <c:v>0.001412037</c:v>
                </c:pt>
                <c:pt idx="32633">
                  <c:v>0.010428241</c:v>
                </c:pt>
                <c:pt idx="32634">
                  <c:v>0.007407407</c:v>
                </c:pt>
                <c:pt idx="32635">
                  <c:v>0.004826389</c:v>
                </c:pt>
                <c:pt idx="32636">
                  <c:v>0.015798611</c:v>
                </c:pt>
                <c:pt idx="32637">
                  <c:v>0.00224537</c:v>
                </c:pt>
                <c:pt idx="32638">
                  <c:v>0.003657407</c:v>
                </c:pt>
                <c:pt idx="32639">
                  <c:v>0.00212963</c:v>
                </c:pt>
                <c:pt idx="32640">
                  <c:v>0.002037037</c:v>
                </c:pt>
                <c:pt idx="32641">
                  <c:v>0.000821759</c:v>
                </c:pt>
                <c:pt idx="32642">
                  <c:v>0.000729167</c:v>
                </c:pt>
                <c:pt idx="32643">
                  <c:v>0.005011574</c:v>
                </c:pt>
                <c:pt idx="32644">
                  <c:v>0.003738426</c:v>
                </c:pt>
                <c:pt idx="32645">
                  <c:v>0.001469907</c:v>
                </c:pt>
                <c:pt idx="32646">
                  <c:v>0.005196759</c:v>
                </c:pt>
                <c:pt idx="32647">
                  <c:v>0.005462963</c:v>
                </c:pt>
                <c:pt idx="32648">
                  <c:v>0.011655093</c:v>
                </c:pt>
                <c:pt idx="32649">
                  <c:v>0.00443287</c:v>
                </c:pt>
                <c:pt idx="32650">
                  <c:v>0.002962963</c:v>
                </c:pt>
                <c:pt idx="32651">
                  <c:v>0.007731481</c:v>
                </c:pt>
                <c:pt idx="32652">
                  <c:v>0.007719907</c:v>
                </c:pt>
                <c:pt idx="32653">
                  <c:v>0.002488426</c:v>
                </c:pt>
                <c:pt idx="32654">
                  <c:v>0.004027778</c:v>
                </c:pt>
                <c:pt idx="32655">
                  <c:v>0.009166667</c:v>
                </c:pt>
                <c:pt idx="32656">
                  <c:v>0.002002315</c:v>
                </c:pt>
                <c:pt idx="32657">
                  <c:v>0.000636574</c:v>
                </c:pt>
                <c:pt idx="32658">
                  <c:v>0.003263889</c:v>
                </c:pt>
                <c:pt idx="32659">
                  <c:v>0.002291667</c:v>
                </c:pt>
                <c:pt idx="32660">
                  <c:v>0.00099537</c:v>
                </c:pt>
                <c:pt idx="32661">
                  <c:v>0.001203704</c:v>
                </c:pt>
                <c:pt idx="32662">
                  <c:v>0.004722222</c:v>
                </c:pt>
                <c:pt idx="32663">
                  <c:v>0.004282407</c:v>
                </c:pt>
                <c:pt idx="32664">
                  <c:v>0.000555556</c:v>
                </c:pt>
                <c:pt idx="32665">
                  <c:v>0.003657407</c:v>
                </c:pt>
                <c:pt idx="32666">
                  <c:v>0.003229167</c:v>
                </c:pt>
                <c:pt idx="32667">
                  <c:v>0.002604167</c:v>
                </c:pt>
                <c:pt idx="32668">
                  <c:v>0.010972222</c:v>
                </c:pt>
                <c:pt idx="32669">
                  <c:v>0.003460648</c:v>
                </c:pt>
                <c:pt idx="32670">
                  <c:v>0.002233796</c:v>
                </c:pt>
                <c:pt idx="32671">
                  <c:v>0.009305556</c:v>
                </c:pt>
                <c:pt idx="32672">
                  <c:v>0.00244213</c:v>
                </c:pt>
                <c:pt idx="32673">
                  <c:v>0.004618056</c:v>
                </c:pt>
                <c:pt idx="32674">
                  <c:v>0.007997685</c:v>
                </c:pt>
                <c:pt idx="32675">
                  <c:v>0.003981481</c:v>
                </c:pt>
                <c:pt idx="32676">
                  <c:v>0.006238426</c:v>
                </c:pt>
                <c:pt idx="32677">
                  <c:v>0.002986111</c:v>
                </c:pt>
                <c:pt idx="32678">
                  <c:v>0.001863426</c:v>
                </c:pt>
                <c:pt idx="32679">
                  <c:v>0.003287037</c:v>
                </c:pt>
                <c:pt idx="32680">
                  <c:v>0.006712963</c:v>
                </c:pt>
                <c:pt idx="32681">
                  <c:v>0.001585648</c:v>
                </c:pt>
                <c:pt idx="32682">
                  <c:v>0.001377315</c:v>
                </c:pt>
                <c:pt idx="32683">
                  <c:v>0.003425926</c:v>
                </c:pt>
                <c:pt idx="32684">
                  <c:v>0.001956019</c:v>
                </c:pt>
                <c:pt idx="32685">
                  <c:v>0.001331019</c:v>
                </c:pt>
                <c:pt idx="32686">
                  <c:v>0.0009375</c:v>
                </c:pt>
                <c:pt idx="32687">
                  <c:v>0.004965278</c:v>
                </c:pt>
                <c:pt idx="32688">
                  <c:v>0.005532407</c:v>
                </c:pt>
                <c:pt idx="32689">
                  <c:v>0.000868056</c:v>
                </c:pt>
                <c:pt idx="32690">
                  <c:v>0.005393519</c:v>
                </c:pt>
                <c:pt idx="32691">
                  <c:v>0.003043981</c:v>
                </c:pt>
                <c:pt idx="32692">
                  <c:v>0.003321759</c:v>
                </c:pt>
                <c:pt idx="32693">
                  <c:v>0.003518519</c:v>
                </c:pt>
                <c:pt idx="32694">
                  <c:v>0.008935185</c:v>
                </c:pt>
                <c:pt idx="32695">
                  <c:v>0.003043981</c:v>
                </c:pt>
                <c:pt idx="32696">
                  <c:v>0.001469907</c:v>
                </c:pt>
                <c:pt idx="32697">
                  <c:v>0.005</c:v>
                </c:pt>
                <c:pt idx="32698">
                  <c:v>0.003842593</c:v>
                </c:pt>
                <c:pt idx="32699">
                  <c:v>0.009594907</c:v>
                </c:pt>
                <c:pt idx="32700">
                  <c:v>0.007106481</c:v>
                </c:pt>
                <c:pt idx="32701">
                  <c:v>0.003483796</c:v>
                </c:pt>
                <c:pt idx="32702">
                  <c:v>0.001180556</c:v>
                </c:pt>
                <c:pt idx="32703">
                  <c:v>0.009224537</c:v>
                </c:pt>
                <c:pt idx="32704">
                  <c:v>0.004027778</c:v>
                </c:pt>
                <c:pt idx="32705">
                  <c:v>0.016319444</c:v>
                </c:pt>
                <c:pt idx="32706">
                  <c:v>0.007326389</c:v>
                </c:pt>
                <c:pt idx="32707">
                  <c:v>0.010925926</c:v>
                </c:pt>
                <c:pt idx="32708">
                  <c:v>0.006377315</c:v>
                </c:pt>
                <c:pt idx="32709">
                  <c:v>0.003935185</c:v>
                </c:pt>
                <c:pt idx="32710">
                  <c:v>0.002326389</c:v>
                </c:pt>
                <c:pt idx="32711">
                  <c:v>0.00494213</c:v>
                </c:pt>
                <c:pt idx="32712">
                  <c:v>0.007349537</c:v>
                </c:pt>
                <c:pt idx="32713">
                  <c:v>0.005462963</c:v>
                </c:pt>
                <c:pt idx="32714">
                  <c:v>0.002743056</c:v>
                </c:pt>
                <c:pt idx="32715">
                  <c:v>0.006493056</c:v>
                </c:pt>
                <c:pt idx="32716">
                  <c:v>0.01337963</c:v>
                </c:pt>
                <c:pt idx="32717">
                  <c:v>0.003553241</c:v>
                </c:pt>
                <c:pt idx="32718">
                  <c:v>0.000532407</c:v>
                </c:pt>
                <c:pt idx="32719">
                  <c:v>0.000821759</c:v>
                </c:pt>
                <c:pt idx="32720">
                  <c:v>0.001261574</c:v>
                </c:pt>
                <c:pt idx="32721">
                  <c:v>0.003078704</c:v>
                </c:pt>
                <c:pt idx="32722">
                  <c:v>0.001273148</c:v>
                </c:pt>
                <c:pt idx="32723">
                  <c:v>0.004363426</c:v>
                </c:pt>
                <c:pt idx="32724">
                  <c:v>0.0009375</c:v>
                </c:pt>
                <c:pt idx="32725">
                  <c:v>0.002835648</c:v>
                </c:pt>
                <c:pt idx="32726">
                  <c:v>0.004363426</c:v>
                </c:pt>
                <c:pt idx="32727">
                  <c:v>0.004166667</c:v>
                </c:pt>
                <c:pt idx="32728">
                  <c:v>0.004976852</c:v>
                </c:pt>
                <c:pt idx="32729">
                  <c:v>0.002233796</c:v>
                </c:pt>
                <c:pt idx="32730">
                  <c:v>0.003136574</c:v>
                </c:pt>
                <c:pt idx="32731">
                  <c:v>0.003263889</c:v>
                </c:pt>
                <c:pt idx="32732">
                  <c:v>0.004513889</c:v>
                </c:pt>
                <c:pt idx="32733">
                  <c:v>0.002615741</c:v>
                </c:pt>
                <c:pt idx="32734">
                  <c:v>0.003009259</c:v>
                </c:pt>
                <c:pt idx="32735">
                  <c:v>0.001261574</c:v>
                </c:pt>
                <c:pt idx="32736">
                  <c:v>0.002916667</c:v>
                </c:pt>
                <c:pt idx="32737">
                  <c:v>0.001446759</c:v>
                </c:pt>
                <c:pt idx="32738">
                  <c:v>0.002604167</c:v>
                </c:pt>
                <c:pt idx="32739">
                  <c:v>0.007175926</c:v>
                </c:pt>
                <c:pt idx="32740">
                  <c:v>0.006446759</c:v>
                </c:pt>
                <c:pt idx="32741">
                  <c:v>0.000474537</c:v>
                </c:pt>
                <c:pt idx="32742">
                  <c:v>0.000578704</c:v>
                </c:pt>
                <c:pt idx="32743">
                  <c:v>0.002766204</c:v>
                </c:pt>
                <c:pt idx="32744">
                  <c:v>0.003020833</c:v>
                </c:pt>
                <c:pt idx="32745">
                  <c:v>0.002569444</c:v>
                </c:pt>
                <c:pt idx="32746">
                  <c:v>0.000428241</c:v>
                </c:pt>
                <c:pt idx="32747">
                  <c:v>0.002083333</c:v>
                </c:pt>
                <c:pt idx="32748">
                  <c:v>0.000925926</c:v>
                </c:pt>
                <c:pt idx="32749">
                  <c:v>0.000347222</c:v>
                </c:pt>
                <c:pt idx="32750">
                  <c:v>0.001805556</c:v>
                </c:pt>
                <c:pt idx="32751">
                  <c:v>0.003993056</c:v>
                </c:pt>
                <c:pt idx="32752">
                  <c:v>0.005081019</c:v>
                </c:pt>
                <c:pt idx="32753">
                  <c:v>0.001365741</c:v>
                </c:pt>
                <c:pt idx="32754">
                  <c:v>0.000532407</c:v>
                </c:pt>
                <c:pt idx="32755">
                  <c:v>0.000983796</c:v>
                </c:pt>
                <c:pt idx="32756">
                  <c:v>0.002696759</c:v>
                </c:pt>
                <c:pt idx="32757">
                  <c:v>0.002881944</c:v>
                </c:pt>
                <c:pt idx="32758">
                  <c:v>0.002071759</c:v>
                </c:pt>
                <c:pt idx="32759">
                  <c:v>0.000601852</c:v>
                </c:pt>
                <c:pt idx="32760">
                  <c:v>0.001296296</c:v>
                </c:pt>
                <c:pt idx="32761">
                  <c:v>0.004537037</c:v>
                </c:pt>
                <c:pt idx="32762">
                  <c:v>0.005405093</c:v>
                </c:pt>
                <c:pt idx="32763">
                  <c:v>0.00130787</c:v>
                </c:pt>
                <c:pt idx="32764">
                  <c:v>0.001377315</c:v>
                </c:pt>
                <c:pt idx="32765">
                  <c:v>0.001134259</c:v>
                </c:pt>
                <c:pt idx="32766">
                  <c:v>0.004652778</c:v>
                </c:pt>
                <c:pt idx="32767">
                  <c:v>0.004722222</c:v>
                </c:pt>
                <c:pt idx="32768">
                  <c:v>0.000983796</c:v>
                </c:pt>
                <c:pt idx="32769">
                  <c:v>0.00087963</c:v>
                </c:pt>
                <c:pt idx="32770">
                  <c:v>0.002592593</c:v>
                </c:pt>
                <c:pt idx="32771">
                  <c:v>0.003402778</c:v>
                </c:pt>
                <c:pt idx="32772">
                  <c:v>0.000208333</c:v>
                </c:pt>
                <c:pt idx="32773">
                  <c:v>0.004861111</c:v>
                </c:pt>
                <c:pt idx="32774">
                  <c:v>0.00400463</c:v>
                </c:pt>
                <c:pt idx="32775">
                  <c:v>0.002291667</c:v>
                </c:pt>
                <c:pt idx="32776">
                  <c:v>0.002025463</c:v>
                </c:pt>
                <c:pt idx="32777">
                  <c:v>0.00125</c:v>
                </c:pt>
                <c:pt idx="32778">
                  <c:v>0.001319444</c:v>
                </c:pt>
                <c:pt idx="32779">
                  <c:v>0.006388889</c:v>
                </c:pt>
                <c:pt idx="32780">
                  <c:v>0.001643519</c:v>
                </c:pt>
                <c:pt idx="32781">
                  <c:v>0.001793981</c:v>
                </c:pt>
                <c:pt idx="32782">
                  <c:v>0.00275463</c:v>
                </c:pt>
                <c:pt idx="32783">
                  <c:v>0.004814815</c:v>
                </c:pt>
                <c:pt idx="32784">
                  <c:v>0.00099537</c:v>
                </c:pt>
                <c:pt idx="32785">
                  <c:v>0.000821759</c:v>
                </c:pt>
                <c:pt idx="32786">
                  <c:v>0.00693287</c:v>
                </c:pt>
                <c:pt idx="32787">
                  <c:v>0.000474537</c:v>
                </c:pt>
                <c:pt idx="32788">
                  <c:v>0.006736111</c:v>
                </c:pt>
                <c:pt idx="32789">
                  <c:v>0.002430556</c:v>
                </c:pt>
                <c:pt idx="32790">
                  <c:v>0.003321759</c:v>
                </c:pt>
                <c:pt idx="32791">
                  <c:v>0.003402778</c:v>
                </c:pt>
                <c:pt idx="32792">
                  <c:v>0.002731481</c:v>
                </c:pt>
                <c:pt idx="32793">
                  <c:v>0.003263889</c:v>
                </c:pt>
                <c:pt idx="32794">
                  <c:v>0.004814815</c:v>
                </c:pt>
                <c:pt idx="32795">
                  <c:v>0.007083333</c:v>
                </c:pt>
                <c:pt idx="32796">
                  <c:v>0.002048611</c:v>
                </c:pt>
                <c:pt idx="32797">
                  <c:v>0.009247685</c:v>
                </c:pt>
                <c:pt idx="32798">
                  <c:v>0.007847222</c:v>
                </c:pt>
                <c:pt idx="32799">
                  <c:v>0.001736111</c:v>
                </c:pt>
                <c:pt idx="32800">
                  <c:v>0.002303241</c:v>
                </c:pt>
                <c:pt idx="32801">
                  <c:v>0.0015625</c:v>
                </c:pt>
                <c:pt idx="32802">
                  <c:v>0.008206019</c:v>
                </c:pt>
                <c:pt idx="32803">
                  <c:v>0.002291667</c:v>
                </c:pt>
                <c:pt idx="32804">
                  <c:v>0.001805556</c:v>
                </c:pt>
                <c:pt idx="32805">
                  <c:v>0.005347222</c:v>
                </c:pt>
                <c:pt idx="32806">
                  <c:v>0.000891204</c:v>
                </c:pt>
                <c:pt idx="32807">
                  <c:v>0.002349537</c:v>
                </c:pt>
                <c:pt idx="32808">
                  <c:v>0.005625</c:v>
                </c:pt>
                <c:pt idx="32809">
                  <c:v>0.003946759</c:v>
                </c:pt>
                <c:pt idx="32810">
                  <c:v>0.003090278</c:v>
                </c:pt>
                <c:pt idx="32811">
                  <c:v>0.002847222</c:v>
                </c:pt>
                <c:pt idx="32812">
                  <c:v>0.011770833</c:v>
                </c:pt>
                <c:pt idx="32813">
                  <c:v>0.003622685</c:v>
                </c:pt>
                <c:pt idx="32814">
                  <c:v>0.001331019</c:v>
                </c:pt>
                <c:pt idx="32815">
                  <c:v>0.0015625</c:v>
                </c:pt>
                <c:pt idx="32816">
                  <c:v>0.004363426</c:v>
                </c:pt>
                <c:pt idx="32817">
                  <c:v>0.0040625</c:v>
                </c:pt>
                <c:pt idx="32818">
                  <c:v>0.001458333</c:v>
                </c:pt>
                <c:pt idx="32819">
                  <c:v>0.005277778</c:v>
                </c:pt>
                <c:pt idx="32820">
                  <c:v>0.00087963</c:v>
                </c:pt>
                <c:pt idx="32821">
                  <c:v>0.000451389</c:v>
                </c:pt>
                <c:pt idx="32822">
                  <c:v>0.003541667</c:v>
                </c:pt>
                <c:pt idx="32823">
                  <c:v>0.002766204</c:v>
                </c:pt>
                <c:pt idx="32824">
                  <c:v>0.004699074</c:v>
                </c:pt>
                <c:pt idx="32825">
                  <c:v>0.00337963</c:v>
                </c:pt>
                <c:pt idx="32826">
                  <c:v>0.010104167</c:v>
                </c:pt>
                <c:pt idx="32827">
                  <c:v>0.005949074</c:v>
                </c:pt>
                <c:pt idx="32828">
                  <c:v>0.004456019</c:v>
                </c:pt>
                <c:pt idx="32829">
                  <c:v>0.005416667</c:v>
                </c:pt>
                <c:pt idx="32830">
                  <c:v>0.012673611</c:v>
                </c:pt>
                <c:pt idx="32831">
                  <c:v>0.001412037</c:v>
                </c:pt>
                <c:pt idx="32832">
                  <c:v>0.001990741</c:v>
                </c:pt>
                <c:pt idx="32833">
                  <c:v>0.002141204</c:v>
                </c:pt>
                <c:pt idx="32834">
                  <c:v>0.005231481</c:v>
                </c:pt>
                <c:pt idx="32835">
                  <c:v>0.002268519</c:v>
                </c:pt>
                <c:pt idx="32836">
                  <c:v>0.001018519</c:v>
                </c:pt>
                <c:pt idx="32837">
                  <c:v>0.000358796</c:v>
                </c:pt>
                <c:pt idx="32838">
                  <c:v>0.003101852</c:v>
                </c:pt>
                <c:pt idx="32839">
                  <c:v>0.003229167</c:v>
                </c:pt>
                <c:pt idx="32840">
                  <c:v>0.001655093</c:v>
                </c:pt>
                <c:pt idx="32841">
                  <c:v>0.008425926</c:v>
                </c:pt>
                <c:pt idx="32842">
                  <c:v>0.003275463</c:v>
                </c:pt>
                <c:pt idx="32843">
                  <c:v>0.004131944</c:v>
                </c:pt>
                <c:pt idx="32844">
                  <c:v>0.002893519</c:v>
                </c:pt>
                <c:pt idx="32845">
                  <c:v>0.001747685</c:v>
                </c:pt>
                <c:pt idx="32846">
                  <c:v>0.00462963</c:v>
                </c:pt>
                <c:pt idx="32847">
                  <c:v>0.002673611</c:v>
                </c:pt>
                <c:pt idx="32848">
                  <c:v>0.011018519</c:v>
                </c:pt>
                <c:pt idx="32849">
                  <c:v>0.004224537</c:v>
                </c:pt>
                <c:pt idx="32850">
                  <c:v>0.004490741</c:v>
                </c:pt>
                <c:pt idx="32851">
                  <c:v>0.007685185</c:v>
                </c:pt>
                <c:pt idx="32852">
                  <c:v>0.000844907</c:v>
                </c:pt>
                <c:pt idx="32853">
                  <c:v>0.00587963</c:v>
                </c:pt>
                <c:pt idx="32854">
                  <c:v>0.005717593</c:v>
                </c:pt>
                <c:pt idx="32855">
                  <c:v>0.004872685</c:v>
                </c:pt>
                <c:pt idx="32856">
                  <c:v>0.002905093</c:v>
                </c:pt>
                <c:pt idx="32857">
                  <c:v>0.000625</c:v>
                </c:pt>
                <c:pt idx="32858">
                  <c:v>0.00962963</c:v>
                </c:pt>
                <c:pt idx="32859">
                  <c:v>0.001168981</c:v>
                </c:pt>
                <c:pt idx="32860">
                  <c:v>0.003506944</c:v>
                </c:pt>
                <c:pt idx="32861">
                  <c:v>0.000914352</c:v>
                </c:pt>
                <c:pt idx="32862">
                  <c:v>0.00130787</c:v>
                </c:pt>
                <c:pt idx="32863">
                  <c:v>0.003101852</c:v>
                </c:pt>
                <c:pt idx="32864">
                  <c:v>0.001990741</c:v>
                </c:pt>
                <c:pt idx="32865">
                  <c:v>0.003634259</c:v>
                </c:pt>
                <c:pt idx="32866">
                  <c:v>0.005983796</c:v>
                </c:pt>
                <c:pt idx="32867">
                  <c:v>0.002743056</c:v>
                </c:pt>
                <c:pt idx="32868">
                  <c:v>0.011354167</c:v>
                </c:pt>
                <c:pt idx="32869">
                  <c:v>0.006145833</c:v>
                </c:pt>
                <c:pt idx="32870">
                  <c:v>0.000671296</c:v>
                </c:pt>
                <c:pt idx="32871">
                  <c:v>0.001226852</c:v>
                </c:pt>
                <c:pt idx="32872">
                  <c:v>0.0040625</c:v>
                </c:pt>
                <c:pt idx="32873">
                  <c:v>0.000798611</c:v>
                </c:pt>
                <c:pt idx="32874">
                  <c:v>0.001631944</c:v>
                </c:pt>
                <c:pt idx="32875">
                  <c:v>0.001122685</c:v>
                </c:pt>
                <c:pt idx="32876">
                  <c:v>0.001296296</c:v>
                </c:pt>
                <c:pt idx="32877">
                  <c:v>0.000833333</c:v>
                </c:pt>
                <c:pt idx="32878">
                  <c:v>0.005972222</c:v>
                </c:pt>
                <c:pt idx="32879">
                  <c:v>0.003541667</c:v>
                </c:pt>
                <c:pt idx="32880">
                  <c:v>0.004583333</c:v>
                </c:pt>
                <c:pt idx="32881">
                  <c:v>0.0040625</c:v>
                </c:pt>
                <c:pt idx="32882">
                  <c:v>0.002592593</c:v>
                </c:pt>
                <c:pt idx="32883">
                  <c:v>0.000324074</c:v>
                </c:pt>
                <c:pt idx="32884">
                  <c:v>0.000543981</c:v>
                </c:pt>
                <c:pt idx="32885">
                  <c:v>0.002361111</c:v>
                </c:pt>
                <c:pt idx="32886">
                  <c:v>0.002349537</c:v>
                </c:pt>
                <c:pt idx="32887">
                  <c:v>0.003055556</c:v>
                </c:pt>
                <c:pt idx="32888">
                  <c:v>0.000659722</c:v>
                </c:pt>
                <c:pt idx="32889">
                  <c:v>0.002118056</c:v>
                </c:pt>
                <c:pt idx="32890">
                  <c:v>0.001608796</c:v>
                </c:pt>
                <c:pt idx="32891">
                  <c:v>0.001608796</c:v>
                </c:pt>
                <c:pt idx="32892">
                  <c:v>0.001527778</c:v>
                </c:pt>
                <c:pt idx="32893">
                  <c:v>0.005960648</c:v>
                </c:pt>
                <c:pt idx="32894">
                  <c:v>0.004398148</c:v>
                </c:pt>
                <c:pt idx="32895">
                  <c:v>0.000960648</c:v>
                </c:pt>
                <c:pt idx="32896">
                  <c:v>0.000439815</c:v>
                </c:pt>
                <c:pt idx="32897">
                  <c:v>0.003368056</c:v>
                </c:pt>
                <c:pt idx="32898">
                  <c:v>0.009722222</c:v>
                </c:pt>
                <c:pt idx="32899">
                  <c:v>0.010659722</c:v>
                </c:pt>
                <c:pt idx="32900">
                  <c:v>0.003541667</c:v>
                </c:pt>
                <c:pt idx="32901">
                  <c:v>0.003460648</c:v>
                </c:pt>
                <c:pt idx="32902">
                  <c:v>0.006006944</c:v>
                </c:pt>
                <c:pt idx="32903">
                  <c:v>0.001122685</c:v>
                </c:pt>
                <c:pt idx="32904">
                  <c:v>0.000972222</c:v>
                </c:pt>
                <c:pt idx="32905">
                  <c:v>0.003553241</c:v>
                </c:pt>
                <c:pt idx="32906">
                  <c:v>0.015173611</c:v>
                </c:pt>
                <c:pt idx="32907">
                  <c:v>0.002534722</c:v>
                </c:pt>
                <c:pt idx="32908">
                  <c:v>0.003159722</c:v>
                </c:pt>
                <c:pt idx="32909">
                  <c:v>0.002233796</c:v>
                </c:pt>
                <c:pt idx="32910">
                  <c:v>0.00287037</c:v>
                </c:pt>
                <c:pt idx="32911">
                  <c:v>0.004467593</c:v>
                </c:pt>
                <c:pt idx="32912">
                  <c:v>0.003842593</c:v>
                </c:pt>
                <c:pt idx="32913">
                  <c:v>0.001828704</c:v>
                </c:pt>
                <c:pt idx="32914">
                  <c:v>0.005775463</c:v>
                </c:pt>
                <c:pt idx="32915">
                  <c:v>0.001828704</c:v>
                </c:pt>
                <c:pt idx="32916">
                  <c:v>0.000821759</c:v>
                </c:pt>
                <c:pt idx="32917">
                  <c:v>0.003310185</c:v>
                </c:pt>
                <c:pt idx="32918">
                  <c:v>0.004189815</c:v>
                </c:pt>
                <c:pt idx="32919">
                  <c:v>0.002094907</c:v>
                </c:pt>
                <c:pt idx="32920">
                  <c:v>0.001030093</c:v>
                </c:pt>
                <c:pt idx="32921">
                  <c:v>0.003865741</c:v>
                </c:pt>
                <c:pt idx="32922">
                  <c:v>0.002118056</c:v>
                </c:pt>
                <c:pt idx="32923">
                  <c:v>0.011539352</c:v>
                </c:pt>
                <c:pt idx="32924">
                  <c:v>0.000486111</c:v>
                </c:pt>
                <c:pt idx="32925">
                  <c:v>0.001666667</c:v>
                </c:pt>
                <c:pt idx="32926">
                  <c:v>0.000856481</c:v>
                </c:pt>
                <c:pt idx="32927">
                  <c:v>0.002708333</c:v>
                </c:pt>
                <c:pt idx="32928">
                  <c:v>0.002835648</c:v>
                </c:pt>
                <c:pt idx="32929">
                  <c:v>0.002523148</c:v>
                </c:pt>
                <c:pt idx="32930">
                  <c:v>0.008784722</c:v>
                </c:pt>
                <c:pt idx="32931">
                  <c:v>0.006643519</c:v>
                </c:pt>
                <c:pt idx="32932">
                  <c:v>0.008726852</c:v>
                </c:pt>
                <c:pt idx="32933">
                  <c:v>0.0134375</c:v>
                </c:pt>
                <c:pt idx="32934">
                  <c:v>0.007048611</c:v>
                </c:pt>
                <c:pt idx="32935">
                  <c:v>0.001689815</c:v>
                </c:pt>
                <c:pt idx="32936">
                  <c:v>0.002719907</c:v>
                </c:pt>
                <c:pt idx="32937">
                  <c:v>0.00599537</c:v>
                </c:pt>
                <c:pt idx="32938">
                  <c:v>0.002766204</c:v>
                </c:pt>
                <c:pt idx="32939">
                  <c:v>0.001527778</c:v>
                </c:pt>
                <c:pt idx="32940">
                  <c:v>0.002523148</c:v>
                </c:pt>
                <c:pt idx="32941">
                  <c:v>0.002835648</c:v>
                </c:pt>
                <c:pt idx="32942">
                  <c:v>0.011539352</c:v>
                </c:pt>
                <c:pt idx="32943">
                  <c:v>0.000949074</c:v>
                </c:pt>
                <c:pt idx="32944">
                  <c:v>0.00818287</c:v>
                </c:pt>
                <c:pt idx="32945">
                  <c:v>0.000787037</c:v>
                </c:pt>
                <c:pt idx="32946">
                  <c:v>0.005335648</c:v>
                </c:pt>
                <c:pt idx="32947">
                  <c:v>0.00162037</c:v>
                </c:pt>
                <c:pt idx="32948">
                  <c:v>0.002453704</c:v>
                </c:pt>
                <c:pt idx="32949">
                  <c:v>0.000590278</c:v>
                </c:pt>
                <c:pt idx="32950">
                  <c:v>0.000821759</c:v>
                </c:pt>
                <c:pt idx="32951">
                  <c:v>0.000613426</c:v>
                </c:pt>
                <c:pt idx="32952">
                  <c:v>0.002233796</c:v>
                </c:pt>
                <c:pt idx="32953">
                  <c:v>0.002291667</c:v>
                </c:pt>
                <c:pt idx="32954">
                  <c:v>0.007465278</c:v>
                </c:pt>
                <c:pt idx="32955">
                  <c:v>0.00125</c:v>
                </c:pt>
                <c:pt idx="32956">
                  <c:v>0.001585648</c:v>
                </c:pt>
                <c:pt idx="32957">
                  <c:v>0.010208333</c:v>
                </c:pt>
                <c:pt idx="32958">
                  <c:v>0.006666667</c:v>
                </c:pt>
                <c:pt idx="32959">
                  <c:v>0.00369213</c:v>
                </c:pt>
                <c:pt idx="32960">
                  <c:v>0.002210648</c:v>
                </c:pt>
                <c:pt idx="32961">
                  <c:v>0.008993056</c:v>
                </c:pt>
                <c:pt idx="32962">
                  <c:v>0.002523148</c:v>
                </c:pt>
                <c:pt idx="32963">
                  <c:v>0.001863426</c:v>
                </c:pt>
                <c:pt idx="32964">
                  <c:v>0.00130787</c:v>
                </c:pt>
                <c:pt idx="32965">
                  <c:v>0.00380787</c:v>
                </c:pt>
                <c:pt idx="32966">
                  <c:v>0.001793981</c:v>
                </c:pt>
                <c:pt idx="32967">
                  <c:v>0.001226852</c:v>
                </c:pt>
                <c:pt idx="32968">
                  <c:v>0.00087963</c:v>
                </c:pt>
                <c:pt idx="32969">
                  <c:v>0.000763889</c:v>
                </c:pt>
                <c:pt idx="32970">
                  <c:v>0.004421296</c:v>
                </c:pt>
                <c:pt idx="32971">
                  <c:v>0.011655093</c:v>
                </c:pt>
                <c:pt idx="32972">
                  <c:v>0.010127315</c:v>
                </c:pt>
                <c:pt idx="32973">
                  <c:v>0.00537037</c:v>
                </c:pt>
                <c:pt idx="32974">
                  <c:v>0.000949074</c:v>
                </c:pt>
                <c:pt idx="32975">
                  <c:v>0.003969907</c:v>
                </c:pt>
                <c:pt idx="32976">
                  <c:v>0.000868056</c:v>
                </c:pt>
                <c:pt idx="32977">
                  <c:v>0.010208333</c:v>
                </c:pt>
                <c:pt idx="32978">
                  <c:v>0.006087963</c:v>
                </c:pt>
                <c:pt idx="32979">
                  <c:v>0.000497685</c:v>
                </c:pt>
                <c:pt idx="32980">
                  <c:v>0.006875</c:v>
                </c:pt>
                <c:pt idx="32981">
                  <c:v>0.000520833</c:v>
                </c:pt>
                <c:pt idx="32982">
                  <c:v>0.001099537</c:v>
                </c:pt>
                <c:pt idx="32983">
                  <c:v>0.002025463</c:v>
                </c:pt>
                <c:pt idx="32984">
                  <c:v>0.002407407</c:v>
                </c:pt>
                <c:pt idx="32985">
                  <c:v>0.001006944</c:v>
                </c:pt>
                <c:pt idx="32986">
                  <c:v>0.002523148</c:v>
                </c:pt>
                <c:pt idx="32987">
                  <c:v>0.003958333</c:v>
                </c:pt>
                <c:pt idx="32988">
                  <c:v>0.002939815</c:v>
                </c:pt>
                <c:pt idx="32989">
                  <c:v>0.000740741</c:v>
                </c:pt>
                <c:pt idx="32990">
                  <c:v>0.000983796</c:v>
                </c:pt>
                <c:pt idx="32991">
                  <c:v>0.000844907</c:v>
                </c:pt>
                <c:pt idx="32992">
                  <c:v>0.001678241</c:v>
                </c:pt>
                <c:pt idx="32993">
                  <c:v>0.002569444</c:v>
                </c:pt>
                <c:pt idx="32994">
                  <c:v>0.001979167</c:v>
                </c:pt>
                <c:pt idx="32995">
                  <c:v>0.002708333</c:v>
                </c:pt>
                <c:pt idx="32996">
                  <c:v>0.004305556</c:v>
                </c:pt>
                <c:pt idx="32997">
                  <c:v>0.00125</c:v>
                </c:pt>
                <c:pt idx="32998">
                  <c:v>0.001597222</c:v>
                </c:pt>
                <c:pt idx="32999">
                  <c:v>0.001770833</c:v>
                </c:pt>
                <c:pt idx="33000">
                  <c:v>0.002511574</c:v>
                </c:pt>
                <c:pt idx="33001">
                  <c:v>0.002858796</c:v>
                </c:pt>
                <c:pt idx="33002">
                  <c:v>0.001458333</c:v>
                </c:pt>
                <c:pt idx="33003">
                  <c:v>0.004675926</c:v>
                </c:pt>
                <c:pt idx="33004">
                  <c:v>0.004189815</c:v>
                </c:pt>
                <c:pt idx="33005">
                  <c:v>0.00087963</c:v>
                </c:pt>
                <c:pt idx="33006">
                  <c:v>0.003657407</c:v>
                </c:pt>
                <c:pt idx="33007">
                  <c:v>0.000659722</c:v>
                </c:pt>
                <c:pt idx="33008">
                  <c:v>0.002905093</c:v>
                </c:pt>
                <c:pt idx="33009">
                  <c:v>0.004282407</c:v>
                </c:pt>
                <c:pt idx="33010">
                  <c:v>0.00375</c:v>
                </c:pt>
                <c:pt idx="33011">
                  <c:v>0.002488426</c:v>
                </c:pt>
                <c:pt idx="33012">
                  <c:v>0.002210648</c:v>
                </c:pt>
                <c:pt idx="33013">
                  <c:v>0.002384259</c:v>
                </c:pt>
                <c:pt idx="33014">
                  <c:v>0.004247685</c:v>
                </c:pt>
                <c:pt idx="33015">
                  <c:v>0.001631944</c:v>
                </c:pt>
                <c:pt idx="33016">
                  <c:v>0.002314815</c:v>
                </c:pt>
                <c:pt idx="33017">
                  <c:v>0.003229167</c:v>
                </c:pt>
                <c:pt idx="33018">
                  <c:v>0.002476852</c:v>
                </c:pt>
                <c:pt idx="33019">
                  <c:v>0.001412037</c:v>
                </c:pt>
                <c:pt idx="33020">
                  <c:v>0.007511574</c:v>
                </c:pt>
                <c:pt idx="33021">
                  <c:v>0.000162037</c:v>
                </c:pt>
                <c:pt idx="33022">
                  <c:v>0.004594907</c:v>
                </c:pt>
                <c:pt idx="33023">
                  <c:v>0.000833333</c:v>
                </c:pt>
                <c:pt idx="33024">
                  <c:v>0.005011574</c:v>
                </c:pt>
                <c:pt idx="33025">
                  <c:v>0.000891204</c:v>
                </c:pt>
                <c:pt idx="33026">
                  <c:v>0.004710648</c:v>
                </c:pt>
                <c:pt idx="33027">
                  <c:v>0.003217593</c:v>
                </c:pt>
                <c:pt idx="33028">
                  <c:v>0.0025</c:v>
                </c:pt>
                <c:pt idx="33029">
                  <c:v>0.001423611</c:v>
                </c:pt>
                <c:pt idx="33030">
                  <c:v>0.000636574</c:v>
                </c:pt>
                <c:pt idx="33031">
                  <c:v>0.000810185</c:v>
                </c:pt>
                <c:pt idx="33032">
                  <c:v>0.004849537</c:v>
                </c:pt>
                <c:pt idx="33033">
                  <c:v>0.00130787</c:v>
                </c:pt>
                <c:pt idx="33034">
                  <c:v>0.00181713</c:v>
                </c:pt>
                <c:pt idx="33035">
                  <c:v>0.000462963</c:v>
                </c:pt>
                <c:pt idx="33036">
                  <c:v>0.001157407</c:v>
                </c:pt>
                <c:pt idx="33037">
                  <c:v>0.017986111</c:v>
                </c:pt>
                <c:pt idx="33038">
                  <c:v>0.007372685</c:v>
                </c:pt>
                <c:pt idx="33039">
                  <c:v>0.003668981</c:v>
                </c:pt>
                <c:pt idx="33040">
                  <c:v>0.003402778</c:v>
                </c:pt>
                <c:pt idx="33041">
                  <c:v>0.003055556</c:v>
                </c:pt>
                <c:pt idx="33042">
                  <c:v>0.000810185</c:v>
                </c:pt>
                <c:pt idx="33043">
                  <c:v>0.005694444</c:v>
                </c:pt>
                <c:pt idx="33044">
                  <c:v>0.004641204</c:v>
                </c:pt>
                <c:pt idx="33045">
                  <c:v>0.00275463</c:v>
                </c:pt>
                <c:pt idx="33046">
                  <c:v>0.00150463</c:v>
                </c:pt>
                <c:pt idx="33047">
                  <c:v>0.000416667</c:v>
                </c:pt>
                <c:pt idx="33048">
                  <c:v>0.007071759</c:v>
                </c:pt>
                <c:pt idx="33049">
                  <c:v>0.004155093</c:v>
                </c:pt>
                <c:pt idx="33050">
                  <c:v>0.003240741</c:v>
                </c:pt>
                <c:pt idx="33051">
                  <c:v>0.003078704</c:v>
                </c:pt>
                <c:pt idx="33052">
                  <c:v>0.001238426</c:v>
                </c:pt>
                <c:pt idx="33053">
                  <c:v>0.007569444</c:v>
                </c:pt>
                <c:pt idx="33054">
                  <c:v>0.009652778</c:v>
                </c:pt>
                <c:pt idx="33055">
                  <c:v>0.001805556</c:v>
                </c:pt>
                <c:pt idx="33056">
                  <c:v>0.000914352</c:v>
                </c:pt>
                <c:pt idx="33057">
                  <c:v>0.000474537</c:v>
                </c:pt>
                <c:pt idx="33058">
                  <c:v>0.00244213</c:v>
                </c:pt>
                <c:pt idx="33059">
                  <c:v>0.003483796</c:v>
                </c:pt>
                <c:pt idx="33060">
                  <c:v>0.000625</c:v>
                </c:pt>
                <c:pt idx="33061">
                  <c:v>0.0125</c:v>
                </c:pt>
                <c:pt idx="33062">
                  <c:v>0.002349537</c:v>
                </c:pt>
                <c:pt idx="33063">
                  <c:v>0.000219907</c:v>
                </c:pt>
                <c:pt idx="33064">
                  <c:v>0.004641204</c:v>
                </c:pt>
                <c:pt idx="33065">
                  <c:v>0.002106481</c:v>
                </c:pt>
                <c:pt idx="33066">
                  <c:v>0.002743056</c:v>
                </c:pt>
                <c:pt idx="33067">
                  <c:v>0.002291667</c:v>
                </c:pt>
                <c:pt idx="33068">
                  <c:v>0.008275463</c:v>
                </c:pt>
                <c:pt idx="33069">
                  <c:v>0.002337963</c:v>
                </c:pt>
                <c:pt idx="33070">
                  <c:v>0.004930556</c:v>
                </c:pt>
                <c:pt idx="33071">
                  <c:v>0.008425926</c:v>
                </c:pt>
                <c:pt idx="33072">
                  <c:v>0.00400463</c:v>
                </c:pt>
                <c:pt idx="33073">
                  <c:v>0.002025463</c:v>
                </c:pt>
                <c:pt idx="33074">
                  <c:v>0.001331019</c:v>
                </c:pt>
                <c:pt idx="33075">
                  <c:v>0.002268519</c:v>
                </c:pt>
                <c:pt idx="33076">
                  <c:v>0.005358796</c:v>
                </c:pt>
                <c:pt idx="33077">
                  <c:v>0.002962963</c:v>
                </c:pt>
                <c:pt idx="33078">
                  <c:v>0.005</c:v>
                </c:pt>
                <c:pt idx="33079">
                  <c:v>0.008969907</c:v>
                </c:pt>
                <c:pt idx="33080">
                  <c:v>0.000706019</c:v>
                </c:pt>
                <c:pt idx="33081">
                  <c:v>0.00162037</c:v>
                </c:pt>
                <c:pt idx="33082">
                  <c:v>0.005462963</c:v>
                </c:pt>
                <c:pt idx="33083">
                  <c:v>0.001157407</c:v>
                </c:pt>
                <c:pt idx="33084">
                  <c:v>0.002673611</c:v>
                </c:pt>
                <c:pt idx="33085">
                  <c:v>0.005162037</c:v>
                </c:pt>
                <c:pt idx="33086">
                  <c:v>0.008414352</c:v>
                </c:pt>
                <c:pt idx="33087">
                  <c:v>0.000486111</c:v>
                </c:pt>
                <c:pt idx="33088">
                  <c:v>0.00150463</c:v>
                </c:pt>
                <c:pt idx="33089">
                  <c:v>0.001851852</c:v>
                </c:pt>
                <c:pt idx="33090">
                  <c:v>0.003078704</c:v>
                </c:pt>
                <c:pt idx="33091">
                  <c:v>0.010011574</c:v>
                </c:pt>
                <c:pt idx="33092">
                  <c:v>0.002569444</c:v>
                </c:pt>
                <c:pt idx="33093">
                  <c:v>0.004652778</c:v>
                </c:pt>
                <c:pt idx="33094">
                  <c:v>0.0034375</c:v>
                </c:pt>
                <c:pt idx="33095">
                  <c:v>0.002395833</c:v>
                </c:pt>
                <c:pt idx="33096">
                  <c:v>0.002268519</c:v>
                </c:pt>
                <c:pt idx="33097">
                  <c:v>0.0015625</c:v>
                </c:pt>
                <c:pt idx="33098">
                  <c:v>0.00025463</c:v>
                </c:pt>
                <c:pt idx="33099">
                  <c:v>0.004884259</c:v>
                </c:pt>
                <c:pt idx="33100">
                  <c:v>0.001469907</c:v>
                </c:pt>
                <c:pt idx="33101">
                  <c:v>0.006365741</c:v>
                </c:pt>
                <c:pt idx="33102">
                  <c:v>0.011967593</c:v>
                </c:pt>
                <c:pt idx="33103">
                  <c:v>0.007037037</c:v>
                </c:pt>
                <c:pt idx="33104">
                  <c:v>0.003773148</c:v>
                </c:pt>
                <c:pt idx="33105">
                  <c:v>0.000462963</c:v>
                </c:pt>
                <c:pt idx="33106">
                  <c:v>0.003854167</c:v>
                </c:pt>
                <c:pt idx="33107">
                  <c:v>0.001053241</c:v>
                </c:pt>
                <c:pt idx="33108">
                  <c:v>0.003773148</c:v>
                </c:pt>
                <c:pt idx="33109">
                  <c:v>0.008240741</c:v>
                </c:pt>
                <c:pt idx="33110">
                  <c:v>0.005509259</c:v>
                </c:pt>
                <c:pt idx="33111">
                  <c:v>0.001145833</c:v>
                </c:pt>
                <c:pt idx="33112">
                  <c:v>0.00125</c:v>
                </c:pt>
                <c:pt idx="33113">
                  <c:v>0.001828704</c:v>
                </c:pt>
                <c:pt idx="33114">
                  <c:v>0.002777778</c:v>
                </c:pt>
                <c:pt idx="33115">
                  <c:v>0.002534722</c:v>
                </c:pt>
                <c:pt idx="33116">
                  <c:v>0.004224537</c:v>
                </c:pt>
                <c:pt idx="33117">
                  <c:v>0.00380787</c:v>
                </c:pt>
                <c:pt idx="33118">
                  <c:v>0.002175926</c:v>
                </c:pt>
                <c:pt idx="33119">
                  <c:v>0.001111111</c:v>
                </c:pt>
                <c:pt idx="33120">
                  <c:v>0.004259259</c:v>
                </c:pt>
                <c:pt idx="33121">
                  <c:v>0.001724537</c:v>
                </c:pt>
                <c:pt idx="33122">
                  <c:v>0.001678241</c:v>
                </c:pt>
                <c:pt idx="33123">
                  <c:v>0.001053241</c:v>
                </c:pt>
                <c:pt idx="33124">
                  <c:v>0.00462963</c:v>
                </c:pt>
                <c:pt idx="33125">
                  <c:v>0.004444444</c:v>
                </c:pt>
                <c:pt idx="33126">
                  <c:v>0.000752315</c:v>
                </c:pt>
                <c:pt idx="33127">
                  <c:v>0.002106481</c:v>
                </c:pt>
                <c:pt idx="33128">
                  <c:v>0.001319444</c:v>
                </c:pt>
                <c:pt idx="33129">
                  <c:v>0.00224537</c:v>
                </c:pt>
                <c:pt idx="33130">
                  <c:v>0.002407407</c:v>
                </c:pt>
                <c:pt idx="33131">
                  <c:v>0.002175926</c:v>
                </c:pt>
                <c:pt idx="33132">
                  <c:v>0.004050926</c:v>
                </c:pt>
                <c:pt idx="33133">
                  <c:v>0.002141204</c:v>
                </c:pt>
                <c:pt idx="33134">
                  <c:v>0.001076389</c:v>
                </c:pt>
                <c:pt idx="33135">
                  <c:v>0.004143519</c:v>
                </c:pt>
                <c:pt idx="33136">
                  <c:v>0.008935185</c:v>
                </c:pt>
                <c:pt idx="33137">
                  <c:v>0.000798611</c:v>
                </c:pt>
                <c:pt idx="33138">
                  <c:v>0.001909722</c:v>
                </c:pt>
                <c:pt idx="33139">
                  <c:v>0.006666667</c:v>
                </c:pt>
                <c:pt idx="33140">
                  <c:v>0.005092593</c:v>
                </c:pt>
                <c:pt idx="33141">
                  <c:v>0.003993056</c:v>
                </c:pt>
                <c:pt idx="33142">
                  <c:v>0.004571759</c:v>
                </c:pt>
                <c:pt idx="33143">
                  <c:v>0.00943287</c:v>
                </c:pt>
                <c:pt idx="33144">
                  <c:v>0.001701389</c:v>
                </c:pt>
                <c:pt idx="33145">
                  <c:v>0.002592593</c:v>
                </c:pt>
                <c:pt idx="33146">
                  <c:v>0.001736111</c:v>
                </c:pt>
                <c:pt idx="33147">
                  <c:v>0.007048611</c:v>
                </c:pt>
                <c:pt idx="33148">
                  <c:v>0.000856481</c:v>
                </c:pt>
                <c:pt idx="33149">
                  <c:v>0.008923611</c:v>
                </c:pt>
                <c:pt idx="33150">
                  <c:v>0.005324074</c:v>
                </c:pt>
                <c:pt idx="33151">
                  <c:v>0.003472222</c:v>
                </c:pt>
                <c:pt idx="33152">
                  <c:v>0.000844907</c:v>
                </c:pt>
                <c:pt idx="33153">
                  <c:v>0.002766204</c:v>
                </c:pt>
                <c:pt idx="33154">
                  <c:v>0.001493056</c:v>
                </c:pt>
                <c:pt idx="33155">
                  <c:v>0.005474537</c:v>
                </c:pt>
                <c:pt idx="33156">
                  <c:v>0.001608796</c:v>
                </c:pt>
                <c:pt idx="33157">
                  <c:v>0.001481481</c:v>
                </c:pt>
                <c:pt idx="33158">
                  <c:v>0.0046875</c:v>
                </c:pt>
                <c:pt idx="33159">
                  <c:v>0.000601852</c:v>
                </c:pt>
                <c:pt idx="33160">
                  <c:v>0.003055556</c:v>
                </c:pt>
                <c:pt idx="33161">
                  <c:v>0.001770833</c:v>
                </c:pt>
                <c:pt idx="33162">
                  <c:v>0.004282407</c:v>
                </c:pt>
                <c:pt idx="33163">
                  <c:v>0.007430556</c:v>
                </c:pt>
                <c:pt idx="33164">
                  <c:v>0.002685185</c:v>
                </c:pt>
                <c:pt idx="33165">
                  <c:v>0.001678241</c:v>
                </c:pt>
                <c:pt idx="33166">
                  <c:v>0.001967593</c:v>
                </c:pt>
                <c:pt idx="33167">
                  <c:v>0.003854167</c:v>
                </c:pt>
                <c:pt idx="33168">
                  <c:v>0.004606481</c:v>
                </c:pt>
                <c:pt idx="33169">
                  <c:v>0.004780093</c:v>
                </c:pt>
                <c:pt idx="33170">
                  <c:v>0.002141204</c:v>
                </c:pt>
                <c:pt idx="33171">
                  <c:v>0.005486111</c:v>
                </c:pt>
                <c:pt idx="33172">
                  <c:v>0.001886574</c:v>
                </c:pt>
                <c:pt idx="33173">
                  <c:v>0.009467593</c:v>
                </c:pt>
                <c:pt idx="33174">
                  <c:v>0.00693287</c:v>
                </c:pt>
                <c:pt idx="33175">
                  <c:v>0.002847222</c:v>
                </c:pt>
                <c:pt idx="33176">
                  <c:v>0.003726852</c:v>
                </c:pt>
                <c:pt idx="33177">
                  <c:v>0.001099537</c:v>
                </c:pt>
                <c:pt idx="33178">
                  <c:v>0.002685185</c:v>
                </c:pt>
                <c:pt idx="33179">
                  <c:v>0.002094907</c:v>
                </c:pt>
                <c:pt idx="33180">
                  <c:v>0.001331019</c:v>
                </c:pt>
                <c:pt idx="33181">
                  <c:v>0.006921296</c:v>
                </c:pt>
                <c:pt idx="33182">
                  <c:v>0.002152778</c:v>
                </c:pt>
                <c:pt idx="33183">
                  <c:v>0.001400463</c:v>
                </c:pt>
                <c:pt idx="33184">
                  <c:v>0.003738426</c:v>
                </c:pt>
                <c:pt idx="33185">
                  <c:v>0.003159722</c:v>
                </c:pt>
                <c:pt idx="33186">
                  <c:v>0.001851852</c:v>
                </c:pt>
                <c:pt idx="33187">
                  <c:v>0.001550926</c:v>
                </c:pt>
                <c:pt idx="33188">
                  <c:v>0.006261574</c:v>
                </c:pt>
                <c:pt idx="33189">
                  <c:v>0.003078704</c:v>
                </c:pt>
                <c:pt idx="33190">
                  <c:v>0.004375</c:v>
                </c:pt>
                <c:pt idx="33191">
                  <c:v>0.002546296</c:v>
                </c:pt>
                <c:pt idx="33192">
                  <c:v>0.002916667</c:v>
                </c:pt>
                <c:pt idx="33193">
                  <c:v>0.00255787</c:v>
                </c:pt>
                <c:pt idx="33194">
                  <c:v>0.003981481</c:v>
                </c:pt>
                <c:pt idx="33195">
                  <c:v>0.004131944</c:v>
                </c:pt>
                <c:pt idx="33196">
                  <c:v>0.004375</c:v>
                </c:pt>
                <c:pt idx="33197">
                  <c:v>0.002847222</c:v>
                </c:pt>
                <c:pt idx="33198">
                  <c:v>0.013078704</c:v>
                </c:pt>
                <c:pt idx="33199">
                  <c:v>0.000231481</c:v>
                </c:pt>
                <c:pt idx="33200">
                  <c:v>0.001875</c:v>
                </c:pt>
                <c:pt idx="33201">
                  <c:v>0.003194444</c:v>
                </c:pt>
                <c:pt idx="33202">
                  <c:v>0.001018519</c:v>
                </c:pt>
                <c:pt idx="33203">
                  <c:v>0.010983796</c:v>
                </c:pt>
                <c:pt idx="33204">
                  <c:v>0.001493056</c:v>
                </c:pt>
                <c:pt idx="33205">
                  <c:v>0.002141204</c:v>
                </c:pt>
                <c:pt idx="33206">
                  <c:v>0.003217593</c:v>
                </c:pt>
                <c:pt idx="33207">
                  <c:v>0.003159722</c:v>
                </c:pt>
                <c:pt idx="33208">
                  <c:v>0.002314815</c:v>
                </c:pt>
                <c:pt idx="33209">
                  <c:v>0.001979167</c:v>
                </c:pt>
                <c:pt idx="33210">
                  <c:v>0.01650463</c:v>
                </c:pt>
                <c:pt idx="33211">
                  <c:v>0.009201389</c:v>
                </c:pt>
                <c:pt idx="33212">
                  <c:v>0.003935185</c:v>
                </c:pt>
                <c:pt idx="33213">
                  <c:v>0.002523148</c:v>
                </c:pt>
                <c:pt idx="33214">
                  <c:v>0.003414352</c:v>
                </c:pt>
                <c:pt idx="33215">
                  <c:v>0.007488426</c:v>
                </c:pt>
                <c:pt idx="33216">
                  <c:v>0.000659722</c:v>
                </c:pt>
                <c:pt idx="33217">
                  <c:v>0.001967593</c:v>
                </c:pt>
                <c:pt idx="33218">
                  <c:v>0.007708333</c:v>
                </c:pt>
                <c:pt idx="33219">
                  <c:v>0.002824074</c:v>
                </c:pt>
                <c:pt idx="33220">
                  <c:v>0.00900463</c:v>
                </c:pt>
                <c:pt idx="33221">
                  <c:v>0.001689815</c:v>
                </c:pt>
                <c:pt idx="33222">
                  <c:v>0.003680556</c:v>
                </c:pt>
                <c:pt idx="33223">
                  <c:v>0.003217593</c:v>
                </c:pt>
                <c:pt idx="33224">
                  <c:v>0.004930556</c:v>
                </c:pt>
                <c:pt idx="33225">
                  <c:v>0.002650463</c:v>
                </c:pt>
                <c:pt idx="33226">
                  <c:v>0.000856481</c:v>
                </c:pt>
                <c:pt idx="33227">
                  <c:v>0.013703704</c:v>
                </c:pt>
                <c:pt idx="33228">
                  <c:v>0.00537037</c:v>
                </c:pt>
                <c:pt idx="33229">
                  <c:v>0.003865741</c:v>
                </c:pt>
                <c:pt idx="33230">
                  <c:v>0.023761574</c:v>
                </c:pt>
                <c:pt idx="33231">
                  <c:v>0.000798611</c:v>
                </c:pt>
                <c:pt idx="33232">
                  <c:v>0.001145833</c:v>
                </c:pt>
                <c:pt idx="33233">
                  <c:v>0.003206019</c:v>
                </c:pt>
                <c:pt idx="33234">
                  <c:v>0.003263889</c:v>
                </c:pt>
                <c:pt idx="33235">
                  <c:v>0.012314815</c:v>
                </c:pt>
                <c:pt idx="33236">
                  <c:v>0.001886574</c:v>
                </c:pt>
                <c:pt idx="33237">
                  <c:v>0.005798611</c:v>
                </c:pt>
                <c:pt idx="33238">
                  <c:v>0.002835648</c:v>
                </c:pt>
                <c:pt idx="33239">
                  <c:v>0.008541667</c:v>
                </c:pt>
                <c:pt idx="33240">
                  <c:v>0.001145833</c:v>
                </c:pt>
                <c:pt idx="33241">
                  <c:v>0.001006944</c:v>
                </c:pt>
                <c:pt idx="33242">
                  <c:v>0.001273148</c:v>
                </c:pt>
                <c:pt idx="33243">
                  <c:v>0.00162037</c:v>
                </c:pt>
                <c:pt idx="33244">
                  <c:v>0.002361111</c:v>
                </c:pt>
                <c:pt idx="33245">
                  <c:v>0.003877315</c:v>
                </c:pt>
                <c:pt idx="33246">
                  <c:v>0.005162037</c:v>
                </c:pt>
                <c:pt idx="33247">
                  <c:v>0.002071759</c:v>
                </c:pt>
                <c:pt idx="33248">
                  <c:v>0.001747685</c:v>
                </c:pt>
                <c:pt idx="33249">
                  <c:v>0.002013889</c:v>
                </c:pt>
                <c:pt idx="33250">
                  <c:v>0.001122685</c:v>
                </c:pt>
                <c:pt idx="33251">
                  <c:v>0.008773148</c:v>
                </c:pt>
                <c:pt idx="33252">
                  <c:v>0.005428241</c:v>
                </c:pt>
                <c:pt idx="33253">
                  <c:v>0.000555556</c:v>
                </c:pt>
                <c:pt idx="33254">
                  <c:v>0.002592593</c:v>
                </c:pt>
                <c:pt idx="33255">
                  <c:v>0.000555556</c:v>
                </c:pt>
                <c:pt idx="33256">
                  <c:v>0.000625</c:v>
                </c:pt>
                <c:pt idx="33257">
                  <c:v>0.002118056</c:v>
                </c:pt>
                <c:pt idx="33258">
                  <c:v>0.003958333</c:v>
                </c:pt>
                <c:pt idx="33259">
                  <c:v>0.001736111</c:v>
                </c:pt>
                <c:pt idx="33260">
                  <c:v>0.000844907</c:v>
                </c:pt>
                <c:pt idx="33261">
                  <c:v>0.004560185</c:v>
                </c:pt>
                <c:pt idx="33262">
                  <c:v>0.009479167</c:v>
                </c:pt>
                <c:pt idx="33263">
                  <c:v>0.008032407</c:v>
                </c:pt>
                <c:pt idx="33264">
                  <c:v>0.007361111</c:v>
                </c:pt>
                <c:pt idx="33265">
                  <c:v>0.00025463</c:v>
                </c:pt>
                <c:pt idx="33266">
                  <c:v>0.000162037</c:v>
                </c:pt>
                <c:pt idx="33267">
                  <c:v>0.003668981</c:v>
                </c:pt>
                <c:pt idx="33268">
                  <c:v>0.003703704</c:v>
                </c:pt>
                <c:pt idx="33269">
                  <c:v>0.001157407</c:v>
                </c:pt>
                <c:pt idx="33270">
                  <c:v>0.00275463</c:v>
                </c:pt>
                <c:pt idx="33271">
                  <c:v>0.002337963</c:v>
                </c:pt>
                <c:pt idx="33272">
                  <c:v>0.000578704</c:v>
                </c:pt>
                <c:pt idx="33273">
                  <c:v>0.003715278</c:v>
                </c:pt>
                <c:pt idx="33274">
                  <c:v>0.002337963</c:v>
                </c:pt>
                <c:pt idx="33275">
                  <c:v>0.002048611</c:v>
                </c:pt>
                <c:pt idx="33276">
                  <c:v>0.00244213</c:v>
                </c:pt>
                <c:pt idx="33277">
                  <c:v>0.00125</c:v>
                </c:pt>
                <c:pt idx="33278">
                  <c:v>0.002604167</c:v>
                </c:pt>
                <c:pt idx="33279">
                  <c:v>0.011018519</c:v>
                </c:pt>
                <c:pt idx="33280">
                  <c:v>0.001377315</c:v>
                </c:pt>
                <c:pt idx="33281">
                  <c:v>0.009594907</c:v>
                </c:pt>
                <c:pt idx="33282">
                  <c:v>0.001516204</c:v>
                </c:pt>
                <c:pt idx="33283">
                  <c:v>0.004664352</c:v>
                </c:pt>
                <c:pt idx="33284">
                  <c:v>0.001979167</c:v>
                </c:pt>
                <c:pt idx="33285">
                  <c:v>0.002766204</c:v>
                </c:pt>
                <c:pt idx="33286">
                  <c:v>0.002233796</c:v>
                </c:pt>
                <c:pt idx="33287">
                  <c:v>0.006331019</c:v>
                </c:pt>
                <c:pt idx="33288">
                  <c:v>0.006296296</c:v>
                </c:pt>
                <c:pt idx="33289">
                  <c:v>0.003634259</c:v>
                </c:pt>
                <c:pt idx="33290">
                  <c:v>0.003287037</c:v>
                </c:pt>
                <c:pt idx="33291">
                  <c:v>0.003773148</c:v>
                </c:pt>
                <c:pt idx="33292">
                  <c:v>0.012013889</c:v>
                </c:pt>
                <c:pt idx="33293">
                  <c:v>0.007233796</c:v>
                </c:pt>
                <c:pt idx="33294">
                  <c:v>0.002210648</c:v>
                </c:pt>
                <c:pt idx="33295">
                  <c:v>0.011724537</c:v>
                </c:pt>
                <c:pt idx="33296">
                  <c:v>0.001377315</c:v>
                </c:pt>
                <c:pt idx="33297">
                  <c:v>0.004537037</c:v>
                </c:pt>
                <c:pt idx="33298">
                  <c:v>0.015787037</c:v>
                </c:pt>
                <c:pt idx="33299">
                  <c:v>0.00494213</c:v>
                </c:pt>
                <c:pt idx="33300">
                  <c:v>0.002083333</c:v>
                </c:pt>
                <c:pt idx="33301">
                  <c:v>0.00375</c:v>
                </c:pt>
                <c:pt idx="33302">
                  <c:v>0.002314815</c:v>
                </c:pt>
                <c:pt idx="33303">
                  <c:v>0.007638889</c:v>
                </c:pt>
                <c:pt idx="33304">
                  <c:v>0.001319444</c:v>
                </c:pt>
                <c:pt idx="33305">
                  <c:v>0.003368056</c:v>
                </c:pt>
                <c:pt idx="33306">
                  <c:v>0.000833333</c:v>
                </c:pt>
                <c:pt idx="33307">
                  <c:v>0.00212963</c:v>
                </c:pt>
                <c:pt idx="33308">
                  <c:v>0.005543981</c:v>
                </c:pt>
                <c:pt idx="33309">
                  <c:v>0.000138889</c:v>
                </c:pt>
                <c:pt idx="33310">
                  <c:v>0.001319444</c:v>
                </c:pt>
                <c:pt idx="33311">
                  <c:v>0.000752315</c:v>
                </c:pt>
                <c:pt idx="33312">
                  <c:v>0.002268519</c:v>
                </c:pt>
                <c:pt idx="33313">
                  <c:v>0.001712963</c:v>
                </c:pt>
                <c:pt idx="33314">
                  <c:v>0.001828704</c:v>
                </c:pt>
                <c:pt idx="33315">
                  <c:v>0.000115741</c:v>
                </c:pt>
                <c:pt idx="33316">
                  <c:v>0.000138889</c:v>
                </c:pt>
                <c:pt idx="33317">
                  <c:v>0.003993056</c:v>
                </c:pt>
                <c:pt idx="33318">
                  <c:v>0.001099537</c:v>
                </c:pt>
                <c:pt idx="33319">
                  <c:v>0.000219907</c:v>
                </c:pt>
                <c:pt idx="33320">
                  <c:v>0.005590278</c:v>
                </c:pt>
                <c:pt idx="33321">
                  <c:v>0.004803241</c:v>
                </c:pt>
                <c:pt idx="33322">
                  <c:v>0.001759259</c:v>
                </c:pt>
                <c:pt idx="33323">
                  <c:v>0.007291667</c:v>
                </c:pt>
                <c:pt idx="33324">
                  <c:v>0.002384259</c:v>
                </c:pt>
                <c:pt idx="33325">
                  <c:v>0.004444444</c:v>
                </c:pt>
                <c:pt idx="33326">
                  <c:v>8.10185E-05</c:v>
                </c:pt>
                <c:pt idx="33327">
                  <c:v>0.003321759</c:v>
                </c:pt>
                <c:pt idx="33328">
                  <c:v>0.00212963</c:v>
                </c:pt>
                <c:pt idx="33329">
                  <c:v>0.000138889</c:v>
                </c:pt>
                <c:pt idx="33330">
                  <c:v>0.005069444</c:v>
                </c:pt>
                <c:pt idx="33331">
                  <c:v>0.015416667</c:v>
                </c:pt>
                <c:pt idx="33332">
                  <c:v>0.000381944</c:v>
                </c:pt>
                <c:pt idx="33333">
                  <c:v>0.002708333</c:v>
                </c:pt>
                <c:pt idx="33334">
                  <c:v>0.008958333</c:v>
                </c:pt>
                <c:pt idx="33335">
                  <c:v>0.004594907</c:v>
                </c:pt>
                <c:pt idx="33336">
                  <c:v>0.004513889</c:v>
                </c:pt>
                <c:pt idx="33337">
                  <c:v>0.002002315</c:v>
                </c:pt>
                <c:pt idx="33338">
                  <c:v>0.004976852</c:v>
                </c:pt>
                <c:pt idx="33339">
                  <c:v>0.000138889</c:v>
                </c:pt>
                <c:pt idx="33340">
                  <c:v>0.00443287</c:v>
                </c:pt>
                <c:pt idx="33341">
                  <c:v>0.003599537</c:v>
                </c:pt>
                <c:pt idx="33342">
                  <c:v>0.004166667</c:v>
                </c:pt>
                <c:pt idx="33343">
                  <c:v>0.001435185</c:v>
                </c:pt>
                <c:pt idx="33344">
                  <c:v>0.013912037</c:v>
                </c:pt>
                <c:pt idx="33345">
                  <c:v>0.002164352</c:v>
                </c:pt>
                <c:pt idx="33346">
                  <c:v>0.004513889</c:v>
                </c:pt>
                <c:pt idx="33347">
                  <c:v>0.000428241</c:v>
                </c:pt>
                <c:pt idx="33348">
                  <c:v>0.002037037</c:v>
                </c:pt>
                <c:pt idx="33349">
                  <c:v>0.001909722</c:v>
                </c:pt>
                <c:pt idx="33350">
                  <c:v>0.000914352</c:v>
                </c:pt>
                <c:pt idx="33351">
                  <c:v>0.000162037</c:v>
                </c:pt>
                <c:pt idx="33352">
                  <c:v>0.005856481</c:v>
                </c:pt>
                <c:pt idx="33353">
                  <c:v>0.002974537</c:v>
                </c:pt>
                <c:pt idx="33354">
                  <c:v>0.001736111</c:v>
                </c:pt>
                <c:pt idx="33355">
                  <c:v>0.003726852</c:v>
                </c:pt>
                <c:pt idx="33356">
                  <c:v>0.001805556</c:v>
                </c:pt>
                <c:pt idx="33357">
                  <c:v>0.005532407</c:v>
                </c:pt>
                <c:pt idx="33358">
                  <c:v>0.001643519</c:v>
                </c:pt>
                <c:pt idx="33359">
                  <c:v>0.01287037</c:v>
                </c:pt>
                <c:pt idx="33360">
                  <c:v>0.001956019</c:v>
                </c:pt>
                <c:pt idx="33361">
                  <c:v>0.003923611</c:v>
                </c:pt>
                <c:pt idx="33362">
                  <c:v>0.002546296</c:v>
                </c:pt>
                <c:pt idx="33363">
                  <c:v>0.004328704</c:v>
                </c:pt>
                <c:pt idx="33364">
                  <c:v>0.002430556</c:v>
                </c:pt>
                <c:pt idx="33365">
                  <c:v>0.006076389</c:v>
                </c:pt>
                <c:pt idx="33366">
                  <c:v>0.006168981</c:v>
                </c:pt>
                <c:pt idx="33367">
                  <c:v>0.004513889</c:v>
                </c:pt>
                <c:pt idx="33368">
                  <c:v>0.001412037</c:v>
                </c:pt>
                <c:pt idx="33369">
                  <c:v>0.003113426</c:v>
                </c:pt>
                <c:pt idx="33370">
                  <c:v>0.000844907</c:v>
                </c:pt>
                <c:pt idx="33371">
                  <c:v>0.001574074</c:v>
                </c:pt>
                <c:pt idx="33372">
                  <c:v>0.002881944</c:v>
                </c:pt>
                <c:pt idx="33373">
                  <c:v>0.000694444</c:v>
                </c:pt>
                <c:pt idx="33374">
                  <c:v>0.002152778</c:v>
                </c:pt>
                <c:pt idx="33375">
                  <c:v>0.004699074</c:v>
                </c:pt>
                <c:pt idx="33376">
                  <c:v>0.002581019</c:v>
                </c:pt>
                <c:pt idx="33377">
                  <c:v>0.004872685</c:v>
                </c:pt>
                <c:pt idx="33378">
                  <c:v>0.002627315</c:v>
                </c:pt>
                <c:pt idx="33379">
                  <c:v>0.002569444</c:v>
                </c:pt>
                <c:pt idx="33380">
                  <c:v>0.009953704</c:v>
                </c:pt>
                <c:pt idx="33381">
                  <c:v>0.002395833</c:v>
                </c:pt>
                <c:pt idx="33382">
                  <c:v>0.002291667</c:v>
                </c:pt>
                <c:pt idx="33383">
                  <c:v>0.000787037</c:v>
                </c:pt>
                <c:pt idx="33384">
                  <c:v>0.004097222</c:v>
                </c:pt>
                <c:pt idx="33385">
                  <c:v>0.000196759</c:v>
                </c:pt>
                <c:pt idx="33386">
                  <c:v>0.000717593</c:v>
                </c:pt>
                <c:pt idx="33387">
                  <c:v>0.001030093</c:v>
                </c:pt>
                <c:pt idx="33388">
                  <c:v>0.003090278</c:v>
                </c:pt>
                <c:pt idx="33389">
                  <c:v>0.004467593</c:v>
                </c:pt>
                <c:pt idx="33390">
                  <c:v>0.002233796</c:v>
                </c:pt>
                <c:pt idx="33391">
                  <c:v>0.000266204</c:v>
                </c:pt>
                <c:pt idx="33392">
                  <c:v>0.002951389</c:v>
                </c:pt>
                <c:pt idx="33393">
                  <c:v>0.002476852</c:v>
                </c:pt>
                <c:pt idx="33394">
                  <c:v>0.002766204</c:v>
                </c:pt>
                <c:pt idx="33395">
                  <c:v>0.002789352</c:v>
                </c:pt>
                <c:pt idx="33396">
                  <c:v>0.017939815</c:v>
                </c:pt>
                <c:pt idx="33397">
                  <c:v>0.000335648</c:v>
                </c:pt>
                <c:pt idx="33398">
                  <c:v>0.001400463</c:v>
                </c:pt>
                <c:pt idx="33399">
                  <c:v>0.002141204</c:v>
                </c:pt>
                <c:pt idx="33400">
                  <c:v>0.004618056</c:v>
                </c:pt>
                <c:pt idx="33401">
                  <c:v>0.002708333</c:v>
                </c:pt>
                <c:pt idx="33402">
                  <c:v>0.000219907</c:v>
                </c:pt>
                <c:pt idx="33403">
                  <c:v>0.001111111</c:v>
                </c:pt>
                <c:pt idx="33404">
                  <c:v>0.001516204</c:v>
                </c:pt>
                <c:pt idx="33405">
                  <c:v>0.002523148</c:v>
                </c:pt>
                <c:pt idx="33406">
                  <c:v>0.001655093</c:v>
                </c:pt>
                <c:pt idx="33407">
                  <c:v>9.25926E-05</c:v>
                </c:pt>
                <c:pt idx="33408">
                  <c:v>0.001840278</c:v>
                </c:pt>
                <c:pt idx="33409">
                  <c:v>0.004467593</c:v>
                </c:pt>
                <c:pt idx="33410">
                  <c:v>0.002835648</c:v>
                </c:pt>
                <c:pt idx="33411">
                  <c:v>0.002326389</c:v>
                </c:pt>
                <c:pt idx="33412">
                  <c:v>0.004953704</c:v>
                </c:pt>
                <c:pt idx="33413">
                  <c:v>0.004039352</c:v>
                </c:pt>
                <c:pt idx="33414">
                  <c:v>0.001770833</c:v>
                </c:pt>
                <c:pt idx="33415">
                  <c:v>0.001481481</c:v>
                </c:pt>
                <c:pt idx="33416">
                  <c:v>0.003518519</c:v>
                </c:pt>
                <c:pt idx="33417">
                  <c:v>0.00125</c:v>
                </c:pt>
                <c:pt idx="33418">
                  <c:v>0.002141204</c:v>
                </c:pt>
                <c:pt idx="33419">
                  <c:v>0.001041667</c:v>
                </c:pt>
                <c:pt idx="33420">
                  <c:v>0.003298611</c:v>
                </c:pt>
                <c:pt idx="33421">
                  <c:v>0.004224537</c:v>
                </c:pt>
                <c:pt idx="33422">
                  <c:v>0.001412037</c:v>
                </c:pt>
                <c:pt idx="33423">
                  <c:v>0.00318287</c:v>
                </c:pt>
                <c:pt idx="33424">
                  <c:v>8.10185E-05</c:v>
                </c:pt>
                <c:pt idx="33425">
                  <c:v>0.003298611</c:v>
                </c:pt>
                <c:pt idx="33426">
                  <c:v>0.001828704</c:v>
                </c:pt>
                <c:pt idx="33427">
                  <c:v>0.000856481</c:v>
                </c:pt>
                <c:pt idx="33428">
                  <c:v>0.002303241</c:v>
                </c:pt>
                <c:pt idx="33429">
                  <c:v>0.002060185</c:v>
                </c:pt>
                <c:pt idx="33430">
                  <c:v>0.000729167</c:v>
                </c:pt>
                <c:pt idx="33431">
                  <c:v>0.000266204</c:v>
                </c:pt>
                <c:pt idx="33432">
                  <c:v>0.002696759</c:v>
                </c:pt>
                <c:pt idx="33433">
                  <c:v>0.002175926</c:v>
                </c:pt>
                <c:pt idx="33434">
                  <c:v>0.006180556</c:v>
                </c:pt>
                <c:pt idx="33435">
                  <c:v>0.00150463</c:v>
                </c:pt>
                <c:pt idx="33436">
                  <c:v>0.002291667</c:v>
                </c:pt>
                <c:pt idx="33437">
                  <c:v>0.002430556</c:v>
                </c:pt>
                <c:pt idx="33438">
                  <c:v>0.004074074</c:v>
                </c:pt>
                <c:pt idx="33439">
                  <c:v>0.00775463</c:v>
                </c:pt>
                <c:pt idx="33440">
                  <c:v>0.000717593</c:v>
                </c:pt>
                <c:pt idx="33441">
                  <c:v>0.008240741</c:v>
                </c:pt>
                <c:pt idx="33442">
                  <c:v>0.004641204</c:v>
                </c:pt>
                <c:pt idx="33443">
                  <c:v>0.00068287</c:v>
                </c:pt>
                <c:pt idx="33444">
                  <c:v>0.00369213</c:v>
                </c:pt>
                <c:pt idx="33445">
                  <c:v>0.001643519</c:v>
                </c:pt>
                <c:pt idx="33446">
                  <c:v>0.003634259</c:v>
                </c:pt>
                <c:pt idx="33447">
                  <c:v>0.000324074</c:v>
                </c:pt>
                <c:pt idx="33448">
                  <c:v>0.003668981</c:v>
                </c:pt>
                <c:pt idx="33449">
                  <c:v>0.001539352</c:v>
                </c:pt>
                <c:pt idx="33450">
                  <c:v>0.000914352</c:v>
                </c:pt>
                <c:pt idx="33451">
                  <c:v>0.002199074</c:v>
                </c:pt>
                <c:pt idx="33452">
                  <c:v>0.004270833</c:v>
                </c:pt>
                <c:pt idx="33453">
                  <c:v>0.001284722</c:v>
                </c:pt>
                <c:pt idx="33454">
                  <c:v>0.002569444</c:v>
                </c:pt>
                <c:pt idx="33455">
                  <c:v>0.00056713</c:v>
                </c:pt>
                <c:pt idx="33456">
                  <c:v>0.003206019</c:v>
                </c:pt>
                <c:pt idx="33457">
                  <c:v>0.000104167</c:v>
                </c:pt>
                <c:pt idx="33458">
                  <c:v>0.008078704</c:v>
                </c:pt>
                <c:pt idx="33459">
                  <c:v>0.000150463</c:v>
                </c:pt>
                <c:pt idx="33460">
                  <c:v>0.008263889</c:v>
                </c:pt>
                <c:pt idx="33461">
                  <c:v>0.002974537</c:v>
                </c:pt>
                <c:pt idx="33462">
                  <c:v>0.001435185</c:v>
                </c:pt>
                <c:pt idx="33463">
                  <c:v>0.003726852</c:v>
                </c:pt>
                <c:pt idx="33464">
                  <c:v>0.007615741</c:v>
                </c:pt>
                <c:pt idx="33465">
                  <c:v>0.001134259</c:v>
                </c:pt>
                <c:pt idx="33466">
                  <c:v>0.000138889</c:v>
                </c:pt>
                <c:pt idx="33467">
                  <c:v>0.000486111</c:v>
                </c:pt>
                <c:pt idx="33468">
                  <c:v>0.002939815</c:v>
                </c:pt>
                <c:pt idx="33469">
                  <c:v>0.001423611</c:v>
                </c:pt>
                <c:pt idx="33470">
                  <c:v>0.001122685</c:v>
                </c:pt>
                <c:pt idx="33471">
                  <c:v>0.001481481</c:v>
                </c:pt>
                <c:pt idx="33472">
                  <c:v>0.002395833</c:v>
                </c:pt>
                <c:pt idx="33473">
                  <c:v>0.008240741</c:v>
                </c:pt>
                <c:pt idx="33474">
                  <c:v>0.000833333</c:v>
                </c:pt>
                <c:pt idx="33475">
                  <c:v>0.000428241</c:v>
                </c:pt>
                <c:pt idx="33476">
                  <c:v>0.002395833</c:v>
                </c:pt>
                <c:pt idx="33477">
                  <c:v>0.000277778</c:v>
                </c:pt>
                <c:pt idx="33478">
                  <c:v>0.000208333</c:v>
                </c:pt>
                <c:pt idx="33479">
                  <c:v>0.003009259</c:v>
                </c:pt>
                <c:pt idx="33480">
                  <c:v>0.001886574</c:v>
                </c:pt>
                <c:pt idx="33481">
                  <c:v>0.001898148</c:v>
                </c:pt>
                <c:pt idx="33482">
                  <c:v>0.00068287</c:v>
                </c:pt>
                <c:pt idx="33483">
                  <c:v>0.005208333</c:v>
                </c:pt>
                <c:pt idx="33484">
                  <c:v>0.003171296</c:v>
                </c:pt>
                <c:pt idx="33485">
                  <c:v>0.001041667</c:v>
                </c:pt>
                <c:pt idx="33486">
                  <c:v>0.00224537</c:v>
                </c:pt>
                <c:pt idx="33487">
                  <c:v>0.007986111</c:v>
                </c:pt>
                <c:pt idx="33488">
                  <c:v>0.000914352</c:v>
                </c:pt>
                <c:pt idx="33489">
                  <c:v>0.003877315</c:v>
                </c:pt>
                <c:pt idx="33490">
                  <c:v>0.000243056</c:v>
                </c:pt>
                <c:pt idx="33491">
                  <c:v>0.001111111</c:v>
                </c:pt>
                <c:pt idx="33492">
                  <c:v>0.001921296</c:v>
                </c:pt>
                <c:pt idx="33493">
                  <c:v>0.000833333</c:v>
                </c:pt>
                <c:pt idx="33494">
                  <c:v>0.002141204</c:v>
                </c:pt>
                <c:pt idx="33495">
                  <c:v>0.000590278</c:v>
                </c:pt>
                <c:pt idx="33496">
                  <c:v>0.00587963</c:v>
                </c:pt>
                <c:pt idx="33497">
                  <c:v>0.002534722</c:v>
                </c:pt>
                <c:pt idx="33498">
                  <c:v>0.000219907</c:v>
                </c:pt>
                <c:pt idx="33499">
                  <c:v>0.000474537</c:v>
                </c:pt>
                <c:pt idx="33500">
                  <c:v>0.002164352</c:v>
                </c:pt>
                <c:pt idx="33501">
                  <c:v>0.001585648</c:v>
                </c:pt>
                <c:pt idx="33502">
                  <c:v>0.00068287</c:v>
                </c:pt>
                <c:pt idx="33503">
                  <c:v>0.007071759</c:v>
                </c:pt>
                <c:pt idx="33504">
                  <c:v>0.000520833</c:v>
                </c:pt>
                <c:pt idx="33505">
                  <c:v>0.002361111</c:v>
                </c:pt>
                <c:pt idx="33506">
                  <c:v>0.0025</c:v>
                </c:pt>
                <c:pt idx="33507">
                  <c:v>0.001064815</c:v>
                </c:pt>
                <c:pt idx="33508">
                  <c:v>0.003414352</c:v>
                </c:pt>
                <c:pt idx="33509">
                  <c:v>0.004583333</c:v>
                </c:pt>
                <c:pt idx="33510">
                  <c:v>0.002743056</c:v>
                </c:pt>
                <c:pt idx="33511">
                  <c:v>0.000127315</c:v>
                </c:pt>
                <c:pt idx="33512">
                  <c:v>0.001793981</c:v>
                </c:pt>
                <c:pt idx="33513">
                  <c:v>0.001273148</c:v>
                </c:pt>
                <c:pt idx="33514">
                  <c:v>0.001064815</c:v>
                </c:pt>
                <c:pt idx="33515">
                  <c:v>0.008333333</c:v>
                </c:pt>
                <c:pt idx="33516">
                  <c:v>0.002060185</c:v>
                </c:pt>
                <c:pt idx="33517">
                  <c:v>0.000972222</c:v>
                </c:pt>
                <c:pt idx="33518">
                  <c:v>0.000902778</c:v>
                </c:pt>
                <c:pt idx="33519">
                  <c:v>0.001956019</c:v>
                </c:pt>
                <c:pt idx="33520">
                  <c:v>0.000185185</c:v>
                </c:pt>
                <c:pt idx="33521">
                  <c:v>0.004791667</c:v>
                </c:pt>
                <c:pt idx="33522">
                  <c:v>0.007141204</c:v>
                </c:pt>
                <c:pt idx="33523">
                  <c:v>0.004363426</c:v>
                </c:pt>
                <c:pt idx="33524">
                  <c:v>0.002395833</c:v>
                </c:pt>
                <c:pt idx="33525">
                  <c:v>0.00087963</c:v>
                </c:pt>
                <c:pt idx="33526">
                  <c:v>0.002372685</c:v>
                </c:pt>
                <c:pt idx="33527">
                  <c:v>0.005439815</c:v>
                </c:pt>
                <c:pt idx="33528">
                  <c:v>0.000717593</c:v>
                </c:pt>
                <c:pt idx="33529">
                  <c:v>0.000381944</c:v>
                </c:pt>
                <c:pt idx="33530">
                  <c:v>0.002847222</c:v>
                </c:pt>
                <c:pt idx="33531">
                  <c:v>0.000960648</c:v>
                </c:pt>
                <c:pt idx="33532">
                  <c:v>0.002465278</c:v>
                </c:pt>
                <c:pt idx="33533">
                  <c:v>0.002326389</c:v>
                </c:pt>
                <c:pt idx="33534">
                  <c:v>0.006782407</c:v>
                </c:pt>
                <c:pt idx="33535">
                  <c:v>0.004386574</c:v>
                </c:pt>
                <c:pt idx="33536">
                  <c:v>0.000462963</c:v>
                </c:pt>
                <c:pt idx="33537">
                  <c:v>0.003391204</c:v>
                </c:pt>
                <c:pt idx="33538">
                  <c:v>0.002777778</c:v>
                </c:pt>
                <c:pt idx="33539">
                  <c:v>0.003136574</c:v>
                </c:pt>
                <c:pt idx="33540">
                  <c:v>0.002199074</c:v>
                </c:pt>
                <c:pt idx="33541">
                  <c:v>0.000173611</c:v>
                </c:pt>
                <c:pt idx="33542">
                  <c:v>0.00068287</c:v>
                </c:pt>
                <c:pt idx="33543">
                  <c:v>0.001284722</c:v>
                </c:pt>
                <c:pt idx="33544">
                  <c:v>0.000196759</c:v>
                </c:pt>
                <c:pt idx="33545">
                  <c:v>0.001724537</c:v>
                </c:pt>
                <c:pt idx="33546">
                  <c:v>0.004305556</c:v>
                </c:pt>
                <c:pt idx="33547">
                  <c:v>0.001481481</c:v>
                </c:pt>
                <c:pt idx="33548">
                  <c:v>0.007372685</c:v>
                </c:pt>
                <c:pt idx="33549">
                  <c:v>0.002777778</c:v>
                </c:pt>
                <c:pt idx="33550">
                  <c:v>0.000902778</c:v>
                </c:pt>
                <c:pt idx="33551">
                  <c:v>0.004537037</c:v>
                </c:pt>
                <c:pt idx="33552">
                  <c:v>0.001018519</c:v>
                </c:pt>
                <c:pt idx="33553">
                  <c:v>0.002569444</c:v>
                </c:pt>
                <c:pt idx="33554">
                  <c:v>0.000231481</c:v>
                </c:pt>
                <c:pt idx="33555">
                  <c:v>0.001747685</c:v>
                </c:pt>
                <c:pt idx="33556">
                  <c:v>0.004375</c:v>
                </c:pt>
                <c:pt idx="33557">
                  <c:v>0.000173611</c:v>
                </c:pt>
                <c:pt idx="33558">
                  <c:v>0.001666667</c:v>
                </c:pt>
                <c:pt idx="33559">
                  <c:v>0.001203704</c:v>
                </c:pt>
                <c:pt idx="33560">
                  <c:v>0.000798611</c:v>
                </c:pt>
                <c:pt idx="33561">
                  <c:v>0.001840278</c:v>
                </c:pt>
                <c:pt idx="33562">
                  <c:v>0.001701389</c:v>
                </c:pt>
                <c:pt idx="33563">
                  <c:v>0.000752315</c:v>
                </c:pt>
                <c:pt idx="33564">
                  <c:v>0.000613426</c:v>
                </c:pt>
                <c:pt idx="33565">
                  <c:v>0.001967593</c:v>
                </c:pt>
                <c:pt idx="33566">
                  <c:v>0.002511574</c:v>
                </c:pt>
                <c:pt idx="33567">
                  <c:v>0.000694444</c:v>
                </c:pt>
                <c:pt idx="33568">
                  <c:v>0.000972222</c:v>
                </c:pt>
                <c:pt idx="33569">
                  <c:v>0.002083333</c:v>
                </c:pt>
                <c:pt idx="33570">
                  <c:v>0.0046875</c:v>
                </c:pt>
                <c:pt idx="33571">
                  <c:v>0.001875</c:v>
                </c:pt>
                <c:pt idx="33572">
                  <c:v>0.000868056</c:v>
                </c:pt>
                <c:pt idx="33573">
                  <c:v>0.009467593</c:v>
                </c:pt>
                <c:pt idx="33574">
                  <c:v>0.003738426</c:v>
                </c:pt>
                <c:pt idx="33575">
                  <c:v>0.0034375</c:v>
                </c:pt>
                <c:pt idx="33576">
                  <c:v>0.001840278</c:v>
                </c:pt>
                <c:pt idx="33577">
                  <c:v>0.000625</c:v>
                </c:pt>
                <c:pt idx="33578">
                  <c:v>0.007997685</c:v>
                </c:pt>
                <c:pt idx="33579">
                  <c:v>0.001527778</c:v>
                </c:pt>
                <c:pt idx="33580">
                  <c:v>0.0065625</c:v>
                </c:pt>
                <c:pt idx="33581">
                  <c:v>0.000740741</c:v>
                </c:pt>
                <c:pt idx="33582">
                  <c:v>0.00025463</c:v>
                </c:pt>
                <c:pt idx="33583">
                  <c:v>0.010462963</c:v>
                </c:pt>
                <c:pt idx="33584">
                  <c:v>0.002766204</c:v>
                </c:pt>
                <c:pt idx="33585">
                  <c:v>0.004097222</c:v>
                </c:pt>
                <c:pt idx="33586">
                  <c:v>0.00462963</c:v>
                </c:pt>
                <c:pt idx="33587">
                  <c:v>0.006655093</c:v>
                </c:pt>
                <c:pt idx="33588">
                  <c:v>0.001099537</c:v>
                </c:pt>
                <c:pt idx="33589">
                  <c:v>0.002280093</c:v>
                </c:pt>
                <c:pt idx="33590">
                  <c:v>0.000173611</c:v>
                </c:pt>
                <c:pt idx="33591">
                  <c:v>0.003680556</c:v>
                </c:pt>
                <c:pt idx="33592">
                  <c:v>0.001111111</c:v>
                </c:pt>
                <c:pt idx="33593">
                  <c:v>0.001597222</c:v>
                </c:pt>
                <c:pt idx="33594">
                  <c:v>0.002569444</c:v>
                </c:pt>
                <c:pt idx="33595">
                  <c:v>0.000625</c:v>
                </c:pt>
                <c:pt idx="33596">
                  <c:v>0.002384259</c:v>
                </c:pt>
                <c:pt idx="33597">
                  <c:v>0.00193287</c:v>
                </c:pt>
                <c:pt idx="33598">
                  <c:v>6.94444E-05</c:v>
                </c:pt>
                <c:pt idx="33599">
                  <c:v>0.000509259</c:v>
                </c:pt>
                <c:pt idx="33600">
                  <c:v>0.00181713</c:v>
                </c:pt>
                <c:pt idx="33601">
                  <c:v>0.008275463</c:v>
                </c:pt>
                <c:pt idx="33602">
                  <c:v>0.001006944</c:v>
                </c:pt>
                <c:pt idx="33603">
                  <c:v>0.003761574</c:v>
                </c:pt>
                <c:pt idx="33604">
                  <c:v>0.003865741</c:v>
                </c:pt>
                <c:pt idx="33605">
                  <c:v>0.000833333</c:v>
                </c:pt>
                <c:pt idx="33606">
                  <c:v>0.000104167</c:v>
                </c:pt>
                <c:pt idx="33607">
                  <c:v>0.002835648</c:v>
                </c:pt>
                <c:pt idx="33608">
                  <c:v>0.000439815</c:v>
                </c:pt>
                <c:pt idx="33609">
                  <c:v>0.0034375</c:v>
                </c:pt>
                <c:pt idx="33610">
                  <c:v>0.004259259</c:v>
                </c:pt>
                <c:pt idx="33611">
                  <c:v>0.00125</c:v>
                </c:pt>
                <c:pt idx="33612">
                  <c:v>0.00068287</c:v>
                </c:pt>
                <c:pt idx="33613">
                  <c:v>0.002569444</c:v>
                </c:pt>
                <c:pt idx="33614">
                  <c:v>0.000266204</c:v>
                </c:pt>
                <c:pt idx="33615">
                  <c:v>0.001712963</c:v>
                </c:pt>
                <c:pt idx="33616">
                  <c:v>0.002094907</c:v>
                </c:pt>
                <c:pt idx="33617">
                  <c:v>0.002858796</c:v>
                </c:pt>
                <c:pt idx="33618">
                  <c:v>0.001319444</c:v>
                </c:pt>
                <c:pt idx="33619">
                  <c:v>0.003796296</c:v>
                </c:pt>
                <c:pt idx="33620">
                  <c:v>0.002199074</c:v>
                </c:pt>
                <c:pt idx="33621">
                  <c:v>0.000949074</c:v>
                </c:pt>
                <c:pt idx="33622">
                  <c:v>0.002083333</c:v>
                </c:pt>
                <c:pt idx="33623">
                  <c:v>0.001747685</c:v>
                </c:pt>
                <c:pt idx="33624">
                  <c:v>0.002928241</c:v>
                </c:pt>
                <c:pt idx="33625">
                  <c:v>0.002291667</c:v>
                </c:pt>
                <c:pt idx="33626">
                  <c:v>0.001203704</c:v>
                </c:pt>
                <c:pt idx="33627">
                  <c:v>0.00244213</c:v>
                </c:pt>
                <c:pt idx="33628">
                  <c:v>0.002881944</c:v>
                </c:pt>
                <c:pt idx="33629">
                  <c:v>0.000729167</c:v>
                </c:pt>
                <c:pt idx="33630">
                  <c:v>0.001006944</c:v>
                </c:pt>
                <c:pt idx="33631">
                  <c:v>0.001967593</c:v>
                </c:pt>
                <c:pt idx="33632">
                  <c:v>0.001747685</c:v>
                </c:pt>
                <c:pt idx="33633">
                  <c:v>0.002592593</c:v>
                </c:pt>
                <c:pt idx="33634">
                  <c:v>0.004976852</c:v>
                </c:pt>
                <c:pt idx="33635">
                  <c:v>0.001238426</c:v>
                </c:pt>
                <c:pt idx="33636">
                  <c:v>0.002372685</c:v>
                </c:pt>
                <c:pt idx="33637">
                  <c:v>0.001724537</c:v>
                </c:pt>
                <c:pt idx="33638">
                  <c:v>0.000486111</c:v>
                </c:pt>
                <c:pt idx="33639">
                  <c:v>0.004386574</c:v>
                </c:pt>
                <c:pt idx="33640">
                  <c:v>0.001493056</c:v>
                </c:pt>
                <c:pt idx="33641">
                  <c:v>0.00568287</c:v>
                </c:pt>
                <c:pt idx="33642">
                  <c:v>0.004641204</c:v>
                </c:pt>
                <c:pt idx="33643">
                  <c:v>0.003298611</c:v>
                </c:pt>
                <c:pt idx="33644">
                  <c:v>0.00087963</c:v>
                </c:pt>
                <c:pt idx="33645">
                  <c:v>0.002303241</c:v>
                </c:pt>
                <c:pt idx="33646">
                  <c:v>0.003958333</c:v>
                </c:pt>
                <c:pt idx="33647">
                  <c:v>0.001342593</c:v>
                </c:pt>
                <c:pt idx="33648">
                  <c:v>0.001770833</c:v>
                </c:pt>
                <c:pt idx="33649">
                  <c:v>0.001076389</c:v>
                </c:pt>
                <c:pt idx="33650">
                  <c:v>0.003101852</c:v>
                </c:pt>
                <c:pt idx="33651">
                  <c:v>0.000902778</c:v>
                </c:pt>
                <c:pt idx="33652">
                  <c:v>0.002615741</c:v>
                </c:pt>
                <c:pt idx="33653">
                  <c:v>0.002013889</c:v>
                </c:pt>
                <c:pt idx="33654">
                  <c:v>0.0009375</c:v>
                </c:pt>
                <c:pt idx="33655">
                  <c:v>0.002858796</c:v>
                </c:pt>
                <c:pt idx="33656">
                  <c:v>0.001134259</c:v>
                </c:pt>
                <c:pt idx="33657">
                  <c:v>0.001712963</c:v>
                </c:pt>
                <c:pt idx="33658">
                  <c:v>0.001319444</c:v>
                </c:pt>
                <c:pt idx="33659">
                  <c:v>0.003773148</c:v>
                </c:pt>
                <c:pt idx="33660">
                  <c:v>0.001030093</c:v>
                </c:pt>
                <c:pt idx="33661">
                  <c:v>0.003252315</c:v>
                </c:pt>
                <c:pt idx="33662">
                  <c:v>0.000474537</c:v>
                </c:pt>
                <c:pt idx="33663">
                  <c:v>0.000613426</c:v>
                </c:pt>
                <c:pt idx="33664">
                  <c:v>0.002106481</c:v>
                </c:pt>
                <c:pt idx="33665">
                  <c:v>0.001122685</c:v>
                </c:pt>
                <c:pt idx="33666">
                  <c:v>0.001909722</c:v>
                </c:pt>
                <c:pt idx="33667">
                  <c:v>0.000173611</c:v>
                </c:pt>
                <c:pt idx="33668">
                  <c:v>0.00130787</c:v>
                </c:pt>
                <c:pt idx="33669">
                  <c:v>0.000185185</c:v>
                </c:pt>
                <c:pt idx="33670">
                  <c:v>0.002395833</c:v>
                </c:pt>
                <c:pt idx="33671">
                  <c:v>0.004398148</c:v>
                </c:pt>
                <c:pt idx="33672">
                  <c:v>0.001400463</c:v>
                </c:pt>
                <c:pt idx="33673">
                  <c:v>0.002141204</c:v>
                </c:pt>
                <c:pt idx="33674">
                  <c:v>0.001296296</c:v>
                </c:pt>
                <c:pt idx="33675">
                  <c:v>0.001342593</c:v>
                </c:pt>
                <c:pt idx="33676">
                  <c:v>0.002048611</c:v>
                </c:pt>
                <c:pt idx="33677">
                  <c:v>0.001284722</c:v>
                </c:pt>
                <c:pt idx="33678">
                  <c:v>0.004375</c:v>
                </c:pt>
                <c:pt idx="33679">
                  <c:v>0.002789352</c:v>
                </c:pt>
                <c:pt idx="33680">
                  <c:v>0.002743056</c:v>
                </c:pt>
                <c:pt idx="33681">
                  <c:v>0.001886574</c:v>
                </c:pt>
                <c:pt idx="33682">
                  <c:v>0.000324074</c:v>
                </c:pt>
                <c:pt idx="33683">
                  <c:v>0.001226852</c:v>
                </c:pt>
                <c:pt idx="33684">
                  <c:v>0.001006944</c:v>
                </c:pt>
                <c:pt idx="33685">
                  <c:v>0.003530093</c:v>
                </c:pt>
                <c:pt idx="33686">
                  <c:v>0.002581019</c:v>
                </c:pt>
                <c:pt idx="33687">
                  <c:v>0.001516204</c:v>
                </c:pt>
                <c:pt idx="33688">
                  <c:v>0.001273148</c:v>
                </c:pt>
                <c:pt idx="33689">
                  <c:v>0.000555556</c:v>
                </c:pt>
                <c:pt idx="33690">
                  <c:v>0.003854167</c:v>
                </c:pt>
                <c:pt idx="33691">
                  <c:v>0.00099537</c:v>
                </c:pt>
                <c:pt idx="33692">
                  <c:v>0.004849537</c:v>
                </c:pt>
                <c:pt idx="33693">
                  <c:v>0.000185185</c:v>
                </c:pt>
                <c:pt idx="33694">
                  <c:v>0.003761574</c:v>
                </c:pt>
                <c:pt idx="33695">
                  <c:v>0.008865741</c:v>
                </c:pt>
                <c:pt idx="33696">
                  <c:v>0.001956019</c:v>
                </c:pt>
                <c:pt idx="33697">
                  <c:v>0.000671296</c:v>
                </c:pt>
                <c:pt idx="33698">
                  <c:v>0.003993056</c:v>
                </c:pt>
                <c:pt idx="33699">
                  <c:v>0.005509259</c:v>
                </c:pt>
                <c:pt idx="33700">
                  <c:v>0.001331019</c:v>
                </c:pt>
                <c:pt idx="33701">
                  <c:v>0.002974537</c:v>
                </c:pt>
                <c:pt idx="33702">
                  <c:v>0.002916667</c:v>
                </c:pt>
                <c:pt idx="33703">
                  <c:v>0.001886574</c:v>
                </c:pt>
                <c:pt idx="33704">
                  <c:v>0.005983796</c:v>
                </c:pt>
                <c:pt idx="33705">
                  <c:v>0.005046296</c:v>
                </c:pt>
                <c:pt idx="33706">
                  <c:v>0.000613426</c:v>
                </c:pt>
                <c:pt idx="33707">
                  <c:v>0.00119213</c:v>
                </c:pt>
                <c:pt idx="33708">
                  <c:v>0.001990741</c:v>
                </c:pt>
                <c:pt idx="33709">
                  <c:v>0.009965278</c:v>
                </c:pt>
                <c:pt idx="33710">
                  <c:v>0.004791667</c:v>
                </c:pt>
                <c:pt idx="33711">
                  <c:v>0.000856481</c:v>
                </c:pt>
                <c:pt idx="33712">
                  <c:v>0.000324074</c:v>
                </c:pt>
                <c:pt idx="33713">
                  <c:v>0.002291667</c:v>
                </c:pt>
                <c:pt idx="33714">
                  <c:v>0.004548611</c:v>
                </c:pt>
                <c:pt idx="33715">
                  <c:v>0.002766204</c:v>
                </c:pt>
                <c:pt idx="33716">
                  <c:v>0.001944444</c:v>
                </c:pt>
                <c:pt idx="33717">
                  <c:v>0.002662037</c:v>
                </c:pt>
                <c:pt idx="33718">
                  <c:v>0.000555556</c:v>
                </c:pt>
                <c:pt idx="33719">
                  <c:v>0.002951389</c:v>
                </c:pt>
                <c:pt idx="33720">
                  <c:v>0.001944444</c:v>
                </c:pt>
                <c:pt idx="33721">
                  <c:v>0.000520833</c:v>
                </c:pt>
                <c:pt idx="33722">
                  <c:v>0.016458333</c:v>
                </c:pt>
                <c:pt idx="33723">
                  <c:v>0.000208333</c:v>
                </c:pt>
                <c:pt idx="33724">
                  <c:v>0.001736111</c:v>
                </c:pt>
                <c:pt idx="33725">
                  <c:v>0.002766204</c:v>
                </c:pt>
                <c:pt idx="33726">
                  <c:v>0.000520833</c:v>
                </c:pt>
                <c:pt idx="33727">
                  <c:v>0.003090278</c:v>
                </c:pt>
                <c:pt idx="33728">
                  <c:v>0.000636574</c:v>
                </c:pt>
                <c:pt idx="33729">
                  <c:v>0.000833333</c:v>
                </c:pt>
                <c:pt idx="33730">
                  <c:v>0.000185185</c:v>
                </c:pt>
                <c:pt idx="33731">
                  <c:v>0.00224537</c:v>
                </c:pt>
                <c:pt idx="33732">
                  <c:v>0.002638889</c:v>
                </c:pt>
                <c:pt idx="33733">
                  <c:v>0.001041667</c:v>
                </c:pt>
                <c:pt idx="33734">
                  <c:v>0.000844907</c:v>
                </c:pt>
                <c:pt idx="33735">
                  <c:v>0.001203704</c:v>
                </c:pt>
                <c:pt idx="33736">
                  <c:v>0.001319444</c:v>
                </c:pt>
                <c:pt idx="33737">
                  <c:v>0.002696759</c:v>
                </c:pt>
                <c:pt idx="33738">
                  <c:v>0.001122685</c:v>
                </c:pt>
                <c:pt idx="33739">
                  <c:v>0.004814815</c:v>
                </c:pt>
                <c:pt idx="33740">
                  <c:v>0.003865741</c:v>
                </c:pt>
                <c:pt idx="33741">
                  <c:v>0.001655093</c:v>
                </c:pt>
                <c:pt idx="33742">
                  <c:v>0.006319444</c:v>
                </c:pt>
                <c:pt idx="33743">
                  <c:v>0.00462963</c:v>
                </c:pt>
                <c:pt idx="33744">
                  <c:v>0.001990741</c:v>
                </c:pt>
                <c:pt idx="33745">
                  <c:v>0.000740741</c:v>
                </c:pt>
                <c:pt idx="33746">
                  <c:v>0.000763889</c:v>
                </c:pt>
                <c:pt idx="33747">
                  <c:v>0.011689815</c:v>
                </c:pt>
                <c:pt idx="33748">
                  <c:v>0.021030093</c:v>
                </c:pt>
                <c:pt idx="33749">
                  <c:v>0.001585648</c:v>
                </c:pt>
                <c:pt idx="33750">
                  <c:v>0.000775463</c:v>
                </c:pt>
                <c:pt idx="33751">
                  <c:v>0.001388889</c:v>
                </c:pt>
                <c:pt idx="33752">
                  <c:v>0.011921296</c:v>
                </c:pt>
                <c:pt idx="33753">
                  <c:v>0.001400463</c:v>
                </c:pt>
                <c:pt idx="33754">
                  <c:v>0.000196759</c:v>
                </c:pt>
                <c:pt idx="33755">
                  <c:v>0.010243056</c:v>
                </c:pt>
                <c:pt idx="33756">
                  <c:v>0.001064815</c:v>
                </c:pt>
                <c:pt idx="33757">
                  <c:v>0.00837963</c:v>
                </c:pt>
                <c:pt idx="33758">
                  <c:v>0.00474537</c:v>
                </c:pt>
                <c:pt idx="33759">
                  <c:v>0.000787037</c:v>
                </c:pt>
                <c:pt idx="33760">
                  <c:v>0.000416667</c:v>
                </c:pt>
                <c:pt idx="33761">
                  <c:v>0.005243056</c:v>
                </c:pt>
                <c:pt idx="33762">
                  <c:v>0.000671296</c:v>
                </c:pt>
                <c:pt idx="33763">
                  <c:v>9.25926E-05</c:v>
                </c:pt>
                <c:pt idx="33764">
                  <c:v>0.003518519</c:v>
                </c:pt>
                <c:pt idx="33765">
                  <c:v>0.003263889</c:v>
                </c:pt>
                <c:pt idx="33766">
                  <c:v>0.000138889</c:v>
                </c:pt>
                <c:pt idx="33767">
                  <c:v>0.000324074</c:v>
                </c:pt>
                <c:pt idx="33768">
                  <c:v>0.009907407</c:v>
                </c:pt>
                <c:pt idx="33769">
                  <c:v>0.0009375</c:v>
                </c:pt>
                <c:pt idx="33770">
                  <c:v>0.000671296</c:v>
                </c:pt>
                <c:pt idx="33771">
                  <c:v>0.0021875</c:v>
                </c:pt>
                <c:pt idx="33772">
                  <c:v>0.004641204</c:v>
                </c:pt>
                <c:pt idx="33773">
                  <c:v>0.002847222</c:v>
                </c:pt>
                <c:pt idx="33774">
                  <c:v>0.001064815</c:v>
                </c:pt>
                <c:pt idx="33775">
                  <c:v>0.003125</c:v>
                </c:pt>
                <c:pt idx="33776">
                  <c:v>0.00125</c:v>
                </c:pt>
                <c:pt idx="33777">
                  <c:v>0.000127315</c:v>
                </c:pt>
                <c:pt idx="33778">
                  <c:v>0.000787037</c:v>
                </c:pt>
                <c:pt idx="33779">
                  <c:v>0.014722222</c:v>
                </c:pt>
                <c:pt idx="33780">
                  <c:v>0.001053241</c:v>
                </c:pt>
                <c:pt idx="33781">
                  <c:v>0.000358796</c:v>
                </c:pt>
                <c:pt idx="33782">
                  <c:v>0.003310185</c:v>
                </c:pt>
                <c:pt idx="33783">
                  <c:v>0.001006944</c:v>
                </c:pt>
                <c:pt idx="33784">
                  <c:v>0.001030093</c:v>
                </c:pt>
                <c:pt idx="33785">
                  <c:v>0.0009375</c:v>
                </c:pt>
                <c:pt idx="33786">
                  <c:v>0.00193287</c:v>
                </c:pt>
                <c:pt idx="33787">
                  <c:v>0.000150463</c:v>
                </c:pt>
                <c:pt idx="33788">
                  <c:v>0.001076389</c:v>
                </c:pt>
                <c:pt idx="33789">
                  <c:v>0.000810185</c:v>
                </c:pt>
                <c:pt idx="33790">
                  <c:v>0.003101852</c:v>
                </c:pt>
                <c:pt idx="33791">
                  <c:v>0.000196759</c:v>
                </c:pt>
                <c:pt idx="33792">
                  <c:v>0.006828704</c:v>
                </c:pt>
                <c:pt idx="33793">
                  <c:v>0.001990741</c:v>
                </c:pt>
                <c:pt idx="33794">
                  <c:v>0.001400463</c:v>
                </c:pt>
                <c:pt idx="33795">
                  <c:v>0.002881944</c:v>
                </c:pt>
                <c:pt idx="33796">
                  <c:v>0.006712963</c:v>
                </c:pt>
                <c:pt idx="33797">
                  <c:v>9.25926E-05</c:v>
                </c:pt>
                <c:pt idx="33798">
                  <c:v>0.001527778</c:v>
                </c:pt>
                <c:pt idx="33799">
                  <c:v>0.000115741</c:v>
                </c:pt>
                <c:pt idx="33800">
                  <c:v>0.000115741</c:v>
                </c:pt>
                <c:pt idx="33801">
                  <c:v>0.010300926</c:v>
                </c:pt>
                <c:pt idx="33802">
                  <c:v>0.003402778</c:v>
                </c:pt>
                <c:pt idx="33803">
                  <c:v>0.006180556</c:v>
                </c:pt>
                <c:pt idx="33804">
                  <c:v>0.006122685</c:v>
                </c:pt>
                <c:pt idx="33805">
                  <c:v>9.25926E-05</c:v>
                </c:pt>
                <c:pt idx="33806">
                  <c:v>9.25926E-05</c:v>
                </c:pt>
                <c:pt idx="33807">
                  <c:v>0.003935185</c:v>
                </c:pt>
                <c:pt idx="33808">
                  <c:v>0.002291667</c:v>
                </c:pt>
                <c:pt idx="33809">
                  <c:v>0.002800926</c:v>
                </c:pt>
                <c:pt idx="33810">
                  <c:v>0.000115741</c:v>
                </c:pt>
                <c:pt idx="33811">
                  <c:v>0.000590278</c:v>
                </c:pt>
                <c:pt idx="33812">
                  <c:v>0.00462963</c:v>
                </c:pt>
                <c:pt idx="33813">
                  <c:v>0.002314815</c:v>
                </c:pt>
                <c:pt idx="33814">
                  <c:v>0.000532407</c:v>
                </c:pt>
                <c:pt idx="33815">
                  <c:v>0.002789352</c:v>
                </c:pt>
                <c:pt idx="33816">
                  <c:v>0.00037037</c:v>
                </c:pt>
                <c:pt idx="33817">
                  <c:v>0.007893519</c:v>
                </c:pt>
                <c:pt idx="33818">
                  <c:v>0.001273148</c:v>
                </c:pt>
                <c:pt idx="33819">
                  <c:v>0.000601852</c:v>
                </c:pt>
                <c:pt idx="33820">
                  <c:v>0.000798611</c:v>
                </c:pt>
                <c:pt idx="33821">
                  <c:v>0.000300926</c:v>
                </c:pt>
                <c:pt idx="33822">
                  <c:v>0.00650463</c:v>
                </c:pt>
                <c:pt idx="33823">
                  <c:v>0.001597222</c:v>
                </c:pt>
                <c:pt idx="33824">
                  <c:v>0.001435185</c:v>
                </c:pt>
                <c:pt idx="33825">
                  <c:v>0.000208333</c:v>
                </c:pt>
                <c:pt idx="33826">
                  <c:v>0.002534722</c:v>
                </c:pt>
                <c:pt idx="33827">
                  <c:v>0.001643519</c:v>
                </c:pt>
                <c:pt idx="33828">
                  <c:v>0.000127315</c:v>
                </c:pt>
                <c:pt idx="33829">
                  <c:v>0.00087963</c:v>
                </c:pt>
                <c:pt idx="33830">
                  <c:v>0.000243056</c:v>
                </c:pt>
                <c:pt idx="33831">
                  <c:v>0.004803241</c:v>
                </c:pt>
                <c:pt idx="33832">
                  <c:v>0.00162037</c:v>
                </c:pt>
                <c:pt idx="33833">
                  <c:v>0.001006944</c:v>
                </c:pt>
                <c:pt idx="33834">
                  <c:v>0.004895833</c:v>
                </c:pt>
                <c:pt idx="33835">
                  <c:v>0.001597222</c:v>
                </c:pt>
                <c:pt idx="33836">
                  <c:v>0.000185185</c:v>
                </c:pt>
                <c:pt idx="33837">
                  <c:v>0.001342593</c:v>
                </c:pt>
                <c:pt idx="33838">
                  <c:v>0.001412037</c:v>
                </c:pt>
                <c:pt idx="33839">
                  <c:v>0.003657407</c:v>
                </c:pt>
                <c:pt idx="33840">
                  <c:v>0.002291667</c:v>
                </c:pt>
                <c:pt idx="33841">
                  <c:v>0.001180556</c:v>
                </c:pt>
                <c:pt idx="33842">
                  <c:v>0.003541667</c:v>
                </c:pt>
                <c:pt idx="33843">
                  <c:v>0.000833333</c:v>
                </c:pt>
                <c:pt idx="33844">
                  <c:v>0.000358796</c:v>
                </c:pt>
                <c:pt idx="33845">
                  <c:v>0.001805556</c:v>
                </c:pt>
                <c:pt idx="33846">
                  <c:v>0.000104167</c:v>
                </c:pt>
                <c:pt idx="33847">
                  <c:v>0.006238426</c:v>
                </c:pt>
                <c:pt idx="33848">
                  <c:v>0.002199074</c:v>
                </c:pt>
                <c:pt idx="33849">
                  <c:v>0.003240741</c:v>
                </c:pt>
                <c:pt idx="33850">
                  <c:v>0.001759259</c:v>
                </c:pt>
                <c:pt idx="33851">
                  <c:v>0.00068287</c:v>
                </c:pt>
                <c:pt idx="33852">
                  <c:v>0.000671296</c:v>
                </c:pt>
                <c:pt idx="33853">
                  <c:v>0.000150463</c:v>
                </c:pt>
                <c:pt idx="33854">
                  <c:v>0.004675926</c:v>
                </c:pt>
                <c:pt idx="33855">
                  <c:v>0.004710648</c:v>
                </c:pt>
                <c:pt idx="33856">
                  <c:v>0.006122685</c:v>
                </c:pt>
                <c:pt idx="33857">
                  <c:v>8.10185E-05</c:v>
                </c:pt>
                <c:pt idx="33858">
                  <c:v>0.001574074</c:v>
                </c:pt>
                <c:pt idx="33859">
                  <c:v>0.003206019</c:v>
                </c:pt>
                <c:pt idx="33860">
                  <c:v>0.001076389</c:v>
                </c:pt>
                <c:pt idx="33861">
                  <c:v>0.000266204</c:v>
                </c:pt>
                <c:pt idx="33862">
                  <c:v>0.000231481</c:v>
                </c:pt>
                <c:pt idx="33863">
                  <c:v>0.002523148</c:v>
                </c:pt>
                <c:pt idx="33864">
                  <c:v>0.000185185</c:v>
                </c:pt>
                <c:pt idx="33865">
                  <c:v>0.002696759</c:v>
                </c:pt>
                <c:pt idx="33866">
                  <c:v>0.000208333</c:v>
                </c:pt>
                <c:pt idx="33867">
                  <c:v>0.002280093</c:v>
                </c:pt>
                <c:pt idx="33868">
                  <c:v>0.001412037</c:v>
                </c:pt>
                <c:pt idx="33869">
                  <c:v>0.000231481</c:v>
                </c:pt>
                <c:pt idx="33870">
                  <c:v>0.001203704</c:v>
                </c:pt>
                <c:pt idx="33871">
                  <c:v>0.015428241</c:v>
                </c:pt>
                <c:pt idx="33872">
                  <c:v>0.002071759</c:v>
                </c:pt>
                <c:pt idx="33873">
                  <c:v>8.10185E-05</c:v>
                </c:pt>
                <c:pt idx="33874">
                  <c:v>0.000798611</c:v>
                </c:pt>
                <c:pt idx="33875">
                  <c:v>0.001168981</c:v>
                </c:pt>
                <c:pt idx="33876">
                  <c:v>0.006701389</c:v>
                </c:pt>
                <c:pt idx="33877">
                  <c:v>0.002002315</c:v>
                </c:pt>
                <c:pt idx="33878">
                  <c:v>0.002673611</c:v>
                </c:pt>
                <c:pt idx="33879">
                  <c:v>0.002997685</c:v>
                </c:pt>
                <c:pt idx="33880">
                  <c:v>0.009027778</c:v>
                </c:pt>
                <c:pt idx="33881">
                  <c:v>0.000231481</c:v>
                </c:pt>
                <c:pt idx="33882">
                  <c:v>0.0028125</c:v>
                </c:pt>
                <c:pt idx="33883">
                  <c:v>0.002361111</c:v>
                </c:pt>
                <c:pt idx="33884">
                  <c:v>0.000219907</c:v>
                </c:pt>
                <c:pt idx="33885">
                  <c:v>0.009803241</c:v>
                </c:pt>
                <c:pt idx="33886">
                  <c:v>0.002800926</c:v>
                </c:pt>
                <c:pt idx="33887">
                  <c:v>0.002615741</c:v>
                </c:pt>
                <c:pt idx="33888">
                  <c:v>0.0028125</c:v>
                </c:pt>
                <c:pt idx="33889">
                  <c:v>0.005844907</c:v>
                </c:pt>
                <c:pt idx="33890">
                  <c:v>0.000289352</c:v>
                </c:pt>
                <c:pt idx="33891">
                  <c:v>0.004108796</c:v>
                </c:pt>
                <c:pt idx="33892">
                  <c:v>0.001226852</c:v>
                </c:pt>
                <c:pt idx="33893">
                  <c:v>0.003553241</c:v>
                </c:pt>
                <c:pt idx="33894">
                  <c:v>0.000833333</c:v>
                </c:pt>
                <c:pt idx="33895">
                  <c:v>0.002893519</c:v>
                </c:pt>
                <c:pt idx="33896">
                  <c:v>0.000208333</c:v>
                </c:pt>
                <c:pt idx="33897">
                  <c:v>0.001898148</c:v>
                </c:pt>
                <c:pt idx="33898">
                  <c:v>0.000659722</c:v>
                </c:pt>
                <c:pt idx="33899">
                  <c:v>0.004085648</c:v>
                </c:pt>
                <c:pt idx="33900">
                  <c:v>0.004305556</c:v>
                </c:pt>
                <c:pt idx="33901">
                  <c:v>0.002893519</c:v>
                </c:pt>
                <c:pt idx="33902">
                  <c:v>0.002268519</c:v>
                </c:pt>
                <c:pt idx="33903">
                  <c:v>0.000451389</c:v>
                </c:pt>
                <c:pt idx="33904">
                  <c:v>0.00025463</c:v>
                </c:pt>
                <c:pt idx="33905">
                  <c:v>0.001412037</c:v>
                </c:pt>
                <c:pt idx="33906">
                  <c:v>0.000219907</c:v>
                </c:pt>
                <c:pt idx="33907">
                  <c:v>0.006412037</c:v>
                </c:pt>
                <c:pt idx="33908">
                  <c:v>0.002453704</c:v>
                </c:pt>
                <c:pt idx="33909">
                  <c:v>0.000393519</c:v>
                </c:pt>
                <c:pt idx="33910">
                  <c:v>0.000138889</c:v>
                </c:pt>
                <c:pt idx="33911">
                  <c:v>0.006041667</c:v>
                </c:pt>
                <c:pt idx="33912">
                  <c:v>0.001226852</c:v>
                </c:pt>
                <c:pt idx="33913">
                  <c:v>0.007395833</c:v>
                </c:pt>
                <c:pt idx="33914">
                  <c:v>0.001423611</c:v>
                </c:pt>
                <c:pt idx="33915">
                  <c:v>6.94444E-05</c:v>
                </c:pt>
                <c:pt idx="33916">
                  <c:v>0.002951389</c:v>
                </c:pt>
                <c:pt idx="33917">
                  <c:v>9.25926E-05</c:v>
                </c:pt>
                <c:pt idx="33918">
                  <c:v>8.10185E-05</c:v>
                </c:pt>
                <c:pt idx="33919">
                  <c:v>0.01337963</c:v>
                </c:pt>
                <c:pt idx="33920">
                  <c:v>0.002060185</c:v>
                </c:pt>
                <c:pt idx="33921">
                  <c:v>0.000243056</c:v>
                </c:pt>
                <c:pt idx="33922">
                  <c:v>0.002407407</c:v>
                </c:pt>
                <c:pt idx="33923">
                  <c:v>0.000497685</c:v>
                </c:pt>
                <c:pt idx="33924">
                  <c:v>0.001412037</c:v>
                </c:pt>
                <c:pt idx="33925">
                  <c:v>0.000289352</c:v>
                </c:pt>
                <c:pt idx="33926">
                  <c:v>6.94444E-05</c:v>
                </c:pt>
                <c:pt idx="33927">
                  <c:v>5.78704E-05</c:v>
                </c:pt>
                <c:pt idx="33928">
                  <c:v>0.001724537</c:v>
                </c:pt>
                <c:pt idx="33929">
                  <c:v>0.007256944</c:v>
                </c:pt>
                <c:pt idx="33930">
                  <c:v>0.010914352</c:v>
                </c:pt>
                <c:pt idx="33931">
                  <c:v>0.003530093</c:v>
                </c:pt>
                <c:pt idx="33932">
                  <c:v>0.000821759</c:v>
                </c:pt>
                <c:pt idx="33933">
                  <c:v>0.001689815</c:v>
                </c:pt>
                <c:pt idx="33934">
                  <c:v>0.003854167</c:v>
                </c:pt>
                <c:pt idx="33935">
                  <c:v>0.001273148</c:v>
                </c:pt>
                <c:pt idx="33936">
                  <c:v>0.001840278</c:v>
                </c:pt>
                <c:pt idx="33937">
                  <c:v>0.001643519</c:v>
                </c:pt>
                <c:pt idx="33938">
                  <c:v>0.003888889</c:v>
                </c:pt>
                <c:pt idx="33939">
                  <c:v>0.003171296</c:v>
                </c:pt>
                <c:pt idx="33940">
                  <c:v>0.015601852</c:v>
                </c:pt>
                <c:pt idx="33941">
                  <c:v>0.002395833</c:v>
                </c:pt>
                <c:pt idx="33942">
                  <c:v>0.004583333</c:v>
                </c:pt>
                <c:pt idx="33943">
                  <c:v>0.002534722</c:v>
                </c:pt>
                <c:pt idx="33944">
                  <c:v>0.002569444</c:v>
                </c:pt>
                <c:pt idx="33945">
                  <c:v>0.001157407</c:v>
                </c:pt>
                <c:pt idx="33946">
                  <c:v>0.001898148</c:v>
                </c:pt>
                <c:pt idx="33947">
                  <c:v>0.002916667</c:v>
                </c:pt>
                <c:pt idx="33948">
                  <c:v>0.00244213</c:v>
                </c:pt>
                <c:pt idx="33949">
                  <c:v>0.0028125</c:v>
                </c:pt>
                <c:pt idx="33950">
                  <c:v>0.000868056</c:v>
                </c:pt>
                <c:pt idx="33951">
                  <c:v>0.001099537</c:v>
                </c:pt>
                <c:pt idx="33952">
                  <c:v>0.001273148</c:v>
                </c:pt>
                <c:pt idx="33953">
                  <c:v>0.000543981</c:v>
                </c:pt>
                <c:pt idx="33954">
                  <c:v>0.007465278</c:v>
                </c:pt>
                <c:pt idx="33955">
                  <c:v>0.00537037</c:v>
                </c:pt>
                <c:pt idx="33956">
                  <c:v>0.005162037</c:v>
                </c:pt>
                <c:pt idx="33957">
                  <c:v>0.001724537</c:v>
                </c:pt>
                <c:pt idx="33958">
                  <c:v>0.001828704</c:v>
                </c:pt>
                <c:pt idx="33959">
                  <c:v>0.009803241</c:v>
                </c:pt>
                <c:pt idx="33960">
                  <c:v>0.002800926</c:v>
                </c:pt>
                <c:pt idx="33961">
                  <c:v>0.001585648</c:v>
                </c:pt>
                <c:pt idx="33962">
                  <c:v>0.003217593</c:v>
                </c:pt>
                <c:pt idx="33963">
                  <c:v>0.004386574</c:v>
                </c:pt>
                <c:pt idx="33964">
                  <c:v>0.002361111</c:v>
                </c:pt>
                <c:pt idx="33965">
                  <c:v>0.000752315</c:v>
                </c:pt>
                <c:pt idx="33966">
                  <c:v>0.002118056</c:v>
                </c:pt>
                <c:pt idx="33967">
                  <c:v>0.001145833</c:v>
                </c:pt>
                <c:pt idx="33968">
                  <c:v>0.001087963</c:v>
                </c:pt>
                <c:pt idx="33969">
                  <c:v>0.001782407</c:v>
                </c:pt>
                <c:pt idx="33970">
                  <c:v>0.000821759</c:v>
                </c:pt>
                <c:pt idx="33971">
                  <c:v>0.002546296</c:v>
                </c:pt>
                <c:pt idx="33972">
                  <c:v>0.000914352</c:v>
                </c:pt>
                <c:pt idx="33973">
                  <c:v>0.002152778</c:v>
                </c:pt>
                <c:pt idx="33974">
                  <c:v>0.003969907</c:v>
                </c:pt>
                <c:pt idx="33975">
                  <c:v>0.003946759</c:v>
                </c:pt>
                <c:pt idx="33976">
                  <c:v>0.00462963</c:v>
                </c:pt>
                <c:pt idx="33977">
                  <c:v>0.0071875</c:v>
                </c:pt>
                <c:pt idx="33978">
                  <c:v>0.002534722</c:v>
                </c:pt>
                <c:pt idx="33979">
                  <c:v>0.003645833</c:v>
                </c:pt>
                <c:pt idx="33980">
                  <c:v>0.001805556</c:v>
                </c:pt>
                <c:pt idx="33981">
                  <c:v>0.003634259</c:v>
                </c:pt>
                <c:pt idx="33982">
                  <c:v>0.001168981</c:v>
                </c:pt>
                <c:pt idx="33983">
                  <c:v>0.0015625</c:v>
                </c:pt>
                <c:pt idx="33984">
                  <c:v>0.00369213</c:v>
                </c:pt>
                <c:pt idx="33985">
                  <c:v>0.001898148</c:v>
                </c:pt>
                <c:pt idx="33986">
                  <c:v>0.001203704</c:v>
                </c:pt>
                <c:pt idx="33987">
                  <c:v>0.000810185</c:v>
                </c:pt>
                <c:pt idx="33988">
                  <c:v>0.001678241</c:v>
                </c:pt>
                <c:pt idx="33989">
                  <c:v>0.002650463</c:v>
                </c:pt>
                <c:pt idx="33990">
                  <c:v>0.001701389</c:v>
                </c:pt>
                <c:pt idx="33991">
                  <c:v>0.001180556</c:v>
                </c:pt>
                <c:pt idx="33992">
                  <c:v>0.001793981</c:v>
                </c:pt>
                <c:pt idx="33993">
                  <c:v>0.002777778</c:v>
                </c:pt>
                <c:pt idx="33994">
                  <c:v>0.004270833</c:v>
                </c:pt>
                <c:pt idx="33995">
                  <c:v>0.004814815</c:v>
                </c:pt>
                <c:pt idx="33996">
                  <c:v>0.003553241</c:v>
                </c:pt>
                <c:pt idx="33997">
                  <c:v>0.002685185</c:v>
                </c:pt>
                <c:pt idx="33998">
                  <c:v>0.001597222</c:v>
                </c:pt>
                <c:pt idx="33999">
                  <c:v>0.003229167</c:v>
                </c:pt>
                <c:pt idx="34000">
                  <c:v>0.001053241</c:v>
                </c:pt>
                <c:pt idx="34001">
                  <c:v>0.001435185</c:v>
                </c:pt>
                <c:pt idx="34002">
                  <c:v>0.001238426</c:v>
                </c:pt>
                <c:pt idx="34003">
                  <c:v>0.002037037</c:v>
                </c:pt>
                <c:pt idx="34004">
                  <c:v>0.004421296</c:v>
                </c:pt>
                <c:pt idx="34005">
                  <c:v>0.001342593</c:v>
                </c:pt>
                <c:pt idx="34006">
                  <c:v>0.014907407</c:v>
                </c:pt>
                <c:pt idx="34007">
                  <c:v>0.00630787</c:v>
                </c:pt>
                <c:pt idx="34008">
                  <c:v>0.002256944</c:v>
                </c:pt>
                <c:pt idx="34009">
                  <c:v>0.004293981</c:v>
                </c:pt>
                <c:pt idx="34010">
                  <c:v>0.002650463</c:v>
                </c:pt>
                <c:pt idx="34011">
                  <c:v>0.003391204</c:v>
                </c:pt>
                <c:pt idx="34012">
                  <c:v>0.001076389</c:v>
                </c:pt>
                <c:pt idx="34013">
                  <c:v>0.001898148</c:v>
                </c:pt>
                <c:pt idx="34014">
                  <c:v>0.000775463</c:v>
                </c:pt>
                <c:pt idx="34015">
                  <c:v>0.005520833</c:v>
                </c:pt>
                <c:pt idx="34016">
                  <c:v>0.001087963</c:v>
                </c:pt>
                <c:pt idx="34017">
                  <c:v>0.003078704</c:v>
                </c:pt>
                <c:pt idx="34018">
                  <c:v>0.002800926</c:v>
                </c:pt>
                <c:pt idx="34019">
                  <c:v>0.002326389</c:v>
                </c:pt>
                <c:pt idx="34020">
                  <c:v>0.001041667</c:v>
                </c:pt>
                <c:pt idx="34021">
                  <c:v>0.001990741</c:v>
                </c:pt>
                <c:pt idx="34022">
                  <c:v>0.004780093</c:v>
                </c:pt>
                <c:pt idx="34023">
                  <c:v>0.001631944</c:v>
                </c:pt>
                <c:pt idx="34024">
                  <c:v>0.001354167</c:v>
                </c:pt>
                <c:pt idx="34025">
                  <c:v>0.001886574</c:v>
                </c:pt>
                <c:pt idx="34026">
                  <c:v>0.001793981</c:v>
                </c:pt>
                <c:pt idx="34027">
                  <c:v>0.002384259</c:v>
                </c:pt>
                <c:pt idx="34028">
                  <c:v>0.006041667</c:v>
                </c:pt>
                <c:pt idx="34029">
                  <c:v>0.001053241</c:v>
                </c:pt>
                <c:pt idx="34030">
                  <c:v>0.001840278</c:v>
                </c:pt>
                <c:pt idx="34031">
                  <c:v>0.001226852</c:v>
                </c:pt>
                <c:pt idx="34032">
                  <c:v>0.001342593</c:v>
                </c:pt>
                <c:pt idx="34033">
                  <c:v>0.000891204</c:v>
                </c:pt>
                <c:pt idx="34034">
                  <c:v>0.00099537</c:v>
                </c:pt>
                <c:pt idx="34035">
                  <c:v>0.00130787</c:v>
                </c:pt>
                <c:pt idx="34036">
                  <c:v>0.001828704</c:v>
                </c:pt>
                <c:pt idx="34037">
                  <c:v>0.002349537</c:v>
                </c:pt>
                <c:pt idx="34038">
                  <c:v>0.002210648</c:v>
                </c:pt>
                <c:pt idx="34039">
                  <c:v>0.001331019</c:v>
                </c:pt>
                <c:pt idx="34040">
                  <c:v>0.000752315</c:v>
                </c:pt>
                <c:pt idx="34041">
                  <c:v>0.002534722</c:v>
                </c:pt>
                <c:pt idx="34042">
                  <c:v>0.001793981</c:v>
                </c:pt>
                <c:pt idx="34043">
                  <c:v>0.00099537</c:v>
                </c:pt>
                <c:pt idx="34044">
                  <c:v>0.002719907</c:v>
                </c:pt>
                <c:pt idx="34045">
                  <c:v>0.004444444</c:v>
                </c:pt>
                <c:pt idx="34046">
                  <c:v>0.000752315</c:v>
                </c:pt>
                <c:pt idx="34047">
                  <c:v>0.001851852</c:v>
                </c:pt>
                <c:pt idx="34048">
                  <c:v>0.000694444</c:v>
                </c:pt>
                <c:pt idx="34049">
                  <c:v>0.002627315</c:v>
                </c:pt>
                <c:pt idx="34050">
                  <c:v>0.002337963</c:v>
                </c:pt>
                <c:pt idx="34051">
                  <c:v>0.002569444</c:v>
                </c:pt>
                <c:pt idx="34052">
                  <c:v>0.002002315</c:v>
                </c:pt>
                <c:pt idx="34053">
                  <c:v>0.000960648</c:v>
                </c:pt>
                <c:pt idx="34054">
                  <c:v>0.001400463</c:v>
                </c:pt>
                <c:pt idx="34055">
                  <c:v>0.000509259</c:v>
                </c:pt>
                <c:pt idx="34056">
                  <c:v>0.004490741</c:v>
                </c:pt>
                <c:pt idx="34057">
                  <c:v>0.001030093</c:v>
                </c:pt>
                <c:pt idx="34058">
                  <c:v>0.001909722</c:v>
                </c:pt>
                <c:pt idx="34059">
                  <c:v>0.001435185</c:v>
                </c:pt>
                <c:pt idx="34060">
                  <c:v>0.001134259</c:v>
                </c:pt>
                <c:pt idx="34061">
                  <c:v>0.001122685</c:v>
                </c:pt>
                <c:pt idx="34062">
                  <c:v>0.002523148</c:v>
                </c:pt>
                <c:pt idx="34063">
                  <c:v>0.001238426</c:v>
                </c:pt>
                <c:pt idx="34064">
                  <c:v>0.005752315</c:v>
                </c:pt>
                <c:pt idx="34065">
                  <c:v>0.001712963</c:v>
                </c:pt>
                <c:pt idx="34066">
                  <c:v>0.004606481</c:v>
                </c:pt>
                <c:pt idx="34067">
                  <c:v>0.001053241</c:v>
                </c:pt>
                <c:pt idx="34068">
                  <c:v>0.005138889</c:v>
                </c:pt>
                <c:pt idx="34069">
                  <c:v>0.001851852</c:v>
                </c:pt>
                <c:pt idx="34070">
                  <c:v>0.001111111</c:v>
                </c:pt>
                <c:pt idx="34071">
                  <c:v>0.00193287</c:v>
                </c:pt>
                <c:pt idx="34072">
                  <c:v>0.0009375</c:v>
                </c:pt>
                <c:pt idx="34073">
                  <c:v>0.001030093</c:v>
                </c:pt>
                <c:pt idx="34074">
                  <c:v>0.000763889</c:v>
                </c:pt>
                <c:pt idx="34075">
                  <c:v>0.001412037</c:v>
                </c:pt>
                <c:pt idx="34076">
                  <c:v>0.001666667</c:v>
                </c:pt>
                <c:pt idx="34077">
                  <c:v>0.001041667</c:v>
                </c:pt>
                <c:pt idx="34078">
                  <c:v>0.001747685</c:v>
                </c:pt>
                <c:pt idx="34079">
                  <c:v>0.000891204</c:v>
                </c:pt>
                <c:pt idx="34080">
                  <c:v>0.001747685</c:v>
                </c:pt>
                <c:pt idx="34081">
                  <c:v>0.001608796</c:v>
                </c:pt>
                <c:pt idx="34082">
                  <c:v>0.001909722</c:v>
                </c:pt>
                <c:pt idx="34083">
                  <c:v>0.001365741</c:v>
                </c:pt>
                <c:pt idx="34084">
                  <c:v>0.002152778</c:v>
                </c:pt>
                <c:pt idx="34085">
                  <c:v>0.004953704</c:v>
                </c:pt>
                <c:pt idx="34086">
                  <c:v>0.000578704</c:v>
                </c:pt>
                <c:pt idx="34087">
                  <c:v>0.000833333</c:v>
                </c:pt>
                <c:pt idx="34088">
                  <c:v>0.000648148</c:v>
                </c:pt>
                <c:pt idx="34089">
                  <c:v>0.001168981</c:v>
                </c:pt>
                <c:pt idx="34090">
                  <c:v>0.003680556</c:v>
                </c:pt>
                <c:pt idx="34091">
                  <c:v>0.000960648</c:v>
                </c:pt>
                <c:pt idx="34092">
                  <c:v>0.001030093</c:v>
                </c:pt>
                <c:pt idx="34093">
                  <c:v>0.005868056</c:v>
                </c:pt>
                <c:pt idx="34094">
                  <c:v>0.007361111</c:v>
                </c:pt>
                <c:pt idx="34095">
                  <c:v>0.011122685</c:v>
                </c:pt>
                <c:pt idx="34096">
                  <c:v>0.000925926</c:v>
                </c:pt>
                <c:pt idx="34097">
                  <c:v>0.000868056</c:v>
                </c:pt>
                <c:pt idx="34098">
                  <c:v>0.001770833</c:v>
                </c:pt>
                <c:pt idx="34099">
                  <c:v>0.001898148</c:v>
                </c:pt>
                <c:pt idx="34100">
                  <c:v>0.000983796</c:v>
                </c:pt>
                <c:pt idx="34101">
                  <c:v>0.001238426</c:v>
                </c:pt>
                <c:pt idx="34102">
                  <c:v>0.004340278</c:v>
                </c:pt>
                <c:pt idx="34103">
                  <c:v>0.001967593</c:v>
                </c:pt>
                <c:pt idx="34104">
                  <c:v>0.00244213</c:v>
                </c:pt>
                <c:pt idx="34105">
                  <c:v>0.002222222</c:v>
                </c:pt>
                <c:pt idx="34106">
                  <c:v>0.002071759</c:v>
                </c:pt>
                <c:pt idx="34107">
                  <c:v>0.004143519</c:v>
                </c:pt>
                <c:pt idx="34108">
                  <c:v>0.006053241</c:v>
                </c:pt>
                <c:pt idx="34109">
                  <c:v>0.005902778</c:v>
                </c:pt>
                <c:pt idx="34110">
                  <c:v>0.001944444</c:v>
                </c:pt>
                <c:pt idx="34111">
                  <c:v>0.006793981</c:v>
                </c:pt>
                <c:pt idx="34112">
                  <c:v>0.006608796</c:v>
                </c:pt>
                <c:pt idx="34113">
                  <c:v>0.002824074</c:v>
                </c:pt>
                <c:pt idx="34114">
                  <c:v>0.00462963</c:v>
                </c:pt>
                <c:pt idx="34115">
                  <c:v>0.002141204</c:v>
                </c:pt>
                <c:pt idx="34116">
                  <c:v>0.000775463</c:v>
                </c:pt>
                <c:pt idx="34117">
                  <c:v>0.008113426</c:v>
                </c:pt>
                <c:pt idx="34118">
                  <c:v>0.011203704</c:v>
                </c:pt>
                <c:pt idx="34119">
                  <c:v>0.001354167</c:v>
                </c:pt>
                <c:pt idx="34120">
                  <c:v>0.004409722</c:v>
                </c:pt>
                <c:pt idx="34121">
                  <c:v>0.00125</c:v>
                </c:pt>
                <c:pt idx="34122">
                  <c:v>0.006608796</c:v>
                </c:pt>
                <c:pt idx="34123">
                  <c:v>0.002766204</c:v>
                </c:pt>
                <c:pt idx="34124">
                  <c:v>0.000868056</c:v>
                </c:pt>
                <c:pt idx="34125">
                  <c:v>0.002256944</c:v>
                </c:pt>
                <c:pt idx="34126">
                  <c:v>0.006180556</c:v>
                </c:pt>
                <c:pt idx="34127">
                  <c:v>0.002592593</c:v>
                </c:pt>
                <c:pt idx="34128">
                  <c:v>0.008553241</c:v>
                </c:pt>
                <c:pt idx="34129">
                  <c:v>0.003206019</c:v>
                </c:pt>
                <c:pt idx="34130">
                  <c:v>0.0028125</c:v>
                </c:pt>
                <c:pt idx="34131">
                  <c:v>0.008333333</c:v>
                </c:pt>
                <c:pt idx="34132">
                  <c:v>0.004212963</c:v>
                </c:pt>
                <c:pt idx="34133">
                  <c:v>0.0028125</c:v>
                </c:pt>
                <c:pt idx="34134">
                  <c:v>0.004085648</c:v>
                </c:pt>
                <c:pt idx="34135">
                  <c:v>0.004768519</c:v>
                </c:pt>
                <c:pt idx="34136">
                  <c:v>0.003101852</c:v>
                </c:pt>
                <c:pt idx="34137">
                  <c:v>0.003055556</c:v>
                </c:pt>
                <c:pt idx="34138">
                  <c:v>0.002407407</c:v>
                </c:pt>
                <c:pt idx="34139">
                  <c:v>0.001956019</c:v>
                </c:pt>
                <c:pt idx="34140">
                  <c:v>0.000983796</c:v>
                </c:pt>
                <c:pt idx="34141">
                  <c:v>0.001400463</c:v>
                </c:pt>
                <c:pt idx="34142">
                  <c:v>0.001851852</c:v>
                </c:pt>
                <c:pt idx="34143">
                  <c:v>0.007164352</c:v>
                </c:pt>
                <c:pt idx="34144">
                  <c:v>0.004641204</c:v>
                </c:pt>
                <c:pt idx="34145">
                  <c:v>0.001793981</c:v>
                </c:pt>
                <c:pt idx="34146">
                  <c:v>0.002766204</c:v>
                </c:pt>
                <c:pt idx="34147">
                  <c:v>0.001759259</c:v>
                </c:pt>
                <c:pt idx="34148">
                  <c:v>0.010081019</c:v>
                </c:pt>
                <c:pt idx="34149">
                  <c:v>0.0034375</c:v>
                </c:pt>
                <c:pt idx="34150">
                  <c:v>0.002673611</c:v>
                </c:pt>
                <c:pt idx="34151">
                  <c:v>0.001203704</c:v>
                </c:pt>
                <c:pt idx="34152">
                  <c:v>0.004224537</c:v>
                </c:pt>
                <c:pt idx="34153">
                  <c:v>0.005925926</c:v>
                </c:pt>
                <c:pt idx="34154">
                  <c:v>0.005439815</c:v>
                </c:pt>
                <c:pt idx="34155">
                  <c:v>0.003252315</c:v>
                </c:pt>
                <c:pt idx="34156">
                  <c:v>0.003796296</c:v>
                </c:pt>
                <c:pt idx="34157">
                  <c:v>0.001377315</c:v>
                </c:pt>
                <c:pt idx="34158">
                  <c:v>0.002916667</c:v>
                </c:pt>
                <c:pt idx="34159">
                  <c:v>0.003877315</c:v>
                </c:pt>
                <c:pt idx="34160">
                  <c:v>0.00943287</c:v>
                </c:pt>
                <c:pt idx="34161">
                  <c:v>0.004097222</c:v>
                </c:pt>
                <c:pt idx="34162">
                  <c:v>0.004016204</c:v>
                </c:pt>
                <c:pt idx="34163">
                  <c:v>0.003136574</c:v>
                </c:pt>
                <c:pt idx="34164">
                  <c:v>0.001273148</c:v>
                </c:pt>
                <c:pt idx="34165">
                  <c:v>0.002569444</c:v>
                </c:pt>
                <c:pt idx="34166">
                  <c:v>0.006377315</c:v>
                </c:pt>
                <c:pt idx="34167">
                  <c:v>0.002881944</c:v>
                </c:pt>
                <c:pt idx="34168">
                  <c:v>0.00443287</c:v>
                </c:pt>
                <c:pt idx="34169">
                  <c:v>0.002048611</c:v>
                </c:pt>
                <c:pt idx="34170">
                  <c:v>0.004259259</c:v>
                </c:pt>
                <c:pt idx="34171">
                  <c:v>0.014780093</c:v>
                </c:pt>
                <c:pt idx="34172">
                  <c:v>0.004097222</c:v>
                </c:pt>
                <c:pt idx="34173">
                  <c:v>0.003090278</c:v>
                </c:pt>
                <c:pt idx="34174">
                  <c:v>0.009733796</c:v>
                </c:pt>
                <c:pt idx="34175">
                  <c:v>0.002164352</c:v>
                </c:pt>
                <c:pt idx="34176">
                  <c:v>0.000543981</c:v>
                </c:pt>
                <c:pt idx="34177">
                  <c:v>0.000798611</c:v>
                </c:pt>
                <c:pt idx="34178">
                  <c:v>0.004409722</c:v>
                </c:pt>
                <c:pt idx="34179">
                  <c:v>0.004513889</c:v>
                </c:pt>
                <c:pt idx="34180">
                  <c:v>0.00255787</c:v>
                </c:pt>
                <c:pt idx="34181">
                  <c:v>0.001805556</c:v>
                </c:pt>
                <c:pt idx="34182">
                  <c:v>0.001342593</c:v>
                </c:pt>
                <c:pt idx="34183">
                  <c:v>0.002881944</c:v>
                </c:pt>
                <c:pt idx="34184">
                  <c:v>0.005381944</c:v>
                </c:pt>
                <c:pt idx="34185">
                  <c:v>0.010416667</c:v>
                </c:pt>
                <c:pt idx="34186">
                  <c:v>0.001469907</c:v>
                </c:pt>
                <c:pt idx="34187">
                  <c:v>0.004560185</c:v>
                </c:pt>
                <c:pt idx="34188">
                  <c:v>0.003229167</c:v>
                </c:pt>
                <c:pt idx="34189">
                  <c:v>0.009016204</c:v>
                </c:pt>
                <c:pt idx="34190">
                  <c:v>0.002847222</c:v>
                </c:pt>
                <c:pt idx="34191">
                  <c:v>0.006759259</c:v>
                </c:pt>
                <c:pt idx="34192">
                  <c:v>0.010162037</c:v>
                </c:pt>
                <c:pt idx="34193">
                  <c:v>0.002256944</c:v>
                </c:pt>
                <c:pt idx="34194">
                  <c:v>0.006412037</c:v>
                </c:pt>
                <c:pt idx="34195">
                  <c:v>0.001145833</c:v>
                </c:pt>
                <c:pt idx="34196">
                  <c:v>0.002569444</c:v>
                </c:pt>
                <c:pt idx="34197">
                  <c:v>0.000902778</c:v>
                </c:pt>
                <c:pt idx="34198">
                  <c:v>0.000671296</c:v>
                </c:pt>
                <c:pt idx="34199">
                  <c:v>0.001331019</c:v>
                </c:pt>
                <c:pt idx="34200">
                  <c:v>0.002314815</c:v>
                </c:pt>
                <c:pt idx="34201">
                  <c:v>0.005115741</c:v>
                </c:pt>
                <c:pt idx="34202">
                  <c:v>0.0034375</c:v>
                </c:pt>
                <c:pt idx="34203">
                  <c:v>0.009606481</c:v>
                </c:pt>
                <c:pt idx="34204">
                  <c:v>0.002743056</c:v>
                </c:pt>
                <c:pt idx="34205">
                  <c:v>0.001342593</c:v>
                </c:pt>
                <c:pt idx="34206">
                  <c:v>0.007951389</c:v>
                </c:pt>
                <c:pt idx="34207">
                  <c:v>0.002233796</c:v>
                </c:pt>
                <c:pt idx="34208">
                  <c:v>0.005081019</c:v>
                </c:pt>
                <c:pt idx="34209">
                  <c:v>0.006539352</c:v>
                </c:pt>
                <c:pt idx="34210">
                  <c:v>0.001458333</c:v>
                </c:pt>
                <c:pt idx="34211">
                  <c:v>0.000613426</c:v>
                </c:pt>
                <c:pt idx="34212">
                  <c:v>0.005266204</c:v>
                </c:pt>
                <c:pt idx="34213">
                  <c:v>0.006064815</c:v>
                </c:pt>
                <c:pt idx="34214">
                  <c:v>0.000925926</c:v>
                </c:pt>
                <c:pt idx="34215">
                  <c:v>0.002604167</c:v>
                </c:pt>
                <c:pt idx="34216">
                  <c:v>0.001273148</c:v>
                </c:pt>
                <c:pt idx="34217">
                  <c:v>0.002986111</c:v>
                </c:pt>
                <c:pt idx="34218">
                  <c:v>0.001203704</c:v>
                </c:pt>
                <c:pt idx="34219">
                  <c:v>0.000810185</c:v>
                </c:pt>
                <c:pt idx="34220">
                  <c:v>0.001435185</c:v>
                </c:pt>
                <c:pt idx="34221">
                  <c:v>0.003564815</c:v>
                </c:pt>
                <c:pt idx="34222">
                  <c:v>0.002974537</c:v>
                </c:pt>
                <c:pt idx="34223">
                  <c:v>0.002824074</c:v>
                </c:pt>
                <c:pt idx="34224">
                  <c:v>0.003981481</c:v>
                </c:pt>
                <c:pt idx="34225">
                  <c:v>0.003738426</c:v>
                </c:pt>
                <c:pt idx="34226">
                  <c:v>0.00462963</c:v>
                </c:pt>
                <c:pt idx="34227">
                  <c:v>0.005949074</c:v>
                </c:pt>
                <c:pt idx="34228">
                  <c:v>0.00119213</c:v>
                </c:pt>
                <c:pt idx="34229">
                  <c:v>0.001527778</c:v>
                </c:pt>
                <c:pt idx="34230">
                  <c:v>0.001631944</c:v>
                </c:pt>
                <c:pt idx="34231">
                  <c:v>0.003287037</c:v>
                </c:pt>
                <c:pt idx="34232">
                  <c:v>0.00369213</c:v>
                </c:pt>
                <c:pt idx="34233">
                  <c:v>0.009259259</c:v>
                </c:pt>
                <c:pt idx="34234">
                  <c:v>0.002361111</c:v>
                </c:pt>
                <c:pt idx="34235">
                  <c:v>0.005578704</c:v>
                </c:pt>
                <c:pt idx="34236">
                  <c:v>0.000983796</c:v>
                </c:pt>
                <c:pt idx="34237">
                  <c:v>0.001145833</c:v>
                </c:pt>
                <c:pt idx="34238">
                  <c:v>0.005462963</c:v>
                </c:pt>
                <c:pt idx="34239">
                  <c:v>0.002268519</c:v>
                </c:pt>
                <c:pt idx="34240">
                  <c:v>0.005231481</c:v>
                </c:pt>
                <c:pt idx="34241">
                  <c:v>0.006782407</c:v>
                </c:pt>
                <c:pt idx="34242">
                  <c:v>0.003101852</c:v>
                </c:pt>
                <c:pt idx="34243">
                  <c:v>0.001921296</c:v>
                </c:pt>
                <c:pt idx="34244">
                  <c:v>0.003657407</c:v>
                </c:pt>
                <c:pt idx="34245">
                  <c:v>0.003125</c:v>
                </c:pt>
                <c:pt idx="34246">
                  <c:v>0.005335648</c:v>
                </c:pt>
                <c:pt idx="34247">
                  <c:v>0.00130787</c:v>
                </c:pt>
                <c:pt idx="34248">
                  <c:v>0.006087963</c:v>
                </c:pt>
                <c:pt idx="34249">
                  <c:v>0.00150463</c:v>
                </c:pt>
                <c:pt idx="34250">
                  <c:v>0.003645833</c:v>
                </c:pt>
                <c:pt idx="34251">
                  <c:v>0.001122685</c:v>
                </c:pt>
                <c:pt idx="34252">
                  <c:v>0.003287037</c:v>
                </c:pt>
                <c:pt idx="34253">
                  <c:v>0.001377315</c:v>
                </c:pt>
                <c:pt idx="34254">
                  <c:v>0.004895833</c:v>
                </c:pt>
                <c:pt idx="34255">
                  <c:v>0.003599537</c:v>
                </c:pt>
                <c:pt idx="34256">
                  <c:v>0.000740741</c:v>
                </c:pt>
                <c:pt idx="34257">
                  <c:v>0.002418981</c:v>
                </c:pt>
                <c:pt idx="34258">
                  <c:v>0.002418981</c:v>
                </c:pt>
                <c:pt idx="34259">
                  <c:v>0.005289352</c:v>
                </c:pt>
                <c:pt idx="34260">
                  <c:v>0.001689815</c:v>
                </c:pt>
                <c:pt idx="34261">
                  <c:v>0.003101852</c:v>
                </c:pt>
                <c:pt idx="34262">
                  <c:v>0.004097222</c:v>
                </c:pt>
                <c:pt idx="34263">
                  <c:v>0.001087963</c:v>
                </c:pt>
                <c:pt idx="34264">
                  <c:v>0.001435185</c:v>
                </c:pt>
                <c:pt idx="34265">
                  <c:v>0.003576389</c:v>
                </c:pt>
                <c:pt idx="34266">
                  <c:v>0.002002315</c:v>
                </c:pt>
                <c:pt idx="34267">
                  <c:v>0.003020833</c:v>
                </c:pt>
                <c:pt idx="34268">
                  <c:v>0.001979167</c:v>
                </c:pt>
                <c:pt idx="34269">
                  <c:v>0.005081019</c:v>
                </c:pt>
                <c:pt idx="34270">
                  <c:v>0.00712963</c:v>
                </c:pt>
                <c:pt idx="34271">
                  <c:v>0.002291667</c:v>
                </c:pt>
                <c:pt idx="34272">
                  <c:v>0.00087963</c:v>
                </c:pt>
                <c:pt idx="34273">
                  <c:v>0.003217593</c:v>
                </c:pt>
                <c:pt idx="34274">
                  <c:v>0.002881944</c:v>
                </c:pt>
                <c:pt idx="34275">
                  <c:v>0.003240741</c:v>
                </c:pt>
                <c:pt idx="34276">
                  <c:v>0.00505787</c:v>
                </c:pt>
                <c:pt idx="34277">
                  <c:v>0.000787037</c:v>
                </c:pt>
                <c:pt idx="34278">
                  <c:v>0.006157407</c:v>
                </c:pt>
                <c:pt idx="34279">
                  <c:v>0.015891204</c:v>
                </c:pt>
                <c:pt idx="34280">
                  <c:v>0.000902778</c:v>
                </c:pt>
                <c:pt idx="34281">
                  <c:v>0.001122685</c:v>
                </c:pt>
                <c:pt idx="34282">
                  <c:v>0.002615741</c:v>
                </c:pt>
                <c:pt idx="34283">
                  <c:v>0.001180556</c:v>
                </c:pt>
                <c:pt idx="34284">
                  <c:v>0.000555556</c:v>
                </c:pt>
                <c:pt idx="34285">
                  <c:v>0.001018519</c:v>
                </c:pt>
                <c:pt idx="34286">
                  <c:v>0.006643519</c:v>
                </c:pt>
                <c:pt idx="34287">
                  <c:v>0.010613426</c:v>
                </c:pt>
                <c:pt idx="34288">
                  <c:v>0.002800926</c:v>
                </c:pt>
                <c:pt idx="34289">
                  <c:v>0.002638889</c:v>
                </c:pt>
                <c:pt idx="34290">
                  <c:v>0.00181713</c:v>
                </c:pt>
                <c:pt idx="34291">
                  <c:v>0.004976852</c:v>
                </c:pt>
                <c:pt idx="34292">
                  <c:v>0.005590278</c:v>
                </c:pt>
                <c:pt idx="34293">
                  <c:v>0.001388889</c:v>
                </c:pt>
                <c:pt idx="34294">
                  <c:v>0.001805556</c:v>
                </c:pt>
                <c:pt idx="34295">
                  <c:v>0.00150463</c:v>
                </c:pt>
                <c:pt idx="34296">
                  <c:v>0.003541667</c:v>
                </c:pt>
                <c:pt idx="34297">
                  <c:v>0.002233796</c:v>
                </c:pt>
                <c:pt idx="34298">
                  <c:v>0.001111111</c:v>
                </c:pt>
                <c:pt idx="34299">
                  <c:v>0.005231481</c:v>
                </c:pt>
                <c:pt idx="34300">
                  <c:v>0.007708333</c:v>
                </c:pt>
                <c:pt idx="34301">
                  <c:v>0.002858796</c:v>
                </c:pt>
                <c:pt idx="34302">
                  <c:v>0.003761574</c:v>
                </c:pt>
                <c:pt idx="34303">
                  <c:v>0.006377315</c:v>
                </c:pt>
                <c:pt idx="34304">
                  <c:v>0.005300926</c:v>
                </c:pt>
                <c:pt idx="34305">
                  <c:v>0.004479167</c:v>
                </c:pt>
                <c:pt idx="34306">
                  <c:v>0.000798611</c:v>
                </c:pt>
                <c:pt idx="34307">
                  <c:v>0.004074074</c:v>
                </c:pt>
                <c:pt idx="34308">
                  <c:v>0.004155093</c:v>
                </c:pt>
                <c:pt idx="34309">
                  <c:v>0.0009375</c:v>
                </c:pt>
                <c:pt idx="34310">
                  <c:v>0.003009259</c:v>
                </c:pt>
                <c:pt idx="34311">
                  <c:v>0.004074074</c:v>
                </c:pt>
                <c:pt idx="34312">
                  <c:v>0.009027778</c:v>
                </c:pt>
                <c:pt idx="34313">
                  <c:v>0.001238426</c:v>
                </c:pt>
                <c:pt idx="34314">
                  <c:v>0.006712963</c:v>
                </c:pt>
                <c:pt idx="34315">
                  <c:v>0.002476852</c:v>
                </c:pt>
                <c:pt idx="34316">
                  <c:v>0.002986111</c:v>
                </c:pt>
                <c:pt idx="34317">
                  <c:v>0.001319444</c:v>
                </c:pt>
                <c:pt idx="34318">
                  <c:v>0.005034722</c:v>
                </c:pt>
                <c:pt idx="34319">
                  <c:v>0.00244213</c:v>
                </c:pt>
                <c:pt idx="34320">
                  <c:v>0.005104167</c:v>
                </c:pt>
                <c:pt idx="34321">
                  <c:v>0.004351852</c:v>
                </c:pt>
                <c:pt idx="34322">
                  <c:v>0.007118056</c:v>
                </c:pt>
                <c:pt idx="34323">
                  <c:v>0.006423611</c:v>
                </c:pt>
                <c:pt idx="34324">
                  <c:v>0.003946759</c:v>
                </c:pt>
                <c:pt idx="34325">
                  <c:v>0.001724537</c:v>
                </c:pt>
                <c:pt idx="34326">
                  <c:v>0.011006944</c:v>
                </c:pt>
                <c:pt idx="34327">
                  <c:v>0.001076389</c:v>
                </c:pt>
                <c:pt idx="34328">
                  <c:v>0.004444444</c:v>
                </c:pt>
                <c:pt idx="34329">
                  <c:v>0.001944444</c:v>
                </c:pt>
                <c:pt idx="34330">
                  <c:v>0.007685185</c:v>
                </c:pt>
                <c:pt idx="34331">
                  <c:v>0.00212963</c:v>
                </c:pt>
                <c:pt idx="34332">
                  <c:v>0.000428241</c:v>
                </c:pt>
                <c:pt idx="34333">
                  <c:v>0.000821759</c:v>
                </c:pt>
                <c:pt idx="34334">
                  <c:v>0.005648148</c:v>
                </c:pt>
                <c:pt idx="34335">
                  <c:v>0.005324074</c:v>
                </c:pt>
                <c:pt idx="34336">
                  <c:v>0.011226852</c:v>
                </c:pt>
                <c:pt idx="34337">
                  <c:v>0.00880787</c:v>
                </c:pt>
                <c:pt idx="34338">
                  <c:v>0.003078704</c:v>
                </c:pt>
                <c:pt idx="34339">
                  <c:v>0.007152778</c:v>
                </c:pt>
                <c:pt idx="34340">
                  <c:v>0.001921296</c:v>
                </c:pt>
                <c:pt idx="34341">
                  <c:v>0.001412037</c:v>
                </c:pt>
                <c:pt idx="34342">
                  <c:v>0.008958333</c:v>
                </c:pt>
                <c:pt idx="34343">
                  <c:v>0.001527778</c:v>
                </c:pt>
                <c:pt idx="34344">
                  <c:v>0.001296296</c:v>
                </c:pt>
                <c:pt idx="34345">
                  <c:v>0.001400463</c:v>
                </c:pt>
                <c:pt idx="34346">
                  <c:v>0.002025463</c:v>
                </c:pt>
                <c:pt idx="34347">
                  <c:v>0.003425926</c:v>
                </c:pt>
                <c:pt idx="34348">
                  <c:v>0.003472222</c:v>
                </c:pt>
                <c:pt idx="34349">
                  <c:v>0.009965278</c:v>
                </c:pt>
                <c:pt idx="34350">
                  <c:v>0.002777778</c:v>
                </c:pt>
                <c:pt idx="34351">
                  <c:v>0.00380787</c:v>
                </c:pt>
                <c:pt idx="34352">
                  <c:v>0.00462963</c:v>
                </c:pt>
                <c:pt idx="34353">
                  <c:v>0.005821759</c:v>
                </c:pt>
                <c:pt idx="34354">
                  <c:v>0.003784722</c:v>
                </c:pt>
                <c:pt idx="34355">
                  <c:v>0.003055556</c:v>
                </c:pt>
                <c:pt idx="34356">
                  <c:v>0.002037037</c:v>
                </c:pt>
                <c:pt idx="34357">
                  <c:v>0.000949074</c:v>
                </c:pt>
                <c:pt idx="34358">
                  <c:v>0.001469907</c:v>
                </c:pt>
                <c:pt idx="34359">
                  <c:v>0.001469907</c:v>
                </c:pt>
                <c:pt idx="34360">
                  <c:v>0.002222222</c:v>
                </c:pt>
                <c:pt idx="34361">
                  <c:v>0.000509259</c:v>
                </c:pt>
                <c:pt idx="34362">
                  <c:v>0.000648148</c:v>
                </c:pt>
                <c:pt idx="34363">
                  <c:v>0.005902778</c:v>
                </c:pt>
                <c:pt idx="34364">
                  <c:v>0.002789352</c:v>
                </c:pt>
                <c:pt idx="34365">
                  <c:v>0.0059375</c:v>
                </c:pt>
                <c:pt idx="34366">
                  <c:v>0.003784722</c:v>
                </c:pt>
                <c:pt idx="34367">
                  <c:v>0.0021875</c:v>
                </c:pt>
                <c:pt idx="34368">
                  <c:v>0.004398148</c:v>
                </c:pt>
                <c:pt idx="34369">
                  <c:v>0.004814815</c:v>
                </c:pt>
                <c:pt idx="34370">
                  <c:v>0.003483796</c:v>
                </c:pt>
                <c:pt idx="34371">
                  <c:v>0.002858796</c:v>
                </c:pt>
                <c:pt idx="34372">
                  <c:v>0.00162037</c:v>
                </c:pt>
                <c:pt idx="34373">
                  <c:v>0.001261574</c:v>
                </c:pt>
                <c:pt idx="34374">
                  <c:v>0.001458333</c:v>
                </c:pt>
                <c:pt idx="34375">
                  <c:v>0.002256944</c:v>
                </c:pt>
                <c:pt idx="34376">
                  <c:v>0.001111111</c:v>
                </c:pt>
                <c:pt idx="34377">
                  <c:v>0.001666667</c:v>
                </c:pt>
                <c:pt idx="34378">
                  <c:v>0.002974537</c:v>
                </c:pt>
                <c:pt idx="34379">
                  <c:v>0.001064815</c:v>
                </c:pt>
                <c:pt idx="34380">
                  <c:v>0.005497685</c:v>
                </c:pt>
                <c:pt idx="34381">
                  <c:v>0.002731481</c:v>
                </c:pt>
                <c:pt idx="34382">
                  <c:v>0.002233796</c:v>
                </c:pt>
                <c:pt idx="34383">
                  <c:v>0.007465278</c:v>
                </c:pt>
                <c:pt idx="34384">
                  <c:v>0.003958333</c:v>
                </c:pt>
                <c:pt idx="34385">
                  <c:v>0.000844907</c:v>
                </c:pt>
                <c:pt idx="34386">
                  <c:v>0.013229167</c:v>
                </c:pt>
                <c:pt idx="34387">
                  <c:v>0.001956019</c:v>
                </c:pt>
                <c:pt idx="34388">
                  <c:v>0.008680556</c:v>
                </c:pt>
                <c:pt idx="34389">
                  <c:v>0.002430556</c:v>
                </c:pt>
                <c:pt idx="34390">
                  <c:v>0.00494213</c:v>
                </c:pt>
                <c:pt idx="34391">
                  <c:v>0.004282407</c:v>
                </c:pt>
                <c:pt idx="34392">
                  <c:v>0.010983796</c:v>
                </c:pt>
                <c:pt idx="34393">
                  <c:v>0.008715278</c:v>
                </c:pt>
                <c:pt idx="34394">
                  <c:v>0.00125</c:v>
                </c:pt>
                <c:pt idx="34395">
                  <c:v>0.001608796</c:v>
                </c:pt>
                <c:pt idx="34396">
                  <c:v>0.001099537</c:v>
                </c:pt>
                <c:pt idx="34397">
                  <c:v>0.007546296</c:v>
                </c:pt>
                <c:pt idx="34398">
                  <c:v>0.003078704</c:v>
                </c:pt>
                <c:pt idx="34399">
                  <c:v>0.011967593</c:v>
                </c:pt>
                <c:pt idx="34400">
                  <c:v>0.008865741</c:v>
                </c:pt>
                <c:pt idx="34401">
                  <c:v>0.002627315</c:v>
                </c:pt>
                <c:pt idx="34402">
                  <c:v>0.003414352</c:v>
                </c:pt>
                <c:pt idx="34403">
                  <c:v>0.002662037</c:v>
                </c:pt>
                <c:pt idx="34404">
                  <c:v>0.005810185</c:v>
                </c:pt>
                <c:pt idx="34405">
                  <c:v>0.005891204</c:v>
                </c:pt>
                <c:pt idx="34406">
                  <c:v>0.001527778</c:v>
                </c:pt>
                <c:pt idx="34407">
                  <c:v>0.003668981</c:v>
                </c:pt>
                <c:pt idx="34408">
                  <c:v>0.001574074</c:v>
                </c:pt>
                <c:pt idx="34409">
                  <c:v>0.0065625</c:v>
                </c:pt>
                <c:pt idx="34410">
                  <c:v>0.005798611</c:v>
                </c:pt>
                <c:pt idx="34411">
                  <c:v>0.004328704</c:v>
                </c:pt>
                <c:pt idx="34412">
                  <c:v>0.008240741</c:v>
                </c:pt>
                <c:pt idx="34413">
                  <c:v>0.004016204</c:v>
                </c:pt>
                <c:pt idx="34414">
                  <c:v>0.00181713</c:v>
                </c:pt>
                <c:pt idx="34415">
                  <c:v>0.002997685</c:v>
                </c:pt>
                <c:pt idx="34416">
                  <c:v>0.007326389</c:v>
                </c:pt>
                <c:pt idx="34417">
                  <c:v>0.001261574</c:v>
                </c:pt>
                <c:pt idx="34418">
                  <c:v>0.001377315</c:v>
                </c:pt>
                <c:pt idx="34419">
                  <c:v>0.001006944</c:v>
                </c:pt>
                <c:pt idx="34420">
                  <c:v>0.000543981</c:v>
                </c:pt>
                <c:pt idx="34421">
                  <c:v>0.001203704</c:v>
                </c:pt>
                <c:pt idx="34422">
                  <c:v>0.0078125</c:v>
                </c:pt>
                <c:pt idx="34423">
                  <c:v>0.000694444</c:v>
                </c:pt>
                <c:pt idx="34424">
                  <c:v>0.004444444</c:v>
                </c:pt>
                <c:pt idx="34425">
                  <c:v>0.004513889</c:v>
                </c:pt>
                <c:pt idx="34426">
                  <c:v>0.003506944</c:v>
                </c:pt>
                <c:pt idx="34427">
                  <c:v>0.003611111</c:v>
                </c:pt>
                <c:pt idx="34428">
                  <c:v>0.001851852</c:v>
                </c:pt>
                <c:pt idx="34429">
                  <c:v>0.00150463</c:v>
                </c:pt>
                <c:pt idx="34430">
                  <c:v>0.000856481</c:v>
                </c:pt>
                <c:pt idx="34431">
                  <c:v>0.004212963</c:v>
                </c:pt>
                <c:pt idx="34432">
                  <c:v>0.000752315</c:v>
                </c:pt>
                <c:pt idx="34433">
                  <c:v>0.004537037</c:v>
                </c:pt>
                <c:pt idx="34434">
                  <c:v>0.000729167</c:v>
                </c:pt>
                <c:pt idx="34435">
                  <c:v>0.002777778</c:v>
                </c:pt>
                <c:pt idx="34436">
                  <c:v>0.002233796</c:v>
                </c:pt>
                <c:pt idx="34437">
                  <c:v>0.003090278</c:v>
                </c:pt>
                <c:pt idx="34438">
                  <c:v>0.002314815</c:v>
                </c:pt>
                <c:pt idx="34439">
                  <c:v>0.002523148</c:v>
                </c:pt>
                <c:pt idx="34440">
                  <c:v>0.002824074</c:v>
                </c:pt>
                <c:pt idx="34441">
                  <c:v>0.004155093</c:v>
                </c:pt>
                <c:pt idx="34442">
                  <c:v>0.003483796</c:v>
                </c:pt>
                <c:pt idx="34443">
                  <c:v>0.000462963</c:v>
                </c:pt>
                <c:pt idx="34444">
                  <c:v>0.000520833</c:v>
                </c:pt>
                <c:pt idx="34445">
                  <c:v>0.005173611</c:v>
                </c:pt>
                <c:pt idx="34446">
                  <c:v>0.001967593</c:v>
                </c:pt>
                <c:pt idx="34447">
                  <c:v>0.000277778</c:v>
                </c:pt>
                <c:pt idx="34448">
                  <c:v>0.006909722</c:v>
                </c:pt>
                <c:pt idx="34449">
                  <c:v>0.011145833</c:v>
                </c:pt>
                <c:pt idx="34450">
                  <c:v>0.003483796</c:v>
                </c:pt>
                <c:pt idx="34451">
                  <c:v>0.004826389</c:v>
                </c:pt>
                <c:pt idx="34452">
                  <c:v>0.001574074</c:v>
                </c:pt>
                <c:pt idx="34453">
                  <c:v>0.012453704</c:v>
                </c:pt>
                <c:pt idx="34454">
                  <c:v>0.000543981</c:v>
                </c:pt>
                <c:pt idx="34455">
                  <c:v>0.00744213</c:v>
                </c:pt>
                <c:pt idx="34456">
                  <c:v>0.00318287</c:v>
                </c:pt>
                <c:pt idx="34457">
                  <c:v>0.001331019</c:v>
                </c:pt>
                <c:pt idx="34458">
                  <c:v>0.002905093</c:v>
                </c:pt>
                <c:pt idx="34459">
                  <c:v>0.001041667</c:v>
                </c:pt>
                <c:pt idx="34460">
                  <c:v>0.006851852</c:v>
                </c:pt>
                <c:pt idx="34461">
                  <c:v>0.001168981</c:v>
                </c:pt>
                <c:pt idx="34462">
                  <c:v>0.00400463</c:v>
                </c:pt>
                <c:pt idx="34463">
                  <c:v>0.004212963</c:v>
                </c:pt>
                <c:pt idx="34464">
                  <c:v>0.002256944</c:v>
                </c:pt>
                <c:pt idx="34465">
                  <c:v>0.003726852</c:v>
                </c:pt>
                <c:pt idx="34466">
                  <c:v>0.00037037</c:v>
                </c:pt>
                <c:pt idx="34467">
                  <c:v>0.001099537</c:v>
                </c:pt>
                <c:pt idx="34468">
                  <c:v>0.002696759</c:v>
                </c:pt>
                <c:pt idx="34469">
                  <c:v>0.000740741</c:v>
                </c:pt>
                <c:pt idx="34470">
                  <c:v>0.002581019</c:v>
                </c:pt>
                <c:pt idx="34471">
                  <c:v>0.000891204</c:v>
                </c:pt>
                <c:pt idx="34472">
                  <c:v>0.001134259</c:v>
                </c:pt>
                <c:pt idx="34473">
                  <c:v>0.000173611</c:v>
                </c:pt>
                <c:pt idx="34474">
                  <c:v>0.00630787</c:v>
                </c:pt>
                <c:pt idx="34475">
                  <c:v>0.006157407</c:v>
                </c:pt>
                <c:pt idx="34476">
                  <c:v>0.00619213</c:v>
                </c:pt>
                <c:pt idx="34477">
                  <c:v>0.001226852</c:v>
                </c:pt>
                <c:pt idx="34478">
                  <c:v>0.001354167</c:v>
                </c:pt>
                <c:pt idx="34479">
                  <c:v>0.002013889</c:v>
                </c:pt>
                <c:pt idx="34480">
                  <c:v>0.002453704</c:v>
                </c:pt>
                <c:pt idx="34481">
                  <c:v>0.004247685</c:v>
                </c:pt>
                <c:pt idx="34482">
                  <c:v>0.000601852</c:v>
                </c:pt>
                <c:pt idx="34483">
                  <c:v>0.0034375</c:v>
                </c:pt>
                <c:pt idx="34484">
                  <c:v>0.000891204</c:v>
                </c:pt>
                <c:pt idx="34485">
                  <c:v>0.005671296</c:v>
                </c:pt>
                <c:pt idx="34486">
                  <c:v>0.002476852</c:v>
                </c:pt>
                <c:pt idx="34487">
                  <c:v>0.004375</c:v>
                </c:pt>
                <c:pt idx="34488">
                  <c:v>8.10185E-05</c:v>
                </c:pt>
                <c:pt idx="34489">
                  <c:v>0.004768519</c:v>
                </c:pt>
                <c:pt idx="34490">
                  <c:v>0.000393519</c:v>
                </c:pt>
                <c:pt idx="34491">
                  <c:v>0.004016204</c:v>
                </c:pt>
                <c:pt idx="34492">
                  <c:v>0.003368056</c:v>
                </c:pt>
                <c:pt idx="34493">
                  <c:v>0.002199074</c:v>
                </c:pt>
                <c:pt idx="34494">
                  <c:v>0.001898148</c:v>
                </c:pt>
                <c:pt idx="34495">
                  <c:v>0.001064815</c:v>
                </c:pt>
                <c:pt idx="34496">
                  <c:v>0.000300926</c:v>
                </c:pt>
                <c:pt idx="34497">
                  <c:v>0.001041667</c:v>
                </c:pt>
                <c:pt idx="34498">
                  <c:v>0.002569444</c:v>
                </c:pt>
                <c:pt idx="34499">
                  <c:v>0.000856481</c:v>
                </c:pt>
                <c:pt idx="34500">
                  <c:v>0.00443287</c:v>
                </c:pt>
                <c:pt idx="34501">
                  <c:v>0.001990741</c:v>
                </c:pt>
                <c:pt idx="34502">
                  <c:v>0.000625</c:v>
                </c:pt>
                <c:pt idx="34503">
                  <c:v>0.001111111</c:v>
                </c:pt>
                <c:pt idx="34504">
                  <c:v>0.000625</c:v>
                </c:pt>
                <c:pt idx="34505">
                  <c:v>0.003865741</c:v>
                </c:pt>
                <c:pt idx="34506">
                  <c:v>0.002083333</c:v>
                </c:pt>
                <c:pt idx="34507">
                  <c:v>0.001736111</c:v>
                </c:pt>
                <c:pt idx="34508">
                  <c:v>0.00087963</c:v>
                </c:pt>
                <c:pt idx="34509">
                  <c:v>0.000729167</c:v>
                </c:pt>
                <c:pt idx="34510">
                  <c:v>0.002627315</c:v>
                </c:pt>
                <c:pt idx="34511">
                  <c:v>0.001168981</c:v>
                </c:pt>
                <c:pt idx="34512">
                  <c:v>0.00275463</c:v>
                </c:pt>
                <c:pt idx="34513">
                  <c:v>0.007164352</c:v>
                </c:pt>
                <c:pt idx="34514">
                  <c:v>0.002199074</c:v>
                </c:pt>
                <c:pt idx="34515">
                  <c:v>0.002974537</c:v>
                </c:pt>
                <c:pt idx="34516">
                  <c:v>0.004282407</c:v>
                </c:pt>
                <c:pt idx="34517">
                  <c:v>0.003541667</c:v>
                </c:pt>
                <c:pt idx="34518">
                  <c:v>0.00150463</c:v>
                </c:pt>
                <c:pt idx="34519">
                  <c:v>0.012106481</c:v>
                </c:pt>
                <c:pt idx="34520">
                  <c:v>0.001226852</c:v>
                </c:pt>
                <c:pt idx="34521">
                  <c:v>0.000891204</c:v>
                </c:pt>
                <c:pt idx="34522">
                  <c:v>0.001041667</c:v>
                </c:pt>
                <c:pt idx="34523">
                  <c:v>0.002604167</c:v>
                </c:pt>
                <c:pt idx="34524">
                  <c:v>0.002094907</c:v>
                </c:pt>
                <c:pt idx="34525">
                  <c:v>0.001400463</c:v>
                </c:pt>
                <c:pt idx="34526">
                  <c:v>0.002962963</c:v>
                </c:pt>
                <c:pt idx="34527">
                  <c:v>0.003888889</c:v>
                </c:pt>
                <c:pt idx="34528">
                  <c:v>0.000833333</c:v>
                </c:pt>
                <c:pt idx="34529">
                  <c:v>0.00244213</c:v>
                </c:pt>
                <c:pt idx="34530">
                  <c:v>0.002743056</c:v>
                </c:pt>
                <c:pt idx="34531">
                  <c:v>0.005300926</c:v>
                </c:pt>
                <c:pt idx="34532">
                  <c:v>0.001273148</c:v>
                </c:pt>
                <c:pt idx="34533">
                  <c:v>0.00375</c:v>
                </c:pt>
                <c:pt idx="34534">
                  <c:v>0.001435185</c:v>
                </c:pt>
                <c:pt idx="34535">
                  <c:v>0.001331019</c:v>
                </c:pt>
                <c:pt idx="34536">
                  <c:v>0.010671296</c:v>
                </c:pt>
                <c:pt idx="34537">
                  <c:v>0.001238426</c:v>
                </c:pt>
                <c:pt idx="34538">
                  <c:v>0.000891204</c:v>
                </c:pt>
                <c:pt idx="34539">
                  <c:v>0.002546296</c:v>
                </c:pt>
                <c:pt idx="34540">
                  <c:v>0.00125</c:v>
                </c:pt>
                <c:pt idx="34541">
                  <c:v>0.000868056</c:v>
                </c:pt>
                <c:pt idx="34542">
                  <c:v>0.006956019</c:v>
                </c:pt>
                <c:pt idx="34543">
                  <c:v>0.002291667</c:v>
                </c:pt>
                <c:pt idx="34544">
                  <c:v>0.002210648</c:v>
                </c:pt>
                <c:pt idx="34545">
                  <c:v>0.003611111</c:v>
                </c:pt>
                <c:pt idx="34546">
                  <c:v>0.002152778</c:v>
                </c:pt>
                <c:pt idx="34547">
                  <c:v>0.009039352</c:v>
                </c:pt>
                <c:pt idx="34548">
                  <c:v>0.004016204</c:v>
                </c:pt>
                <c:pt idx="34549">
                  <c:v>0.000902778</c:v>
                </c:pt>
                <c:pt idx="34550">
                  <c:v>0.003055556</c:v>
                </c:pt>
                <c:pt idx="34551">
                  <c:v>0.00650463</c:v>
                </c:pt>
                <c:pt idx="34552">
                  <c:v>0.000914352</c:v>
                </c:pt>
                <c:pt idx="34553">
                  <c:v>0.010983796</c:v>
                </c:pt>
                <c:pt idx="34554">
                  <c:v>0.001145833</c:v>
                </c:pt>
                <c:pt idx="34555">
                  <c:v>0.002094907</c:v>
                </c:pt>
                <c:pt idx="34556">
                  <c:v>0.004212963</c:v>
                </c:pt>
                <c:pt idx="34557">
                  <c:v>0.00943287</c:v>
                </c:pt>
                <c:pt idx="34558">
                  <c:v>0.000636574</c:v>
                </c:pt>
                <c:pt idx="34559">
                  <c:v>0.000752315</c:v>
                </c:pt>
                <c:pt idx="34560">
                  <c:v>0.003622685</c:v>
                </c:pt>
                <c:pt idx="34561">
                  <c:v>0.001203704</c:v>
                </c:pt>
                <c:pt idx="34562">
                  <c:v>0.008587963</c:v>
                </c:pt>
                <c:pt idx="34563">
                  <c:v>0.000231481</c:v>
                </c:pt>
                <c:pt idx="34564">
                  <c:v>0.006111111</c:v>
                </c:pt>
                <c:pt idx="34565">
                  <c:v>0.004074074</c:v>
                </c:pt>
                <c:pt idx="34566">
                  <c:v>0.003344907</c:v>
                </c:pt>
                <c:pt idx="34567">
                  <c:v>0.001550926</c:v>
                </c:pt>
                <c:pt idx="34568">
                  <c:v>0.001458333</c:v>
                </c:pt>
                <c:pt idx="34569">
                  <c:v>0.003773148</c:v>
                </c:pt>
                <c:pt idx="34570">
                  <c:v>0.001840278</c:v>
                </c:pt>
                <c:pt idx="34571">
                  <c:v>0.012974537</c:v>
                </c:pt>
                <c:pt idx="34572">
                  <c:v>0.003101852</c:v>
                </c:pt>
                <c:pt idx="34573">
                  <c:v>0.002662037</c:v>
                </c:pt>
                <c:pt idx="34574">
                  <c:v>0.004826389</c:v>
                </c:pt>
                <c:pt idx="34575">
                  <c:v>0.008287037</c:v>
                </c:pt>
                <c:pt idx="34576">
                  <c:v>0.004224537</c:v>
                </c:pt>
                <c:pt idx="34577">
                  <c:v>0.005497685</c:v>
                </c:pt>
                <c:pt idx="34578">
                  <c:v>0.001203704</c:v>
                </c:pt>
                <c:pt idx="34579">
                  <c:v>0.007141204</c:v>
                </c:pt>
                <c:pt idx="34580">
                  <c:v>0.001030093</c:v>
                </c:pt>
                <c:pt idx="34581">
                  <c:v>0.003854167</c:v>
                </c:pt>
                <c:pt idx="34582">
                  <c:v>0.000150463</c:v>
                </c:pt>
                <c:pt idx="34583">
                  <c:v>0.002013889</c:v>
                </c:pt>
                <c:pt idx="34584">
                  <c:v>0.003333333</c:v>
                </c:pt>
                <c:pt idx="34585">
                  <c:v>0.001979167</c:v>
                </c:pt>
                <c:pt idx="34586">
                  <c:v>0.005590278</c:v>
                </c:pt>
                <c:pt idx="34587">
                  <c:v>9.25926E-05</c:v>
                </c:pt>
                <c:pt idx="34588">
                  <c:v>6.94444E-05</c:v>
                </c:pt>
                <c:pt idx="34589">
                  <c:v>0.000138889</c:v>
                </c:pt>
                <c:pt idx="34590">
                  <c:v>0.012627315</c:v>
                </c:pt>
                <c:pt idx="34591">
                  <c:v>0.001736111</c:v>
                </c:pt>
                <c:pt idx="34592">
                  <c:v>0.012303241</c:v>
                </c:pt>
                <c:pt idx="34593">
                  <c:v>0.000416667</c:v>
                </c:pt>
                <c:pt idx="34594">
                  <c:v>0.002939815</c:v>
                </c:pt>
                <c:pt idx="34595">
                  <c:v>9.25926E-05</c:v>
                </c:pt>
                <c:pt idx="34596">
                  <c:v>0.000243056</c:v>
                </c:pt>
                <c:pt idx="34597">
                  <c:v>0.001145833</c:v>
                </c:pt>
                <c:pt idx="34598">
                  <c:v>0.004097222</c:v>
                </c:pt>
                <c:pt idx="34599">
                  <c:v>0.003090278</c:v>
                </c:pt>
                <c:pt idx="34600">
                  <c:v>0.006018519</c:v>
                </c:pt>
                <c:pt idx="34601">
                  <c:v>0.003935185</c:v>
                </c:pt>
                <c:pt idx="34602">
                  <c:v>0.002939815</c:v>
                </c:pt>
                <c:pt idx="34603">
                  <c:v>0.00087963</c:v>
                </c:pt>
                <c:pt idx="34604">
                  <c:v>0.000173611</c:v>
                </c:pt>
                <c:pt idx="34605">
                  <c:v>0.00125</c:v>
                </c:pt>
                <c:pt idx="34606">
                  <c:v>0.004965278</c:v>
                </c:pt>
                <c:pt idx="34607">
                  <c:v>0.004618056</c:v>
                </c:pt>
                <c:pt idx="34608">
                  <c:v>0.000185185</c:v>
                </c:pt>
                <c:pt idx="34609">
                  <c:v>0.000115741</c:v>
                </c:pt>
                <c:pt idx="34610">
                  <c:v>0.000381944</c:v>
                </c:pt>
                <c:pt idx="34611">
                  <c:v>0.004618056</c:v>
                </c:pt>
                <c:pt idx="34612">
                  <c:v>0.003831019</c:v>
                </c:pt>
                <c:pt idx="34613">
                  <c:v>0.000127315</c:v>
                </c:pt>
                <c:pt idx="34614">
                  <c:v>0.008969907</c:v>
                </c:pt>
                <c:pt idx="34615">
                  <c:v>0.001319444</c:v>
                </c:pt>
                <c:pt idx="34616">
                  <c:v>0.000902778</c:v>
                </c:pt>
                <c:pt idx="34617">
                  <c:v>0.000960648</c:v>
                </c:pt>
                <c:pt idx="34618">
                  <c:v>0.000462963</c:v>
                </c:pt>
                <c:pt idx="34619">
                  <c:v>0.001655093</c:v>
                </c:pt>
                <c:pt idx="34620">
                  <c:v>0.000162037</c:v>
                </c:pt>
                <c:pt idx="34621">
                  <c:v>0.009733796</c:v>
                </c:pt>
                <c:pt idx="34622">
                  <c:v>0.000266204</c:v>
                </c:pt>
                <c:pt idx="34623">
                  <c:v>0.000173611</c:v>
                </c:pt>
                <c:pt idx="34624">
                  <c:v>0.006087963</c:v>
                </c:pt>
                <c:pt idx="34625">
                  <c:v>0.009791667</c:v>
                </c:pt>
                <c:pt idx="34626">
                  <c:v>0.00244213</c:v>
                </c:pt>
                <c:pt idx="34627">
                  <c:v>0.000104167</c:v>
                </c:pt>
                <c:pt idx="34628">
                  <c:v>0.007407407</c:v>
                </c:pt>
                <c:pt idx="34629">
                  <c:v>0.001435185</c:v>
                </c:pt>
                <c:pt idx="34630">
                  <c:v>0.007789352</c:v>
                </c:pt>
                <c:pt idx="34631">
                  <c:v>0.006018519</c:v>
                </c:pt>
                <c:pt idx="34632">
                  <c:v>0.000868056</c:v>
                </c:pt>
                <c:pt idx="34633">
                  <c:v>9.25926E-05</c:v>
                </c:pt>
                <c:pt idx="34634">
                  <c:v>0.00181713</c:v>
                </c:pt>
                <c:pt idx="34635">
                  <c:v>0.002615741</c:v>
                </c:pt>
                <c:pt idx="34636">
                  <c:v>0.002476852</c:v>
                </c:pt>
                <c:pt idx="34637">
                  <c:v>0.002372685</c:v>
                </c:pt>
                <c:pt idx="34638">
                  <c:v>0.006643519</c:v>
                </c:pt>
                <c:pt idx="34639">
                  <c:v>0.001840278</c:v>
                </c:pt>
                <c:pt idx="34640">
                  <c:v>0.001979167</c:v>
                </c:pt>
                <c:pt idx="34641">
                  <c:v>0.000983796</c:v>
                </c:pt>
                <c:pt idx="34642">
                  <c:v>0.001574074</c:v>
                </c:pt>
                <c:pt idx="34643">
                  <c:v>0.009409722</c:v>
                </c:pt>
                <c:pt idx="34644">
                  <c:v>0.008819444</c:v>
                </c:pt>
                <c:pt idx="34645">
                  <c:v>0.001412037</c:v>
                </c:pt>
                <c:pt idx="34646">
                  <c:v>0.000335648</c:v>
                </c:pt>
                <c:pt idx="34647">
                  <c:v>0.000335648</c:v>
                </c:pt>
                <c:pt idx="34648">
                  <c:v>0.001643519</c:v>
                </c:pt>
                <c:pt idx="34649">
                  <c:v>0.001087963</c:v>
                </c:pt>
                <c:pt idx="34650">
                  <c:v>0.000405093</c:v>
                </c:pt>
                <c:pt idx="34651">
                  <c:v>0.000196759</c:v>
                </c:pt>
                <c:pt idx="34652">
                  <c:v>0.000127315</c:v>
                </c:pt>
                <c:pt idx="34653">
                  <c:v>0.001712963</c:v>
                </c:pt>
                <c:pt idx="34654">
                  <c:v>0.000497685</c:v>
                </c:pt>
                <c:pt idx="34655">
                  <c:v>0.001145833</c:v>
                </c:pt>
                <c:pt idx="34656">
                  <c:v>0.000451389</c:v>
                </c:pt>
                <c:pt idx="34657">
                  <c:v>0.002835648</c:v>
                </c:pt>
                <c:pt idx="34658">
                  <c:v>0.001030093</c:v>
                </c:pt>
                <c:pt idx="34659">
                  <c:v>0.001226852</c:v>
                </c:pt>
                <c:pt idx="34660">
                  <c:v>0.003148148</c:v>
                </c:pt>
                <c:pt idx="34661">
                  <c:v>0.000173611</c:v>
                </c:pt>
                <c:pt idx="34662">
                  <c:v>0.002835648</c:v>
                </c:pt>
                <c:pt idx="34663">
                  <c:v>0.000972222</c:v>
                </c:pt>
                <c:pt idx="34664">
                  <c:v>0.000208333</c:v>
                </c:pt>
                <c:pt idx="34665">
                  <c:v>0.000277778</c:v>
                </c:pt>
                <c:pt idx="34666">
                  <c:v>0.001678241</c:v>
                </c:pt>
                <c:pt idx="34667">
                  <c:v>0.003900463</c:v>
                </c:pt>
                <c:pt idx="34668">
                  <c:v>0.00212963</c:v>
                </c:pt>
                <c:pt idx="34669">
                  <c:v>0.007314815</c:v>
                </c:pt>
                <c:pt idx="34670">
                  <c:v>0.001215278</c:v>
                </c:pt>
                <c:pt idx="34671">
                  <c:v>0.003773148</c:v>
                </c:pt>
                <c:pt idx="34672">
                  <c:v>0.004201389</c:v>
                </c:pt>
                <c:pt idx="34673">
                  <c:v>0.003842593</c:v>
                </c:pt>
                <c:pt idx="34674">
                  <c:v>0.003865741</c:v>
                </c:pt>
                <c:pt idx="34675">
                  <c:v>0.002476852</c:v>
                </c:pt>
                <c:pt idx="34676">
                  <c:v>0.00369213</c:v>
                </c:pt>
                <c:pt idx="34677">
                  <c:v>0.003194444</c:v>
                </c:pt>
                <c:pt idx="34678">
                  <c:v>0.000590278</c:v>
                </c:pt>
                <c:pt idx="34679">
                  <c:v>0.005335648</c:v>
                </c:pt>
                <c:pt idx="34680">
                  <c:v>0.001539352</c:v>
                </c:pt>
                <c:pt idx="34681">
                  <c:v>0.003483796</c:v>
                </c:pt>
                <c:pt idx="34682">
                  <c:v>0.004803241</c:v>
                </c:pt>
                <c:pt idx="34683">
                  <c:v>0.00193287</c:v>
                </c:pt>
                <c:pt idx="34684">
                  <c:v>0.000196759</c:v>
                </c:pt>
                <c:pt idx="34685">
                  <c:v>0.001747685</c:v>
                </c:pt>
                <c:pt idx="34686">
                  <c:v>0.001944444</c:v>
                </c:pt>
                <c:pt idx="34687">
                  <c:v>0.005729167</c:v>
                </c:pt>
                <c:pt idx="34688">
                  <c:v>0.001423611</c:v>
                </c:pt>
                <c:pt idx="34689">
                  <c:v>0.0028125</c:v>
                </c:pt>
                <c:pt idx="34690">
                  <c:v>0.000659722</c:v>
                </c:pt>
                <c:pt idx="34691">
                  <c:v>0.002708333</c:v>
                </c:pt>
                <c:pt idx="34692">
                  <c:v>0.000196759</c:v>
                </c:pt>
                <c:pt idx="34693">
                  <c:v>0.002708333</c:v>
                </c:pt>
                <c:pt idx="34694">
                  <c:v>0.001782407</c:v>
                </c:pt>
                <c:pt idx="34695">
                  <c:v>0.000335648</c:v>
                </c:pt>
                <c:pt idx="34696">
                  <c:v>0.003078704</c:v>
                </c:pt>
                <c:pt idx="34697">
                  <c:v>0.001886574</c:v>
                </c:pt>
                <c:pt idx="34698">
                  <c:v>0.004421296</c:v>
                </c:pt>
                <c:pt idx="34699">
                  <c:v>0.004143519</c:v>
                </c:pt>
                <c:pt idx="34700">
                  <c:v>0.002083333</c:v>
                </c:pt>
                <c:pt idx="34701">
                  <c:v>0.005717593</c:v>
                </c:pt>
                <c:pt idx="34702">
                  <c:v>0.001678241</c:v>
                </c:pt>
                <c:pt idx="34703">
                  <c:v>0.001365741</c:v>
                </c:pt>
                <c:pt idx="34704">
                  <c:v>0.014351852</c:v>
                </c:pt>
                <c:pt idx="34705">
                  <c:v>0.010358796</c:v>
                </c:pt>
                <c:pt idx="34706">
                  <c:v>0.002025463</c:v>
                </c:pt>
                <c:pt idx="34707">
                  <c:v>0.003483796</c:v>
                </c:pt>
                <c:pt idx="34708">
                  <c:v>0.000636574</c:v>
                </c:pt>
                <c:pt idx="34709">
                  <c:v>0.002800926</c:v>
                </c:pt>
                <c:pt idx="34710">
                  <c:v>0.003310185</c:v>
                </c:pt>
                <c:pt idx="34711">
                  <c:v>0.001886574</c:v>
                </c:pt>
                <c:pt idx="34712">
                  <c:v>0.001354167</c:v>
                </c:pt>
                <c:pt idx="34713">
                  <c:v>0.009988426</c:v>
                </c:pt>
                <c:pt idx="34714">
                  <c:v>0.002627315</c:v>
                </c:pt>
                <c:pt idx="34715">
                  <c:v>0.001608796</c:v>
                </c:pt>
                <c:pt idx="34716">
                  <c:v>0.001805556</c:v>
                </c:pt>
                <c:pt idx="34717">
                  <c:v>0.000324074</c:v>
                </c:pt>
                <c:pt idx="34718">
                  <c:v>0.000717593</c:v>
                </c:pt>
                <c:pt idx="34719">
                  <c:v>0.000925926</c:v>
                </c:pt>
                <c:pt idx="34720">
                  <c:v>0.000196759</c:v>
                </c:pt>
                <c:pt idx="34721">
                  <c:v>0.006076389</c:v>
                </c:pt>
                <c:pt idx="34722">
                  <c:v>0.004143519</c:v>
                </c:pt>
                <c:pt idx="34723">
                  <c:v>0.000555556</c:v>
                </c:pt>
                <c:pt idx="34724">
                  <c:v>0.001840278</c:v>
                </c:pt>
                <c:pt idx="34725">
                  <c:v>0.002164352</c:v>
                </c:pt>
                <c:pt idx="34726">
                  <c:v>0.002696759</c:v>
                </c:pt>
                <c:pt idx="34727">
                  <c:v>0.001516204</c:v>
                </c:pt>
                <c:pt idx="34728">
                  <c:v>0.001099537</c:v>
                </c:pt>
                <c:pt idx="34729">
                  <c:v>0.002175926</c:v>
                </c:pt>
                <c:pt idx="34730">
                  <c:v>0.004409722</c:v>
                </c:pt>
                <c:pt idx="34731">
                  <c:v>0.006990741</c:v>
                </c:pt>
                <c:pt idx="34732">
                  <c:v>0.012615741</c:v>
                </c:pt>
                <c:pt idx="34733">
                  <c:v>0.002604167</c:v>
                </c:pt>
                <c:pt idx="34734">
                  <c:v>0.001944444</c:v>
                </c:pt>
                <c:pt idx="34735">
                  <c:v>0.000532407</c:v>
                </c:pt>
                <c:pt idx="34736">
                  <c:v>0.002858796</c:v>
                </c:pt>
                <c:pt idx="34737">
                  <c:v>0.003738426</c:v>
                </c:pt>
                <c:pt idx="34738">
                  <c:v>0.001597222</c:v>
                </c:pt>
                <c:pt idx="34739">
                  <c:v>0.003113426</c:v>
                </c:pt>
                <c:pt idx="34740">
                  <c:v>0.00462963</c:v>
                </c:pt>
                <c:pt idx="34741">
                  <c:v>0.005787037</c:v>
                </c:pt>
                <c:pt idx="34742">
                  <c:v>0.002083333</c:v>
                </c:pt>
                <c:pt idx="34743">
                  <c:v>0.001979167</c:v>
                </c:pt>
                <c:pt idx="34744">
                  <c:v>0.002916667</c:v>
                </c:pt>
                <c:pt idx="34745">
                  <c:v>0.003449074</c:v>
                </c:pt>
                <c:pt idx="34746">
                  <c:v>0.008310185</c:v>
                </c:pt>
                <c:pt idx="34747">
                  <c:v>0.007175926</c:v>
                </c:pt>
                <c:pt idx="34748">
                  <c:v>0.001701389</c:v>
                </c:pt>
                <c:pt idx="34749">
                  <c:v>0.002766204</c:v>
                </c:pt>
                <c:pt idx="34750">
                  <c:v>0.001134259</c:v>
                </c:pt>
                <c:pt idx="34751">
                  <c:v>0.013078704</c:v>
                </c:pt>
                <c:pt idx="34752">
                  <c:v>0.002175926</c:v>
                </c:pt>
                <c:pt idx="34753">
                  <c:v>0.001574074</c:v>
                </c:pt>
                <c:pt idx="34754">
                  <c:v>0.002743056</c:v>
                </c:pt>
                <c:pt idx="34755">
                  <c:v>0.009699074</c:v>
                </c:pt>
                <c:pt idx="34756">
                  <c:v>0.003148148</c:v>
                </c:pt>
                <c:pt idx="34757">
                  <c:v>0.002002315</c:v>
                </c:pt>
                <c:pt idx="34758">
                  <c:v>0.007627315</c:v>
                </c:pt>
                <c:pt idx="34759">
                  <c:v>0.002326389</c:v>
                </c:pt>
                <c:pt idx="34760">
                  <c:v>0.001655093</c:v>
                </c:pt>
                <c:pt idx="34761">
                  <c:v>0.000451389</c:v>
                </c:pt>
                <c:pt idx="34762">
                  <c:v>0.00125</c:v>
                </c:pt>
                <c:pt idx="34763">
                  <c:v>0.005277778</c:v>
                </c:pt>
                <c:pt idx="34764">
                  <c:v>0.002268519</c:v>
                </c:pt>
                <c:pt idx="34765">
                  <c:v>0.001736111</c:v>
                </c:pt>
                <c:pt idx="34766">
                  <c:v>0.002731481</c:v>
                </c:pt>
                <c:pt idx="34767">
                  <c:v>0.001446759</c:v>
                </c:pt>
                <c:pt idx="34768">
                  <c:v>0.001064815</c:v>
                </c:pt>
                <c:pt idx="34769">
                  <c:v>0.000972222</c:v>
                </c:pt>
                <c:pt idx="34770">
                  <c:v>0.000694444</c:v>
                </c:pt>
                <c:pt idx="34771">
                  <c:v>0.000208333</c:v>
                </c:pt>
                <c:pt idx="34772">
                  <c:v>0.002789352</c:v>
                </c:pt>
                <c:pt idx="34773">
                  <c:v>0.001747685</c:v>
                </c:pt>
                <c:pt idx="34774">
                  <c:v>0.001782407</c:v>
                </c:pt>
                <c:pt idx="34775">
                  <c:v>0.004618056</c:v>
                </c:pt>
                <c:pt idx="34776">
                  <c:v>0.003159722</c:v>
                </c:pt>
                <c:pt idx="34777">
                  <c:v>0.003414352</c:v>
                </c:pt>
                <c:pt idx="34778">
                  <c:v>0.001423611</c:v>
                </c:pt>
                <c:pt idx="34779">
                  <c:v>0.003993056</c:v>
                </c:pt>
                <c:pt idx="34780">
                  <c:v>0.003738426</c:v>
                </c:pt>
                <c:pt idx="34781">
                  <c:v>0.003877315</c:v>
                </c:pt>
                <c:pt idx="34782">
                  <c:v>0.000300926</c:v>
                </c:pt>
                <c:pt idx="34783">
                  <c:v>0.003402778</c:v>
                </c:pt>
                <c:pt idx="34784">
                  <c:v>0.001597222</c:v>
                </c:pt>
                <c:pt idx="34785">
                  <c:v>0.001006944</c:v>
                </c:pt>
                <c:pt idx="34786">
                  <c:v>0.001423611</c:v>
                </c:pt>
                <c:pt idx="34787">
                  <c:v>0.00287037</c:v>
                </c:pt>
                <c:pt idx="34788">
                  <c:v>0.001469907</c:v>
                </c:pt>
                <c:pt idx="34789">
                  <c:v>0.001226852</c:v>
                </c:pt>
                <c:pt idx="34790">
                  <c:v>0.004189815</c:v>
                </c:pt>
                <c:pt idx="34791">
                  <c:v>0.001840278</c:v>
                </c:pt>
                <c:pt idx="34792">
                  <c:v>0.000775463</c:v>
                </c:pt>
                <c:pt idx="34793">
                  <c:v>0.000625</c:v>
                </c:pt>
                <c:pt idx="34794">
                  <c:v>0.002280093</c:v>
                </c:pt>
                <c:pt idx="34795">
                  <c:v>0.007210648</c:v>
                </c:pt>
                <c:pt idx="34796">
                  <c:v>0.003877315</c:v>
                </c:pt>
                <c:pt idx="34797">
                  <c:v>0.003564815</c:v>
                </c:pt>
                <c:pt idx="34798">
                  <c:v>0.002384259</c:v>
                </c:pt>
                <c:pt idx="34799">
                  <c:v>0.003148148</c:v>
                </c:pt>
                <c:pt idx="34800">
                  <c:v>0.009386574</c:v>
                </c:pt>
                <c:pt idx="34801">
                  <c:v>0.001678241</c:v>
                </c:pt>
                <c:pt idx="34802">
                  <c:v>0.005115741</c:v>
                </c:pt>
                <c:pt idx="34803">
                  <c:v>0.006574074</c:v>
                </c:pt>
                <c:pt idx="34804">
                  <c:v>0.002997685</c:v>
                </c:pt>
                <c:pt idx="34805">
                  <c:v>0.000486111</c:v>
                </c:pt>
                <c:pt idx="34806">
                  <c:v>0.00056713</c:v>
                </c:pt>
                <c:pt idx="34807">
                  <c:v>0.003622685</c:v>
                </c:pt>
                <c:pt idx="34808">
                  <c:v>0.000335648</c:v>
                </c:pt>
                <c:pt idx="34809">
                  <c:v>0.000902778</c:v>
                </c:pt>
                <c:pt idx="34810">
                  <c:v>0.002673611</c:v>
                </c:pt>
                <c:pt idx="34811">
                  <c:v>0.000219907</c:v>
                </c:pt>
                <c:pt idx="34812">
                  <c:v>0.002719907</c:v>
                </c:pt>
                <c:pt idx="34813">
                  <c:v>0.011053241</c:v>
                </c:pt>
                <c:pt idx="34814">
                  <c:v>0.005439815</c:v>
                </c:pt>
                <c:pt idx="34815">
                  <c:v>0.000127315</c:v>
                </c:pt>
                <c:pt idx="34816">
                  <c:v>0.00443287</c:v>
                </c:pt>
                <c:pt idx="34817">
                  <c:v>0.000671296</c:v>
                </c:pt>
                <c:pt idx="34818">
                  <c:v>0.001793981</c:v>
                </c:pt>
                <c:pt idx="34819">
                  <c:v>0.001921296</c:v>
                </c:pt>
                <c:pt idx="34820">
                  <c:v>0.006273148</c:v>
                </c:pt>
                <c:pt idx="34821">
                  <c:v>0.003206019</c:v>
                </c:pt>
                <c:pt idx="34822">
                  <c:v>0.002743056</c:v>
                </c:pt>
                <c:pt idx="34823">
                  <c:v>0.00212963</c:v>
                </c:pt>
                <c:pt idx="34824">
                  <c:v>0.003761574</c:v>
                </c:pt>
                <c:pt idx="34825">
                  <c:v>0.004166667</c:v>
                </c:pt>
                <c:pt idx="34826">
                  <c:v>0.002835648</c:v>
                </c:pt>
                <c:pt idx="34827">
                  <c:v>0.001944444</c:v>
                </c:pt>
                <c:pt idx="34828">
                  <c:v>0.001516204</c:v>
                </c:pt>
                <c:pt idx="34829">
                  <c:v>0.000428241</c:v>
                </c:pt>
                <c:pt idx="34830">
                  <c:v>0.002974537</c:v>
                </c:pt>
                <c:pt idx="34831">
                  <c:v>0.002858796</c:v>
                </c:pt>
                <c:pt idx="34832">
                  <c:v>0.004027778</c:v>
                </c:pt>
                <c:pt idx="34833">
                  <c:v>0.003877315</c:v>
                </c:pt>
                <c:pt idx="34834">
                  <c:v>0.001469907</c:v>
                </c:pt>
                <c:pt idx="34835">
                  <c:v>0.002511574</c:v>
                </c:pt>
                <c:pt idx="34836">
                  <c:v>0.000821759</c:v>
                </c:pt>
                <c:pt idx="34837">
                  <c:v>0.000671296</c:v>
                </c:pt>
                <c:pt idx="34838">
                  <c:v>0.001203704</c:v>
                </c:pt>
                <c:pt idx="34839">
                  <c:v>0.004074074</c:v>
                </c:pt>
                <c:pt idx="34840">
                  <c:v>0.004606481</c:v>
                </c:pt>
                <c:pt idx="34841">
                  <c:v>0.004618056</c:v>
                </c:pt>
                <c:pt idx="34842">
                  <c:v>0.000625</c:v>
                </c:pt>
                <c:pt idx="34843">
                  <c:v>0.002928241</c:v>
                </c:pt>
                <c:pt idx="34844">
                  <c:v>0.003587963</c:v>
                </c:pt>
                <c:pt idx="34845">
                  <c:v>0.001064815</c:v>
                </c:pt>
                <c:pt idx="34846">
                  <c:v>0.002881944</c:v>
                </c:pt>
                <c:pt idx="34847">
                  <c:v>0.003506944</c:v>
                </c:pt>
                <c:pt idx="34848">
                  <c:v>0.001851852</c:v>
                </c:pt>
                <c:pt idx="34849">
                  <c:v>0.002627315</c:v>
                </c:pt>
                <c:pt idx="34850">
                  <c:v>0.003657407</c:v>
                </c:pt>
                <c:pt idx="34851">
                  <c:v>0.000752315</c:v>
                </c:pt>
                <c:pt idx="34852">
                  <c:v>0.000474537</c:v>
                </c:pt>
                <c:pt idx="34853">
                  <c:v>0.000694444</c:v>
                </c:pt>
                <c:pt idx="34854">
                  <c:v>0.002847222</c:v>
                </c:pt>
                <c:pt idx="34855">
                  <c:v>0.00181713</c:v>
                </c:pt>
                <c:pt idx="34856">
                  <c:v>0.002314815</c:v>
                </c:pt>
                <c:pt idx="34857">
                  <c:v>0.001875</c:v>
                </c:pt>
                <c:pt idx="34858">
                  <c:v>0.002997685</c:v>
                </c:pt>
                <c:pt idx="34859">
                  <c:v>0.003356481</c:v>
                </c:pt>
                <c:pt idx="34860">
                  <c:v>0.004479167</c:v>
                </c:pt>
                <c:pt idx="34861">
                  <c:v>0.002928241</c:v>
                </c:pt>
                <c:pt idx="34862">
                  <c:v>0.000856481</c:v>
                </c:pt>
                <c:pt idx="34863">
                  <c:v>0.003483796</c:v>
                </c:pt>
                <c:pt idx="34864">
                  <c:v>0.001226852</c:v>
                </c:pt>
                <c:pt idx="34865">
                  <c:v>0.003275463</c:v>
                </c:pt>
                <c:pt idx="34866">
                  <c:v>0.001840278</c:v>
                </c:pt>
                <c:pt idx="34867">
                  <c:v>0.000740741</c:v>
                </c:pt>
                <c:pt idx="34868">
                  <c:v>0.003969907</c:v>
                </c:pt>
                <c:pt idx="34869">
                  <c:v>0.002581019</c:v>
                </c:pt>
                <c:pt idx="34870">
                  <c:v>0.005740741</c:v>
                </c:pt>
                <c:pt idx="34871">
                  <c:v>0.00130787</c:v>
                </c:pt>
                <c:pt idx="34872">
                  <c:v>0.004594907</c:v>
                </c:pt>
                <c:pt idx="34873">
                  <c:v>0.010138889</c:v>
                </c:pt>
                <c:pt idx="34874">
                  <c:v>0.001168981</c:v>
                </c:pt>
                <c:pt idx="34875">
                  <c:v>0.003865741</c:v>
                </c:pt>
                <c:pt idx="34876">
                  <c:v>0.00912037</c:v>
                </c:pt>
                <c:pt idx="34877">
                  <c:v>0.002118056</c:v>
                </c:pt>
                <c:pt idx="34878">
                  <c:v>0.004108796</c:v>
                </c:pt>
                <c:pt idx="34879">
                  <c:v>0.010347222</c:v>
                </c:pt>
                <c:pt idx="34880">
                  <c:v>0.012743056</c:v>
                </c:pt>
                <c:pt idx="34881">
                  <c:v>0.001481481</c:v>
                </c:pt>
                <c:pt idx="34882">
                  <c:v>0.001967593</c:v>
                </c:pt>
                <c:pt idx="34883">
                  <c:v>0.003761574</c:v>
                </c:pt>
                <c:pt idx="34884">
                  <c:v>0.001736111</c:v>
                </c:pt>
                <c:pt idx="34885">
                  <c:v>0.005115741</c:v>
                </c:pt>
                <c:pt idx="34886">
                  <c:v>0.005138889</c:v>
                </c:pt>
                <c:pt idx="34887">
                  <c:v>0.000983796</c:v>
                </c:pt>
                <c:pt idx="34888">
                  <c:v>0.000960648</c:v>
                </c:pt>
                <c:pt idx="34889">
                  <c:v>0.004270833</c:v>
                </c:pt>
                <c:pt idx="34890">
                  <c:v>0.003252315</c:v>
                </c:pt>
                <c:pt idx="34891">
                  <c:v>0.003518519</c:v>
                </c:pt>
                <c:pt idx="34892">
                  <c:v>0.001840278</c:v>
                </c:pt>
                <c:pt idx="34893">
                  <c:v>0.008391204</c:v>
                </c:pt>
                <c:pt idx="34894">
                  <c:v>0.003043981</c:v>
                </c:pt>
                <c:pt idx="34895">
                  <c:v>0.003877315</c:v>
                </c:pt>
                <c:pt idx="34896">
                  <c:v>0.003865741</c:v>
                </c:pt>
                <c:pt idx="34897">
                  <c:v>0.004791667</c:v>
                </c:pt>
                <c:pt idx="34898">
                  <c:v>0.003958333</c:v>
                </c:pt>
                <c:pt idx="34899">
                  <c:v>0.002314815</c:v>
                </c:pt>
                <c:pt idx="34900">
                  <c:v>0.0034375</c:v>
                </c:pt>
                <c:pt idx="34901">
                  <c:v>0.003912037</c:v>
                </c:pt>
                <c:pt idx="34902">
                  <c:v>0.003229167</c:v>
                </c:pt>
                <c:pt idx="34903">
                  <c:v>0.003680556</c:v>
                </c:pt>
                <c:pt idx="34904">
                  <c:v>0.001701389</c:v>
                </c:pt>
                <c:pt idx="34905">
                  <c:v>0.003541667</c:v>
                </c:pt>
                <c:pt idx="34906">
                  <c:v>0.0009375</c:v>
                </c:pt>
                <c:pt idx="34907">
                  <c:v>0.002037037</c:v>
                </c:pt>
                <c:pt idx="34908">
                  <c:v>0.00775463</c:v>
                </c:pt>
                <c:pt idx="34909">
                  <c:v>0.012731481</c:v>
                </c:pt>
                <c:pt idx="34910">
                  <c:v>0.002222222</c:v>
                </c:pt>
                <c:pt idx="34911">
                  <c:v>0.000891204</c:v>
                </c:pt>
                <c:pt idx="34912">
                  <c:v>0.001435185</c:v>
                </c:pt>
                <c:pt idx="34913">
                  <c:v>0.003368056</c:v>
                </c:pt>
                <c:pt idx="34914">
                  <c:v>0.001412037</c:v>
                </c:pt>
                <c:pt idx="34915">
                  <c:v>0.002083333</c:v>
                </c:pt>
                <c:pt idx="34916">
                  <c:v>0.002060185</c:v>
                </c:pt>
                <c:pt idx="34917">
                  <c:v>0.00181713</c:v>
                </c:pt>
                <c:pt idx="34918">
                  <c:v>0.00244213</c:v>
                </c:pt>
                <c:pt idx="34919">
                  <c:v>0.009976852</c:v>
                </c:pt>
                <c:pt idx="34920">
                  <c:v>0.00369213</c:v>
                </c:pt>
                <c:pt idx="34921">
                  <c:v>0.003148148</c:v>
                </c:pt>
                <c:pt idx="34922">
                  <c:v>0.001956019</c:v>
                </c:pt>
                <c:pt idx="34923">
                  <c:v>0.000775463</c:v>
                </c:pt>
                <c:pt idx="34924">
                  <c:v>0.000868056</c:v>
                </c:pt>
                <c:pt idx="34925">
                  <c:v>0.007800926</c:v>
                </c:pt>
                <c:pt idx="34926">
                  <c:v>0.008148148</c:v>
                </c:pt>
                <c:pt idx="34927">
                  <c:v>0.003715278</c:v>
                </c:pt>
                <c:pt idx="34928">
                  <c:v>0.002418981</c:v>
                </c:pt>
                <c:pt idx="34929">
                  <c:v>0.00244213</c:v>
                </c:pt>
                <c:pt idx="34930">
                  <c:v>0.002141204</c:v>
                </c:pt>
                <c:pt idx="34931">
                  <c:v>0.002372685</c:v>
                </c:pt>
                <c:pt idx="34932">
                  <c:v>0.005428241</c:v>
                </c:pt>
                <c:pt idx="34933">
                  <c:v>0.002928241</c:v>
                </c:pt>
                <c:pt idx="34934">
                  <c:v>0.005497685</c:v>
                </c:pt>
                <c:pt idx="34935">
                  <c:v>0.006053241</c:v>
                </c:pt>
                <c:pt idx="34936">
                  <c:v>0.000416667</c:v>
                </c:pt>
                <c:pt idx="34937">
                  <c:v>0.004293981</c:v>
                </c:pt>
                <c:pt idx="34938">
                  <c:v>0.000601852</c:v>
                </c:pt>
                <c:pt idx="34939">
                  <c:v>0.001909722</c:v>
                </c:pt>
                <c:pt idx="34940">
                  <c:v>0.005497685</c:v>
                </c:pt>
                <c:pt idx="34941">
                  <c:v>0.002696759</c:v>
                </c:pt>
                <c:pt idx="34942">
                  <c:v>0.001180556</c:v>
                </c:pt>
                <c:pt idx="34943">
                  <c:v>0.002037037</c:v>
                </c:pt>
                <c:pt idx="34944">
                  <c:v>0.00275463</c:v>
                </c:pt>
                <c:pt idx="34945">
                  <c:v>0.003217593</c:v>
                </c:pt>
                <c:pt idx="34946">
                  <c:v>0.001284722</c:v>
                </c:pt>
                <c:pt idx="34947">
                  <c:v>0.003530093</c:v>
                </c:pt>
                <c:pt idx="34948">
                  <c:v>0.00318287</c:v>
                </c:pt>
                <c:pt idx="34949">
                  <c:v>0.003703704</c:v>
                </c:pt>
                <c:pt idx="34950">
                  <c:v>0.004618056</c:v>
                </c:pt>
                <c:pt idx="34951">
                  <c:v>0.002997685</c:v>
                </c:pt>
                <c:pt idx="34952">
                  <c:v>0.001909722</c:v>
                </c:pt>
                <c:pt idx="34953">
                  <c:v>0.001458333</c:v>
                </c:pt>
                <c:pt idx="34954">
                  <c:v>0.002233796</c:v>
                </c:pt>
                <c:pt idx="34955">
                  <c:v>0.0021875</c:v>
                </c:pt>
                <c:pt idx="34956">
                  <c:v>0.004837963</c:v>
                </c:pt>
                <c:pt idx="34957">
                  <c:v>0.004722222</c:v>
                </c:pt>
                <c:pt idx="34958">
                  <c:v>0.000856481</c:v>
                </c:pt>
                <c:pt idx="34959">
                  <c:v>0.002256944</c:v>
                </c:pt>
                <c:pt idx="34960">
                  <c:v>0.00255787</c:v>
                </c:pt>
                <c:pt idx="34961">
                  <c:v>0.000972222</c:v>
                </c:pt>
                <c:pt idx="34962">
                  <c:v>0.001747685</c:v>
                </c:pt>
                <c:pt idx="34963">
                  <c:v>0.001701389</c:v>
                </c:pt>
                <c:pt idx="34964">
                  <c:v>0.003530093</c:v>
                </c:pt>
                <c:pt idx="34965">
                  <c:v>0.001851852</c:v>
                </c:pt>
                <c:pt idx="34966">
                  <c:v>0.001203704</c:v>
                </c:pt>
                <c:pt idx="34967">
                  <c:v>0.000636574</c:v>
                </c:pt>
                <c:pt idx="34968">
                  <c:v>8.10185E-05</c:v>
                </c:pt>
                <c:pt idx="34969">
                  <c:v>0.001643519</c:v>
                </c:pt>
                <c:pt idx="34970">
                  <c:v>0.000162037</c:v>
                </c:pt>
                <c:pt idx="34971">
                  <c:v>0.002303241</c:v>
                </c:pt>
                <c:pt idx="34972">
                  <c:v>0.001215278</c:v>
                </c:pt>
                <c:pt idx="34973">
                  <c:v>0.001018519</c:v>
                </c:pt>
                <c:pt idx="34974">
                  <c:v>0.001006944</c:v>
                </c:pt>
                <c:pt idx="34975">
                  <c:v>0.001724537</c:v>
                </c:pt>
                <c:pt idx="34976">
                  <c:v>0.002384259</c:v>
                </c:pt>
                <c:pt idx="34977">
                  <c:v>0.001400463</c:v>
                </c:pt>
                <c:pt idx="34978">
                  <c:v>0.005219907</c:v>
                </c:pt>
                <c:pt idx="34979">
                  <c:v>0.000902778</c:v>
                </c:pt>
                <c:pt idx="34980">
                  <c:v>0.003506944</c:v>
                </c:pt>
                <c:pt idx="34981">
                  <c:v>0.005069444</c:v>
                </c:pt>
                <c:pt idx="34982">
                  <c:v>0.001099537</c:v>
                </c:pt>
                <c:pt idx="34983">
                  <c:v>0.00130787</c:v>
                </c:pt>
                <c:pt idx="34984">
                  <c:v>0.002430556</c:v>
                </c:pt>
                <c:pt idx="34985">
                  <c:v>0.002789352</c:v>
                </c:pt>
                <c:pt idx="34986">
                  <c:v>0.003784722</c:v>
                </c:pt>
                <c:pt idx="34987">
                  <c:v>0.002592593</c:v>
                </c:pt>
                <c:pt idx="34988">
                  <c:v>0.00318287</c:v>
                </c:pt>
                <c:pt idx="34989">
                  <c:v>0.000752315</c:v>
                </c:pt>
                <c:pt idx="34990">
                  <c:v>0.002395833</c:v>
                </c:pt>
                <c:pt idx="34991">
                  <c:v>0.00287037</c:v>
                </c:pt>
                <c:pt idx="34992">
                  <c:v>0.002280093</c:v>
                </c:pt>
                <c:pt idx="34993">
                  <c:v>0.00755787</c:v>
                </c:pt>
                <c:pt idx="34994">
                  <c:v>0.002395833</c:v>
                </c:pt>
                <c:pt idx="34995">
                  <c:v>0.003784722</c:v>
                </c:pt>
                <c:pt idx="34996">
                  <c:v>0.002488426</c:v>
                </c:pt>
                <c:pt idx="34997">
                  <c:v>0.000717593</c:v>
                </c:pt>
                <c:pt idx="34998">
                  <c:v>0.002071759</c:v>
                </c:pt>
                <c:pt idx="34999">
                  <c:v>0.003993056</c:v>
                </c:pt>
                <c:pt idx="35000">
                  <c:v>0.004305556</c:v>
                </c:pt>
                <c:pt idx="35001">
                  <c:v>0.003298611</c:v>
                </c:pt>
                <c:pt idx="35002">
                  <c:v>0.001481481</c:v>
                </c:pt>
                <c:pt idx="35003">
                  <c:v>0.000300926</c:v>
                </c:pt>
                <c:pt idx="35004">
                  <c:v>0.002395833</c:v>
                </c:pt>
                <c:pt idx="35005">
                  <c:v>0.004641204</c:v>
                </c:pt>
                <c:pt idx="35006">
                  <c:v>0.005648148</c:v>
                </c:pt>
                <c:pt idx="35007">
                  <c:v>0.000856481</c:v>
                </c:pt>
                <c:pt idx="35008">
                  <c:v>0.003391204</c:v>
                </c:pt>
                <c:pt idx="35009">
                  <c:v>0.005474537</c:v>
                </c:pt>
                <c:pt idx="35010">
                  <c:v>0.000162037</c:v>
                </c:pt>
                <c:pt idx="35011">
                  <c:v>0.002534722</c:v>
                </c:pt>
                <c:pt idx="35012">
                  <c:v>0.002060185</c:v>
                </c:pt>
                <c:pt idx="35013">
                  <c:v>0.004189815</c:v>
                </c:pt>
                <c:pt idx="35014">
                  <c:v>0.003969907</c:v>
                </c:pt>
                <c:pt idx="35015">
                  <c:v>0.004664352</c:v>
                </c:pt>
                <c:pt idx="35016">
                  <c:v>0.008877315</c:v>
                </c:pt>
                <c:pt idx="35017">
                  <c:v>0.000717593</c:v>
                </c:pt>
                <c:pt idx="35018">
                  <c:v>0.002881944</c:v>
                </c:pt>
                <c:pt idx="35019">
                  <c:v>0.002627315</c:v>
                </c:pt>
                <c:pt idx="35020">
                  <c:v>0.001157407</c:v>
                </c:pt>
                <c:pt idx="35021">
                  <c:v>0.001608796</c:v>
                </c:pt>
                <c:pt idx="35022">
                  <c:v>0.001643519</c:v>
                </c:pt>
                <c:pt idx="35023">
                  <c:v>0.006886574</c:v>
                </c:pt>
                <c:pt idx="35024">
                  <c:v>0.001851852</c:v>
                </c:pt>
                <c:pt idx="35025">
                  <c:v>0.001527778</c:v>
                </c:pt>
                <c:pt idx="35026">
                  <c:v>0.001157407</c:v>
                </c:pt>
                <c:pt idx="35027">
                  <c:v>0.002569444</c:v>
                </c:pt>
                <c:pt idx="35028">
                  <c:v>0.000578704</c:v>
                </c:pt>
                <c:pt idx="35029">
                  <c:v>0.011041667</c:v>
                </c:pt>
                <c:pt idx="35030">
                  <c:v>0.004664352</c:v>
                </c:pt>
                <c:pt idx="35031">
                  <c:v>0.001226852</c:v>
                </c:pt>
                <c:pt idx="35032">
                  <c:v>0.009814815</c:v>
                </c:pt>
                <c:pt idx="35033">
                  <c:v>0.003518519</c:v>
                </c:pt>
                <c:pt idx="35034">
                  <c:v>0.000416667</c:v>
                </c:pt>
                <c:pt idx="35035">
                  <c:v>0.007453704</c:v>
                </c:pt>
                <c:pt idx="35036">
                  <c:v>0.000393519</c:v>
                </c:pt>
                <c:pt idx="35037">
                  <c:v>0.001261574</c:v>
                </c:pt>
                <c:pt idx="35038">
                  <c:v>0.001678241</c:v>
                </c:pt>
                <c:pt idx="35039">
                  <c:v>0.000833333</c:v>
                </c:pt>
                <c:pt idx="35040">
                  <c:v>0.000219907</c:v>
                </c:pt>
                <c:pt idx="35041">
                  <c:v>0.001041667</c:v>
                </c:pt>
                <c:pt idx="35042">
                  <c:v>0.004016204</c:v>
                </c:pt>
                <c:pt idx="35043">
                  <c:v>0.001770833</c:v>
                </c:pt>
                <c:pt idx="35044">
                  <c:v>0.002407407</c:v>
                </c:pt>
                <c:pt idx="35045">
                  <c:v>0.006134259</c:v>
                </c:pt>
                <c:pt idx="35046">
                  <c:v>0.002013889</c:v>
                </c:pt>
                <c:pt idx="35047">
                  <c:v>0.005821759</c:v>
                </c:pt>
                <c:pt idx="35048">
                  <c:v>0.002974537</c:v>
                </c:pt>
                <c:pt idx="35049">
                  <c:v>0.005381944</c:v>
                </c:pt>
                <c:pt idx="35050">
                  <c:v>0.001944444</c:v>
                </c:pt>
                <c:pt idx="35051">
                  <c:v>0.004675926</c:v>
                </c:pt>
                <c:pt idx="35052">
                  <c:v>0.001770833</c:v>
                </c:pt>
                <c:pt idx="35053">
                  <c:v>0.001701389</c:v>
                </c:pt>
                <c:pt idx="35054">
                  <c:v>0.001481481</c:v>
                </c:pt>
                <c:pt idx="35055">
                  <c:v>0.003171296</c:v>
                </c:pt>
                <c:pt idx="35056">
                  <c:v>0.003217593</c:v>
                </c:pt>
                <c:pt idx="35057">
                  <c:v>0.000636574</c:v>
                </c:pt>
                <c:pt idx="35058">
                  <c:v>0.001168981</c:v>
                </c:pt>
                <c:pt idx="35059">
                  <c:v>0.001331019</c:v>
                </c:pt>
                <c:pt idx="35060">
                  <c:v>0.001041667</c:v>
                </c:pt>
                <c:pt idx="35061">
                  <c:v>0.002418981</c:v>
                </c:pt>
                <c:pt idx="35062">
                  <c:v>0.002256944</c:v>
                </c:pt>
                <c:pt idx="35063">
                  <c:v>0.001585648</c:v>
                </c:pt>
                <c:pt idx="35064">
                  <c:v>0.000486111</c:v>
                </c:pt>
                <c:pt idx="35065">
                  <c:v>0.005729167</c:v>
                </c:pt>
                <c:pt idx="35066">
                  <c:v>0.003530093</c:v>
                </c:pt>
                <c:pt idx="35067">
                  <c:v>0.001747685</c:v>
                </c:pt>
                <c:pt idx="35068">
                  <c:v>0.003935185</c:v>
                </c:pt>
                <c:pt idx="35069">
                  <c:v>0.002418981</c:v>
                </c:pt>
                <c:pt idx="35070">
                  <c:v>0.006585648</c:v>
                </c:pt>
                <c:pt idx="35071">
                  <c:v>0.003171296</c:v>
                </c:pt>
                <c:pt idx="35072">
                  <c:v>0.007013889</c:v>
                </c:pt>
                <c:pt idx="35073">
                  <c:v>0.011388889</c:v>
                </c:pt>
                <c:pt idx="35074">
                  <c:v>0.000509259</c:v>
                </c:pt>
                <c:pt idx="35075">
                  <c:v>0.002708333</c:v>
                </c:pt>
                <c:pt idx="35076">
                  <c:v>0.003923611</c:v>
                </c:pt>
                <c:pt idx="35077">
                  <c:v>0.002372685</c:v>
                </c:pt>
                <c:pt idx="35078">
                  <c:v>0.001435185</c:v>
                </c:pt>
                <c:pt idx="35079">
                  <c:v>0.002615741</c:v>
                </c:pt>
                <c:pt idx="35080">
                  <c:v>0.001655093</c:v>
                </c:pt>
                <c:pt idx="35081">
                  <c:v>0.002094907</c:v>
                </c:pt>
                <c:pt idx="35082">
                  <c:v>0.001111111</c:v>
                </c:pt>
                <c:pt idx="35083">
                  <c:v>0.001828704</c:v>
                </c:pt>
                <c:pt idx="35084">
                  <c:v>0.001898148</c:v>
                </c:pt>
                <c:pt idx="35085">
                  <c:v>0.002731481</c:v>
                </c:pt>
                <c:pt idx="35086">
                  <c:v>0.002430556</c:v>
                </c:pt>
                <c:pt idx="35087">
                  <c:v>0.001828704</c:v>
                </c:pt>
                <c:pt idx="35088">
                  <c:v>0.001840278</c:v>
                </c:pt>
                <c:pt idx="35089">
                  <c:v>0.003912037</c:v>
                </c:pt>
                <c:pt idx="35090">
                  <c:v>0.001840278</c:v>
                </c:pt>
                <c:pt idx="35091">
                  <c:v>0.001342593</c:v>
                </c:pt>
                <c:pt idx="35092">
                  <c:v>0.00056713</c:v>
                </c:pt>
                <c:pt idx="35093">
                  <c:v>0.00474537</c:v>
                </c:pt>
                <c:pt idx="35094">
                  <c:v>0.002824074</c:v>
                </c:pt>
                <c:pt idx="35095">
                  <c:v>0.001423611</c:v>
                </c:pt>
                <c:pt idx="35096">
                  <c:v>0.002986111</c:v>
                </c:pt>
                <c:pt idx="35097">
                  <c:v>0.003090278</c:v>
                </c:pt>
                <c:pt idx="35098">
                  <c:v>0.00068287</c:v>
                </c:pt>
                <c:pt idx="35099">
                  <c:v>0.000428241</c:v>
                </c:pt>
                <c:pt idx="35100">
                  <c:v>0.002152778</c:v>
                </c:pt>
                <c:pt idx="35101">
                  <c:v>0.003854167</c:v>
                </c:pt>
                <c:pt idx="35102">
                  <c:v>0.000428241</c:v>
                </c:pt>
                <c:pt idx="35103">
                  <c:v>0.002604167</c:v>
                </c:pt>
                <c:pt idx="35104">
                  <c:v>0.005462963</c:v>
                </c:pt>
                <c:pt idx="35105">
                  <c:v>0.000520833</c:v>
                </c:pt>
                <c:pt idx="35106">
                  <c:v>0.001805556</c:v>
                </c:pt>
                <c:pt idx="35107">
                  <c:v>0.012488426</c:v>
                </c:pt>
                <c:pt idx="35108">
                  <c:v>0.001087963</c:v>
                </c:pt>
                <c:pt idx="35109">
                  <c:v>0.000787037</c:v>
                </c:pt>
                <c:pt idx="35110">
                  <c:v>0.001863426</c:v>
                </c:pt>
                <c:pt idx="35111">
                  <c:v>0.002303241</c:v>
                </c:pt>
                <c:pt idx="35112">
                  <c:v>0.000694444</c:v>
                </c:pt>
                <c:pt idx="35113">
                  <c:v>0.000740741</c:v>
                </c:pt>
                <c:pt idx="35114">
                  <c:v>0.005474537</c:v>
                </c:pt>
                <c:pt idx="35115">
                  <c:v>0.003645833</c:v>
                </c:pt>
                <c:pt idx="35116">
                  <c:v>0.002291667</c:v>
                </c:pt>
                <c:pt idx="35117">
                  <c:v>0.001365741</c:v>
                </c:pt>
                <c:pt idx="35118">
                  <c:v>0.001689815</c:v>
                </c:pt>
                <c:pt idx="35119">
                  <c:v>0.003425926</c:v>
                </c:pt>
                <c:pt idx="35120">
                  <c:v>0.004212963</c:v>
                </c:pt>
                <c:pt idx="35121">
                  <c:v>0.002407407</c:v>
                </c:pt>
                <c:pt idx="35122">
                  <c:v>0.000972222</c:v>
                </c:pt>
                <c:pt idx="35123">
                  <c:v>0.004375</c:v>
                </c:pt>
                <c:pt idx="35124">
                  <c:v>0.000451389</c:v>
                </c:pt>
                <c:pt idx="35125">
                  <c:v>0.000115741</c:v>
                </c:pt>
                <c:pt idx="35126">
                  <c:v>0.000381944</c:v>
                </c:pt>
                <c:pt idx="35127">
                  <c:v>0.000763889</c:v>
                </c:pt>
                <c:pt idx="35128">
                  <c:v>0.000231481</c:v>
                </c:pt>
                <c:pt idx="35129">
                  <c:v>0.002511574</c:v>
                </c:pt>
                <c:pt idx="35130">
                  <c:v>0.002233796</c:v>
                </c:pt>
                <c:pt idx="35131">
                  <c:v>0.007071759</c:v>
                </c:pt>
                <c:pt idx="35132">
                  <c:v>0.001793981</c:v>
                </c:pt>
                <c:pt idx="35133">
                  <c:v>0.003680556</c:v>
                </c:pt>
                <c:pt idx="35134">
                  <c:v>0.002534722</c:v>
                </c:pt>
                <c:pt idx="35135">
                  <c:v>0.004780093</c:v>
                </c:pt>
                <c:pt idx="35136">
                  <c:v>0.013946759</c:v>
                </c:pt>
                <c:pt idx="35137">
                  <c:v>0.00244213</c:v>
                </c:pt>
                <c:pt idx="35138">
                  <c:v>0.001238426</c:v>
                </c:pt>
                <c:pt idx="35139">
                  <c:v>0.001435185</c:v>
                </c:pt>
                <c:pt idx="35140">
                  <c:v>0.000196759</c:v>
                </c:pt>
                <c:pt idx="35141">
                  <c:v>0.001840278</c:v>
                </c:pt>
                <c:pt idx="35142">
                  <c:v>0.005520833</c:v>
                </c:pt>
                <c:pt idx="35143">
                  <c:v>0.00306713</c:v>
                </c:pt>
                <c:pt idx="35144">
                  <c:v>0.001574074</c:v>
                </c:pt>
                <c:pt idx="35145">
                  <c:v>0.00255787</c:v>
                </c:pt>
                <c:pt idx="35146">
                  <c:v>0.0096875</c:v>
                </c:pt>
                <c:pt idx="35147">
                  <c:v>0.003680556</c:v>
                </c:pt>
                <c:pt idx="35148">
                  <c:v>0.000590278</c:v>
                </c:pt>
                <c:pt idx="35149">
                  <c:v>0.003298611</c:v>
                </c:pt>
                <c:pt idx="35150">
                  <c:v>0.000335648</c:v>
                </c:pt>
                <c:pt idx="35151">
                  <c:v>0.006770833</c:v>
                </c:pt>
                <c:pt idx="35152">
                  <c:v>0.001226852</c:v>
                </c:pt>
                <c:pt idx="35153">
                  <c:v>0.00212963</c:v>
                </c:pt>
                <c:pt idx="35154">
                  <c:v>0.001481481</c:v>
                </c:pt>
                <c:pt idx="35155">
                  <c:v>0.000509259</c:v>
                </c:pt>
                <c:pt idx="35156">
                  <c:v>0.003263889</c:v>
                </c:pt>
                <c:pt idx="35157">
                  <c:v>0.001319444</c:v>
                </c:pt>
                <c:pt idx="35158">
                  <c:v>0.002673611</c:v>
                </c:pt>
                <c:pt idx="35159">
                  <c:v>0.009710648</c:v>
                </c:pt>
                <c:pt idx="35160">
                  <c:v>0.001388889</c:v>
                </c:pt>
                <c:pt idx="35161">
                  <c:v>0.000578704</c:v>
                </c:pt>
                <c:pt idx="35162">
                  <c:v>0.005289352</c:v>
                </c:pt>
                <c:pt idx="35163">
                  <c:v>0.001712963</c:v>
                </c:pt>
                <c:pt idx="35164">
                  <c:v>0.000428241</c:v>
                </c:pt>
                <c:pt idx="35165">
                  <c:v>0.000833333</c:v>
                </c:pt>
                <c:pt idx="35166">
                  <c:v>0.002939815</c:v>
                </c:pt>
                <c:pt idx="35167">
                  <c:v>0.002361111</c:v>
                </c:pt>
                <c:pt idx="35168">
                  <c:v>0.005219907</c:v>
                </c:pt>
                <c:pt idx="35169">
                  <c:v>0.004953704</c:v>
                </c:pt>
                <c:pt idx="35170">
                  <c:v>0.003344907</c:v>
                </c:pt>
                <c:pt idx="35171">
                  <c:v>0.003668981</c:v>
                </c:pt>
                <c:pt idx="35172">
                  <c:v>0.001770833</c:v>
                </c:pt>
                <c:pt idx="35173">
                  <c:v>0.00125</c:v>
                </c:pt>
                <c:pt idx="35174">
                  <c:v>0.001736111</c:v>
                </c:pt>
                <c:pt idx="35175">
                  <c:v>0.005150463</c:v>
                </c:pt>
                <c:pt idx="35176">
                  <c:v>0.001423611</c:v>
                </c:pt>
                <c:pt idx="35177">
                  <c:v>0.00318287</c:v>
                </c:pt>
                <c:pt idx="35178">
                  <c:v>0.002037037</c:v>
                </c:pt>
                <c:pt idx="35179">
                  <c:v>0.0034375</c:v>
                </c:pt>
                <c:pt idx="35180">
                  <c:v>0.001064815</c:v>
                </c:pt>
                <c:pt idx="35181">
                  <c:v>0.008425926</c:v>
                </c:pt>
                <c:pt idx="35182">
                  <c:v>0.001469907</c:v>
                </c:pt>
                <c:pt idx="35183">
                  <c:v>0.006412037</c:v>
                </c:pt>
                <c:pt idx="35184">
                  <c:v>0.002071759</c:v>
                </c:pt>
                <c:pt idx="35185">
                  <c:v>0.001597222</c:v>
                </c:pt>
                <c:pt idx="35186">
                  <c:v>0.001134259</c:v>
                </c:pt>
                <c:pt idx="35187">
                  <c:v>0.002152778</c:v>
                </c:pt>
                <c:pt idx="35188">
                  <c:v>0.0015625</c:v>
                </c:pt>
                <c:pt idx="35189">
                  <c:v>0.013090278</c:v>
                </c:pt>
                <c:pt idx="35190">
                  <c:v>0.001805556</c:v>
                </c:pt>
                <c:pt idx="35191">
                  <c:v>0.006006944</c:v>
                </c:pt>
                <c:pt idx="35192">
                  <c:v>0.003969907</c:v>
                </c:pt>
                <c:pt idx="35193">
                  <c:v>0.000740741</c:v>
                </c:pt>
                <c:pt idx="35194">
                  <c:v>0.010451389</c:v>
                </c:pt>
                <c:pt idx="35195">
                  <c:v>0.001226852</c:v>
                </c:pt>
                <c:pt idx="35196">
                  <c:v>0.0053125</c:v>
                </c:pt>
                <c:pt idx="35197">
                  <c:v>0.001261574</c:v>
                </c:pt>
                <c:pt idx="35198">
                  <c:v>0.001157407</c:v>
                </c:pt>
                <c:pt idx="35199">
                  <c:v>0.000543981</c:v>
                </c:pt>
                <c:pt idx="35200">
                  <c:v>0.001863426</c:v>
                </c:pt>
                <c:pt idx="35201">
                  <c:v>0.000520833</c:v>
                </c:pt>
                <c:pt idx="35202">
                  <c:v>0.002280093</c:v>
                </c:pt>
                <c:pt idx="35203">
                  <c:v>0.007951389</c:v>
                </c:pt>
                <c:pt idx="35204">
                  <c:v>0.002673611</c:v>
                </c:pt>
                <c:pt idx="35205">
                  <c:v>0.004502315</c:v>
                </c:pt>
                <c:pt idx="35206">
                  <c:v>0.002662037</c:v>
                </c:pt>
                <c:pt idx="35207">
                  <c:v>0.003738426</c:v>
                </c:pt>
                <c:pt idx="35208">
                  <c:v>0.001446759</c:v>
                </c:pt>
                <c:pt idx="35209">
                  <c:v>0.002013889</c:v>
                </c:pt>
                <c:pt idx="35210">
                  <c:v>0.001030093</c:v>
                </c:pt>
                <c:pt idx="35211">
                  <c:v>0.000856481</c:v>
                </c:pt>
                <c:pt idx="35212">
                  <c:v>0.001736111</c:v>
                </c:pt>
                <c:pt idx="35213">
                  <c:v>0.000694444</c:v>
                </c:pt>
                <c:pt idx="35214">
                  <c:v>0.00625</c:v>
                </c:pt>
                <c:pt idx="35215">
                  <c:v>0.002094907</c:v>
                </c:pt>
                <c:pt idx="35216">
                  <c:v>0.003530093</c:v>
                </c:pt>
                <c:pt idx="35217">
                  <c:v>0.001608796</c:v>
                </c:pt>
                <c:pt idx="35218">
                  <c:v>0.001956019</c:v>
                </c:pt>
                <c:pt idx="35219">
                  <c:v>0.009571759</c:v>
                </c:pt>
                <c:pt idx="35220">
                  <c:v>0.00369213</c:v>
                </c:pt>
                <c:pt idx="35221">
                  <c:v>0.002349537</c:v>
                </c:pt>
                <c:pt idx="35222">
                  <c:v>0.001261574</c:v>
                </c:pt>
                <c:pt idx="35223">
                  <c:v>0.003599537</c:v>
                </c:pt>
                <c:pt idx="35224">
                  <c:v>0.002025463</c:v>
                </c:pt>
                <c:pt idx="35225">
                  <c:v>0.001273148</c:v>
                </c:pt>
                <c:pt idx="35226">
                  <c:v>0.002395833</c:v>
                </c:pt>
                <c:pt idx="35227">
                  <c:v>0.001064815</c:v>
                </c:pt>
                <c:pt idx="35228">
                  <c:v>0.001701389</c:v>
                </c:pt>
                <c:pt idx="35229">
                  <c:v>0.010543981</c:v>
                </c:pt>
                <c:pt idx="35230">
                  <c:v>0.003715278</c:v>
                </c:pt>
                <c:pt idx="35231">
                  <c:v>0.001041667</c:v>
                </c:pt>
                <c:pt idx="35232">
                  <c:v>0.003668981</c:v>
                </c:pt>
                <c:pt idx="35233">
                  <c:v>0.001597222</c:v>
                </c:pt>
                <c:pt idx="35234">
                  <c:v>0.006365741</c:v>
                </c:pt>
                <c:pt idx="35235">
                  <c:v>0.009386574</c:v>
                </c:pt>
                <c:pt idx="35236">
                  <c:v>0.00212963</c:v>
                </c:pt>
                <c:pt idx="35237">
                  <c:v>0.002106481</c:v>
                </c:pt>
                <c:pt idx="35238">
                  <c:v>0.001365741</c:v>
                </c:pt>
                <c:pt idx="35239">
                  <c:v>0.000914352</c:v>
                </c:pt>
                <c:pt idx="35240">
                  <c:v>0.001597222</c:v>
                </c:pt>
                <c:pt idx="35241">
                  <c:v>0.005578704</c:v>
                </c:pt>
                <c:pt idx="35242">
                  <c:v>0.007569444</c:v>
                </c:pt>
                <c:pt idx="35243">
                  <c:v>0.002291667</c:v>
                </c:pt>
                <c:pt idx="35244">
                  <c:v>0.001678241</c:v>
                </c:pt>
                <c:pt idx="35245">
                  <c:v>0.001342593</c:v>
                </c:pt>
                <c:pt idx="35246">
                  <c:v>0.001342593</c:v>
                </c:pt>
                <c:pt idx="35247">
                  <c:v>0.005787037</c:v>
                </c:pt>
                <c:pt idx="35248">
                  <c:v>0.005150463</c:v>
                </c:pt>
                <c:pt idx="35249">
                  <c:v>0.003599537</c:v>
                </c:pt>
                <c:pt idx="35250">
                  <c:v>0.001631944</c:v>
                </c:pt>
                <c:pt idx="35251">
                  <c:v>0.000787037</c:v>
                </c:pt>
                <c:pt idx="35252">
                  <c:v>0.00400463</c:v>
                </c:pt>
                <c:pt idx="35253">
                  <c:v>0.001516204</c:v>
                </c:pt>
                <c:pt idx="35254">
                  <c:v>0.002546296</c:v>
                </c:pt>
                <c:pt idx="35255">
                  <c:v>0.003576389</c:v>
                </c:pt>
                <c:pt idx="35256">
                  <c:v>0.003738426</c:v>
                </c:pt>
                <c:pt idx="35257">
                  <c:v>0.001053241</c:v>
                </c:pt>
                <c:pt idx="35258">
                  <c:v>0.000949074</c:v>
                </c:pt>
                <c:pt idx="35259">
                  <c:v>0.003657407</c:v>
                </c:pt>
                <c:pt idx="35260">
                  <c:v>0.003275463</c:v>
                </c:pt>
                <c:pt idx="35261">
                  <c:v>0.001539352</c:v>
                </c:pt>
                <c:pt idx="35262">
                  <c:v>0.001469907</c:v>
                </c:pt>
                <c:pt idx="35263">
                  <c:v>0.002905093</c:v>
                </c:pt>
                <c:pt idx="35264">
                  <c:v>0.008726852</c:v>
                </c:pt>
                <c:pt idx="35265">
                  <c:v>0.000972222</c:v>
                </c:pt>
                <c:pt idx="35266">
                  <c:v>0.003703704</c:v>
                </c:pt>
                <c:pt idx="35267">
                  <c:v>0.002569444</c:v>
                </c:pt>
                <c:pt idx="35268">
                  <c:v>0.006412037</c:v>
                </c:pt>
                <c:pt idx="35269">
                  <c:v>0.00349537</c:v>
                </c:pt>
                <c:pt idx="35270">
                  <c:v>0.002766204</c:v>
                </c:pt>
                <c:pt idx="35271">
                  <c:v>0.004583333</c:v>
                </c:pt>
                <c:pt idx="35272">
                  <c:v>0.002893519</c:v>
                </c:pt>
                <c:pt idx="35273">
                  <c:v>0.00193287</c:v>
                </c:pt>
                <c:pt idx="35274">
                  <c:v>0.003726852</c:v>
                </c:pt>
                <c:pt idx="35275">
                  <c:v>0.001574074</c:v>
                </c:pt>
                <c:pt idx="35276">
                  <c:v>0.001122685</c:v>
                </c:pt>
                <c:pt idx="35277">
                  <c:v>0.002384259</c:v>
                </c:pt>
                <c:pt idx="35278">
                  <c:v>0.003252315</c:v>
                </c:pt>
                <c:pt idx="35279">
                  <c:v>0.000717593</c:v>
                </c:pt>
                <c:pt idx="35280">
                  <c:v>0.002118056</c:v>
                </c:pt>
                <c:pt idx="35281">
                  <c:v>0.005636574</c:v>
                </c:pt>
                <c:pt idx="35282">
                  <c:v>0.001793981</c:v>
                </c:pt>
                <c:pt idx="35283">
                  <c:v>0.003599537</c:v>
                </c:pt>
                <c:pt idx="35284">
                  <c:v>0.001041667</c:v>
                </c:pt>
                <c:pt idx="35285">
                  <c:v>0.004652778</c:v>
                </c:pt>
                <c:pt idx="35286">
                  <c:v>0.00025463</c:v>
                </c:pt>
                <c:pt idx="35287">
                  <c:v>0.004050926</c:v>
                </c:pt>
                <c:pt idx="35288">
                  <c:v>0.002638889</c:v>
                </c:pt>
                <c:pt idx="35289">
                  <c:v>0.002025463</c:v>
                </c:pt>
                <c:pt idx="35290">
                  <c:v>0.003090278</c:v>
                </c:pt>
                <c:pt idx="35291">
                  <c:v>0.001539352</c:v>
                </c:pt>
                <c:pt idx="35292">
                  <c:v>0.001851852</c:v>
                </c:pt>
                <c:pt idx="35293">
                  <c:v>0.002222222</c:v>
                </c:pt>
                <c:pt idx="35294">
                  <c:v>0.00119213</c:v>
                </c:pt>
                <c:pt idx="35295">
                  <c:v>0.008854167</c:v>
                </c:pt>
                <c:pt idx="35296">
                  <c:v>0.001018519</c:v>
                </c:pt>
                <c:pt idx="35297">
                  <c:v>0.004884259</c:v>
                </c:pt>
                <c:pt idx="35298">
                  <c:v>0.000856481</c:v>
                </c:pt>
                <c:pt idx="35299">
                  <c:v>0.001724537</c:v>
                </c:pt>
                <c:pt idx="35300">
                  <c:v>0.000810185</c:v>
                </c:pt>
                <c:pt idx="35301">
                  <c:v>0.001006944</c:v>
                </c:pt>
                <c:pt idx="35302">
                  <c:v>0.002696759</c:v>
                </c:pt>
                <c:pt idx="35303">
                  <c:v>0.000324074</c:v>
                </c:pt>
                <c:pt idx="35304">
                  <c:v>0.00400463</c:v>
                </c:pt>
                <c:pt idx="35305">
                  <c:v>0.006053241</c:v>
                </c:pt>
                <c:pt idx="35306">
                  <c:v>0.001990741</c:v>
                </c:pt>
                <c:pt idx="35307">
                  <c:v>0.00306713</c:v>
                </c:pt>
                <c:pt idx="35308">
                  <c:v>0.000949074</c:v>
                </c:pt>
                <c:pt idx="35309">
                  <c:v>0.001747685</c:v>
                </c:pt>
                <c:pt idx="35310">
                  <c:v>0.002766204</c:v>
                </c:pt>
                <c:pt idx="35311">
                  <c:v>0.001956019</c:v>
                </c:pt>
                <c:pt idx="35312">
                  <c:v>0.004143519</c:v>
                </c:pt>
                <c:pt idx="35313">
                  <c:v>0.001342593</c:v>
                </c:pt>
                <c:pt idx="35314">
                  <c:v>0.002569444</c:v>
                </c:pt>
                <c:pt idx="35315">
                  <c:v>0.004386574</c:v>
                </c:pt>
                <c:pt idx="35316">
                  <c:v>0.017233796</c:v>
                </c:pt>
                <c:pt idx="35317">
                  <c:v>0.006863426</c:v>
                </c:pt>
                <c:pt idx="35318">
                  <c:v>0.015590278</c:v>
                </c:pt>
                <c:pt idx="35319">
                  <c:v>0.000798611</c:v>
                </c:pt>
                <c:pt idx="35320">
                  <c:v>0.002800926</c:v>
                </c:pt>
                <c:pt idx="35321">
                  <c:v>0.003553241</c:v>
                </c:pt>
                <c:pt idx="35322">
                  <c:v>0.006296296</c:v>
                </c:pt>
                <c:pt idx="35323">
                  <c:v>0.003703704</c:v>
                </c:pt>
                <c:pt idx="35324">
                  <c:v>0.001493056</c:v>
                </c:pt>
                <c:pt idx="35325">
                  <c:v>0.001180556</c:v>
                </c:pt>
                <c:pt idx="35326">
                  <c:v>0.002384259</c:v>
                </c:pt>
                <c:pt idx="35327">
                  <c:v>0.003125</c:v>
                </c:pt>
                <c:pt idx="35328">
                  <c:v>0.015844907</c:v>
                </c:pt>
                <c:pt idx="35329">
                  <c:v>0.005277778</c:v>
                </c:pt>
                <c:pt idx="35330">
                  <c:v>0.000196759</c:v>
                </c:pt>
                <c:pt idx="35331">
                  <c:v>0.003391204</c:v>
                </c:pt>
                <c:pt idx="35332">
                  <c:v>0.003159722</c:v>
                </c:pt>
                <c:pt idx="35333">
                  <c:v>0.001793981</c:v>
                </c:pt>
                <c:pt idx="35334">
                  <c:v>0.007013889</c:v>
                </c:pt>
                <c:pt idx="35335">
                  <c:v>0.001643519</c:v>
                </c:pt>
                <c:pt idx="35336">
                  <c:v>0.003576389</c:v>
                </c:pt>
                <c:pt idx="35337">
                  <c:v>0.002685185</c:v>
                </c:pt>
                <c:pt idx="35338">
                  <c:v>0.001759259</c:v>
                </c:pt>
                <c:pt idx="35339">
                  <c:v>0.00505787</c:v>
                </c:pt>
                <c:pt idx="35340">
                  <c:v>0.00431713</c:v>
                </c:pt>
                <c:pt idx="35341">
                  <c:v>0.00162037</c:v>
                </c:pt>
                <c:pt idx="35342">
                  <c:v>0.00193287</c:v>
                </c:pt>
                <c:pt idx="35343">
                  <c:v>0.001053241</c:v>
                </c:pt>
                <c:pt idx="35344">
                  <c:v>0.005300926</c:v>
                </c:pt>
                <c:pt idx="35345">
                  <c:v>0.003287037</c:v>
                </c:pt>
                <c:pt idx="35346">
                  <c:v>0.002141204</c:v>
                </c:pt>
                <c:pt idx="35347">
                  <c:v>0.000891204</c:v>
                </c:pt>
                <c:pt idx="35348">
                  <c:v>0.005405093</c:v>
                </c:pt>
                <c:pt idx="35349">
                  <c:v>0.002164352</c:v>
                </c:pt>
                <c:pt idx="35350">
                  <c:v>0.009108796</c:v>
                </c:pt>
                <c:pt idx="35351">
                  <c:v>0.012430556</c:v>
                </c:pt>
                <c:pt idx="35352">
                  <c:v>0.001122685</c:v>
                </c:pt>
                <c:pt idx="35353">
                  <c:v>0.004189815</c:v>
                </c:pt>
                <c:pt idx="35354">
                  <c:v>0.001909722</c:v>
                </c:pt>
                <c:pt idx="35355">
                  <c:v>0.005150463</c:v>
                </c:pt>
                <c:pt idx="35356">
                  <c:v>0.007719907</c:v>
                </c:pt>
                <c:pt idx="35357">
                  <c:v>0.001747685</c:v>
                </c:pt>
                <c:pt idx="35358">
                  <c:v>0.007939815</c:v>
                </c:pt>
                <c:pt idx="35359">
                  <c:v>0.00181713</c:v>
                </c:pt>
                <c:pt idx="35360">
                  <c:v>0.00025463</c:v>
                </c:pt>
                <c:pt idx="35361">
                  <c:v>0.003194444</c:v>
                </c:pt>
                <c:pt idx="35362">
                  <c:v>0.001354167</c:v>
                </c:pt>
                <c:pt idx="35363">
                  <c:v>0.002685185</c:v>
                </c:pt>
                <c:pt idx="35364">
                  <c:v>0.003101852</c:v>
                </c:pt>
                <c:pt idx="35365">
                  <c:v>0.003900463</c:v>
                </c:pt>
                <c:pt idx="35366">
                  <c:v>0.009212963</c:v>
                </c:pt>
                <c:pt idx="35367">
                  <c:v>0.007013889</c:v>
                </c:pt>
                <c:pt idx="35368">
                  <c:v>0.000636574</c:v>
                </c:pt>
                <c:pt idx="35369">
                  <c:v>0.00099537</c:v>
                </c:pt>
                <c:pt idx="35370">
                  <c:v>0.000324074</c:v>
                </c:pt>
                <c:pt idx="35371">
                  <c:v>0.002534722</c:v>
                </c:pt>
                <c:pt idx="35372">
                  <c:v>0.002118056</c:v>
                </c:pt>
                <c:pt idx="35373">
                  <c:v>0.002430556</c:v>
                </c:pt>
                <c:pt idx="35374">
                  <c:v>0.000289352</c:v>
                </c:pt>
                <c:pt idx="35375">
                  <c:v>0.000185185</c:v>
                </c:pt>
                <c:pt idx="35376">
                  <c:v>0.00130787</c:v>
                </c:pt>
                <c:pt idx="35377">
                  <c:v>0.003969907</c:v>
                </c:pt>
                <c:pt idx="35378">
                  <c:v>0.003645833</c:v>
                </c:pt>
                <c:pt idx="35379">
                  <c:v>0.002152778</c:v>
                </c:pt>
                <c:pt idx="35380">
                  <c:v>0.002025463</c:v>
                </c:pt>
                <c:pt idx="35381">
                  <c:v>0.000949074</c:v>
                </c:pt>
                <c:pt idx="35382">
                  <c:v>0.000960648</c:v>
                </c:pt>
                <c:pt idx="35383">
                  <c:v>0.000659722</c:v>
                </c:pt>
                <c:pt idx="35384">
                  <c:v>0.003125</c:v>
                </c:pt>
                <c:pt idx="35385">
                  <c:v>0.000150463</c:v>
                </c:pt>
                <c:pt idx="35386">
                  <c:v>0.002777778</c:v>
                </c:pt>
                <c:pt idx="35387">
                  <c:v>0.004780093</c:v>
                </c:pt>
                <c:pt idx="35388">
                  <c:v>0.008738426</c:v>
                </c:pt>
                <c:pt idx="35389">
                  <c:v>0.002164352</c:v>
                </c:pt>
                <c:pt idx="35390">
                  <c:v>0.007326389</c:v>
                </c:pt>
                <c:pt idx="35391">
                  <c:v>0.004282407</c:v>
                </c:pt>
                <c:pt idx="35392">
                  <c:v>0.002372685</c:v>
                </c:pt>
                <c:pt idx="35393">
                  <c:v>0.000590278</c:v>
                </c:pt>
                <c:pt idx="35394">
                  <c:v>0.00181713</c:v>
                </c:pt>
                <c:pt idx="35395">
                  <c:v>0.002256944</c:v>
                </c:pt>
                <c:pt idx="35396">
                  <c:v>0.005925926</c:v>
                </c:pt>
                <c:pt idx="35397">
                  <c:v>0.006145833</c:v>
                </c:pt>
                <c:pt idx="35398">
                  <c:v>0.003043981</c:v>
                </c:pt>
                <c:pt idx="35399">
                  <c:v>0.001134259</c:v>
                </c:pt>
                <c:pt idx="35400">
                  <c:v>0.002361111</c:v>
                </c:pt>
                <c:pt idx="35401">
                  <c:v>0.000949074</c:v>
                </c:pt>
                <c:pt idx="35402">
                  <c:v>0.000358796</c:v>
                </c:pt>
                <c:pt idx="35403">
                  <c:v>0.001064815</c:v>
                </c:pt>
                <c:pt idx="35404">
                  <c:v>0.000543981</c:v>
                </c:pt>
                <c:pt idx="35405">
                  <c:v>0.01068287</c:v>
                </c:pt>
                <c:pt idx="35406">
                  <c:v>0.00025463</c:v>
                </c:pt>
                <c:pt idx="35407">
                  <c:v>0.001724537</c:v>
                </c:pt>
                <c:pt idx="35408">
                  <c:v>0.001134259</c:v>
                </c:pt>
                <c:pt idx="35409">
                  <c:v>0.000717593</c:v>
                </c:pt>
                <c:pt idx="35410">
                  <c:v>0.002349537</c:v>
                </c:pt>
                <c:pt idx="35411">
                  <c:v>0.007974537</c:v>
                </c:pt>
                <c:pt idx="35412">
                  <c:v>0.001180556</c:v>
                </c:pt>
                <c:pt idx="35413">
                  <c:v>0.002789352</c:v>
                </c:pt>
                <c:pt idx="35414">
                  <c:v>0.0003125</c:v>
                </c:pt>
                <c:pt idx="35415">
                  <c:v>0.002210648</c:v>
                </c:pt>
                <c:pt idx="35416">
                  <c:v>0.002349537</c:v>
                </c:pt>
                <c:pt idx="35417">
                  <c:v>0.003206019</c:v>
                </c:pt>
                <c:pt idx="35418">
                  <c:v>0.005196759</c:v>
                </c:pt>
                <c:pt idx="35419">
                  <c:v>0.008356481</c:v>
                </c:pt>
                <c:pt idx="35420">
                  <c:v>0.000520833</c:v>
                </c:pt>
                <c:pt idx="35421">
                  <c:v>0.00068287</c:v>
                </c:pt>
                <c:pt idx="35422">
                  <c:v>0.002592593</c:v>
                </c:pt>
                <c:pt idx="35423">
                  <c:v>0.001134259</c:v>
                </c:pt>
                <c:pt idx="35424">
                  <c:v>0.00287037</c:v>
                </c:pt>
                <c:pt idx="35425">
                  <c:v>0.001469907</c:v>
                </c:pt>
                <c:pt idx="35426">
                  <c:v>0.0021875</c:v>
                </c:pt>
                <c:pt idx="35427">
                  <c:v>0.006354167</c:v>
                </c:pt>
                <c:pt idx="35428">
                  <c:v>0.001203704</c:v>
                </c:pt>
                <c:pt idx="35429">
                  <c:v>0.001400463</c:v>
                </c:pt>
                <c:pt idx="35430">
                  <c:v>0.003020833</c:v>
                </c:pt>
                <c:pt idx="35431">
                  <c:v>0.00119213</c:v>
                </c:pt>
                <c:pt idx="35432">
                  <c:v>0.004027778</c:v>
                </c:pt>
                <c:pt idx="35433">
                  <c:v>0.003854167</c:v>
                </c:pt>
                <c:pt idx="35434">
                  <c:v>0.000289352</c:v>
                </c:pt>
                <c:pt idx="35435">
                  <c:v>0.002581019</c:v>
                </c:pt>
                <c:pt idx="35436">
                  <c:v>0.004409722</c:v>
                </c:pt>
                <c:pt idx="35437">
                  <c:v>0.000972222</c:v>
                </c:pt>
                <c:pt idx="35438">
                  <c:v>0.007210648</c:v>
                </c:pt>
                <c:pt idx="35439">
                  <c:v>0.001516204</c:v>
                </c:pt>
                <c:pt idx="35440">
                  <c:v>0.001527778</c:v>
                </c:pt>
                <c:pt idx="35441">
                  <c:v>0.001203704</c:v>
                </c:pt>
                <c:pt idx="35442">
                  <c:v>0.000219907</c:v>
                </c:pt>
                <c:pt idx="35443">
                  <c:v>0.004236111</c:v>
                </c:pt>
                <c:pt idx="35444">
                  <c:v>0.002164352</c:v>
                </c:pt>
                <c:pt idx="35445">
                  <c:v>0.000578704</c:v>
                </c:pt>
                <c:pt idx="35446">
                  <c:v>0.002326389</c:v>
                </c:pt>
                <c:pt idx="35447">
                  <c:v>0.000729167</c:v>
                </c:pt>
                <c:pt idx="35448">
                  <c:v>0.001979167</c:v>
                </c:pt>
                <c:pt idx="35449">
                  <c:v>0.002118056</c:v>
                </c:pt>
                <c:pt idx="35450">
                  <c:v>0.00130787</c:v>
                </c:pt>
                <c:pt idx="35451">
                  <c:v>0.00380787</c:v>
                </c:pt>
                <c:pt idx="35452">
                  <c:v>0.003668981</c:v>
                </c:pt>
                <c:pt idx="35453">
                  <c:v>0.001099537</c:v>
                </c:pt>
                <c:pt idx="35454">
                  <c:v>0.001597222</c:v>
                </c:pt>
                <c:pt idx="35455">
                  <c:v>0.022650463</c:v>
                </c:pt>
                <c:pt idx="35456">
                  <c:v>0.006435185</c:v>
                </c:pt>
                <c:pt idx="35457">
                  <c:v>0.00056713</c:v>
                </c:pt>
                <c:pt idx="35458">
                  <c:v>0.004548611</c:v>
                </c:pt>
                <c:pt idx="35459">
                  <c:v>0.00443287</c:v>
                </c:pt>
                <c:pt idx="35460">
                  <c:v>0.003865741</c:v>
                </c:pt>
                <c:pt idx="35461">
                  <c:v>0.005266204</c:v>
                </c:pt>
                <c:pt idx="35462">
                  <c:v>0.002581019</c:v>
                </c:pt>
                <c:pt idx="35463">
                  <c:v>0.001631944</c:v>
                </c:pt>
                <c:pt idx="35464">
                  <c:v>0.005289352</c:v>
                </c:pt>
                <c:pt idx="35465">
                  <c:v>0.003784722</c:v>
                </c:pt>
                <c:pt idx="35466">
                  <c:v>0.004340278</c:v>
                </c:pt>
                <c:pt idx="35467">
                  <c:v>0.001168981</c:v>
                </c:pt>
                <c:pt idx="35468">
                  <c:v>0.008761574</c:v>
                </c:pt>
                <c:pt idx="35469">
                  <c:v>0.000532407</c:v>
                </c:pt>
                <c:pt idx="35470">
                  <c:v>0.00212963</c:v>
                </c:pt>
                <c:pt idx="35471">
                  <c:v>0.001689815</c:v>
                </c:pt>
                <c:pt idx="35472">
                  <c:v>0.004375</c:v>
                </c:pt>
                <c:pt idx="35473">
                  <c:v>0.004965278</c:v>
                </c:pt>
                <c:pt idx="35474">
                  <c:v>0.002465278</c:v>
                </c:pt>
                <c:pt idx="35475">
                  <c:v>0.001793981</c:v>
                </c:pt>
                <c:pt idx="35476">
                  <c:v>0.00150463</c:v>
                </c:pt>
                <c:pt idx="35477">
                  <c:v>0.001793981</c:v>
                </c:pt>
                <c:pt idx="35478">
                  <c:v>0.001238426</c:v>
                </c:pt>
                <c:pt idx="35479">
                  <c:v>0.001006944</c:v>
                </c:pt>
                <c:pt idx="35480">
                  <c:v>0.002048611</c:v>
                </c:pt>
                <c:pt idx="35481">
                  <c:v>0.008726852</c:v>
                </c:pt>
                <c:pt idx="35482">
                  <c:v>0.000335648</c:v>
                </c:pt>
                <c:pt idx="35483">
                  <c:v>0.000555556</c:v>
                </c:pt>
                <c:pt idx="35484">
                  <c:v>0.003993056</c:v>
                </c:pt>
                <c:pt idx="35485">
                  <c:v>0.001724537</c:v>
                </c:pt>
                <c:pt idx="35486">
                  <c:v>0.002233796</c:v>
                </c:pt>
                <c:pt idx="35487">
                  <c:v>0.002916667</c:v>
                </c:pt>
                <c:pt idx="35488">
                  <c:v>0.000798611</c:v>
                </c:pt>
                <c:pt idx="35489">
                  <c:v>0.002291667</c:v>
                </c:pt>
                <c:pt idx="35490">
                  <c:v>0.000729167</c:v>
                </c:pt>
                <c:pt idx="35491">
                  <c:v>0.001990741</c:v>
                </c:pt>
                <c:pt idx="35492">
                  <c:v>0.000543981</c:v>
                </c:pt>
                <c:pt idx="35493">
                  <c:v>0.000960648</c:v>
                </c:pt>
                <c:pt idx="35494">
                  <c:v>0.005347222</c:v>
                </c:pt>
                <c:pt idx="35495">
                  <c:v>0.004594907</c:v>
                </c:pt>
                <c:pt idx="35496">
                  <c:v>0.002650463</c:v>
                </c:pt>
                <c:pt idx="35497">
                  <c:v>0.012106481</c:v>
                </c:pt>
                <c:pt idx="35498">
                  <c:v>0.013252315</c:v>
                </c:pt>
                <c:pt idx="35499">
                  <c:v>0.001840278</c:v>
                </c:pt>
                <c:pt idx="35500">
                  <c:v>0.000648148</c:v>
                </c:pt>
                <c:pt idx="35501">
                  <c:v>0.007048611</c:v>
                </c:pt>
                <c:pt idx="35502">
                  <c:v>0.013287037</c:v>
                </c:pt>
                <c:pt idx="35503">
                  <c:v>0.001539352</c:v>
                </c:pt>
                <c:pt idx="35504">
                  <c:v>0.005810185</c:v>
                </c:pt>
                <c:pt idx="35505">
                  <c:v>0.001875</c:v>
                </c:pt>
                <c:pt idx="35506">
                  <c:v>0.009895833</c:v>
                </c:pt>
                <c:pt idx="35507">
                  <c:v>0.006273148</c:v>
                </c:pt>
                <c:pt idx="35508">
                  <c:v>0.001053241</c:v>
                </c:pt>
                <c:pt idx="35509">
                  <c:v>0.002835648</c:v>
                </c:pt>
                <c:pt idx="35510">
                  <c:v>0.000462963</c:v>
                </c:pt>
                <c:pt idx="35511">
                  <c:v>0.002708333</c:v>
                </c:pt>
                <c:pt idx="35512">
                  <c:v>0.001458333</c:v>
                </c:pt>
                <c:pt idx="35513">
                  <c:v>0.001076389</c:v>
                </c:pt>
                <c:pt idx="35514">
                  <c:v>0.002534722</c:v>
                </c:pt>
                <c:pt idx="35515">
                  <c:v>0.001481481</c:v>
                </c:pt>
                <c:pt idx="35516">
                  <c:v>0.007048611</c:v>
                </c:pt>
                <c:pt idx="35517">
                  <c:v>0.002511574</c:v>
                </c:pt>
                <c:pt idx="35518">
                  <c:v>0.00349537</c:v>
                </c:pt>
                <c:pt idx="35519">
                  <c:v>0.002581019</c:v>
                </c:pt>
                <c:pt idx="35520">
                  <c:v>0.013784722</c:v>
                </c:pt>
                <c:pt idx="35521">
                  <c:v>0.004699074</c:v>
                </c:pt>
                <c:pt idx="35522">
                  <c:v>0.000416667</c:v>
                </c:pt>
                <c:pt idx="35523">
                  <c:v>0.000185185</c:v>
                </c:pt>
                <c:pt idx="35524">
                  <c:v>0.006377315</c:v>
                </c:pt>
                <c:pt idx="35525">
                  <c:v>0.001828704</c:v>
                </c:pt>
                <c:pt idx="35526">
                  <c:v>0.003217593</c:v>
                </c:pt>
                <c:pt idx="35527">
                  <c:v>0.002222222</c:v>
                </c:pt>
                <c:pt idx="35528">
                  <c:v>0.001655093</c:v>
                </c:pt>
                <c:pt idx="35529">
                  <c:v>0.003159722</c:v>
                </c:pt>
                <c:pt idx="35530">
                  <c:v>0.001701389</c:v>
                </c:pt>
                <c:pt idx="35531">
                  <c:v>0.00400463</c:v>
                </c:pt>
                <c:pt idx="35532">
                  <c:v>0.003148148</c:v>
                </c:pt>
                <c:pt idx="35533">
                  <c:v>0.003263889</c:v>
                </c:pt>
                <c:pt idx="35534">
                  <c:v>0.000694444</c:v>
                </c:pt>
                <c:pt idx="35535">
                  <c:v>0.000578704</c:v>
                </c:pt>
                <c:pt idx="35536">
                  <c:v>0.00099537</c:v>
                </c:pt>
                <c:pt idx="35537">
                  <c:v>0.001886574</c:v>
                </c:pt>
                <c:pt idx="35538">
                  <c:v>0.002650463</c:v>
                </c:pt>
                <c:pt idx="35539">
                  <c:v>0.002731481</c:v>
                </c:pt>
                <c:pt idx="35540">
                  <c:v>0.001261574</c:v>
                </c:pt>
                <c:pt idx="35541">
                  <c:v>0.000833333</c:v>
                </c:pt>
                <c:pt idx="35542">
                  <c:v>0.001412037</c:v>
                </c:pt>
                <c:pt idx="35543">
                  <c:v>0.006122685</c:v>
                </c:pt>
                <c:pt idx="35544">
                  <c:v>0.006643519</c:v>
                </c:pt>
                <c:pt idx="35545">
                  <c:v>0.002465278</c:v>
                </c:pt>
                <c:pt idx="35546">
                  <c:v>0.001481481</c:v>
                </c:pt>
                <c:pt idx="35547">
                  <c:v>0.011377315</c:v>
                </c:pt>
                <c:pt idx="35548">
                  <c:v>0.001944444</c:v>
                </c:pt>
                <c:pt idx="35549">
                  <c:v>0.000358796</c:v>
                </c:pt>
                <c:pt idx="35550">
                  <c:v>0.000833333</c:v>
                </c:pt>
                <c:pt idx="35551">
                  <c:v>0.002303241</c:v>
                </c:pt>
                <c:pt idx="35552">
                  <c:v>0.002685185</c:v>
                </c:pt>
                <c:pt idx="35553">
                  <c:v>0.003229167</c:v>
                </c:pt>
                <c:pt idx="35554">
                  <c:v>0.003263889</c:v>
                </c:pt>
                <c:pt idx="35555">
                  <c:v>0.000729167</c:v>
                </c:pt>
                <c:pt idx="35556">
                  <c:v>0.003263889</c:v>
                </c:pt>
                <c:pt idx="35557">
                  <c:v>0.004525463</c:v>
                </c:pt>
                <c:pt idx="35558">
                  <c:v>0.011261574</c:v>
                </c:pt>
                <c:pt idx="35559">
                  <c:v>0.002303241</c:v>
                </c:pt>
                <c:pt idx="35560">
                  <c:v>0.002534722</c:v>
                </c:pt>
                <c:pt idx="35561">
                  <c:v>0.002037037</c:v>
                </c:pt>
                <c:pt idx="35562">
                  <c:v>0.003888889</c:v>
                </c:pt>
                <c:pt idx="35563">
                  <c:v>0.000196759</c:v>
                </c:pt>
                <c:pt idx="35564">
                  <c:v>0.00318287</c:v>
                </c:pt>
                <c:pt idx="35565">
                  <c:v>0.001655093</c:v>
                </c:pt>
                <c:pt idx="35566">
                  <c:v>0.004189815</c:v>
                </c:pt>
                <c:pt idx="35567">
                  <c:v>0.003703704</c:v>
                </c:pt>
                <c:pt idx="35568">
                  <c:v>0.001921296</c:v>
                </c:pt>
                <c:pt idx="35569">
                  <c:v>0.001967593</c:v>
                </c:pt>
                <c:pt idx="35570">
                  <c:v>0.000625</c:v>
                </c:pt>
                <c:pt idx="35571">
                  <c:v>0.006585648</c:v>
                </c:pt>
                <c:pt idx="35572">
                  <c:v>0.001863426</c:v>
                </c:pt>
                <c:pt idx="35573">
                  <c:v>0.000659722</c:v>
                </c:pt>
                <c:pt idx="35574">
                  <c:v>0.005671296</c:v>
                </c:pt>
                <c:pt idx="35575">
                  <c:v>0.00068287</c:v>
                </c:pt>
                <c:pt idx="35576">
                  <c:v>0.001828704</c:v>
                </c:pt>
                <c:pt idx="35577">
                  <c:v>0.001701389</c:v>
                </c:pt>
                <c:pt idx="35578">
                  <c:v>0.001550926</c:v>
                </c:pt>
                <c:pt idx="35579">
                  <c:v>0.002256944</c:v>
                </c:pt>
                <c:pt idx="35580">
                  <c:v>0.005173611</c:v>
                </c:pt>
                <c:pt idx="35581">
                  <c:v>0.003391204</c:v>
                </c:pt>
                <c:pt idx="35582">
                  <c:v>0.000601852</c:v>
                </c:pt>
                <c:pt idx="35583">
                  <c:v>0.00150463</c:v>
                </c:pt>
                <c:pt idx="35584">
                  <c:v>0.00130787</c:v>
                </c:pt>
                <c:pt idx="35585">
                  <c:v>0.003043981</c:v>
                </c:pt>
                <c:pt idx="35586">
                  <c:v>0.001215278</c:v>
                </c:pt>
                <c:pt idx="35587">
                  <c:v>0.001793981</c:v>
                </c:pt>
                <c:pt idx="35588">
                  <c:v>0.001643519</c:v>
                </c:pt>
                <c:pt idx="35589">
                  <c:v>0.005185185</c:v>
                </c:pt>
                <c:pt idx="35590">
                  <c:v>0.001631944</c:v>
                </c:pt>
                <c:pt idx="35591">
                  <c:v>0.002037037</c:v>
                </c:pt>
                <c:pt idx="35592">
                  <c:v>0.001782407</c:v>
                </c:pt>
                <c:pt idx="35593">
                  <c:v>0.000891204</c:v>
                </c:pt>
                <c:pt idx="35594">
                  <c:v>0.001712963</c:v>
                </c:pt>
                <c:pt idx="35595">
                  <c:v>0.003356481</c:v>
                </c:pt>
                <c:pt idx="35596">
                  <c:v>0.003576389</c:v>
                </c:pt>
                <c:pt idx="35597">
                  <c:v>0.000798611</c:v>
                </c:pt>
                <c:pt idx="35598">
                  <c:v>0.00318287</c:v>
                </c:pt>
                <c:pt idx="35599">
                  <c:v>0.000914352</c:v>
                </c:pt>
                <c:pt idx="35600">
                  <c:v>0.002615741</c:v>
                </c:pt>
                <c:pt idx="35601">
                  <c:v>0.000671296</c:v>
                </c:pt>
                <c:pt idx="35602">
                  <c:v>0.00556713</c:v>
                </c:pt>
                <c:pt idx="35603">
                  <c:v>0.001435185</c:v>
                </c:pt>
                <c:pt idx="35604">
                  <c:v>0.004409722</c:v>
                </c:pt>
                <c:pt idx="35605">
                  <c:v>0.003553241</c:v>
                </c:pt>
                <c:pt idx="35606">
                  <c:v>0.004108796</c:v>
                </c:pt>
                <c:pt idx="35607">
                  <c:v>0.001446759</c:v>
                </c:pt>
                <c:pt idx="35608">
                  <c:v>0.001990741</c:v>
                </c:pt>
                <c:pt idx="35609">
                  <c:v>0.001365741</c:v>
                </c:pt>
                <c:pt idx="35610">
                  <c:v>0.000636574</c:v>
                </c:pt>
                <c:pt idx="35611">
                  <c:v>0.004768519</c:v>
                </c:pt>
                <c:pt idx="35612">
                  <c:v>0.004178241</c:v>
                </c:pt>
                <c:pt idx="35613">
                  <c:v>0.001851852</c:v>
                </c:pt>
                <c:pt idx="35614">
                  <c:v>0.002013889</c:v>
                </c:pt>
                <c:pt idx="35615">
                  <c:v>0.000590278</c:v>
                </c:pt>
                <c:pt idx="35616">
                  <c:v>0.007650463</c:v>
                </c:pt>
                <c:pt idx="35617">
                  <c:v>0.002118056</c:v>
                </c:pt>
                <c:pt idx="35618">
                  <c:v>0.001145833</c:v>
                </c:pt>
                <c:pt idx="35619">
                  <c:v>0.001273148</c:v>
                </c:pt>
                <c:pt idx="35620">
                  <c:v>0.001168981</c:v>
                </c:pt>
                <c:pt idx="35621">
                  <c:v>0.002013889</c:v>
                </c:pt>
                <c:pt idx="35622">
                  <c:v>0.000763889</c:v>
                </c:pt>
                <c:pt idx="35623">
                  <c:v>0.001180556</c:v>
                </c:pt>
                <c:pt idx="35624">
                  <c:v>0.001574074</c:v>
                </c:pt>
                <c:pt idx="35625">
                  <c:v>0.002199074</c:v>
                </c:pt>
                <c:pt idx="35626">
                  <c:v>0.003842593</c:v>
                </c:pt>
                <c:pt idx="35627">
                  <c:v>0.002638889</c:v>
                </c:pt>
                <c:pt idx="35628">
                  <c:v>0.001875</c:v>
                </c:pt>
                <c:pt idx="35629">
                  <c:v>0.000497685</c:v>
                </c:pt>
                <c:pt idx="35630">
                  <c:v>0.007210648</c:v>
                </c:pt>
                <c:pt idx="35631">
                  <c:v>0.003611111</c:v>
                </c:pt>
                <c:pt idx="35632">
                  <c:v>0.000648148</c:v>
                </c:pt>
                <c:pt idx="35633">
                  <c:v>0.00306713</c:v>
                </c:pt>
                <c:pt idx="35634">
                  <c:v>0.002534722</c:v>
                </c:pt>
                <c:pt idx="35635">
                  <c:v>0.005162037</c:v>
                </c:pt>
                <c:pt idx="35636">
                  <c:v>0.003043981</c:v>
                </c:pt>
                <c:pt idx="35637">
                  <c:v>0.0015625</c:v>
                </c:pt>
                <c:pt idx="35638">
                  <c:v>0.000659722</c:v>
                </c:pt>
                <c:pt idx="35639">
                  <c:v>0.001828704</c:v>
                </c:pt>
                <c:pt idx="35640">
                  <c:v>0.002638889</c:v>
                </c:pt>
                <c:pt idx="35641">
                  <c:v>0.005509259</c:v>
                </c:pt>
                <c:pt idx="35642">
                  <c:v>0.002233796</c:v>
                </c:pt>
                <c:pt idx="35643">
                  <c:v>0.001412037</c:v>
                </c:pt>
                <c:pt idx="35644">
                  <c:v>0.002858796</c:v>
                </c:pt>
                <c:pt idx="35645">
                  <c:v>0.00119213</c:v>
                </c:pt>
                <c:pt idx="35646">
                  <c:v>0.000775463</c:v>
                </c:pt>
                <c:pt idx="35647">
                  <c:v>0.001840278</c:v>
                </c:pt>
                <c:pt idx="35648">
                  <c:v>0.001400463</c:v>
                </c:pt>
                <c:pt idx="35649">
                  <c:v>0.002106481</c:v>
                </c:pt>
                <c:pt idx="35650">
                  <c:v>0.001168981</c:v>
                </c:pt>
                <c:pt idx="35651">
                  <c:v>0.001805556</c:v>
                </c:pt>
                <c:pt idx="35652">
                  <c:v>0.011076389</c:v>
                </c:pt>
                <c:pt idx="35653">
                  <c:v>0.004895833</c:v>
                </c:pt>
                <c:pt idx="35654">
                  <c:v>0.002986111</c:v>
                </c:pt>
                <c:pt idx="35655">
                  <c:v>0.004039352</c:v>
                </c:pt>
                <c:pt idx="35656">
                  <c:v>0.003252315</c:v>
                </c:pt>
                <c:pt idx="35657">
                  <c:v>0.001782407</c:v>
                </c:pt>
                <c:pt idx="35658">
                  <c:v>0.003321759</c:v>
                </c:pt>
                <c:pt idx="35659">
                  <c:v>0.002233796</c:v>
                </c:pt>
                <c:pt idx="35660">
                  <c:v>0.00412037</c:v>
                </c:pt>
                <c:pt idx="35661">
                  <c:v>0.001087963</c:v>
                </c:pt>
                <c:pt idx="35662">
                  <c:v>0.001412037</c:v>
                </c:pt>
                <c:pt idx="35663">
                  <c:v>0.00162037</c:v>
                </c:pt>
                <c:pt idx="35664">
                  <c:v>0.0015625</c:v>
                </c:pt>
                <c:pt idx="35665">
                  <c:v>0.001122685</c:v>
                </c:pt>
                <c:pt idx="35666">
                  <c:v>0.006828704</c:v>
                </c:pt>
                <c:pt idx="35667">
                  <c:v>0.001006944</c:v>
                </c:pt>
                <c:pt idx="35668">
                  <c:v>0.001064815</c:v>
                </c:pt>
                <c:pt idx="35669">
                  <c:v>0.006261574</c:v>
                </c:pt>
                <c:pt idx="35670">
                  <c:v>0.006481481</c:v>
                </c:pt>
                <c:pt idx="35671">
                  <c:v>0.003414352</c:v>
                </c:pt>
                <c:pt idx="35672">
                  <c:v>0.005474537</c:v>
                </c:pt>
                <c:pt idx="35673">
                  <c:v>0.002256944</c:v>
                </c:pt>
                <c:pt idx="35674">
                  <c:v>0.002604167</c:v>
                </c:pt>
                <c:pt idx="35675">
                  <c:v>0.001921296</c:v>
                </c:pt>
                <c:pt idx="35676">
                  <c:v>0.00681713</c:v>
                </c:pt>
                <c:pt idx="35677">
                  <c:v>0.002638889</c:v>
                </c:pt>
                <c:pt idx="35678">
                  <c:v>0.001168981</c:v>
                </c:pt>
                <c:pt idx="35679">
                  <c:v>0.002986111</c:v>
                </c:pt>
                <c:pt idx="35680">
                  <c:v>0.002060185</c:v>
                </c:pt>
                <c:pt idx="35681">
                  <c:v>0.002928241</c:v>
                </c:pt>
                <c:pt idx="35682">
                  <c:v>0.004016204</c:v>
                </c:pt>
                <c:pt idx="35683">
                  <c:v>0.004976852</c:v>
                </c:pt>
                <c:pt idx="35684">
                  <c:v>0.001157407</c:v>
                </c:pt>
                <c:pt idx="35685">
                  <c:v>0.011921296</c:v>
                </c:pt>
                <c:pt idx="35686">
                  <c:v>0.000520833</c:v>
                </c:pt>
                <c:pt idx="35687">
                  <c:v>0.001469907</c:v>
                </c:pt>
                <c:pt idx="35688">
                  <c:v>0.001493056</c:v>
                </c:pt>
                <c:pt idx="35689">
                  <c:v>0.001851852</c:v>
                </c:pt>
                <c:pt idx="35690">
                  <c:v>0.000648148</c:v>
                </c:pt>
                <c:pt idx="35691">
                  <c:v>0.014513889</c:v>
                </c:pt>
                <c:pt idx="35692">
                  <c:v>0.010358796</c:v>
                </c:pt>
                <c:pt idx="35693">
                  <c:v>0.003125</c:v>
                </c:pt>
                <c:pt idx="35694">
                  <c:v>0.003229167</c:v>
                </c:pt>
                <c:pt idx="35695">
                  <c:v>0.003761574</c:v>
                </c:pt>
                <c:pt idx="35696">
                  <c:v>0.006238426</c:v>
                </c:pt>
                <c:pt idx="35697">
                  <c:v>0.000625</c:v>
                </c:pt>
                <c:pt idx="35698">
                  <c:v>0.00744213</c:v>
                </c:pt>
                <c:pt idx="35699">
                  <c:v>0.009236111</c:v>
                </c:pt>
                <c:pt idx="35700">
                  <c:v>0.001331019</c:v>
                </c:pt>
                <c:pt idx="35701">
                  <c:v>0.001099537</c:v>
                </c:pt>
                <c:pt idx="35702">
                  <c:v>0.004918981</c:v>
                </c:pt>
                <c:pt idx="35703">
                  <c:v>0.001770833</c:v>
                </c:pt>
                <c:pt idx="35704">
                  <c:v>0.003078704</c:v>
                </c:pt>
                <c:pt idx="35705">
                  <c:v>0.000659722</c:v>
                </c:pt>
                <c:pt idx="35706">
                  <c:v>0.0028125</c:v>
                </c:pt>
                <c:pt idx="35707">
                  <c:v>0.000381944</c:v>
                </c:pt>
                <c:pt idx="35708">
                  <c:v>0.003819444</c:v>
                </c:pt>
                <c:pt idx="35709">
                  <c:v>0.003564815</c:v>
                </c:pt>
                <c:pt idx="35710">
                  <c:v>0.000578704</c:v>
                </c:pt>
                <c:pt idx="35711">
                  <c:v>0.002835648</c:v>
                </c:pt>
                <c:pt idx="35712">
                  <c:v>0.002858796</c:v>
                </c:pt>
                <c:pt idx="35713">
                  <c:v>0.00505787</c:v>
                </c:pt>
                <c:pt idx="35714">
                  <c:v>0.005300926</c:v>
                </c:pt>
                <c:pt idx="35715">
                  <c:v>0.001111111</c:v>
                </c:pt>
                <c:pt idx="35716">
                  <c:v>0.004675926</c:v>
                </c:pt>
                <c:pt idx="35717">
                  <c:v>0.002928241</c:v>
                </c:pt>
                <c:pt idx="35718">
                  <c:v>0.003136574</c:v>
                </c:pt>
                <c:pt idx="35719">
                  <c:v>0.006736111</c:v>
                </c:pt>
                <c:pt idx="35720">
                  <c:v>0.002627315</c:v>
                </c:pt>
                <c:pt idx="35721">
                  <c:v>0.00056713</c:v>
                </c:pt>
                <c:pt idx="35722">
                  <c:v>0.002824074</c:v>
                </c:pt>
                <c:pt idx="35723">
                  <c:v>0.010694444</c:v>
                </c:pt>
                <c:pt idx="35724">
                  <c:v>0.000717593</c:v>
                </c:pt>
                <c:pt idx="35725">
                  <c:v>0.002777778</c:v>
                </c:pt>
                <c:pt idx="35726">
                  <c:v>0.001458333</c:v>
                </c:pt>
                <c:pt idx="35727">
                  <c:v>0.002175926</c:v>
                </c:pt>
                <c:pt idx="35728">
                  <c:v>0.006712963</c:v>
                </c:pt>
                <c:pt idx="35729">
                  <c:v>0.006944444</c:v>
                </c:pt>
                <c:pt idx="35730">
                  <c:v>0.007395833</c:v>
                </c:pt>
                <c:pt idx="35731">
                  <c:v>0.000960648</c:v>
                </c:pt>
                <c:pt idx="35732">
                  <c:v>0.002824074</c:v>
                </c:pt>
                <c:pt idx="35733">
                  <c:v>0.002835648</c:v>
                </c:pt>
                <c:pt idx="35734">
                  <c:v>0.002060185</c:v>
                </c:pt>
                <c:pt idx="35735">
                  <c:v>0.002453704</c:v>
                </c:pt>
                <c:pt idx="35736">
                  <c:v>0.000196759</c:v>
                </c:pt>
                <c:pt idx="35737">
                  <c:v>0.000405093</c:v>
                </c:pt>
                <c:pt idx="35738">
                  <c:v>0.002627315</c:v>
                </c:pt>
                <c:pt idx="35739">
                  <c:v>0.002326389</c:v>
                </c:pt>
                <c:pt idx="35740">
                  <c:v>0.002418981</c:v>
                </c:pt>
                <c:pt idx="35741">
                  <c:v>0.002291667</c:v>
                </c:pt>
                <c:pt idx="35742">
                  <c:v>0.020902778</c:v>
                </c:pt>
                <c:pt idx="35743">
                  <c:v>0.001689815</c:v>
                </c:pt>
                <c:pt idx="35744">
                  <c:v>0.002337963</c:v>
                </c:pt>
                <c:pt idx="35745">
                  <c:v>0.006435185</c:v>
                </c:pt>
                <c:pt idx="35746">
                  <c:v>0.003032407</c:v>
                </c:pt>
                <c:pt idx="35747">
                  <c:v>0.0021875</c:v>
                </c:pt>
                <c:pt idx="35748">
                  <c:v>0.016099537</c:v>
                </c:pt>
                <c:pt idx="35749">
                  <c:v>0.001527778</c:v>
                </c:pt>
                <c:pt idx="35750">
                  <c:v>0.000127315</c:v>
                </c:pt>
                <c:pt idx="35751">
                  <c:v>0.001921296</c:v>
                </c:pt>
                <c:pt idx="35752">
                  <c:v>0.002511574</c:v>
                </c:pt>
                <c:pt idx="35753">
                  <c:v>0.017546296</c:v>
                </c:pt>
                <c:pt idx="35754">
                  <c:v>0.002337963</c:v>
                </c:pt>
                <c:pt idx="35755">
                  <c:v>0.002916667</c:v>
                </c:pt>
                <c:pt idx="35756">
                  <c:v>0.001076389</c:v>
                </c:pt>
                <c:pt idx="35757">
                  <c:v>0.004050926</c:v>
                </c:pt>
                <c:pt idx="35758">
                  <c:v>0.010509259</c:v>
                </c:pt>
                <c:pt idx="35759">
                  <c:v>0.002847222</c:v>
                </c:pt>
                <c:pt idx="35760">
                  <c:v>0.00162037</c:v>
                </c:pt>
                <c:pt idx="35761">
                  <c:v>0.006979167</c:v>
                </c:pt>
                <c:pt idx="35762">
                  <c:v>0.001759259</c:v>
                </c:pt>
                <c:pt idx="35763">
                  <c:v>0.008553241</c:v>
                </c:pt>
                <c:pt idx="35764">
                  <c:v>0.002835648</c:v>
                </c:pt>
                <c:pt idx="35765">
                  <c:v>0.003472222</c:v>
                </c:pt>
                <c:pt idx="35766">
                  <c:v>0.002604167</c:v>
                </c:pt>
                <c:pt idx="35767">
                  <c:v>0.004965278</c:v>
                </c:pt>
                <c:pt idx="35768">
                  <c:v>0.00318287</c:v>
                </c:pt>
                <c:pt idx="35769">
                  <c:v>0.002268519</c:v>
                </c:pt>
                <c:pt idx="35770">
                  <c:v>0.003391204</c:v>
                </c:pt>
                <c:pt idx="35771">
                  <c:v>0.009108796</c:v>
                </c:pt>
                <c:pt idx="35772">
                  <c:v>0.005023148</c:v>
                </c:pt>
                <c:pt idx="35773">
                  <c:v>0.000914352</c:v>
                </c:pt>
                <c:pt idx="35774">
                  <c:v>0.004490741</c:v>
                </c:pt>
                <c:pt idx="35775">
                  <c:v>0.001481481</c:v>
                </c:pt>
                <c:pt idx="35776">
                  <c:v>0.003113426</c:v>
                </c:pt>
                <c:pt idx="35777">
                  <c:v>0.002511574</c:v>
                </c:pt>
                <c:pt idx="35778">
                  <c:v>0.003368056</c:v>
                </c:pt>
                <c:pt idx="35779">
                  <c:v>0.002881944</c:v>
                </c:pt>
                <c:pt idx="35780">
                  <c:v>0.002881944</c:v>
                </c:pt>
                <c:pt idx="35781">
                  <c:v>0.001261574</c:v>
                </c:pt>
                <c:pt idx="35782">
                  <c:v>0.002534722</c:v>
                </c:pt>
                <c:pt idx="35783">
                  <c:v>0.002719907</c:v>
                </c:pt>
                <c:pt idx="35784">
                  <c:v>0.001863426</c:v>
                </c:pt>
                <c:pt idx="35785">
                  <c:v>0.002094907</c:v>
                </c:pt>
                <c:pt idx="35786">
                  <c:v>0.005</c:v>
                </c:pt>
                <c:pt idx="35787">
                  <c:v>0.005509259</c:v>
                </c:pt>
                <c:pt idx="35788">
                  <c:v>0.010150463</c:v>
                </c:pt>
                <c:pt idx="35789">
                  <c:v>0.003043981</c:v>
                </c:pt>
                <c:pt idx="35790">
                  <c:v>0.001805556</c:v>
                </c:pt>
                <c:pt idx="35791">
                  <c:v>0.009166667</c:v>
                </c:pt>
                <c:pt idx="35792">
                  <c:v>0.00681713</c:v>
                </c:pt>
                <c:pt idx="35793">
                  <c:v>0.002488426</c:v>
                </c:pt>
                <c:pt idx="35794">
                  <c:v>0.000972222</c:v>
                </c:pt>
                <c:pt idx="35795">
                  <c:v>0.00380787</c:v>
                </c:pt>
                <c:pt idx="35796">
                  <c:v>0.00787037</c:v>
                </c:pt>
                <c:pt idx="35797">
                  <c:v>0.006400463</c:v>
                </c:pt>
                <c:pt idx="35798">
                  <c:v>0.002013889</c:v>
                </c:pt>
                <c:pt idx="35799">
                  <c:v>0.002928241</c:v>
                </c:pt>
                <c:pt idx="35800">
                  <c:v>0.001469907</c:v>
                </c:pt>
                <c:pt idx="35801">
                  <c:v>0.00306713</c:v>
                </c:pt>
                <c:pt idx="35802">
                  <c:v>0.003148148</c:v>
                </c:pt>
                <c:pt idx="35803">
                  <c:v>0.00130787</c:v>
                </c:pt>
                <c:pt idx="35804">
                  <c:v>0.013136574</c:v>
                </c:pt>
                <c:pt idx="35805">
                  <c:v>0.002766204</c:v>
                </c:pt>
                <c:pt idx="35806">
                  <c:v>0.004351852</c:v>
                </c:pt>
                <c:pt idx="35807">
                  <c:v>0.00375</c:v>
                </c:pt>
                <c:pt idx="35808">
                  <c:v>0.002951389</c:v>
                </c:pt>
                <c:pt idx="35809">
                  <c:v>0.000231481</c:v>
                </c:pt>
                <c:pt idx="35810">
                  <c:v>0.003171296</c:v>
                </c:pt>
                <c:pt idx="35811">
                  <c:v>0.009618056</c:v>
                </c:pt>
                <c:pt idx="35812">
                  <c:v>0.006261574</c:v>
                </c:pt>
                <c:pt idx="35813">
                  <c:v>0.001875</c:v>
                </c:pt>
                <c:pt idx="35814">
                  <c:v>0.010324074</c:v>
                </c:pt>
                <c:pt idx="35815">
                  <c:v>0.001423611</c:v>
                </c:pt>
                <c:pt idx="35816">
                  <c:v>0.000729167</c:v>
                </c:pt>
                <c:pt idx="35817">
                  <c:v>0.010208333</c:v>
                </c:pt>
                <c:pt idx="35818">
                  <c:v>0.001689815</c:v>
                </c:pt>
                <c:pt idx="35819">
                  <c:v>0.005358796</c:v>
                </c:pt>
                <c:pt idx="35820">
                  <c:v>0.002013889</c:v>
                </c:pt>
                <c:pt idx="35821">
                  <c:v>0.002199074</c:v>
                </c:pt>
                <c:pt idx="35822">
                  <c:v>0.003159722</c:v>
                </c:pt>
                <c:pt idx="35823">
                  <c:v>0.001990741</c:v>
                </c:pt>
                <c:pt idx="35824">
                  <c:v>0.003518519</c:v>
                </c:pt>
                <c:pt idx="35825">
                  <c:v>0.002835648</c:v>
                </c:pt>
                <c:pt idx="35826">
                  <c:v>0.002905093</c:v>
                </c:pt>
                <c:pt idx="35827">
                  <c:v>0.002048611</c:v>
                </c:pt>
                <c:pt idx="35828">
                  <c:v>0.002766204</c:v>
                </c:pt>
                <c:pt idx="35829">
                  <c:v>0.001157407</c:v>
                </c:pt>
                <c:pt idx="35830">
                  <c:v>0.002384259</c:v>
                </c:pt>
                <c:pt idx="35831">
                  <c:v>0.010162037</c:v>
                </c:pt>
                <c:pt idx="35832">
                  <c:v>0.014606481</c:v>
                </c:pt>
                <c:pt idx="35833">
                  <c:v>0.001597222</c:v>
                </c:pt>
                <c:pt idx="35834">
                  <c:v>0.000115741</c:v>
                </c:pt>
                <c:pt idx="35835">
                  <c:v>0.004710648</c:v>
                </c:pt>
                <c:pt idx="35836">
                  <c:v>0.012164352</c:v>
                </c:pt>
                <c:pt idx="35837">
                  <c:v>0.003738426</c:v>
                </c:pt>
                <c:pt idx="35838">
                  <c:v>0.004756944</c:v>
                </c:pt>
                <c:pt idx="35839">
                  <c:v>0.000486111</c:v>
                </c:pt>
                <c:pt idx="35840">
                  <c:v>0.004270833</c:v>
                </c:pt>
                <c:pt idx="35841">
                  <c:v>0.001157407</c:v>
                </c:pt>
                <c:pt idx="35842">
                  <c:v>0.002453704</c:v>
                </c:pt>
                <c:pt idx="35843">
                  <c:v>0.000636574</c:v>
                </c:pt>
                <c:pt idx="35844">
                  <c:v>0.005671296</c:v>
                </c:pt>
                <c:pt idx="35845">
                  <c:v>0.002627315</c:v>
                </c:pt>
                <c:pt idx="35846">
                  <c:v>0.008356481</c:v>
                </c:pt>
                <c:pt idx="35847">
                  <c:v>0.004490741</c:v>
                </c:pt>
                <c:pt idx="35848">
                  <c:v>0.015011574</c:v>
                </c:pt>
                <c:pt idx="35849">
                  <c:v>0.002326389</c:v>
                </c:pt>
                <c:pt idx="35850">
                  <c:v>0.001793981</c:v>
                </c:pt>
                <c:pt idx="35851">
                  <c:v>0.002407407</c:v>
                </c:pt>
                <c:pt idx="35852">
                  <c:v>0.003935185</c:v>
                </c:pt>
                <c:pt idx="35853">
                  <c:v>0.0021875</c:v>
                </c:pt>
                <c:pt idx="35854">
                  <c:v>0.001712963</c:v>
                </c:pt>
                <c:pt idx="35855">
                  <c:v>0.004375</c:v>
                </c:pt>
                <c:pt idx="35856">
                  <c:v>0.00431713</c:v>
                </c:pt>
                <c:pt idx="35857">
                  <c:v>0.002094907</c:v>
                </c:pt>
                <c:pt idx="35858">
                  <c:v>0.000625</c:v>
                </c:pt>
                <c:pt idx="35859">
                  <c:v>0.010104167</c:v>
                </c:pt>
                <c:pt idx="35860">
                  <c:v>0.001481481</c:v>
                </c:pt>
                <c:pt idx="35861">
                  <c:v>0.002106481</c:v>
                </c:pt>
                <c:pt idx="35862">
                  <c:v>0.001631944</c:v>
                </c:pt>
                <c:pt idx="35863">
                  <c:v>0.001805556</c:v>
                </c:pt>
                <c:pt idx="35864">
                  <c:v>0.002418981</c:v>
                </c:pt>
                <c:pt idx="35865">
                  <c:v>0.003032407</c:v>
                </c:pt>
                <c:pt idx="35866">
                  <c:v>0.003796296</c:v>
                </c:pt>
                <c:pt idx="35867">
                  <c:v>0.001643519</c:v>
                </c:pt>
                <c:pt idx="35868">
                  <c:v>0.000196759</c:v>
                </c:pt>
                <c:pt idx="35869">
                  <c:v>0.001655093</c:v>
                </c:pt>
                <c:pt idx="35870">
                  <c:v>0.000462963</c:v>
                </c:pt>
                <c:pt idx="35871">
                  <c:v>9.25926E-05</c:v>
                </c:pt>
                <c:pt idx="35872">
                  <c:v>0.00181713</c:v>
                </c:pt>
                <c:pt idx="35873">
                  <c:v>0.001678241</c:v>
                </c:pt>
                <c:pt idx="35874">
                  <c:v>0.002210648</c:v>
                </c:pt>
                <c:pt idx="35875">
                  <c:v>0.00568287</c:v>
                </c:pt>
                <c:pt idx="35876">
                  <c:v>0.000474537</c:v>
                </c:pt>
                <c:pt idx="35877">
                  <c:v>0.002928241</c:v>
                </c:pt>
                <c:pt idx="35878">
                  <c:v>0.005092593</c:v>
                </c:pt>
                <c:pt idx="35879">
                  <c:v>0.001469907</c:v>
                </c:pt>
                <c:pt idx="35880">
                  <c:v>0.001203704</c:v>
                </c:pt>
                <c:pt idx="35881">
                  <c:v>0.003668981</c:v>
                </c:pt>
                <c:pt idx="35882">
                  <c:v>0.000775463</c:v>
                </c:pt>
                <c:pt idx="35883">
                  <c:v>0.009201389</c:v>
                </c:pt>
                <c:pt idx="35884">
                  <c:v>0.000127315</c:v>
                </c:pt>
                <c:pt idx="35885">
                  <c:v>0.001909722</c:v>
                </c:pt>
                <c:pt idx="35886">
                  <c:v>0.000925926</c:v>
                </c:pt>
                <c:pt idx="35887">
                  <c:v>0.0084375</c:v>
                </c:pt>
                <c:pt idx="35888">
                  <c:v>0.000451389</c:v>
                </c:pt>
                <c:pt idx="35889">
                  <c:v>0.000983796</c:v>
                </c:pt>
                <c:pt idx="35890">
                  <c:v>0.000381944</c:v>
                </c:pt>
                <c:pt idx="35891">
                  <c:v>0.001840278</c:v>
                </c:pt>
                <c:pt idx="35892">
                  <c:v>0.000659722</c:v>
                </c:pt>
                <c:pt idx="35893">
                  <c:v>0.003449074</c:v>
                </c:pt>
                <c:pt idx="35894">
                  <c:v>0.003078704</c:v>
                </c:pt>
                <c:pt idx="35895">
                  <c:v>0.001099537</c:v>
                </c:pt>
                <c:pt idx="35896">
                  <c:v>0.00087963</c:v>
                </c:pt>
                <c:pt idx="35897">
                  <c:v>0.001921296</c:v>
                </c:pt>
                <c:pt idx="35898">
                  <c:v>0.001018519</c:v>
                </c:pt>
                <c:pt idx="35899">
                  <c:v>0.00130787</c:v>
                </c:pt>
                <c:pt idx="35900">
                  <c:v>0.005092593</c:v>
                </c:pt>
                <c:pt idx="35901">
                  <c:v>0.001458333</c:v>
                </c:pt>
                <c:pt idx="35902">
                  <c:v>0.004398148</c:v>
                </c:pt>
                <c:pt idx="35903">
                  <c:v>0.000752315</c:v>
                </c:pt>
                <c:pt idx="35904">
                  <c:v>0.000439815</c:v>
                </c:pt>
                <c:pt idx="35905">
                  <c:v>0.001319444</c:v>
                </c:pt>
                <c:pt idx="35906">
                  <c:v>0.002094907</c:v>
                </c:pt>
                <c:pt idx="35907">
                  <c:v>0.00181713</c:v>
                </c:pt>
                <c:pt idx="35908">
                  <c:v>0.011828704</c:v>
                </c:pt>
                <c:pt idx="35909">
                  <c:v>0.003391204</c:v>
                </c:pt>
                <c:pt idx="35910">
                  <c:v>0.002604167</c:v>
                </c:pt>
                <c:pt idx="35911">
                  <c:v>0.001226852</c:v>
                </c:pt>
                <c:pt idx="35912">
                  <c:v>0.000972222</c:v>
                </c:pt>
                <c:pt idx="35913">
                  <c:v>0.002013889</c:v>
                </c:pt>
                <c:pt idx="35914">
                  <c:v>0.000833333</c:v>
                </c:pt>
                <c:pt idx="35915">
                  <c:v>8.10185E-05</c:v>
                </c:pt>
                <c:pt idx="35916">
                  <c:v>0.001215278</c:v>
                </c:pt>
                <c:pt idx="35917">
                  <c:v>0.000300926</c:v>
                </c:pt>
                <c:pt idx="35918">
                  <c:v>0.002384259</c:v>
                </c:pt>
                <c:pt idx="35919">
                  <c:v>0.002280093</c:v>
                </c:pt>
                <c:pt idx="35920">
                  <c:v>0.003298611</c:v>
                </c:pt>
                <c:pt idx="35921">
                  <c:v>0.000729167</c:v>
                </c:pt>
                <c:pt idx="35922">
                  <c:v>0.001527778</c:v>
                </c:pt>
                <c:pt idx="35923">
                  <c:v>0.002465278</c:v>
                </c:pt>
                <c:pt idx="35924">
                  <c:v>0.005497685</c:v>
                </c:pt>
                <c:pt idx="35925">
                  <c:v>0.001087963</c:v>
                </c:pt>
                <c:pt idx="35926">
                  <c:v>0.008831019</c:v>
                </c:pt>
                <c:pt idx="35927">
                  <c:v>0.002777778</c:v>
                </c:pt>
                <c:pt idx="35928">
                  <c:v>0.001412037</c:v>
                </c:pt>
                <c:pt idx="35929">
                  <c:v>0.002291667</c:v>
                </c:pt>
                <c:pt idx="35930">
                  <c:v>0.002858796</c:v>
                </c:pt>
                <c:pt idx="35931">
                  <c:v>0.001412037</c:v>
                </c:pt>
                <c:pt idx="35932">
                  <c:v>0.001782407</c:v>
                </c:pt>
                <c:pt idx="35933">
                  <c:v>0.000752315</c:v>
                </c:pt>
                <c:pt idx="35934">
                  <c:v>0.003229167</c:v>
                </c:pt>
                <c:pt idx="35935">
                  <c:v>0.006446759</c:v>
                </c:pt>
                <c:pt idx="35936">
                  <c:v>0.00150463</c:v>
                </c:pt>
                <c:pt idx="35937">
                  <c:v>0.000729167</c:v>
                </c:pt>
                <c:pt idx="35938">
                  <c:v>0.000891204</c:v>
                </c:pt>
                <c:pt idx="35939">
                  <c:v>0.001979167</c:v>
                </c:pt>
                <c:pt idx="35940">
                  <c:v>0.00306713</c:v>
                </c:pt>
                <c:pt idx="35941">
                  <c:v>0.000196759</c:v>
                </c:pt>
                <c:pt idx="35942">
                  <c:v>0.000462963</c:v>
                </c:pt>
                <c:pt idx="35943">
                  <c:v>0.001886574</c:v>
                </c:pt>
                <c:pt idx="35944">
                  <c:v>0.002407407</c:v>
                </c:pt>
                <c:pt idx="35945">
                  <c:v>0.000856481</c:v>
                </c:pt>
                <c:pt idx="35946">
                  <c:v>0.00056713</c:v>
                </c:pt>
                <c:pt idx="35947">
                  <c:v>0.002407407</c:v>
                </c:pt>
                <c:pt idx="35948">
                  <c:v>0.000810185</c:v>
                </c:pt>
                <c:pt idx="35949">
                  <c:v>0.00119213</c:v>
                </c:pt>
                <c:pt idx="35950">
                  <c:v>0.00349537</c:v>
                </c:pt>
                <c:pt idx="35951">
                  <c:v>0.00119213</c:v>
                </c:pt>
                <c:pt idx="35952">
                  <c:v>0.000868056</c:v>
                </c:pt>
                <c:pt idx="35953">
                  <c:v>0.001122685</c:v>
                </c:pt>
                <c:pt idx="35954">
                  <c:v>0.000162037</c:v>
                </c:pt>
                <c:pt idx="35955">
                  <c:v>0.000219907</c:v>
                </c:pt>
                <c:pt idx="35956">
                  <c:v>0.001134259</c:v>
                </c:pt>
                <c:pt idx="35957">
                  <c:v>0.001828704</c:v>
                </c:pt>
                <c:pt idx="35958">
                  <c:v>0.003553241</c:v>
                </c:pt>
                <c:pt idx="35959">
                  <c:v>0.000659722</c:v>
                </c:pt>
                <c:pt idx="35960">
                  <c:v>0.002106481</c:v>
                </c:pt>
                <c:pt idx="35961">
                  <c:v>0.001770833</c:v>
                </c:pt>
                <c:pt idx="35962">
                  <c:v>0.004502315</c:v>
                </c:pt>
                <c:pt idx="35963">
                  <c:v>0.001770833</c:v>
                </c:pt>
                <c:pt idx="35964">
                  <c:v>0.001550926</c:v>
                </c:pt>
                <c:pt idx="35965">
                  <c:v>0.003356481</c:v>
                </c:pt>
                <c:pt idx="35966">
                  <c:v>0.009849537</c:v>
                </c:pt>
                <c:pt idx="35967">
                  <c:v>0.003414352</c:v>
                </c:pt>
                <c:pt idx="35968">
                  <c:v>0.001608796</c:v>
                </c:pt>
                <c:pt idx="35969">
                  <c:v>0.005787037</c:v>
                </c:pt>
                <c:pt idx="35970">
                  <c:v>0.008148148</c:v>
                </c:pt>
                <c:pt idx="35971">
                  <c:v>0.001944444</c:v>
                </c:pt>
                <c:pt idx="35972">
                  <c:v>0.003460648</c:v>
                </c:pt>
                <c:pt idx="35973">
                  <c:v>6.94444E-05</c:v>
                </c:pt>
                <c:pt idx="35974">
                  <c:v>0.003680556</c:v>
                </c:pt>
                <c:pt idx="35975">
                  <c:v>0.003368056</c:v>
                </c:pt>
                <c:pt idx="35976">
                  <c:v>0.009641204</c:v>
                </c:pt>
                <c:pt idx="35977">
                  <c:v>0.002418981</c:v>
                </c:pt>
                <c:pt idx="35978">
                  <c:v>0.00130787</c:v>
                </c:pt>
                <c:pt idx="35979">
                  <c:v>0.00150463</c:v>
                </c:pt>
                <c:pt idx="35980">
                  <c:v>0.00099537</c:v>
                </c:pt>
                <c:pt idx="35981">
                  <c:v>0.000925926</c:v>
                </c:pt>
                <c:pt idx="35982">
                  <c:v>0.000601852</c:v>
                </c:pt>
                <c:pt idx="35983">
                  <c:v>0.00400463</c:v>
                </c:pt>
                <c:pt idx="35984">
                  <c:v>0.009409722</c:v>
                </c:pt>
                <c:pt idx="35985">
                  <c:v>0.000543981</c:v>
                </c:pt>
                <c:pt idx="35986">
                  <c:v>0.007083333</c:v>
                </c:pt>
                <c:pt idx="35987">
                  <c:v>0.011736111</c:v>
                </c:pt>
                <c:pt idx="35988">
                  <c:v>0.001666667</c:v>
                </c:pt>
                <c:pt idx="35989">
                  <c:v>0.005763889</c:v>
                </c:pt>
                <c:pt idx="35990">
                  <c:v>0.002685185</c:v>
                </c:pt>
                <c:pt idx="35991">
                  <c:v>0.002349537</c:v>
                </c:pt>
                <c:pt idx="35992">
                  <c:v>0.003101852</c:v>
                </c:pt>
                <c:pt idx="35993">
                  <c:v>0.003611111</c:v>
                </c:pt>
                <c:pt idx="35994">
                  <c:v>0.004212963</c:v>
                </c:pt>
                <c:pt idx="35995">
                  <c:v>0.006493056</c:v>
                </c:pt>
                <c:pt idx="35996">
                  <c:v>0.002453704</c:v>
                </c:pt>
                <c:pt idx="35997">
                  <c:v>0.00056713</c:v>
                </c:pt>
                <c:pt idx="35998">
                  <c:v>0.003217593</c:v>
                </c:pt>
                <c:pt idx="35999">
                  <c:v>0.000578704</c:v>
                </c:pt>
                <c:pt idx="36000">
                  <c:v>0.008831019</c:v>
                </c:pt>
                <c:pt idx="36001">
                  <c:v>0.001550926</c:v>
                </c:pt>
                <c:pt idx="36002">
                  <c:v>0.003969907</c:v>
                </c:pt>
                <c:pt idx="36003">
                  <c:v>0.001388889</c:v>
                </c:pt>
                <c:pt idx="36004">
                  <c:v>0.002210648</c:v>
                </c:pt>
                <c:pt idx="36005">
                  <c:v>0.002766204</c:v>
                </c:pt>
                <c:pt idx="36006">
                  <c:v>0.001284722</c:v>
                </c:pt>
                <c:pt idx="36007">
                  <c:v>0.001319444</c:v>
                </c:pt>
                <c:pt idx="36008">
                  <c:v>0.001064815</c:v>
                </c:pt>
                <c:pt idx="36009">
                  <c:v>0.000497685</c:v>
                </c:pt>
                <c:pt idx="36010">
                  <c:v>0.001018519</c:v>
                </c:pt>
                <c:pt idx="36011">
                  <c:v>0.003483796</c:v>
                </c:pt>
                <c:pt idx="36012">
                  <c:v>0.001006944</c:v>
                </c:pt>
                <c:pt idx="36013">
                  <c:v>0.000416667</c:v>
                </c:pt>
                <c:pt idx="36014">
                  <c:v>0.003819444</c:v>
                </c:pt>
                <c:pt idx="36015">
                  <c:v>0.00099537</c:v>
                </c:pt>
                <c:pt idx="36016">
                  <c:v>0.001134259</c:v>
                </c:pt>
                <c:pt idx="36017">
                  <c:v>0.000451389</c:v>
                </c:pt>
                <c:pt idx="36018">
                  <c:v>0.000925926</c:v>
                </c:pt>
                <c:pt idx="36019">
                  <c:v>0.001666667</c:v>
                </c:pt>
                <c:pt idx="36020">
                  <c:v>0.001053241</c:v>
                </c:pt>
                <c:pt idx="36021">
                  <c:v>0.006076389</c:v>
                </c:pt>
                <c:pt idx="36022">
                  <c:v>0.001145833</c:v>
                </c:pt>
                <c:pt idx="36023">
                  <c:v>0.001469907</c:v>
                </c:pt>
                <c:pt idx="36024">
                  <c:v>0.005798611</c:v>
                </c:pt>
                <c:pt idx="36025">
                  <c:v>0.001215278</c:v>
                </c:pt>
                <c:pt idx="36026">
                  <c:v>0.004791667</c:v>
                </c:pt>
                <c:pt idx="36027">
                  <c:v>0.005150463</c:v>
                </c:pt>
                <c:pt idx="36028">
                  <c:v>0.003680556</c:v>
                </c:pt>
                <c:pt idx="36029">
                  <c:v>0.007013889</c:v>
                </c:pt>
                <c:pt idx="36030">
                  <c:v>0.002210648</c:v>
                </c:pt>
                <c:pt idx="36031">
                  <c:v>0.004328704</c:v>
                </c:pt>
                <c:pt idx="36032">
                  <c:v>0.000590278</c:v>
                </c:pt>
                <c:pt idx="36033">
                  <c:v>0.001608796</c:v>
                </c:pt>
                <c:pt idx="36034">
                  <c:v>0.002743056</c:v>
                </c:pt>
                <c:pt idx="36035">
                  <c:v>0.001678241</c:v>
                </c:pt>
                <c:pt idx="36036">
                  <c:v>0.001574074</c:v>
                </c:pt>
                <c:pt idx="36037">
                  <c:v>0.003564815</c:v>
                </c:pt>
                <c:pt idx="36038">
                  <c:v>0.001064815</c:v>
                </c:pt>
                <c:pt idx="36039">
                  <c:v>0.014386574</c:v>
                </c:pt>
                <c:pt idx="36040">
                  <c:v>0.000601852</c:v>
                </c:pt>
                <c:pt idx="36041">
                  <c:v>0.002280093</c:v>
                </c:pt>
                <c:pt idx="36042">
                  <c:v>0.000636574</c:v>
                </c:pt>
                <c:pt idx="36043">
                  <c:v>0.006701389</c:v>
                </c:pt>
                <c:pt idx="36044">
                  <c:v>0.001446759</c:v>
                </c:pt>
                <c:pt idx="36045">
                  <c:v>0.001041667</c:v>
                </c:pt>
                <c:pt idx="36046">
                  <c:v>0.001516204</c:v>
                </c:pt>
                <c:pt idx="36047">
                  <c:v>0.001979167</c:v>
                </c:pt>
                <c:pt idx="36048">
                  <c:v>0.005532407</c:v>
                </c:pt>
                <c:pt idx="36049">
                  <c:v>0.000868056</c:v>
                </c:pt>
                <c:pt idx="36050">
                  <c:v>0.001388889</c:v>
                </c:pt>
                <c:pt idx="36051">
                  <c:v>0.003773148</c:v>
                </c:pt>
                <c:pt idx="36052">
                  <c:v>0.0125</c:v>
                </c:pt>
                <c:pt idx="36053">
                  <c:v>0.001006944</c:v>
                </c:pt>
                <c:pt idx="36054">
                  <c:v>0.002268519</c:v>
                </c:pt>
                <c:pt idx="36055">
                  <c:v>0.001921296</c:v>
                </c:pt>
                <c:pt idx="36056">
                  <c:v>0.001840278</c:v>
                </c:pt>
                <c:pt idx="36057">
                  <c:v>0.001087963</c:v>
                </c:pt>
                <c:pt idx="36058">
                  <c:v>0.003564815</c:v>
                </c:pt>
                <c:pt idx="36059">
                  <c:v>0.008831019</c:v>
                </c:pt>
                <c:pt idx="36060">
                  <c:v>0.00162037</c:v>
                </c:pt>
                <c:pt idx="36061">
                  <c:v>0.001527778</c:v>
                </c:pt>
                <c:pt idx="36062">
                  <c:v>0.003020833</c:v>
                </c:pt>
                <c:pt idx="36063">
                  <c:v>0.000763889</c:v>
                </c:pt>
                <c:pt idx="36064">
                  <c:v>0.000648148</c:v>
                </c:pt>
                <c:pt idx="36065">
                  <c:v>0.002280093</c:v>
                </c:pt>
                <c:pt idx="36066">
                  <c:v>0.002939815</c:v>
                </c:pt>
                <c:pt idx="36067">
                  <c:v>0.00181713</c:v>
                </c:pt>
                <c:pt idx="36068">
                  <c:v>0.006018519</c:v>
                </c:pt>
                <c:pt idx="36069">
                  <c:v>0.005219907</c:v>
                </c:pt>
                <c:pt idx="36070">
                  <c:v>0.000104167</c:v>
                </c:pt>
                <c:pt idx="36071">
                  <c:v>0.002210648</c:v>
                </c:pt>
                <c:pt idx="36072">
                  <c:v>0.001006944</c:v>
                </c:pt>
                <c:pt idx="36073">
                  <c:v>0.003483796</c:v>
                </c:pt>
                <c:pt idx="36074">
                  <c:v>0.007662037</c:v>
                </c:pt>
                <c:pt idx="36075">
                  <c:v>0.001168981</c:v>
                </c:pt>
                <c:pt idx="36076">
                  <c:v>0.00287037</c:v>
                </c:pt>
                <c:pt idx="36077">
                  <c:v>0.000902778</c:v>
                </c:pt>
                <c:pt idx="36078">
                  <c:v>0.000208333</c:v>
                </c:pt>
                <c:pt idx="36079">
                  <c:v>0.003159722</c:v>
                </c:pt>
                <c:pt idx="36080">
                  <c:v>0.000949074</c:v>
                </c:pt>
                <c:pt idx="36081">
                  <c:v>0.002395833</c:v>
                </c:pt>
                <c:pt idx="36082">
                  <c:v>0.000613426</c:v>
                </c:pt>
                <c:pt idx="36083">
                  <c:v>0.006574074</c:v>
                </c:pt>
                <c:pt idx="36084">
                  <c:v>0.000775463</c:v>
                </c:pt>
                <c:pt idx="36085">
                  <c:v>0.002951389</c:v>
                </c:pt>
                <c:pt idx="36086">
                  <c:v>0.002453704</c:v>
                </c:pt>
                <c:pt idx="36087">
                  <c:v>0.003541667</c:v>
                </c:pt>
                <c:pt idx="36088">
                  <c:v>0.002291667</c:v>
                </c:pt>
                <c:pt idx="36089">
                  <c:v>0.006701389</c:v>
                </c:pt>
                <c:pt idx="36090">
                  <c:v>0.002141204</c:v>
                </c:pt>
                <c:pt idx="36091">
                  <c:v>0.002037037</c:v>
                </c:pt>
                <c:pt idx="36092">
                  <c:v>0.016759259</c:v>
                </c:pt>
                <c:pt idx="36093">
                  <c:v>0.001145833</c:v>
                </c:pt>
                <c:pt idx="36094">
                  <c:v>0.000798611</c:v>
                </c:pt>
                <c:pt idx="36095">
                  <c:v>0.001793981</c:v>
                </c:pt>
                <c:pt idx="36096">
                  <c:v>0.001643519</c:v>
                </c:pt>
                <c:pt idx="36097">
                  <c:v>0.004953704</c:v>
                </c:pt>
                <c:pt idx="36098">
                  <c:v>0.002418981</c:v>
                </c:pt>
                <c:pt idx="36099">
                  <c:v>0.008425926</c:v>
                </c:pt>
                <c:pt idx="36100">
                  <c:v>0.001979167</c:v>
                </c:pt>
                <c:pt idx="36101">
                  <c:v>0.0009375</c:v>
                </c:pt>
                <c:pt idx="36102">
                  <c:v>0.003368056</c:v>
                </c:pt>
                <c:pt idx="36103">
                  <c:v>0.005034722</c:v>
                </c:pt>
                <c:pt idx="36104">
                  <c:v>0.003148148</c:v>
                </c:pt>
                <c:pt idx="36105">
                  <c:v>0.001400463</c:v>
                </c:pt>
                <c:pt idx="36106">
                  <c:v>0.001898148</c:v>
                </c:pt>
                <c:pt idx="36107">
                  <c:v>0.001666667</c:v>
                </c:pt>
                <c:pt idx="36108">
                  <c:v>0.003923611</c:v>
                </c:pt>
                <c:pt idx="36109">
                  <c:v>0.001782407</c:v>
                </c:pt>
                <c:pt idx="36110">
                  <c:v>0.00369213</c:v>
                </c:pt>
                <c:pt idx="36111">
                  <c:v>0.007037037</c:v>
                </c:pt>
                <c:pt idx="36112">
                  <c:v>0.002523148</c:v>
                </c:pt>
                <c:pt idx="36113">
                  <c:v>0.004606481</c:v>
                </c:pt>
                <c:pt idx="36114">
                  <c:v>0.001435185</c:v>
                </c:pt>
                <c:pt idx="36115">
                  <c:v>0.001006944</c:v>
                </c:pt>
                <c:pt idx="36116">
                  <c:v>0.001747685</c:v>
                </c:pt>
                <c:pt idx="36117">
                  <c:v>0.001006944</c:v>
                </c:pt>
                <c:pt idx="36118">
                  <c:v>0.001030093</c:v>
                </c:pt>
                <c:pt idx="36119">
                  <c:v>0.002118056</c:v>
                </c:pt>
                <c:pt idx="36120">
                  <c:v>0.003125</c:v>
                </c:pt>
                <c:pt idx="36121">
                  <c:v>0.002858796</c:v>
                </c:pt>
                <c:pt idx="36122">
                  <c:v>0.002384259</c:v>
                </c:pt>
                <c:pt idx="36123">
                  <c:v>0.000983796</c:v>
                </c:pt>
                <c:pt idx="36124">
                  <c:v>0.003761574</c:v>
                </c:pt>
                <c:pt idx="36125">
                  <c:v>0.007893519</c:v>
                </c:pt>
                <c:pt idx="36126">
                  <c:v>0.005347222</c:v>
                </c:pt>
                <c:pt idx="36127">
                  <c:v>0.00275463</c:v>
                </c:pt>
                <c:pt idx="36128">
                  <c:v>0.0009375</c:v>
                </c:pt>
                <c:pt idx="36129">
                  <c:v>0.000787037</c:v>
                </c:pt>
                <c:pt idx="36130">
                  <c:v>0.001469907</c:v>
                </c:pt>
                <c:pt idx="36131">
                  <c:v>0.001828704</c:v>
                </c:pt>
                <c:pt idx="36132">
                  <c:v>0.003055556</c:v>
                </c:pt>
                <c:pt idx="36133">
                  <c:v>0.003993056</c:v>
                </c:pt>
                <c:pt idx="36134">
                  <c:v>0.002939815</c:v>
                </c:pt>
                <c:pt idx="36135">
                  <c:v>0.000891204</c:v>
                </c:pt>
                <c:pt idx="36136">
                  <c:v>0.002534722</c:v>
                </c:pt>
                <c:pt idx="36137">
                  <c:v>0.002025463</c:v>
                </c:pt>
                <c:pt idx="36138">
                  <c:v>0.002789352</c:v>
                </c:pt>
                <c:pt idx="36139">
                  <c:v>0.0034375</c:v>
                </c:pt>
                <c:pt idx="36140">
                  <c:v>0.00119213</c:v>
                </c:pt>
                <c:pt idx="36141">
                  <c:v>0.002291667</c:v>
                </c:pt>
                <c:pt idx="36142">
                  <c:v>0.002106481</c:v>
                </c:pt>
                <c:pt idx="36143">
                  <c:v>0.002615741</c:v>
                </c:pt>
                <c:pt idx="36144">
                  <c:v>0.001539352</c:v>
                </c:pt>
                <c:pt idx="36145">
                  <c:v>0.001423611</c:v>
                </c:pt>
                <c:pt idx="36146">
                  <c:v>0.001585648</c:v>
                </c:pt>
                <c:pt idx="36147">
                  <c:v>0.001412037</c:v>
                </c:pt>
                <c:pt idx="36148">
                  <c:v>0.002696759</c:v>
                </c:pt>
                <c:pt idx="36149">
                  <c:v>0.000983796</c:v>
                </c:pt>
                <c:pt idx="36150">
                  <c:v>0.00275463</c:v>
                </c:pt>
                <c:pt idx="36151">
                  <c:v>0.004722222</c:v>
                </c:pt>
                <c:pt idx="36152">
                  <c:v>0.004953704</c:v>
                </c:pt>
                <c:pt idx="36153">
                  <c:v>0.004884259</c:v>
                </c:pt>
                <c:pt idx="36154">
                  <c:v>0.000509259</c:v>
                </c:pt>
                <c:pt idx="36155">
                  <c:v>0.001053241</c:v>
                </c:pt>
                <c:pt idx="36156">
                  <c:v>0.000868056</c:v>
                </c:pt>
                <c:pt idx="36157">
                  <c:v>0.000416667</c:v>
                </c:pt>
                <c:pt idx="36158">
                  <c:v>0.000428241</c:v>
                </c:pt>
                <c:pt idx="36159">
                  <c:v>0.003773148</c:v>
                </c:pt>
                <c:pt idx="36160">
                  <c:v>0.001203704</c:v>
                </c:pt>
                <c:pt idx="36161">
                  <c:v>0.000509259</c:v>
                </c:pt>
                <c:pt idx="36162">
                  <c:v>0.004351852</c:v>
                </c:pt>
                <c:pt idx="36163">
                  <c:v>0.003738426</c:v>
                </c:pt>
                <c:pt idx="36164">
                  <c:v>0.003576389</c:v>
                </c:pt>
                <c:pt idx="36165">
                  <c:v>0.004016204</c:v>
                </c:pt>
                <c:pt idx="36166">
                  <c:v>0.00150463</c:v>
                </c:pt>
                <c:pt idx="36167">
                  <c:v>0.002395833</c:v>
                </c:pt>
                <c:pt idx="36168">
                  <c:v>0.00400463</c:v>
                </c:pt>
                <c:pt idx="36169">
                  <c:v>0.001782407</c:v>
                </c:pt>
                <c:pt idx="36170">
                  <c:v>0.002337963</c:v>
                </c:pt>
                <c:pt idx="36171">
                  <c:v>0.001701389</c:v>
                </c:pt>
                <c:pt idx="36172">
                  <c:v>0.00099537</c:v>
                </c:pt>
                <c:pt idx="36173">
                  <c:v>0.005821759</c:v>
                </c:pt>
                <c:pt idx="36174">
                  <c:v>0.002048611</c:v>
                </c:pt>
                <c:pt idx="36175">
                  <c:v>0.002152778</c:v>
                </c:pt>
                <c:pt idx="36176">
                  <c:v>0.003865741</c:v>
                </c:pt>
                <c:pt idx="36177">
                  <c:v>0.003171296</c:v>
                </c:pt>
                <c:pt idx="36178">
                  <c:v>0.003310185</c:v>
                </c:pt>
                <c:pt idx="36179">
                  <c:v>0.001550926</c:v>
                </c:pt>
                <c:pt idx="36180">
                  <c:v>0.001203704</c:v>
                </c:pt>
                <c:pt idx="36181">
                  <c:v>0.000462963</c:v>
                </c:pt>
                <c:pt idx="36182">
                  <c:v>0.007083333</c:v>
                </c:pt>
                <c:pt idx="36183">
                  <c:v>0.005856481</c:v>
                </c:pt>
                <c:pt idx="36184">
                  <c:v>0.002210648</c:v>
                </c:pt>
                <c:pt idx="36185">
                  <c:v>0.002164352</c:v>
                </c:pt>
                <c:pt idx="36186">
                  <c:v>0.003425926</c:v>
                </c:pt>
                <c:pt idx="36187">
                  <c:v>0.002013889</c:v>
                </c:pt>
                <c:pt idx="36188">
                  <c:v>0.002592593</c:v>
                </c:pt>
                <c:pt idx="36189">
                  <c:v>0.002719907</c:v>
                </c:pt>
                <c:pt idx="36190">
                  <c:v>0.001481481</c:v>
                </c:pt>
                <c:pt idx="36191">
                  <c:v>0.001666667</c:v>
                </c:pt>
                <c:pt idx="36192">
                  <c:v>0.000636574</c:v>
                </c:pt>
                <c:pt idx="36193">
                  <c:v>0.007928241</c:v>
                </c:pt>
                <c:pt idx="36194">
                  <c:v>0.005543981</c:v>
                </c:pt>
                <c:pt idx="36195">
                  <c:v>0.004780093</c:v>
                </c:pt>
                <c:pt idx="36196">
                  <c:v>0.00244213</c:v>
                </c:pt>
                <c:pt idx="36197">
                  <c:v>0.001493056</c:v>
                </c:pt>
                <c:pt idx="36198">
                  <c:v>0.003414352</c:v>
                </c:pt>
                <c:pt idx="36199">
                  <c:v>0.002511574</c:v>
                </c:pt>
                <c:pt idx="36200">
                  <c:v>0.0025</c:v>
                </c:pt>
                <c:pt idx="36201">
                  <c:v>0.001759259</c:v>
                </c:pt>
                <c:pt idx="36202">
                  <c:v>0.011851852</c:v>
                </c:pt>
                <c:pt idx="36203">
                  <c:v>0.0046875</c:v>
                </c:pt>
                <c:pt idx="36204">
                  <c:v>0.001493056</c:v>
                </c:pt>
                <c:pt idx="36205">
                  <c:v>0.007893519</c:v>
                </c:pt>
                <c:pt idx="36206">
                  <c:v>0.004178241</c:v>
                </c:pt>
                <c:pt idx="36207">
                  <c:v>0.003599537</c:v>
                </c:pt>
                <c:pt idx="36208">
                  <c:v>0.008634259</c:v>
                </c:pt>
                <c:pt idx="36209">
                  <c:v>0.004027778</c:v>
                </c:pt>
                <c:pt idx="36210">
                  <c:v>0.003275463</c:v>
                </c:pt>
                <c:pt idx="36211">
                  <c:v>0.00125</c:v>
                </c:pt>
                <c:pt idx="36212">
                  <c:v>0.006747685</c:v>
                </c:pt>
                <c:pt idx="36213">
                  <c:v>0.00306713</c:v>
                </c:pt>
                <c:pt idx="36214">
                  <c:v>0.001689815</c:v>
                </c:pt>
                <c:pt idx="36215">
                  <c:v>0.005636574</c:v>
                </c:pt>
                <c:pt idx="36216">
                  <c:v>0.012141204</c:v>
                </c:pt>
                <c:pt idx="36217">
                  <c:v>0.005393519</c:v>
                </c:pt>
                <c:pt idx="36218">
                  <c:v>0.004027778</c:v>
                </c:pt>
                <c:pt idx="36219">
                  <c:v>0.003043981</c:v>
                </c:pt>
                <c:pt idx="36220">
                  <c:v>0.000960648</c:v>
                </c:pt>
                <c:pt idx="36221">
                  <c:v>0.00375</c:v>
                </c:pt>
                <c:pt idx="36222">
                  <c:v>0.003090278</c:v>
                </c:pt>
                <c:pt idx="36223">
                  <c:v>0.003935185</c:v>
                </c:pt>
                <c:pt idx="36224">
                  <c:v>0.006319444</c:v>
                </c:pt>
                <c:pt idx="36225">
                  <c:v>0.004212963</c:v>
                </c:pt>
                <c:pt idx="36226">
                  <c:v>0.001805556</c:v>
                </c:pt>
                <c:pt idx="36227">
                  <c:v>0.003333333</c:v>
                </c:pt>
                <c:pt idx="36228">
                  <c:v>0.001493056</c:v>
                </c:pt>
                <c:pt idx="36229">
                  <c:v>0.003263889</c:v>
                </c:pt>
                <c:pt idx="36230">
                  <c:v>0.001030093</c:v>
                </c:pt>
                <c:pt idx="36231">
                  <c:v>0.001759259</c:v>
                </c:pt>
                <c:pt idx="36232">
                  <c:v>0.003738426</c:v>
                </c:pt>
                <c:pt idx="36233">
                  <c:v>0.003599537</c:v>
                </c:pt>
                <c:pt idx="36234">
                  <c:v>0.00125</c:v>
                </c:pt>
                <c:pt idx="36235">
                  <c:v>0.002303241</c:v>
                </c:pt>
                <c:pt idx="36236">
                  <c:v>0.006342593</c:v>
                </c:pt>
                <c:pt idx="36237">
                  <c:v>0.002048611</c:v>
                </c:pt>
                <c:pt idx="36238">
                  <c:v>0.000833333</c:v>
                </c:pt>
                <c:pt idx="36239">
                  <c:v>0.000300926</c:v>
                </c:pt>
                <c:pt idx="36240">
                  <c:v>0.008252315</c:v>
                </c:pt>
                <c:pt idx="36241">
                  <c:v>0.000173611</c:v>
                </c:pt>
                <c:pt idx="36242">
                  <c:v>0.004895833</c:v>
                </c:pt>
                <c:pt idx="36243">
                  <c:v>0.0009375</c:v>
                </c:pt>
                <c:pt idx="36244">
                  <c:v>0.00244213</c:v>
                </c:pt>
                <c:pt idx="36245">
                  <c:v>0.003726852</c:v>
                </c:pt>
                <c:pt idx="36246">
                  <c:v>0.004039352</c:v>
                </c:pt>
                <c:pt idx="36247">
                  <c:v>0.001180556</c:v>
                </c:pt>
                <c:pt idx="36248">
                  <c:v>0.000949074</c:v>
                </c:pt>
                <c:pt idx="36249">
                  <c:v>0.000972222</c:v>
                </c:pt>
                <c:pt idx="36250">
                  <c:v>0.000104167</c:v>
                </c:pt>
                <c:pt idx="36251">
                  <c:v>0.000231481</c:v>
                </c:pt>
                <c:pt idx="36252">
                  <c:v>0.000243056</c:v>
                </c:pt>
                <c:pt idx="36253">
                  <c:v>0.000717593</c:v>
                </c:pt>
                <c:pt idx="36254">
                  <c:v>0.001597222</c:v>
                </c:pt>
                <c:pt idx="36255">
                  <c:v>0.000706019</c:v>
                </c:pt>
                <c:pt idx="36256">
                  <c:v>0.000347222</c:v>
                </c:pt>
                <c:pt idx="36257">
                  <c:v>0.001018519</c:v>
                </c:pt>
                <c:pt idx="36258">
                  <c:v>0.008842593</c:v>
                </c:pt>
                <c:pt idx="36259">
                  <c:v>0.000162037</c:v>
                </c:pt>
                <c:pt idx="36260">
                  <c:v>0.000115741</c:v>
                </c:pt>
                <c:pt idx="36261">
                  <c:v>0.001446759</c:v>
                </c:pt>
                <c:pt idx="36262">
                  <c:v>0.000578704</c:v>
                </c:pt>
                <c:pt idx="36263">
                  <c:v>0.000324074</c:v>
                </c:pt>
                <c:pt idx="36264">
                  <c:v>0.000173611</c:v>
                </c:pt>
                <c:pt idx="36265">
                  <c:v>0.000925926</c:v>
                </c:pt>
                <c:pt idx="36266">
                  <c:v>0.00125</c:v>
                </c:pt>
                <c:pt idx="36267">
                  <c:v>0.003414352</c:v>
                </c:pt>
                <c:pt idx="36268">
                  <c:v>0.002997685</c:v>
                </c:pt>
                <c:pt idx="36269">
                  <c:v>0.000625</c:v>
                </c:pt>
                <c:pt idx="36270">
                  <c:v>0.006631944</c:v>
                </c:pt>
                <c:pt idx="36271">
                  <c:v>0.007546296</c:v>
                </c:pt>
                <c:pt idx="36272">
                  <c:v>0.00025463</c:v>
                </c:pt>
                <c:pt idx="36273">
                  <c:v>0.005127315</c:v>
                </c:pt>
                <c:pt idx="36274">
                  <c:v>0.000636574</c:v>
                </c:pt>
                <c:pt idx="36275">
                  <c:v>0.000775463</c:v>
                </c:pt>
                <c:pt idx="36276">
                  <c:v>0.002384259</c:v>
                </c:pt>
                <c:pt idx="36277">
                  <c:v>0.000740741</c:v>
                </c:pt>
                <c:pt idx="36278">
                  <c:v>0.002881944</c:v>
                </c:pt>
                <c:pt idx="36279">
                  <c:v>0.005613426</c:v>
                </c:pt>
                <c:pt idx="36280">
                  <c:v>0.000300926</c:v>
                </c:pt>
                <c:pt idx="36281">
                  <c:v>0.001087963</c:v>
                </c:pt>
                <c:pt idx="36282">
                  <c:v>0.00224537</c:v>
                </c:pt>
                <c:pt idx="36283">
                  <c:v>0.003576389</c:v>
                </c:pt>
                <c:pt idx="36284">
                  <c:v>0.003622685</c:v>
                </c:pt>
                <c:pt idx="36285">
                  <c:v>0.007604167</c:v>
                </c:pt>
                <c:pt idx="36286">
                  <c:v>0.006678241</c:v>
                </c:pt>
                <c:pt idx="36287">
                  <c:v>0.000381944</c:v>
                </c:pt>
                <c:pt idx="36288">
                  <c:v>0.001828704</c:v>
                </c:pt>
                <c:pt idx="36289">
                  <c:v>0.005289352</c:v>
                </c:pt>
                <c:pt idx="36290">
                  <c:v>0.004201389</c:v>
                </c:pt>
                <c:pt idx="36291">
                  <c:v>0.006331019</c:v>
                </c:pt>
                <c:pt idx="36292">
                  <c:v>0.004988426</c:v>
                </c:pt>
                <c:pt idx="36293">
                  <c:v>0.002430556</c:v>
                </c:pt>
                <c:pt idx="36294">
                  <c:v>0.005810185</c:v>
                </c:pt>
                <c:pt idx="36295">
                  <c:v>0.001608796</c:v>
                </c:pt>
                <c:pt idx="36296">
                  <c:v>0.000659722</c:v>
                </c:pt>
                <c:pt idx="36297">
                  <c:v>0.002453704</c:v>
                </c:pt>
                <c:pt idx="36298">
                  <c:v>8.10185E-05</c:v>
                </c:pt>
                <c:pt idx="36299">
                  <c:v>0.006111111</c:v>
                </c:pt>
                <c:pt idx="36300">
                  <c:v>0.002256944</c:v>
                </c:pt>
                <c:pt idx="36301">
                  <c:v>0.001956019</c:v>
                </c:pt>
                <c:pt idx="36302">
                  <c:v>0.002430556</c:v>
                </c:pt>
                <c:pt idx="36303">
                  <c:v>0.002071759</c:v>
                </c:pt>
                <c:pt idx="36304">
                  <c:v>0.001226852</c:v>
                </c:pt>
                <c:pt idx="36305">
                  <c:v>0.000104167</c:v>
                </c:pt>
                <c:pt idx="36306">
                  <c:v>0.008287037</c:v>
                </c:pt>
                <c:pt idx="36307">
                  <c:v>0.001087963</c:v>
                </c:pt>
                <c:pt idx="36308">
                  <c:v>0.000844907</c:v>
                </c:pt>
                <c:pt idx="36309">
                  <c:v>0.003622685</c:v>
                </c:pt>
                <c:pt idx="36310">
                  <c:v>0.000763889</c:v>
                </c:pt>
                <c:pt idx="36311">
                  <c:v>0.001655093</c:v>
                </c:pt>
                <c:pt idx="36312">
                  <c:v>0.003020833</c:v>
                </c:pt>
                <c:pt idx="36313">
                  <c:v>0.006979167</c:v>
                </c:pt>
                <c:pt idx="36314">
                  <c:v>0.005740741</c:v>
                </c:pt>
                <c:pt idx="36315">
                  <c:v>0.001006944</c:v>
                </c:pt>
                <c:pt idx="36316">
                  <c:v>0.00125</c:v>
                </c:pt>
                <c:pt idx="36317">
                  <c:v>0.003298611</c:v>
                </c:pt>
                <c:pt idx="36318">
                  <c:v>0.006712963</c:v>
                </c:pt>
                <c:pt idx="36319">
                  <c:v>0.002395833</c:v>
                </c:pt>
                <c:pt idx="36320">
                  <c:v>0.001481481</c:v>
                </c:pt>
                <c:pt idx="36321">
                  <c:v>8.10185E-05</c:v>
                </c:pt>
                <c:pt idx="36322">
                  <c:v>0.003206019</c:v>
                </c:pt>
                <c:pt idx="36323">
                  <c:v>0.000462963</c:v>
                </c:pt>
                <c:pt idx="36324">
                  <c:v>0.012013889</c:v>
                </c:pt>
                <c:pt idx="36325">
                  <c:v>0.001087963</c:v>
                </c:pt>
                <c:pt idx="36326">
                  <c:v>0.00400463</c:v>
                </c:pt>
                <c:pt idx="36327">
                  <c:v>0.000717593</c:v>
                </c:pt>
                <c:pt idx="36328">
                  <c:v>0.000752315</c:v>
                </c:pt>
                <c:pt idx="36329">
                  <c:v>0.003946759</c:v>
                </c:pt>
                <c:pt idx="36330">
                  <c:v>0.000138889</c:v>
                </c:pt>
                <c:pt idx="36331">
                  <c:v>0.00037037</c:v>
                </c:pt>
                <c:pt idx="36332">
                  <c:v>0.003981481</c:v>
                </c:pt>
                <c:pt idx="36333">
                  <c:v>0.002256944</c:v>
                </c:pt>
                <c:pt idx="36334">
                  <c:v>0.005428241</c:v>
                </c:pt>
                <c:pt idx="36335">
                  <c:v>0.000671296</c:v>
                </c:pt>
                <c:pt idx="36336">
                  <c:v>0.001793981</c:v>
                </c:pt>
                <c:pt idx="36337">
                  <c:v>0.007280093</c:v>
                </c:pt>
                <c:pt idx="36338">
                  <c:v>0.0028125</c:v>
                </c:pt>
                <c:pt idx="36339">
                  <c:v>0.000138889</c:v>
                </c:pt>
                <c:pt idx="36340">
                  <c:v>0.000486111</c:v>
                </c:pt>
                <c:pt idx="36341">
                  <c:v>0.005324074</c:v>
                </c:pt>
                <c:pt idx="36342">
                  <c:v>0.002118056</c:v>
                </c:pt>
                <c:pt idx="36343">
                  <c:v>0.002800926</c:v>
                </c:pt>
                <c:pt idx="36344">
                  <c:v>0.001296296</c:v>
                </c:pt>
                <c:pt idx="36345">
                  <c:v>0.002280093</c:v>
                </c:pt>
                <c:pt idx="36346">
                  <c:v>0.001736111</c:v>
                </c:pt>
                <c:pt idx="36347">
                  <c:v>0.017523148</c:v>
                </c:pt>
                <c:pt idx="36348">
                  <c:v>0.000173611</c:v>
                </c:pt>
                <c:pt idx="36349">
                  <c:v>0.000729167</c:v>
                </c:pt>
                <c:pt idx="36350">
                  <c:v>0.004884259</c:v>
                </c:pt>
                <c:pt idx="36351">
                  <c:v>0.002476852</c:v>
                </c:pt>
                <c:pt idx="36352">
                  <c:v>0.002106481</c:v>
                </c:pt>
                <c:pt idx="36353">
                  <c:v>0.001759259</c:v>
                </c:pt>
                <c:pt idx="36354">
                  <c:v>0.00287037</c:v>
                </c:pt>
                <c:pt idx="36355">
                  <c:v>0.000775463</c:v>
                </c:pt>
                <c:pt idx="36356">
                  <c:v>0.003229167</c:v>
                </c:pt>
                <c:pt idx="36357">
                  <c:v>0.00255787</c:v>
                </c:pt>
                <c:pt idx="36358">
                  <c:v>0.002175926</c:v>
                </c:pt>
                <c:pt idx="36359">
                  <c:v>0.002939815</c:v>
                </c:pt>
                <c:pt idx="36360">
                  <c:v>0.002673611</c:v>
                </c:pt>
                <c:pt idx="36361">
                  <c:v>0.0015625</c:v>
                </c:pt>
                <c:pt idx="36362">
                  <c:v>0.002453704</c:v>
                </c:pt>
                <c:pt idx="36363">
                  <c:v>0.002627315</c:v>
                </c:pt>
                <c:pt idx="36364">
                  <c:v>0.000983796</c:v>
                </c:pt>
                <c:pt idx="36365">
                  <c:v>0.002546296</c:v>
                </c:pt>
                <c:pt idx="36366">
                  <c:v>0.000925926</c:v>
                </c:pt>
                <c:pt idx="36367">
                  <c:v>0.003935185</c:v>
                </c:pt>
                <c:pt idx="36368">
                  <c:v>0.002337963</c:v>
                </c:pt>
                <c:pt idx="36369">
                  <c:v>0.006354167</c:v>
                </c:pt>
                <c:pt idx="36370">
                  <c:v>0.005462963</c:v>
                </c:pt>
                <c:pt idx="36371">
                  <c:v>0.004733796</c:v>
                </c:pt>
                <c:pt idx="36372">
                  <c:v>0.002731481</c:v>
                </c:pt>
                <c:pt idx="36373">
                  <c:v>0.003564815</c:v>
                </c:pt>
                <c:pt idx="36374">
                  <c:v>0.001053241</c:v>
                </c:pt>
                <c:pt idx="36375">
                  <c:v>0.001041667</c:v>
                </c:pt>
                <c:pt idx="36376">
                  <c:v>0.002152778</c:v>
                </c:pt>
                <c:pt idx="36377">
                  <c:v>0.001597222</c:v>
                </c:pt>
                <c:pt idx="36378">
                  <c:v>0.005115741</c:v>
                </c:pt>
                <c:pt idx="36379">
                  <c:v>0.003206019</c:v>
                </c:pt>
                <c:pt idx="36380">
                  <c:v>0.002314815</c:v>
                </c:pt>
                <c:pt idx="36381">
                  <c:v>0.001863426</c:v>
                </c:pt>
                <c:pt idx="36382">
                  <c:v>0.000590278</c:v>
                </c:pt>
                <c:pt idx="36383">
                  <c:v>0.003032407</c:v>
                </c:pt>
                <c:pt idx="36384">
                  <c:v>0.00056713</c:v>
                </c:pt>
                <c:pt idx="36385">
                  <c:v>0.004270833</c:v>
                </c:pt>
                <c:pt idx="36386">
                  <c:v>0.005451389</c:v>
                </c:pt>
                <c:pt idx="36387">
                  <c:v>0.002291667</c:v>
                </c:pt>
                <c:pt idx="36388">
                  <c:v>0.006574074</c:v>
                </c:pt>
                <c:pt idx="36389">
                  <c:v>0.001342593</c:v>
                </c:pt>
                <c:pt idx="36390">
                  <c:v>0.001886574</c:v>
                </c:pt>
                <c:pt idx="36391">
                  <c:v>0.001157407</c:v>
                </c:pt>
                <c:pt idx="36392">
                  <c:v>0.00068287</c:v>
                </c:pt>
                <c:pt idx="36393">
                  <c:v>0.007939815</c:v>
                </c:pt>
                <c:pt idx="36394">
                  <c:v>0.000324074</c:v>
                </c:pt>
                <c:pt idx="36395">
                  <c:v>0.002962963</c:v>
                </c:pt>
                <c:pt idx="36396">
                  <c:v>0.003414352</c:v>
                </c:pt>
                <c:pt idx="36397">
                  <c:v>0.001319444</c:v>
                </c:pt>
                <c:pt idx="36398">
                  <c:v>0.008483796</c:v>
                </c:pt>
                <c:pt idx="36399">
                  <c:v>0.001967593</c:v>
                </c:pt>
                <c:pt idx="36400">
                  <c:v>0.002476852</c:v>
                </c:pt>
                <c:pt idx="36401">
                  <c:v>0.001168981</c:v>
                </c:pt>
                <c:pt idx="36402">
                  <c:v>0.005486111</c:v>
                </c:pt>
                <c:pt idx="36403">
                  <c:v>0.003541667</c:v>
                </c:pt>
                <c:pt idx="36404">
                  <c:v>0.001226852</c:v>
                </c:pt>
                <c:pt idx="36405">
                  <c:v>0.000162037</c:v>
                </c:pt>
                <c:pt idx="36406">
                  <c:v>0.002673611</c:v>
                </c:pt>
                <c:pt idx="36407">
                  <c:v>0.002777778</c:v>
                </c:pt>
                <c:pt idx="36408">
                  <c:v>0.008113426</c:v>
                </c:pt>
                <c:pt idx="36409">
                  <c:v>0.002673611</c:v>
                </c:pt>
                <c:pt idx="36410">
                  <c:v>0.007708333</c:v>
                </c:pt>
                <c:pt idx="36411">
                  <c:v>0.002858796</c:v>
                </c:pt>
                <c:pt idx="36412">
                  <c:v>0.002766204</c:v>
                </c:pt>
                <c:pt idx="36413">
                  <c:v>0.008240741</c:v>
                </c:pt>
                <c:pt idx="36414">
                  <c:v>0.002534722</c:v>
                </c:pt>
                <c:pt idx="36415">
                  <c:v>0.002303241</c:v>
                </c:pt>
                <c:pt idx="36416">
                  <c:v>0.001018519</c:v>
                </c:pt>
                <c:pt idx="36417">
                  <c:v>0.001180556</c:v>
                </c:pt>
                <c:pt idx="36418">
                  <c:v>0.0025</c:v>
                </c:pt>
                <c:pt idx="36419">
                  <c:v>0.002199074</c:v>
                </c:pt>
                <c:pt idx="36420">
                  <c:v>0.002094907</c:v>
                </c:pt>
                <c:pt idx="36421">
                  <c:v>0.000844907</c:v>
                </c:pt>
                <c:pt idx="36422">
                  <c:v>0.0046875</c:v>
                </c:pt>
                <c:pt idx="36423">
                  <c:v>0.002361111</c:v>
                </c:pt>
                <c:pt idx="36424">
                  <c:v>0.003171296</c:v>
                </c:pt>
                <c:pt idx="36425">
                  <c:v>0.002627315</c:v>
                </c:pt>
                <c:pt idx="36426">
                  <c:v>0.004166667</c:v>
                </c:pt>
                <c:pt idx="36427">
                  <c:v>0.005671296</c:v>
                </c:pt>
                <c:pt idx="36428">
                  <c:v>0.001215278</c:v>
                </c:pt>
                <c:pt idx="36429">
                  <c:v>0.0021875</c:v>
                </c:pt>
                <c:pt idx="36430">
                  <c:v>0.001655093</c:v>
                </c:pt>
                <c:pt idx="36431">
                  <c:v>0.000208333</c:v>
                </c:pt>
                <c:pt idx="36432">
                  <c:v>0.001724537</c:v>
                </c:pt>
                <c:pt idx="36433">
                  <c:v>0.002569444</c:v>
                </c:pt>
                <c:pt idx="36434">
                  <c:v>0.001516204</c:v>
                </c:pt>
                <c:pt idx="36435">
                  <c:v>0.002604167</c:v>
                </c:pt>
                <c:pt idx="36436">
                  <c:v>0.000243056</c:v>
                </c:pt>
                <c:pt idx="36437">
                  <c:v>0.001747685</c:v>
                </c:pt>
                <c:pt idx="36438">
                  <c:v>0.001215278</c:v>
                </c:pt>
                <c:pt idx="36439">
                  <c:v>9.25926E-05</c:v>
                </c:pt>
                <c:pt idx="36440">
                  <c:v>0.001319444</c:v>
                </c:pt>
                <c:pt idx="36441">
                  <c:v>0.001782407</c:v>
                </c:pt>
                <c:pt idx="36442">
                  <c:v>0.004016204</c:v>
                </c:pt>
                <c:pt idx="36443">
                  <c:v>0.003252315</c:v>
                </c:pt>
                <c:pt idx="36444">
                  <c:v>0.00119213</c:v>
                </c:pt>
                <c:pt idx="36445">
                  <c:v>0.001099537</c:v>
                </c:pt>
                <c:pt idx="36446">
                  <c:v>0.002476852</c:v>
                </c:pt>
                <c:pt idx="36447">
                  <c:v>0.003738426</c:v>
                </c:pt>
                <c:pt idx="36448">
                  <c:v>0.002280093</c:v>
                </c:pt>
                <c:pt idx="36449">
                  <c:v>0.005381944</c:v>
                </c:pt>
                <c:pt idx="36450">
                  <c:v>0.007268519</c:v>
                </c:pt>
                <c:pt idx="36451">
                  <c:v>0.001539352</c:v>
                </c:pt>
                <c:pt idx="36452">
                  <c:v>0.006400463</c:v>
                </c:pt>
                <c:pt idx="36453">
                  <c:v>0.00068287</c:v>
                </c:pt>
                <c:pt idx="36454">
                  <c:v>0.00056713</c:v>
                </c:pt>
                <c:pt idx="36455">
                  <c:v>0.008344907</c:v>
                </c:pt>
                <c:pt idx="36456">
                  <c:v>0.00099537</c:v>
                </c:pt>
                <c:pt idx="36457">
                  <c:v>0.000243056</c:v>
                </c:pt>
                <c:pt idx="36458">
                  <c:v>0.000671296</c:v>
                </c:pt>
                <c:pt idx="36459">
                  <c:v>0.001423611</c:v>
                </c:pt>
                <c:pt idx="36460">
                  <c:v>0.001319444</c:v>
                </c:pt>
                <c:pt idx="36461">
                  <c:v>0.000625</c:v>
                </c:pt>
                <c:pt idx="36462">
                  <c:v>0.000474537</c:v>
                </c:pt>
                <c:pt idx="36463">
                  <c:v>0.000405093</c:v>
                </c:pt>
                <c:pt idx="36464">
                  <c:v>0.003784722</c:v>
                </c:pt>
                <c:pt idx="36465">
                  <c:v>0.002048611</c:v>
                </c:pt>
                <c:pt idx="36466">
                  <c:v>0.000787037</c:v>
                </c:pt>
                <c:pt idx="36467">
                  <c:v>0.001446759</c:v>
                </c:pt>
                <c:pt idx="36468">
                  <c:v>0.006712963</c:v>
                </c:pt>
                <c:pt idx="36469">
                  <c:v>0.000914352</c:v>
                </c:pt>
                <c:pt idx="36470">
                  <c:v>0.011770833</c:v>
                </c:pt>
                <c:pt idx="36471">
                  <c:v>0.000983796</c:v>
                </c:pt>
                <c:pt idx="36472">
                  <c:v>0.000949074</c:v>
                </c:pt>
                <c:pt idx="36473">
                  <c:v>0.002164352</c:v>
                </c:pt>
                <c:pt idx="36474">
                  <c:v>0.000335648</c:v>
                </c:pt>
                <c:pt idx="36475">
                  <c:v>0.003263889</c:v>
                </c:pt>
                <c:pt idx="36476">
                  <c:v>0.007060185</c:v>
                </c:pt>
                <c:pt idx="36477">
                  <c:v>0.002974537</c:v>
                </c:pt>
                <c:pt idx="36478">
                  <c:v>0.001481481</c:v>
                </c:pt>
                <c:pt idx="36479">
                  <c:v>0.007199074</c:v>
                </c:pt>
                <c:pt idx="36480">
                  <c:v>0.005659722</c:v>
                </c:pt>
                <c:pt idx="36481">
                  <c:v>0.000810185</c:v>
                </c:pt>
                <c:pt idx="36482">
                  <c:v>0.003518519</c:v>
                </c:pt>
                <c:pt idx="36483">
                  <c:v>0.001180556</c:v>
                </c:pt>
                <c:pt idx="36484">
                  <c:v>0.003217593</c:v>
                </c:pt>
                <c:pt idx="36485">
                  <c:v>0.000763889</c:v>
                </c:pt>
                <c:pt idx="36486">
                  <c:v>0.000902778</c:v>
                </c:pt>
                <c:pt idx="36487">
                  <c:v>0.005</c:v>
                </c:pt>
                <c:pt idx="36488">
                  <c:v>0.00318287</c:v>
                </c:pt>
                <c:pt idx="36489">
                  <c:v>0.001689815</c:v>
                </c:pt>
                <c:pt idx="36490">
                  <c:v>0.001550926</c:v>
                </c:pt>
                <c:pt idx="36491">
                  <c:v>0.003622685</c:v>
                </c:pt>
                <c:pt idx="36492">
                  <c:v>0.003854167</c:v>
                </c:pt>
                <c:pt idx="36493">
                  <c:v>0.012893519</c:v>
                </c:pt>
                <c:pt idx="36494">
                  <c:v>0.000578704</c:v>
                </c:pt>
                <c:pt idx="36495">
                  <c:v>0.002395833</c:v>
                </c:pt>
                <c:pt idx="36496">
                  <c:v>0.002141204</c:v>
                </c:pt>
                <c:pt idx="36497">
                  <c:v>0.002280093</c:v>
                </c:pt>
                <c:pt idx="36498">
                  <c:v>0.007777778</c:v>
                </c:pt>
                <c:pt idx="36499">
                  <c:v>0.006388889</c:v>
                </c:pt>
                <c:pt idx="36500">
                  <c:v>0.002881944</c:v>
                </c:pt>
                <c:pt idx="36501">
                  <c:v>0.00099537</c:v>
                </c:pt>
                <c:pt idx="36502">
                  <c:v>0.004768519</c:v>
                </c:pt>
                <c:pt idx="36503">
                  <c:v>0.000833333</c:v>
                </c:pt>
                <c:pt idx="36504">
                  <c:v>0.003460648</c:v>
                </c:pt>
                <c:pt idx="36505">
                  <c:v>0.001435185</c:v>
                </c:pt>
                <c:pt idx="36506">
                  <c:v>0.002905093</c:v>
                </c:pt>
                <c:pt idx="36507">
                  <c:v>0.00462963</c:v>
                </c:pt>
                <c:pt idx="36508">
                  <c:v>0.000949074</c:v>
                </c:pt>
                <c:pt idx="36509">
                  <c:v>0.010763889</c:v>
                </c:pt>
                <c:pt idx="36510">
                  <c:v>0.003032407</c:v>
                </c:pt>
                <c:pt idx="36511">
                  <c:v>0.002048611</c:v>
                </c:pt>
                <c:pt idx="36512">
                  <c:v>0.001435185</c:v>
                </c:pt>
                <c:pt idx="36513">
                  <c:v>0.002766204</c:v>
                </c:pt>
                <c:pt idx="36514">
                  <c:v>0.001030093</c:v>
                </c:pt>
                <c:pt idx="36515">
                  <c:v>0.000462963</c:v>
                </c:pt>
                <c:pt idx="36516">
                  <c:v>0.000601852</c:v>
                </c:pt>
                <c:pt idx="36517">
                  <c:v>0.001840278</c:v>
                </c:pt>
                <c:pt idx="36518">
                  <c:v>0.003402778</c:v>
                </c:pt>
                <c:pt idx="36519">
                  <c:v>0.002025463</c:v>
                </c:pt>
                <c:pt idx="36520">
                  <c:v>0.001527778</c:v>
                </c:pt>
                <c:pt idx="36521">
                  <c:v>0.003263889</c:v>
                </c:pt>
                <c:pt idx="36522">
                  <c:v>0.003414352</c:v>
                </c:pt>
                <c:pt idx="36523">
                  <c:v>0.005844907</c:v>
                </c:pt>
                <c:pt idx="36524">
                  <c:v>0.007037037</c:v>
                </c:pt>
                <c:pt idx="36525">
                  <c:v>0.003020833</c:v>
                </c:pt>
                <c:pt idx="36526">
                  <c:v>0.001782407</c:v>
                </c:pt>
                <c:pt idx="36527">
                  <c:v>0.003819444</c:v>
                </c:pt>
                <c:pt idx="36528">
                  <c:v>0.001712963</c:v>
                </c:pt>
                <c:pt idx="36529">
                  <c:v>0.00087963</c:v>
                </c:pt>
                <c:pt idx="36530">
                  <c:v>0.002951389</c:v>
                </c:pt>
                <c:pt idx="36531">
                  <c:v>0.002233796</c:v>
                </c:pt>
                <c:pt idx="36532">
                  <c:v>0.00744213</c:v>
                </c:pt>
                <c:pt idx="36533">
                  <c:v>0.000856481</c:v>
                </c:pt>
                <c:pt idx="36534">
                  <c:v>0.005497685</c:v>
                </c:pt>
                <c:pt idx="36535">
                  <c:v>0.000474537</c:v>
                </c:pt>
                <c:pt idx="36536">
                  <c:v>0.001944444</c:v>
                </c:pt>
                <c:pt idx="36537">
                  <c:v>0.001076389</c:v>
                </c:pt>
                <c:pt idx="36538">
                  <c:v>0.001898148</c:v>
                </c:pt>
                <c:pt idx="36539">
                  <c:v>0.002638889</c:v>
                </c:pt>
                <c:pt idx="36540">
                  <c:v>0.00181713</c:v>
                </c:pt>
                <c:pt idx="36541">
                  <c:v>0.001863426</c:v>
                </c:pt>
                <c:pt idx="36542">
                  <c:v>0.003784722</c:v>
                </c:pt>
                <c:pt idx="36543">
                  <c:v>0.008773148</c:v>
                </c:pt>
                <c:pt idx="36544">
                  <c:v>0.000601852</c:v>
                </c:pt>
                <c:pt idx="36545">
                  <c:v>0.004293981</c:v>
                </c:pt>
                <c:pt idx="36546">
                  <c:v>0.004930556</c:v>
                </c:pt>
                <c:pt idx="36547">
                  <c:v>0.004270833</c:v>
                </c:pt>
                <c:pt idx="36548">
                  <c:v>0.001493056</c:v>
                </c:pt>
                <c:pt idx="36549">
                  <c:v>0.003055556</c:v>
                </c:pt>
                <c:pt idx="36550">
                  <c:v>0.002847222</c:v>
                </c:pt>
                <c:pt idx="36551">
                  <c:v>0.001678241</c:v>
                </c:pt>
                <c:pt idx="36552">
                  <c:v>0.00380787</c:v>
                </c:pt>
                <c:pt idx="36553">
                  <c:v>0.002800926</c:v>
                </c:pt>
                <c:pt idx="36554">
                  <c:v>0.000891204</c:v>
                </c:pt>
                <c:pt idx="36555">
                  <c:v>0.003090278</c:v>
                </c:pt>
                <c:pt idx="36556">
                  <c:v>0.001851852</c:v>
                </c:pt>
                <c:pt idx="36557">
                  <c:v>0.00212963</c:v>
                </c:pt>
                <c:pt idx="36558">
                  <c:v>0.003344907</c:v>
                </c:pt>
                <c:pt idx="36559">
                  <c:v>0.001655093</c:v>
                </c:pt>
                <c:pt idx="36560">
                  <c:v>0.003333333</c:v>
                </c:pt>
                <c:pt idx="36561">
                  <c:v>0.003530093</c:v>
                </c:pt>
                <c:pt idx="36562">
                  <c:v>0.002152778</c:v>
                </c:pt>
                <c:pt idx="36563">
                  <c:v>0.003425926</c:v>
                </c:pt>
                <c:pt idx="36564">
                  <c:v>0.000914352</c:v>
                </c:pt>
                <c:pt idx="36565">
                  <c:v>0.003020833</c:v>
                </c:pt>
                <c:pt idx="36566">
                  <c:v>0.002777778</c:v>
                </c:pt>
                <c:pt idx="36567">
                  <c:v>0.003125</c:v>
                </c:pt>
                <c:pt idx="36568">
                  <c:v>0.000543981</c:v>
                </c:pt>
                <c:pt idx="36569">
                  <c:v>0.000729167</c:v>
                </c:pt>
                <c:pt idx="36570">
                  <c:v>0.000659722</c:v>
                </c:pt>
                <c:pt idx="36571">
                  <c:v>0.002037037</c:v>
                </c:pt>
                <c:pt idx="36572">
                  <c:v>0.002233796</c:v>
                </c:pt>
                <c:pt idx="36573">
                  <c:v>0.003715278</c:v>
                </c:pt>
                <c:pt idx="36574">
                  <c:v>0.002314815</c:v>
                </c:pt>
                <c:pt idx="36575">
                  <c:v>0.001863426</c:v>
                </c:pt>
                <c:pt idx="36576">
                  <c:v>0.002361111</c:v>
                </c:pt>
                <c:pt idx="36577">
                  <c:v>0.002175926</c:v>
                </c:pt>
                <c:pt idx="36578">
                  <c:v>0.003356481</c:v>
                </c:pt>
                <c:pt idx="36579">
                  <c:v>0.002939815</c:v>
                </c:pt>
                <c:pt idx="36580">
                  <c:v>0.002685185</c:v>
                </c:pt>
                <c:pt idx="36581">
                  <c:v>0.001122685</c:v>
                </c:pt>
                <c:pt idx="36582">
                  <c:v>0.003425926</c:v>
                </c:pt>
                <c:pt idx="36583">
                  <c:v>0.003043981</c:v>
                </c:pt>
                <c:pt idx="36584">
                  <c:v>0.002638889</c:v>
                </c:pt>
                <c:pt idx="36585">
                  <c:v>0.003541667</c:v>
                </c:pt>
                <c:pt idx="36586">
                  <c:v>0.008981481</c:v>
                </c:pt>
                <c:pt idx="36587">
                  <c:v>0.004965278</c:v>
                </c:pt>
                <c:pt idx="36588">
                  <c:v>0.000590278</c:v>
                </c:pt>
                <c:pt idx="36589">
                  <c:v>0.001736111</c:v>
                </c:pt>
                <c:pt idx="36590">
                  <c:v>0.00318287</c:v>
                </c:pt>
                <c:pt idx="36591">
                  <c:v>0.001851852</c:v>
                </c:pt>
                <c:pt idx="36592">
                  <c:v>0.001446759</c:v>
                </c:pt>
                <c:pt idx="36593">
                  <c:v>0.001689815</c:v>
                </c:pt>
                <c:pt idx="36594">
                  <c:v>0.001979167</c:v>
                </c:pt>
                <c:pt idx="36595">
                  <c:v>0.001643519</c:v>
                </c:pt>
                <c:pt idx="36596">
                  <c:v>0.004976852</c:v>
                </c:pt>
                <c:pt idx="36597">
                  <c:v>0.0021875</c:v>
                </c:pt>
                <c:pt idx="36598">
                  <c:v>0.009236111</c:v>
                </c:pt>
                <c:pt idx="36599">
                  <c:v>0.000752315</c:v>
                </c:pt>
                <c:pt idx="36600">
                  <c:v>0.000763889</c:v>
                </c:pt>
                <c:pt idx="36601">
                  <c:v>0.000393519</c:v>
                </c:pt>
                <c:pt idx="36602">
                  <c:v>0.003854167</c:v>
                </c:pt>
                <c:pt idx="36603">
                  <c:v>0.001481481</c:v>
                </c:pt>
                <c:pt idx="36604">
                  <c:v>0.001180556</c:v>
                </c:pt>
                <c:pt idx="36605">
                  <c:v>0.00462963</c:v>
                </c:pt>
                <c:pt idx="36606">
                  <c:v>0.000798611</c:v>
                </c:pt>
                <c:pt idx="36607">
                  <c:v>0.001458333</c:v>
                </c:pt>
                <c:pt idx="36608">
                  <c:v>0.003298611</c:v>
                </c:pt>
                <c:pt idx="36609">
                  <c:v>0.001944444</c:v>
                </c:pt>
                <c:pt idx="36610">
                  <c:v>0.001539352</c:v>
                </c:pt>
                <c:pt idx="36611">
                  <c:v>0.001701389</c:v>
                </c:pt>
                <c:pt idx="36612">
                  <c:v>0.005462963</c:v>
                </c:pt>
                <c:pt idx="36613">
                  <c:v>0.002002315</c:v>
                </c:pt>
                <c:pt idx="36614">
                  <c:v>0.002546296</c:v>
                </c:pt>
                <c:pt idx="36615">
                  <c:v>0.00150463</c:v>
                </c:pt>
                <c:pt idx="36616">
                  <c:v>0.003460648</c:v>
                </c:pt>
                <c:pt idx="36617">
                  <c:v>0.002858796</c:v>
                </c:pt>
                <c:pt idx="36618">
                  <c:v>0.002523148</c:v>
                </c:pt>
                <c:pt idx="36619">
                  <c:v>0.005150463</c:v>
                </c:pt>
                <c:pt idx="36620">
                  <c:v>0.001284722</c:v>
                </c:pt>
                <c:pt idx="36621">
                  <c:v>0.002256944</c:v>
                </c:pt>
                <c:pt idx="36622">
                  <c:v>0.001712963</c:v>
                </c:pt>
                <c:pt idx="36623">
                  <c:v>0.001111111</c:v>
                </c:pt>
                <c:pt idx="36624">
                  <c:v>0.003310185</c:v>
                </c:pt>
                <c:pt idx="36625">
                  <c:v>0.000868056</c:v>
                </c:pt>
                <c:pt idx="36626">
                  <c:v>0.004467593</c:v>
                </c:pt>
                <c:pt idx="36627">
                  <c:v>0.006296296</c:v>
                </c:pt>
                <c:pt idx="36628">
                  <c:v>0.001469907</c:v>
                </c:pt>
                <c:pt idx="36629">
                  <c:v>0.006539352</c:v>
                </c:pt>
                <c:pt idx="36630">
                  <c:v>0.001793981</c:v>
                </c:pt>
                <c:pt idx="36631">
                  <c:v>0.00212963</c:v>
                </c:pt>
                <c:pt idx="36632">
                  <c:v>0.005555556</c:v>
                </c:pt>
                <c:pt idx="36633">
                  <c:v>0.014259259</c:v>
                </c:pt>
                <c:pt idx="36634">
                  <c:v>0.001539352</c:v>
                </c:pt>
                <c:pt idx="36635">
                  <c:v>0.002233796</c:v>
                </c:pt>
                <c:pt idx="36636">
                  <c:v>0.000810185</c:v>
                </c:pt>
                <c:pt idx="36637">
                  <c:v>0.002384259</c:v>
                </c:pt>
                <c:pt idx="36638">
                  <c:v>0.001759259</c:v>
                </c:pt>
                <c:pt idx="36639">
                  <c:v>0.000740741</c:v>
                </c:pt>
                <c:pt idx="36640">
                  <c:v>0.0028125</c:v>
                </c:pt>
                <c:pt idx="36641">
                  <c:v>0.003125</c:v>
                </c:pt>
                <c:pt idx="36642">
                  <c:v>0.00505787</c:v>
                </c:pt>
                <c:pt idx="36643">
                  <c:v>0.002997685</c:v>
                </c:pt>
                <c:pt idx="36644">
                  <c:v>0.003113426</c:v>
                </c:pt>
                <c:pt idx="36645">
                  <c:v>0.002106481</c:v>
                </c:pt>
                <c:pt idx="36646">
                  <c:v>0.005173611</c:v>
                </c:pt>
                <c:pt idx="36647">
                  <c:v>0.00275463</c:v>
                </c:pt>
                <c:pt idx="36648">
                  <c:v>0.001655093</c:v>
                </c:pt>
                <c:pt idx="36649">
                  <c:v>0.00474537</c:v>
                </c:pt>
                <c:pt idx="36650">
                  <c:v>0.005462963</c:v>
                </c:pt>
                <c:pt idx="36651">
                  <c:v>0.002939815</c:v>
                </c:pt>
                <c:pt idx="36652">
                  <c:v>0.000648148</c:v>
                </c:pt>
                <c:pt idx="36653">
                  <c:v>0.002361111</c:v>
                </c:pt>
                <c:pt idx="36654">
                  <c:v>0.002615741</c:v>
                </c:pt>
                <c:pt idx="36655">
                  <c:v>0.009479167</c:v>
                </c:pt>
                <c:pt idx="36656">
                  <c:v>0.002511574</c:v>
                </c:pt>
                <c:pt idx="36657">
                  <c:v>0.002511574</c:v>
                </c:pt>
                <c:pt idx="36658">
                  <c:v>0.004386574</c:v>
                </c:pt>
                <c:pt idx="36659">
                  <c:v>0.008310185</c:v>
                </c:pt>
                <c:pt idx="36660">
                  <c:v>0.003136574</c:v>
                </c:pt>
                <c:pt idx="36661">
                  <c:v>0</c:v>
                </c:pt>
                <c:pt idx="36662">
                  <c:v>0.002986111</c:v>
                </c:pt>
                <c:pt idx="36663">
                  <c:v>0.002083333</c:v>
                </c:pt>
                <c:pt idx="36664">
                  <c:v>0.003449074</c:v>
                </c:pt>
                <c:pt idx="36665">
                  <c:v>0.002268519</c:v>
                </c:pt>
                <c:pt idx="36666">
                  <c:v>0.001331019</c:v>
                </c:pt>
                <c:pt idx="36667">
                  <c:v>0.003784722</c:v>
                </c:pt>
                <c:pt idx="36668">
                  <c:v>0.011585648</c:v>
                </c:pt>
                <c:pt idx="36669">
                  <c:v>0.000833333</c:v>
                </c:pt>
                <c:pt idx="36670">
                  <c:v>0.005763889</c:v>
                </c:pt>
                <c:pt idx="36671">
                  <c:v>0.003229167</c:v>
                </c:pt>
                <c:pt idx="36672">
                  <c:v>0.000578704</c:v>
                </c:pt>
                <c:pt idx="36673">
                  <c:v>0.001979167</c:v>
                </c:pt>
                <c:pt idx="36674">
                  <c:v>0.00244213</c:v>
                </c:pt>
                <c:pt idx="36675">
                  <c:v>0.0065625</c:v>
                </c:pt>
                <c:pt idx="36676">
                  <c:v>0.008935185</c:v>
                </c:pt>
                <c:pt idx="36677">
                  <c:v>0.001388889</c:v>
                </c:pt>
                <c:pt idx="36678">
                  <c:v>0.002476852</c:v>
                </c:pt>
                <c:pt idx="36679">
                  <c:v>0.010150463</c:v>
                </c:pt>
                <c:pt idx="36680">
                  <c:v>0.000949074</c:v>
                </c:pt>
                <c:pt idx="36681">
                  <c:v>0.003518519</c:v>
                </c:pt>
                <c:pt idx="36682">
                  <c:v>0.003159722</c:v>
                </c:pt>
                <c:pt idx="36683">
                  <c:v>0.005451389</c:v>
                </c:pt>
                <c:pt idx="36684">
                  <c:v>0.001539352</c:v>
                </c:pt>
                <c:pt idx="36685">
                  <c:v>0.003483796</c:v>
                </c:pt>
                <c:pt idx="36686">
                  <c:v>0.004050926</c:v>
                </c:pt>
                <c:pt idx="36687">
                  <c:v>0.001087963</c:v>
                </c:pt>
                <c:pt idx="36688">
                  <c:v>0.016064815</c:v>
                </c:pt>
                <c:pt idx="36689">
                  <c:v>0.00587963</c:v>
                </c:pt>
                <c:pt idx="36690">
                  <c:v>0.003912037</c:v>
                </c:pt>
                <c:pt idx="36691">
                  <c:v>0.002407407</c:v>
                </c:pt>
                <c:pt idx="36692">
                  <c:v>0.013229167</c:v>
                </c:pt>
                <c:pt idx="36693">
                  <c:v>0.005821759</c:v>
                </c:pt>
                <c:pt idx="36694">
                  <c:v>0.000671296</c:v>
                </c:pt>
                <c:pt idx="36695">
                  <c:v>0.001643519</c:v>
                </c:pt>
                <c:pt idx="36696">
                  <c:v>0.002268519</c:v>
                </c:pt>
                <c:pt idx="36697">
                  <c:v>0.000729167</c:v>
                </c:pt>
                <c:pt idx="36698">
                  <c:v>0.002569444</c:v>
                </c:pt>
                <c:pt idx="36699">
                  <c:v>0.001944444</c:v>
                </c:pt>
                <c:pt idx="36700">
                  <c:v>0.001886574</c:v>
                </c:pt>
                <c:pt idx="36701">
                  <c:v>0.010543981</c:v>
                </c:pt>
                <c:pt idx="36702">
                  <c:v>0.000833333</c:v>
                </c:pt>
                <c:pt idx="36703">
                  <c:v>0.003159722</c:v>
                </c:pt>
                <c:pt idx="36704">
                  <c:v>0.003287037</c:v>
                </c:pt>
                <c:pt idx="36705">
                  <c:v>0.003333333</c:v>
                </c:pt>
                <c:pt idx="36706">
                  <c:v>0.001574074</c:v>
                </c:pt>
                <c:pt idx="36707">
                  <c:v>0.000763889</c:v>
                </c:pt>
                <c:pt idx="36708">
                  <c:v>0.005150463</c:v>
                </c:pt>
                <c:pt idx="36709">
                  <c:v>0.001423611</c:v>
                </c:pt>
                <c:pt idx="36710">
                  <c:v>0.000983796</c:v>
                </c:pt>
                <c:pt idx="36711">
                  <c:v>0.010729167</c:v>
                </c:pt>
                <c:pt idx="36712">
                  <c:v>0.000555556</c:v>
                </c:pt>
                <c:pt idx="36713">
                  <c:v>0.000763889</c:v>
                </c:pt>
                <c:pt idx="36714">
                  <c:v>0.0009375</c:v>
                </c:pt>
                <c:pt idx="36715">
                  <c:v>0.001030093</c:v>
                </c:pt>
                <c:pt idx="36716">
                  <c:v>0.003217593</c:v>
                </c:pt>
                <c:pt idx="36717">
                  <c:v>0.002476852</c:v>
                </c:pt>
                <c:pt idx="36718">
                  <c:v>0.001342593</c:v>
                </c:pt>
                <c:pt idx="36719">
                  <c:v>0.00193287</c:v>
                </c:pt>
                <c:pt idx="36720">
                  <c:v>0.000648148</c:v>
                </c:pt>
                <c:pt idx="36721">
                  <c:v>9.25926E-05</c:v>
                </c:pt>
                <c:pt idx="36722">
                  <c:v>0.002314815</c:v>
                </c:pt>
                <c:pt idx="36723">
                  <c:v>0.000868056</c:v>
                </c:pt>
                <c:pt idx="36724">
                  <c:v>0.000150463</c:v>
                </c:pt>
                <c:pt idx="36725">
                  <c:v>0.003611111</c:v>
                </c:pt>
                <c:pt idx="36726">
                  <c:v>0.001550926</c:v>
                </c:pt>
                <c:pt idx="36727">
                  <c:v>0.000393519</c:v>
                </c:pt>
                <c:pt idx="36728">
                  <c:v>0.000173611</c:v>
                </c:pt>
                <c:pt idx="36729">
                  <c:v>0.000150463</c:v>
                </c:pt>
                <c:pt idx="36730">
                  <c:v>0.00912037</c:v>
                </c:pt>
                <c:pt idx="36731">
                  <c:v>0.000289352</c:v>
                </c:pt>
                <c:pt idx="36732">
                  <c:v>0.000601852</c:v>
                </c:pt>
                <c:pt idx="36733">
                  <c:v>0.002951389</c:v>
                </c:pt>
                <c:pt idx="36734">
                  <c:v>0.002511574</c:v>
                </c:pt>
                <c:pt idx="36735">
                  <c:v>0.003645833</c:v>
                </c:pt>
                <c:pt idx="36736">
                  <c:v>0.002476852</c:v>
                </c:pt>
                <c:pt idx="36737">
                  <c:v>0.004074074</c:v>
                </c:pt>
                <c:pt idx="36738">
                  <c:v>0.001122685</c:v>
                </c:pt>
                <c:pt idx="36739">
                  <c:v>0.000625</c:v>
                </c:pt>
                <c:pt idx="36740">
                  <c:v>0.000891204</c:v>
                </c:pt>
                <c:pt idx="36741">
                  <c:v>0.000393519</c:v>
                </c:pt>
                <c:pt idx="36742">
                  <c:v>0.001203704</c:v>
                </c:pt>
                <c:pt idx="36743">
                  <c:v>0.000162037</c:v>
                </c:pt>
                <c:pt idx="36744">
                  <c:v>0.000173611</c:v>
                </c:pt>
                <c:pt idx="36745">
                  <c:v>0.000127315</c:v>
                </c:pt>
                <c:pt idx="36746">
                  <c:v>0.002280093</c:v>
                </c:pt>
                <c:pt idx="36747">
                  <c:v>0.001747685</c:v>
                </c:pt>
                <c:pt idx="36748">
                  <c:v>0.001516204</c:v>
                </c:pt>
                <c:pt idx="36749">
                  <c:v>0.00875</c:v>
                </c:pt>
                <c:pt idx="36750">
                  <c:v>0.008460648</c:v>
                </c:pt>
                <c:pt idx="36751">
                  <c:v>0.003518519</c:v>
                </c:pt>
                <c:pt idx="36752">
                  <c:v>0.004224537</c:v>
                </c:pt>
                <c:pt idx="36753">
                  <c:v>0.000231481</c:v>
                </c:pt>
                <c:pt idx="36754">
                  <c:v>0.000127315</c:v>
                </c:pt>
                <c:pt idx="36755">
                  <c:v>0.000578704</c:v>
                </c:pt>
                <c:pt idx="36756">
                  <c:v>0.001597222</c:v>
                </c:pt>
                <c:pt idx="36757">
                  <c:v>6.94444E-05</c:v>
                </c:pt>
                <c:pt idx="36758">
                  <c:v>0.000729167</c:v>
                </c:pt>
                <c:pt idx="36759">
                  <c:v>0.000486111</c:v>
                </c:pt>
                <c:pt idx="36760">
                  <c:v>0.003136574</c:v>
                </c:pt>
                <c:pt idx="36761">
                  <c:v>0.003946759</c:v>
                </c:pt>
                <c:pt idx="36762">
                  <c:v>0.001157407</c:v>
                </c:pt>
                <c:pt idx="36763">
                  <c:v>0.001423611</c:v>
                </c:pt>
                <c:pt idx="36764">
                  <c:v>0.000462963</c:v>
                </c:pt>
                <c:pt idx="36765">
                  <c:v>0.001319444</c:v>
                </c:pt>
                <c:pt idx="36766">
                  <c:v>0.001736111</c:v>
                </c:pt>
                <c:pt idx="36767">
                  <c:v>0.004988426</c:v>
                </c:pt>
                <c:pt idx="36768">
                  <c:v>0.000127315</c:v>
                </c:pt>
                <c:pt idx="36769">
                  <c:v>0.001053241</c:v>
                </c:pt>
                <c:pt idx="36770">
                  <c:v>0.001145833</c:v>
                </c:pt>
                <c:pt idx="36771">
                  <c:v>0.00056713</c:v>
                </c:pt>
                <c:pt idx="36772">
                  <c:v>0.010208333</c:v>
                </c:pt>
                <c:pt idx="36773">
                  <c:v>0.001828704</c:v>
                </c:pt>
                <c:pt idx="36774">
                  <c:v>0.005960648</c:v>
                </c:pt>
                <c:pt idx="36775">
                  <c:v>0.002384259</c:v>
                </c:pt>
                <c:pt idx="36776">
                  <c:v>0.002997685</c:v>
                </c:pt>
                <c:pt idx="36777">
                  <c:v>0.000289352</c:v>
                </c:pt>
                <c:pt idx="36778">
                  <c:v>0.003472222</c:v>
                </c:pt>
                <c:pt idx="36779">
                  <c:v>0.002847222</c:v>
                </c:pt>
                <c:pt idx="36780">
                  <c:v>0.002060185</c:v>
                </c:pt>
                <c:pt idx="36781">
                  <c:v>0.002326389</c:v>
                </c:pt>
                <c:pt idx="36782">
                  <c:v>0.003680556</c:v>
                </c:pt>
                <c:pt idx="36783">
                  <c:v>0.002476852</c:v>
                </c:pt>
                <c:pt idx="36784">
                  <c:v>0.002141204</c:v>
                </c:pt>
                <c:pt idx="36785">
                  <c:v>0.000775463</c:v>
                </c:pt>
                <c:pt idx="36786">
                  <c:v>0.000983796</c:v>
                </c:pt>
                <c:pt idx="36787">
                  <c:v>0.002060185</c:v>
                </c:pt>
                <c:pt idx="36788">
                  <c:v>0.001331019</c:v>
                </c:pt>
                <c:pt idx="36789">
                  <c:v>0.000949074</c:v>
                </c:pt>
                <c:pt idx="36790">
                  <c:v>0.002164352</c:v>
                </c:pt>
                <c:pt idx="36791">
                  <c:v>0.000798611</c:v>
                </c:pt>
                <c:pt idx="36792">
                  <c:v>0.000717593</c:v>
                </c:pt>
                <c:pt idx="36793">
                  <c:v>0.006712963</c:v>
                </c:pt>
                <c:pt idx="36794">
                  <c:v>0.000671296</c:v>
                </c:pt>
                <c:pt idx="36795">
                  <c:v>0.013923611</c:v>
                </c:pt>
                <c:pt idx="36796">
                  <c:v>0.000740741</c:v>
                </c:pt>
                <c:pt idx="36797">
                  <c:v>0.007303241</c:v>
                </c:pt>
                <c:pt idx="36798">
                  <c:v>0.007615741</c:v>
                </c:pt>
                <c:pt idx="36799">
                  <c:v>0.002395833</c:v>
                </c:pt>
                <c:pt idx="36800">
                  <c:v>0.001203704</c:v>
                </c:pt>
                <c:pt idx="36801">
                  <c:v>0.010902778</c:v>
                </c:pt>
                <c:pt idx="36802">
                  <c:v>0.004363426</c:v>
                </c:pt>
                <c:pt idx="36803">
                  <c:v>0.003368056</c:v>
                </c:pt>
                <c:pt idx="36804">
                  <c:v>0.001331019</c:v>
                </c:pt>
                <c:pt idx="36805">
                  <c:v>0.001006944</c:v>
                </c:pt>
                <c:pt idx="36806">
                  <c:v>0.006064815</c:v>
                </c:pt>
                <c:pt idx="36807">
                  <c:v>0.004143519</c:v>
                </c:pt>
                <c:pt idx="36808">
                  <c:v>0.004236111</c:v>
                </c:pt>
                <c:pt idx="36809">
                  <c:v>0.000266204</c:v>
                </c:pt>
                <c:pt idx="36810">
                  <c:v>0.000601852</c:v>
                </c:pt>
                <c:pt idx="36811">
                  <c:v>0.006481481</c:v>
                </c:pt>
                <c:pt idx="36812">
                  <c:v>0.004016204</c:v>
                </c:pt>
                <c:pt idx="36813">
                  <c:v>0.000555556</c:v>
                </c:pt>
                <c:pt idx="36814">
                  <c:v>0.001678241</c:v>
                </c:pt>
                <c:pt idx="36815">
                  <c:v>0.000856481</c:v>
                </c:pt>
                <c:pt idx="36816">
                  <c:v>0.005219907</c:v>
                </c:pt>
                <c:pt idx="36817">
                  <c:v>0.003530093</c:v>
                </c:pt>
                <c:pt idx="36818">
                  <c:v>0.000613426</c:v>
                </c:pt>
                <c:pt idx="36819">
                  <c:v>0.007083333</c:v>
                </c:pt>
                <c:pt idx="36820">
                  <c:v>0.001203704</c:v>
                </c:pt>
                <c:pt idx="36821">
                  <c:v>0.002037037</c:v>
                </c:pt>
                <c:pt idx="36822">
                  <c:v>0.005868056</c:v>
                </c:pt>
                <c:pt idx="36823">
                  <c:v>0.002800926</c:v>
                </c:pt>
                <c:pt idx="36824">
                  <c:v>0.001585648</c:v>
                </c:pt>
                <c:pt idx="36825">
                  <c:v>0.002581019</c:v>
                </c:pt>
                <c:pt idx="36826">
                  <c:v>0.000729167</c:v>
                </c:pt>
                <c:pt idx="36827">
                  <c:v>0.001585648</c:v>
                </c:pt>
                <c:pt idx="36828">
                  <c:v>0.000266204</c:v>
                </c:pt>
                <c:pt idx="36829">
                  <c:v>0.00025463</c:v>
                </c:pt>
                <c:pt idx="36830">
                  <c:v>0.00068287</c:v>
                </c:pt>
                <c:pt idx="36831">
                  <c:v>0.008136574</c:v>
                </c:pt>
                <c:pt idx="36832">
                  <c:v>0.000289352</c:v>
                </c:pt>
                <c:pt idx="36833">
                  <c:v>0.002071759</c:v>
                </c:pt>
                <c:pt idx="36834">
                  <c:v>0.000983796</c:v>
                </c:pt>
                <c:pt idx="36835">
                  <c:v>0.007986111</c:v>
                </c:pt>
                <c:pt idx="36836">
                  <c:v>0.000127315</c:v>
                </c:pt>
                <c:pt idx="36837">
                  <c:v>0.014722222</c:v>
                </c:pt>
                <c:pt idx="36838">
                  <c:v>0.000798611</c:v>
                </c:pt>
                <c:pt idx="36839">
                  <c:v>0.002962963</c:v>
                </c:pt>
                <c:pt idx="36840">
                  <c:v>0.003472222</c:v>
                </c:pt>
                <c:pt idx="36841">
                  <c:v>0.002962963</c:v>
                </c:pt>
                <c:pt idx="36842">
                  <c:v>8.10185E-05</c:v>
                </c:pt>
                <c:pt idx="36843">
                  <c:v>0.000497685</c:v>
                </c:pt>
                <c:pt idx="36844">
                  <c:v>0.002824074</c:v>
                </c:pt>
                <c:pt idx="36845">
                  <c:v>0.012291667</c:v>
                </c:pt>
                <c:pt idx="36846">
                  <c:v>0.004965278</c:v>
                </c:pt>
                <c:pt idx="36847">
                  <c:v>0.00025463</c:v>
                </c:pt>
                <c:pt idx="36848">
                  <c:v>0.003425926</c:v>
                </c:pt>
                <c:pt idx="36849">
                  <c:v>0.001064815</c:v>
                </c:pt>
                <c:pt idx="36850">
                  <c:v>0.000497685</c:v>
                </c:pt>
                <c:pt idx="36851">
                  <c:v>0.000196759</c:v>
                </c:pt>
                <c:pt idx="36852">
                  <c:v>0.0028125</c:v>
                </c:pt>
                <c:pt idx="36853">
                  <c:v>0.009560185</c:v>
                </c:pt>
                <c:pt idx="36854">
                  <c:v>0.002835648</c:v>
                </c:pt>
                <c:pt idx="36855">
                  <c:v>0.002291667</c:v>
                </c:pt>
                <c:pt idx="36856">
                  <c:v>0.004166667</c:v>
                </c:pt>
                <c:pt idx="36857">
                  <c:v>0.001608796</c:v>
                </c:pt>
                <c:pt idx="36858">
                  <c:v>0.002685185</c:v>
                </c:pt>
                <c:pt idx="36859">
                  <c:v>0.005983796</c:v>
                </c:pt>
                <c:pt idx="36860">
                  <c:v>0.004837963</c:v>
                </c:pt>
                <c:pt idx="36861">
                  <c:v>0.001770833</c:v>
                </c:pt>
                <c:pt idx="36862">
                  <c:v>0.001342593</c:v>
                </c:pt>
                <c:pt idx="36863">
                  <c:v>0.003020833</c:v>
                </c:pt>
                <c:pt idx="36864">
                  <c:v>0.001944444</c:v>
                </c:pt>
                <c:pt idx="36865">
                  <c:v>0.002453704</c:v>
                </c:pt>
                <c:pt idx="36866">
                  <c:v>0.000798611</c:v>
                </c:pt>
                <c:pt idx="36867">
                  <c:v>0.000266204</c:v>
                </c:pt>
                <c:pt idx="36868">
                  <c:v>0.001400463</c:v>
                </c:pt>
                <c:pt idx="36869">
                  <c:v>0.003541667</c:v>
                </c:pt>
                <c:pt idx="36870">
                  <c:v>0.003958333</c:v>
                </c:pt>
                <c:pt idx="36871">
                  <c:v>0.002337963</c:v>
                </c:pt>
                <c:pt idx="36872">
                  <c:v>0.00025463</c:v>
                </c:pt>
                <c:pt idx="36873">
                  <c:v>0.005266204</c:v>
                </c:pt>
                <c:pt idx="36874">
                  <c:v>0.002835648</c:v>
                </c:pt>
                <c:pt idx="36875">
                  <c:v>0.000671296</c:v>
                </c:pt>
                <c:pt idx="36876">
                  <c:v>0.000381944</c:v>
                </c:pt>
                <c:pt idx="36877">
                  <c:v>0.000474537</c:v>
                </c:pt>
                <c:pt idx="36878">
                  <c:v>0.004618056</c:v>
                </c:pt>
                <c:pt idx="36879">
                  <c:v>0.004166667</c:v>
                </c:pt>
                <c:pt idx="36880">
                  <c:v>0.002071759</c:v>
                </c:pt>
                <c:pt idx="36881">
                  <c:v>0.002013889</c:v>
                </c:pt>
                <c:pt idx="36882">
                  <c:v>0.000787037</c:v>
                </c:pt>
                <c:pt idx="36883">
                  <c:v>0.002453704</c:v>
                </c:pt>
                <c:pt idx="36884">
                  <c:v>0.007395833</c:v>
                </c:pt>
                <c:pt idx="36885">
                  <c:v>0.000439815</c:v>
                </c:pt>
                <c:pt idx="36886">
                  <c:v>0.002372685</c:v>
                </c:pt>
                <c:pt idx="36887">
                  <c:v>0.003981481</c:v>
                </c:pt>
                <c:pt idx="36888">
                  <c:v>0.001631944</c:v>
                </c:pt>
                <c:pt idx="36889">
                  <c:v>0.00130787</c:v>
                </c:pt>
                <c:pt idx="36890">
                  <c:v>0.011400463</c:v>
                </c:pt>
                <c:pt idx="36891">
                  <c:v>0.001006944</c:v>
                </c:pt>
                <c:pt idx="36892">
                  <c:v>0.00275463</c:v>
                </c:pt>
                <c:pt idx="36893">
                  <c:v>0.0003125</c:v>
                </c:pt>
                <c:pt idx="36894">
                  <c:v>0.003900463</c:v>
                </c:pt>
                <c:pt idx="36895">
                  <c:v>0.000277778</c:v>
                </c:pt>
                <c:pt idx="36896">
                  <c:v>0.004224537</c:v>
                </c:pt>
                <c:pt idx="36897">
                  <c:v>0.000428241</c:v>
                </c:pt>
                <c:pt idx="36898">
                  <c:v>0.001261574</c:v>
                </c:pt>
                <c:pt idx="36899">
                  <c:v>0.001759259</c:v>
                </c:pt>
                <c:pt idx="36900">
                  <c:v>0.002071759</c:v>
                </c:pt>
                <c:pt idx="36901">
                  <c:v>0.003148148</c:v>
                </c:pt>
                <c:pt idx="36902">
                  <c:v>0.000347222</c:v>
                </c:pt>
                <c:pt idx="36903">
                  <c:v>0.001365741</c:v>
                </c:pt>
                <c:pt idx="36904">
                  <c:v>0.000914352</c:v>
                </c:pt>
                <c:pt idx="36905">
                  <c:v>0.00375</c:v>
                </c:pt>
                <c:pt idx="36906">
                  <c:v>0.004930556</c:v>
                </c:pt>
                <c:pt idx="36907">
                  <c:v>0.002268519</c:v>
                </c:pt>
                <c:pt idx="36908">
                  <c:v>0.001527778</c:v>
                </c:pt>
                <c:pt idx="36909">
                  <c:v>0.001747685</c:v>
                </c:pt>
                <c:pt idx="36910">
                  <c:v>0.00244213</c:v>
                </c:pt>
                <c:pt idx="36911">
                  <c:v>0.004236111</c:v>
                </c:pt>
                <c:pt idx="36912">
                  <c:v>0.009444444</c:v>
                </c:pt>
                <c:pt idx="36913">
                  <c:v>0.0021875</c:v>
                </c:pt>
                <c:pt idx="36914">
                  <c:v>0.006828704</c:v>
                </c:pt>
                <c:pt idx="36915">
                  <c:v>0.001516204</c:v>
                </c:pt>
                <c:pt idx="36916">
                  <c:v>0.000902778</c:v>
                </c:pt>
                <c:pt idx="36917">
                  <c:v>0.003900463</c:v>
                </c:pt>
                <c:pt idx="36918">
                  <c:v>0.002141204</c:v>
                </c:pt>
                <c:pt idx="36919">
                  <c:v>0.000902778</c:v>
                </c:pt>
                <c:pt idx="36920">
                  <c:v>0.005115741</c:v>
                </c:pt>
                <c:pt idx="36921">
                  <c:v>0.000416667</c:v>
                </c:pt>
                <c:pt idx="36922">
                  <c:v>0.000856481</c:v>
                </c:pt>
                <c:pt idx="36923">
                  <c:v>0.003773148</c:v>
                </c:pt>
                <c:pt idx="36924">
                  <c:v>0.0009375</c:v>
                </c:pt>
                <c:pt idx="36925">
                  <c:v>0.000520833</c:v>
                </c:pt>
                <c:pt idx="36926">
                  <c:v>0.002071759</c:v>
                </c:pt>
                <c:pt idx="36927">
                  <c:v>0.006099537</c:v>
                </c:pt>
                <c:pt idx="36928">
                  <c:v>0.010625</c:v>
                </c:pt>
                <c:pt idx="36929">
                  <c:v>0.001712963</c:v>
                </c:pt>
                <c:pt idx="36930">
                  <c:v>0.000173611</c:v>
                </c:pt>
                <c:pt idx="36931">
                  <c:v>0.003229167</c:v>
                </c:pt>
                <c:pt idx="36932">
                  <c:v>0.000752315</c:v>
                </c:pt>
                <c:pt idx="36933">
                  <c:v>0.004814815</c:v>
                </c:pt>
                <c:pt idx="36934">
                  <c:v>0.000960648</c:v>
                </c:pt>
                <c:pt idx="36935">
                  <c:v>0.000289352</c:v>
                </c:pt>
                <c:pt idx="36936">
                  <c:v>0.0021875</c:v>
                </c:pt>
                <c:pt idx="36937">
                  <c:v>0.002962963</c:v>
                </c:pt>
                <c:pt idx="36938">
                  <c:v>0.002905093</c:v>
                </c:pt>
                <c:pt idx="36939">
                  <c:v>0.001342593</c:v>
                </c:pt>
                <c:pt idx="36940">
                  <c:v>0.012731481</c:v>
                </c:pt>
                <c:pt idx="36941">
                  <c:v>0.005219907</c:v>
                </c:pt>
                <c:pt idx="36942">
                  <c:v>0.002685185</c:v>
                </c:pt>
                <c:pt idx="36943">
                  <c:v>0.002418981</c:v>
                </c:pt>
                <c:pt idx="36944">
                  <c:v>0.002210648</c:v>
                </c:pt>
                <c:pt idx="36945">
                  <c:v>0.003935185</c:v>
                </c:pt>
                <c:pt idx="36946">
                  <c:v>0.003622685</c:v>
                </c:pt>
                <c:pt idx="36947">
                  <c:v>0.000185185</c:v>
                </c:pt>
                <c:pt idx="36948">
                  <c:v>8.10185E-05</c:v>
                </c:pt>
                <c:pt idx="36949">
                  <c:v>0.005706019</c:v>
                </c:pt>
                <c:pt idx="36950">
                  <c:v>0.013680556</c:v>
                </c:pt>
                <c:pt idx="36951">
                  <c:v>0.00212963</c:v>
                </c:pt>
                <c:pt idx="36952">
                  <c:v>0.004166667</c:v>
                </c:pt>
                <c:pt idx="36953">
                  <c:v>0.001909722</c:v>
                </c:pt>
                <c:pt idx="36954">
                  <c:v>0.000706019</c:v>
                </c:pt>
                <c:pt idx="36955">
                  <c:v>0.000972222</c:v>
                </c:pt>
                <c:pt idx="36956">
                  <c:v>0.000590278</c:v>
                </c:pt>
                <c:pt idx="36957">
                  <c:v>0.003090278</c:v>
                </c:pt>
                <c:pt idx="36958">
                  <c:v>0.002118056</c:v>
                </c:pt>
                <c:pt idx="36959">
                  <c:v>0.0040625</c:v>
                </c:pt>
                <c:pt idx="36960">
                  <c:v>0.001099537</c:v>
                </c:pt>
                <c:pt idx="36961">
                  <c:v>0.004548611</c:v>
                </c:pt>
                <c:pt idx="36962">
                  <c:v>0.00525463</c:v>
                </c:pt>
                <c:pt idx="36963">
                  <c:v>0.003310185</c:v>
                </c:pt>
                <c:pt idx="36964">
                  <c:v>0.001006944</c:v>
                </c:pt>
                <c:pt idx="36965">
                  <c:v>0.003206019</c:v>
                </c:pt>
                <c:pt idx="36966">
                  <c:v>0.009421296</c:v>
                </c:pt>
                <c:pt idx="36967">
                  <c:v>0.008391204</c:v>
                </c:pt>
                <c:pt idx="36968">
                  <c:v>0.002025463</c:v>
                </c:pt>
                <c:pt idx="36969">
                  <c:v>0.002361111</c:v>
                </c:pt>
                <c:pt idx="36970">
                  <c:v>0.002858796</c:v>
                </c:pt>
                <c:pt idx="36971">
                  <c:v>0.001574074</c:v>
                </c:pt>
                <c:pt idx="36972">
                  <c:v>0.00068287</c:v>
                </c:pt>
                <c:pt idx="36973">
                  <c:v>0.001689815</c:v>
                </c:pt>
                <c:pt idx="36974">
                  <c:v>0.000891204</c:v>
                </c:pt>
                <c:pt idx="36975">
                  <c:v>0.000648148</c:v>
                </c:pt>
                <c:pt idx="36976">
                  <c:v>0.005578704</c:v>
                </c:pt>
                <c:pt idx="36977">
                  <c:v>0.004097222</c:v>
                </c:pt>
                <c:pt idx="36978">
                  <c:v>0.004583333</c:v>
                </c:pt>
                <c:pt idx="36979">
                  <c:v>0.001574074</c:v>
                </c:pt>
                <c:pt idx="36980">
                  <c:v>0.006354167</c:v>
                </c:pt>
                <c:pt idx="36981">
                  <c:v>0.000196759</c:v>
                </c:pt>
                <c:pt idx="36982">
                  <c:v>0.005081019</c:v>
                </c:pt>
                <c:pt idx="36983">
                  <c:v>0.001238426</c:v>
                </c:pt>
                <c:pt idx="36984">
                  <c:v>0.004270833</c:v>
                </c:pt>
                <c:pt idx="36985">
                  <c:v>0.00412037</c:v>
                </c:pt>
                <c:pt idx="36986">
                  <c:v>0.006493056</c:v>
                </c:pt>
                <c:pt idx="36987">
                  <c:v>0.002025463</c:v>
                </c:pt>
                <c:pt idx="36988">
                  <c:v>0.003576389</c:v>
                </c:pt>
                <c:pt idx="36989">
                  <c:v>0.001608796</c:v>
                </c:pt>
                <c:pt idx="36990">
                  <c:v>0.001608796</c:v>
                </c:pt>
                <c:pt idx="36991">
                  <c:v>0.001481481</c:v>
                </c:pt>
                <c:pt idx="36992">
                  <c:v>0.006354167</c:v>
                </c:pt>
                <c:pt idx="36993">
                  <c:v>0.003622685</c:v>
                </c:pt>
                <c:pt idx="36994">
                  <c:v>0.004571759</c:v>
                </c:pt>
                <c:pt idx="36995">
                  <c:v>0.001377315</c:v>
                </c:pt>
                <c:pt idx="36996">
                  <c:v>0.001018519</c:v>
                </c:pt>
                <c:pt idx="36997">
                  <c:v>0.005358796</c:v>
                </c:pt>
                <c:pt idx="36998">
                  <c:v>0.002685185</c:v>
                </c:pt>
                <c:pt idx="36999">
                  <c:v>0.000659722</c:v>
                </c:pt>
                <c:pt idx="37000">
                  <c:v>0.003472222</c:v>
                </c:pt>
                <c:pt idx="37001">
                  <c:v>0.002314815</c:v>
                </c:pt>
                <c:pt idx="37002">
                  <c:v>0.002604167</c:v>
                </c:pt>
                <c:pt idx="37003">
                  <c:v>0.009768519</c:v>
                </c:pt>
                <c:pt idx="37004">
                  <c:v>0.003391204</c:v>
                </c:pt>
                <c:pt idx="37005">
                  <c:v>0.003032407</c:v>
                </c:pt>
                <c:pt idx="37006">
                  <c:v>0.001585648</c:v>
                </c:pt>
                <c:pt idx="37007">
                  <c:v>0.00244213</c:v>
                </c:pt>
                <c:pt idx="37008">
                  <c:v>0.004479167</c:v>
                </c:pt>
                <c:pt idx="37009">
                  <c:v>0.002847222</c:v>
                </c:pt>
                <c:pt idx="37010">
                  <c:v>0.003726852</c:v>
                </c:pt>
                <c:pt idx="37011">
                  <c:v>0.004131944</c:v>
                </c:pt>
                <c:pt idx="37012">
                  <c:v>0.006759259</c:v>
                </c:pt>
                <c:pt idx="37013">
                  <c:v>0.002488426</c:v>
                </c:pt>
                <c:pt idx="37014">
                  <c:v>0.002777778</c:v>
                </c:pt>
                <c:pt idx="37015">
                  <c:v>0.002662037</c:v>
                </c:pt>
                <c:pt idx="37016">
                  <c:v>0.003900463</c:v>
                </c:pt>
                <c:pt idx="37017">
                  <c:v>0.00025463</c:v>
                </c:pt>
                <c:pt idx="37018">
                  <c:v>0.002118056</c:v>
                </c:pt>
                <c:pt idx="37019">
                  <c:v>0.002395833</c:v>
                </c:pt>
                <c:pt idx="37020">
                  <c:v>0.001157407</c:v>
                </c:pt>
                <c:pt idx="37021">
                  <c:v>0.011053241</c:v>
                </c:pt>
                <c:pt idx="37022">
                  <c:v>0.001689815</c:v>
                </c:pt>
                <c:pt idx="37023">
                  <c:v>0.003865741</c:v>
                </c:pt>
                <c:pt idx="37024">
                  <c:v>0.003136574</c:v>
                </c:pt>
                <c:pt idx="37025">
                  <c:v>0.001099537</c:v>
                </c:pt>
                <c:pt idx="37026">
                  <c:v>0.002581019</c:v>
                </c:pt>
                <c:pt idx="37027">
                  <c:v>0.001226852</c:v>
                </c:pt>
                <c:pt idx="37028">
                  <c:v>0.005300926</c:v>
                </c:pt>
                <c:pt idx="37029">
                  <c:v>0.001064815</c:v>
                </c:pt>
                <c:pt idx="37030">
                  <c:v>0.001712963</c:v>
                </c:pt>
                <c:pt idx="37031">
                  <c:v>0.002071759</c:v>
                </c:pt>
                <c:pt idx="37032">
                  <c:v>0.002581019</c:v>
                </c:pt>
                <c:pt idx="37033">
                  <c:v>0.001909722</c:v>
                </c:pt>
                <c:pt idx="37034">
                  <c:v>0.001469907</c:v>
                </c:pt>
                <c:pt idx="37035">
                  <c:v>0.001828704</c:v>
                </c:pt>
                <c:pt idx="37036">
                  <c:v>0.001909722</c:v>
                </c:pt>
                <c:pt idx="37037">
                  <c:v>0.004733796</c:v>
                </c:pt>
                <c:pt idx="37038">
                  <c:v>0.001018519</c:v>
                </c:pt>
                <c:pt idx="37039">
                  <c:v>0.001238426</c:v>
                </c:pt>
                <c:pt idx="37040">
                  <c:v>0.017719907</c:v>
                </c:pt>
                <c:pt idx="37041">
                  <c:v>0.001527778</c:v>
                </c:pt>
                <c:pt idx="37042">
                  <c:v>0.004699074</c:v>
                </c:pt>
                <c:pt idx="37043">
                  <c:v>0.002777778</c:v>
                </c:pt>
                <c:pt idx="37044">
                  <c:v>0.003217593</c:v>
                </c:pt>
                <c:pt idx="37045">
                  <c:v>0.012303241</c:v>
                </c:pt>
                <c:pt idx="37046">
                  <c:v>0.010509259</c:v>
                </c:pt>
                <c:pt idx="37047">
                  <c:v>0.008171296</c:v>
                </c:pt>
                <c:pt idx="37048">
                  <c:v>0.001863426</c:v>
                </c:pt>
                <c:pt idx="37049">
                  <c:v>0.002488426</c:v>
                </c:pt>
                <c:pt idx="37050">
                  <c:v>0.004282407</c:v>
                </c:pt>
                <c:pt idx="37051">
                  <c:v>0.00181713</c:v>
                </c:pt>
                <c:pt idx="37052">
                  <c:v>0.002418981</c:v>
                </c:pt>
                <c:pt idx="37053">
                  <c:v>0.004618056</c:v>
                </c:pt>
                <c:pt idx="37054">
                  <c:v>0.022280093</c:v>
                </c:pt>
                <c:pt idx="37055">
                  <c:v>0.009594907</c:v>
                </c:pt>
                <c:pt idx="37056">
                  <c:v>0.003796296</c:v>
                </c:pt>
                <c:pt idx="37057">
                  <c:v>0.002060185</c:v>
                </c:pt>
                <c:pt idx="37058">
                  <c:v>0.002800926</c:v>
                </c:pt>
                <c:pt idx="37059">
                  <c:v>0.005208333</c:v>
                </c:pt>
                <c:pt idx="37060">
                  <c:v>0.002118056</c:v>
                </c:pt>
                <c:pt idx="37061">
                  <c:v>0.005613426</c:v>
                </c:pt>
                <c:pt idx="37062">
                  <c:v>0.00087963</c:v>
                </c:pt>
                <c:pt idx="37063">
                  <c:v>0.003796296</c:v>
                </c:pt>
                <c:pt idx="37064">
                  <c:v>0.003344907</c:v>
                </c:pt>
                <c:pt idx="37065">
                  <c:v>0.001886574</c:v>
                </c:pt>
                <c:pt idx="37066">
                  <c:v>0.001365741</c:v>
                </c:pt>
                <c:pt idx="37067">
                  <c:v>0.000613426</c:v>
                </c:pt>
                <c:pt idx="37068">
                  <c:v>0.005243056</c:v>
                </c:pt>
                <c:pt idx="37069">
                  <c:v>0.007372685</c:v>
                </c:pt>
                <c:pt idx="37070">
                  <c:v>0.003483796</c:v>
                </c:pt>
                <c:pt idx="37071">
                  <c:v>0.001365741</c:v>
                </c:pt>
                <c:pt idx="37072">
                  <c:v>0.001608796</c:v>
                </c:pt>
                <c:pt idx="37073">
                  <c:v>0.00037037</c:v>
                </c:pt>
                <c:pt idx="37074">
                  <c:v>0.005439815</c:v>
                </c:pt>
                <c:pt idx="37075">
                  <c:v>0.003217593</c:v>
                </c:pt>
                <c:pt idx="37076">
                  <c:v>0.001296296</c:v>
                </c:pt>
                <c:pt idx="37077">
                  <c:v>0.000393519</c:v>
                </c:pt>
                <c:pt idx="37078">
                  <c:v>0.001956019</c:v>
                </c:pt>
                <c:pt idx="37079">
                  <c:v>0.007048611</c:v>
                </c:pt>
                <c:pt idx="37080">
                  <c:v>0.019791667</c:v>
                </c:pt>
                <c:pt idx="37081">
                  <c:v>0.002511574</c:v>
                </c:pt>
                <c:pt idx="37082">
                  <c:v>0.002222222</c:v>
                </c:pt>
                <c:pt idx="37083">
                  <c:v>0.002407407</c:v>
                </c:pt>
                <c:pt idx="37084">
                  <c:v>0.004803241</c:v>
                </c:pt>
                <c:pt idx="37085">
                  <c:v>0.003773148</c:v>
                </c:pt>
                <c:pt idx="37086">
                  <c:v>0.002002315</c:v>
                </c:pt>
                <c:pt idx="37087">
                  <c:v>0.003541667</c:v>
                </c:pt>
                <c:pt idx="37088">
                  <c:v>0.004050926</c:v>
                </c:pt>
                <c:pt idx="37089">
                  <c:v>0.002592593</c:v>
                </c:pt>
                <c:pt idx="37090">
                  <c:v>0.007106481</c:v>
                </c:pt>
                <c:pt idx="37091">
                  <c:v>0.005486111</c:v>
                </c:pt>
                <c:pt idx="37092">
                  <c:v>0.001655093</c:v>
                </c:pt>
                <c:pt idx="37093">
                  <c:v>0.001944444</c:v>
                </c:pt>
                <c:pt idx="37094">
                  <c:v>0.003668981</c:v>
                </c:pt>
                <c:pt idx="37095">
                  <c:v>0.001226852</c:v>
                </c:pt>
                <c:pt idx="37096">
                  <c:v>0.002708333</c:v>
                </c:pt>
                <c:pt idx="37097">
                  <c:v>0.003634259</c:v>
                </c:pt>
                <c:pt idx="37098">
                  <c:v>0.010381944</c:v>
                </c:pt>
                <c:pt idx="37099">
                  <c:v>0.004884259</c:v>
                </c:pt>
                <c:pt idx="37100">
                  <c:v>0.004606481</c:v>
                </c:pt>
                <c:pt idx="37101">
                  <c:v>0.00150463</c:v>
                </c:pt>
                <c:pt idx="37102">
                  <c:v>0.000706019</c:v>
                </c:pt>
                <c:pt idx="37103">
                  <c:v>0.002951389</c:v>
                </c:pt>
                <c:pt idx="37104">
                  <c:v>0.002997685</c:v>
                </c:pt>
                <c:pt idx="37105">
                  <c:v>0.000335648</c:v>
                </c:pt>
                <c:pt idx="37106">
                  <c:v>0.008680556</c:v>
                </c:pt>
                <c:pt idx="37107">
                  <c:v>0.003541667</c:v>
                </c:pt>
                <c:pt idx="37108">
                  <c:v>0.008969907</c:v>
                </c:pt>
                <c:pt idx="37109">
                  <c:v>0.002094907</c:v>
                </c:pt>
                <c:pt idx="37110">
                  <c:v>0.002939815</c:v>
                </c:pt>
                <c:pt idx="37111">
                  <c:v>0.00431713</c:v>
                </c:pt>
                <c:pt idx="37112">
                  <c:v>0.002083333</c:v>
                </c:pt>
                <c:pt idx="37113">
                  <c:v>0.001423611</c:v>
                </c:pt>
                <c:pt idx="37114">
                  <c:v>0.0015625</c:v>
                </c:pt>
                <c:pt idx="37115">
                  <c:v>0.0025</c:v>
                </c:pt>
                <c:pt idx="37116">
                  <c:v>0.00099537</c:v>
                </c:pt>
                <c:pt idx="37117">
                  <c:v>0.000983796</c:v>
                </c:pt>
                <c:pt idx="37118">
                  <c:v>0.003761574</c:v>
                </c:pt>
                <c:pt idx="37119">
                  <c:v>0.001643519</c:v>
                </c:pt>
                <c:pt idx="37120">
                  <c:v>0.002164352</c:v>
                </c:pt>
                <c:pt idx="37121">
                  <c:v>0.005358796</c:v>
                </c:pt>
                <c:pt idx="37122">
                  <c:v>0.003240741</c:v>
                </c:pt>
                <c:pt idx="37123">
                  <c:v>0.004606481</c:v>
                </c:pt>
                <c:pt idx="37124">
                  <c:v>0.006111111</c:v>
                </c:pt>
                <c:pt idx="37125">
                  <c:v>0.001724537</c:v>
                </c:pt>
                <c:pt idx="37126">
                  <c:v>0.003333333</c:v>
                </c:pt>
                <c:pt idx="37127">
                  <c:v>0.002210648</c:v>
                </c:pt>
                <c:pt idx="37128">
                  <c:v>0.002233796</c:v>
                </c:pt>
                <c:pt idx="37129">
                  <c:v>0.00349537</c:v>
                </c:pt>
                <c:pt idx="37130">
                  <c:v>0.003668981</c:v>
                </c:pt>
                <c:pt idx="37131">
                  <c:v>0.00244213</c:v>
                </c:pt>
                <c:pt idx="37132">
                  <c:v>0.001168981</c:v>
                </c:pt>
                <c:pt idx="37133">
                  <c:v>0.002164352</c:v>
                </c:pt>
                <c:pt idx="37134">
                  <c:v>0.00537037</c:v>
                </c:pt>
                <c:pt idx="37135">
                  <c:v>0.001134259</c:v>
                </c:pt>
                <c:pt idx="37136">
                  <c:v>0.002291667</c:v>
                </c:pt>
                <c:pt idx="37137">
                  <c:v>0.004178241</c:v>
                </c:pt>
                <c:pt idx="37138">
                  <c:v>0.003993056</c:v>
                </c:pt>
                <c:pt idx="37139">
                  <c:v>0.001319444</c:v>
                </c:pt>
                <c:pt idx="37140">
                  <c:v>0.00556713</c:v>
                </c:pt>
                <c:pt idx="37141">
                  <c:v>0.002430556</c:v>
                </c:pt>
                <c:pt idx="37142">
                  <c:v>0.006435185</c:v>
                </c:pt>
                <c:pt idx="37143">
                  <c:v>0.002766204</c:v>
                </c:pt>
                <c:pt idx="37144">
                  <c:v>0.004039352</c:v>
                </c:pt>
                <c:pt idx="37145">
                  <c:v>0.002928241</c:v>
                </c:pt>
                <c:pt idx="37146">
                  <c:v>0.001296296</c:v>
                </c:pt>
                <c:pt idx="37147">
                  <c:v>0.004583333</c:v>
                </c:pt>
                <c:pt idx="37148">
                  <c:v>0.002094907</c:v>
                </c:pt>
                <c:pt idx="37149">
                  <c:v>0.002060185</c:v>
                </c:pt>
                <c:pt idx="37150">
                  <c:v>0.002384259</c:v>
                </c:pt>
                <c:pt idx="37151">
                  <c:v>0.002418981</c:v>
                </c:pt>
                <c:pt idx="37152">
                  <c:v>0.008009259</c:v>
                </c:pt>
                <c:pt idx="37153">
                  <c:v>0.002430556</c:v>
                </c:pt>
                <c:pt idx="37154">
                  <c:v>0.002384259</c:v>
                </c:pt>
                <c:pt idx="37155">
                  <c:v>0.003923611</c:v>
                </c:pt>
                <c:pt idx="37156">
                  <c:v>0.002210648</c:v>
                </c:pt>
                <c:pt idx="37157">
                  <c:v>0.008530093</c:v>
                </c:pt>
                <c:pt idx="37158">
                  <c:v>0.002025463</c:v>
                </c:pt>
                <c:pt idx="37159">
                  <c:v>0.003310185</c:v>
                </c:pt>
                <c:pt idx="37160">
                  <c:v>0.001967593</c:v>
                </c:pt>
                <c:pt idx="37161">
                  <c:v>0.002002315</c:v>
                </c:pt>
                <c:pt idx="37162">
                  <c:v>0.006261574</c:v>
                </c:pt>
                <c:pt idx="37163">
                  <c:v>0.001030093</c:v>
                </c:pt>
                <c:pt idx="37164">
                  <c:v>0.002800926</c:v>
                </c:pt>
                <c:pt idx="37165">
                  <c:v>0.002465278</c:v>
                </c:pt>
                <c:pt idx="37166">
                  <c:v>0.00224537</c:v>
                </c:pt>
                <c:pt idx="37167">
                  <c:v>0.001828704</c:v>
                </c:pt>
                <c:pt idx="37168">
                  <c:v>0.005462963</c:v>
                </c:pt>
                <c:pt idx="37169">
                  <c:v>0.0015625</c:v>
                </c:pt>
                <c:pt idx="37170">
                  <c:v>0.00318287</c:v>
                </c:pt>
                <c:pt idx="37171">
                  <c:v>0.001793981</c:v>
                </c:pt>
                <c:pt idx="37172">
                  <c:v>0.002719907</c:v>
                </c:pt>
                <c:pt idx="37173">
                  <c:v>0.001446759</c:v>
                </c:pt>
                <c:pt idx="37174">
                  <c:v>0.002025463</c:v>
                </c:pt>
                <c:pt idx="37175">
                  <c:v>0.00025463</c:v>
                </c:pt>
                <c:pt idx="37176">
                  <c:v>0.001550926</c:v>
                </c:pt>
                <c:pt idx="37177">
                  <c:v>0.009340278</c:v>
                </c:pt>
                <c:pt idx="37178">
                  <c:v>0.002719907</c:v>
                </c:pt>
                <c:pt idx="37179">
                  <c:v>0.000659722</c:v>
                </c:pt>
                <c:pt idx="37180">
                  <c:v>0.007789352</c:v>
                </c:pt>
                <c:pt idx="37181">
                  <c:v>0.001435185</c:v>
                </c:pt>
                <c:pt idx="37182">
                  <c:v>0.002604167</c:v>
                </c:pt>
                <c:pt idx="37183">
                  <c:v>0.001666667</c:v>
                </c:pt>
                <c:pt idx="37184">
                  <c:v>0.002048611</c:v>
                </c:pt>
                <c:pt idx="37185">
                  <c:v>0.005266204</c:v>
                </c:pt>
                <c:pt idx="37186">
                  <c:v>0.002141204</c:v>
                </c:pt>
                <c:pt idx="37187">
                  <c:v>0.003298611</c:v>
                </c:pt>
                <c:pt idx="37188">
                  <c:v>0.003414352</c:v>
                </c:pt>
                <c:pt idx="37189">
                  <c:v>0.001168981</c:v>
                </c:pt>
                <c:pt idx="37190">
                  <c:v>0.005277778</c:v>
                </c:pt>
                <c:pt idx="37191">
                  <c:v>0.002962963</c:v>
                </c:pt>
                <c:pt idx="37192">
                  <c:v>0.006944444</c:v>
                </c:pt>
                <c:pt idx="37193">
                  <c:v>0.003923611</c:v>
                </c:pt>
                <c:pt idx="37194">
                  <c:v>0.003101852</c:v>
                </c:pt>
                <c:pt idx="37195">
                  <c:v>0.010405093</c:v>
                </c:pt>
                <c:pt idx="37196">
                  <c:v>0.002546296</c:v>
                </c:pt>
                <c:pt idx="37197">
                  <c:v>0.008101852</c:v>
                </c:pt>
                <c:pt idx="37198">
                  <c:v>0.001736111</c:v>
                </c:pt>
                <c:pt idx="37199">
                  <c:v>0.001701389</c:v>
                </c:pt>
                <c:pt idx="37200">
                  <c:v>0.002731481</c:v>
                </c:pt>
                <c:pt idx="37201">
                  <c:v>0.000671296</c:v>
                </c:pt>
                <c:pt idx="37202">
                  <c:v>0.016064815</c:v>
                </c:pt>
                <c:pt idx="37203">
                  <c:v>0.000659722</c:v>
                </c:pt>
                <c:pt idx="37204">
                  <c:v>0.00150463</c:v>
                </c:pt>
                <c:pt idx="37205">
                  <c:v>0.000810185</c:v>
                </c:pt>
                <c:pt idx="37206">
                  <c:v>0.000358796</c:v>
                </c:pt>
                <c:pt idx="37207">
                  <c:v>0.000578704</c:v>
                </c:pt>
                <c:pt idx="37208">
                  <c:v>0.001087963</c:v>
                </c:pt>
                <c:pt idx="37209">
                  <c:v>0.005740741</c:v>
                </c:pt>
                <c:pt idx="37210">
                  <c:v>0.000960648</c:v>
                </c:pt>
                <c:pt idx="37211">
                  <c:v>0.000185185</c:v>
                </c:pt>
                <c:pt idx="37212">
                  <c:v>0.000335648</c:v>
                </c:pt>
                <c:pt idx="37213">
                  <c:v>0.000231481</c:v>
                </c:pt>
                <c:pt idx="37214">
                  <c:v>0.000532407</c:v>
                </c:pt>
                <c:pt idx="37215">
                  <c:v>0.001759259</c:v>
                </c:pt>
                <c:pt idx="37216">
                  <c:v>0.000706019</c:v>
                </c:pt>
                <c:pt idx="37217">
                  <c:v>0.004502315</c:v>
                </c:pt>
                <c:pt idx="37218">
                  <c:v>0.001053241</c:v>
                </c:pt>
                <c:pt idx="37219">
                  <c:v>0.012824074</c:v>
                </c:pt>
                <c:pt idx="37220">
                  <c:v>0.005520833</c:v>
                </c:pt>
                <c:pt idx="37221">
                  <c:v>0.002280093</c:v>
                </c:pt>
                <c:pt idx="37222">
                  <c:v>9.25926E-05</c:v>
                </c:pt>
                <c:pt idx="37223">
                  <c:v>0.001354167</c:v>
                </c:pt>
                <c:pt idx="37224">
                  <c:v>0.006527778</c:v>
                </c:pt>
                <c:pt idx="37225">
                  <c:v>0.000277778</c:v>
                </c:pt>
                <c:pt idx="37226">
                  <c:v>0.004780093</c:v>
                </c:pt>
                <c:pt idx="37227">
                  <c:v>0.002939815</c:v>
                </c:pt>
                <c:pt idx="37228">
                  <c:v>0.001898148</c:v>
                </c:pt>
                <c:pt idx="37229">
                  <c:v>0.000613426</c:v>
                </c:pt>
                <c:pt idx="37230">
                  <c:v>0.000752315</c:v>
                </c:pt>
                <c:pt idx="37231">
                  <c:v>0.000231481</c:v>
                </c:pt>
                <c:pt idx="37232">
                  <c:v>6.94444E-05</c:v>
                </c:pt>
                <c:pt idx="37233">
                  <c:v>5.78704E-05</c:v>
                </c:pt>
                <c:pt idx="37234">
                  <c:v>0.000949074</c:v>
                </c:pt>
                <c:pt idx="37235">
                  <c:v>0.003715278</c:v>
                </c:pt>
                <c:pt idx="37236">
                  <c:v>0.0009375</c:v>
                </c:pt>
                <c:pt idx="37237">
                  <c:v>0.001574074</c:v>
                </c:pt>
                <c:pt idx="37238">
                  <c:v>0.000162037</c:v>
                </c:pt>
                <c:pt idx="37239">
                  <c:v>0.001539352</c:v>
                </c:pt>
                <c:pt idx="37240">
                  <c:v>0.000891204</c:v>
                </c:pt>
                <c:pt idx="37241">
                  <c:v>0.003703704</c:v>
                </c:pt>
                <c:pt idx="37242">
                  <c:v>0.00244213</c:v>
                </c:pt>
                <c:pt idx="37243">
                  <c:v>0.000300926</c:v>
                </c:pt>
                <c:pt idx="37244">
                  <c:v>0.001493056</c:v>
                </c:pt>
                <c:pt idx="37245">
                  <c:v>0.000439815</c:v>
                </c:pt>
                <c:pt idx="37246">
                  <c:v>0.002314815</c:v>
                </c:pt>
                <c:pt idx="37247">
                  <c:v>0.001099537</c:v>
                </c:pt>
                <c:pt idx="37248">
                  <c:v>0.002430556</c:v>
                </c:pt>
                <c:pt idx="37249">
                  <c:v>0.000173611</c:v>
                </c:pt>
                <c:pt idx="37250">
                  <c:v>0.002997685</c:v>
                </c:pt>
                <c:pt idx="37251">
                  <c:v>0.00150463</c:v>
                </c:pt>
                <c:pt idx="37252">
                  <c:v>0.009988426</c:v>
                </c:pt>
                <c:pt idx="37253">
                  <c:v>0.00244213</c:v>
                </c:pt>
                <c:pt idx="37254">
                  <c:v>0.001006944</c:v>
                </c:pt>
                <c:pt idx="37255">
                  <c:v>0.008958333</c:v>
                </c:pt>
                <c:pt idx="37256">
                  <c:v>0.001493056</c:v>
                </c:pt>
                <c:pt idx="37257">
                  <c:v>0.000509259</c:v>
                </c:pt>
                <c:pt idx="37258">
                  <c:v>0.004027778</c:v>
                </c:pt>
                <c:pt idx="37259">
                  <c:v>0.002673611</c:v>
                </c:pt>
                <c:pt idx="37260">
                  <c:v>0.000856481</c:v>
                </c:pt>
                <c:pt idx="37261">
                  <c:v>0.001793981</c:v>
                </c:pt>
                <c:pt idx="37262">
                  <c:v>0.0015625</c:v>
                </c:pt>
                <c:pt idx="37263">
                  <c:v>0.00025463</c:v>
                </c:pt>
                <c:pt idx="37264">
                  <c:v>0.00037037</c:v>
                </c:pt>
                <c:pt idx="37265">
                  <c:v>0.002511574</c:v>
                </c:pt>
                <c:pt idx="37266">
                  <c:v>0.000289352</c:v>
                </c:pt>
                <c:pt idx="37267">
                  <c:v>0.004282407</c:v>
                </c:pt>
                <c:pt idx="37268">
                  <c:v>0.002326389</c:v>
                </c:pt>
                <c:pt idx="37269">
                  <c:v>0.001759259</c:v>
                </c:pt>
                <c:pt idx="37270">
                  <c:v>0.009178241</c:v>
                </c:pt>
                <c:pt idx="37271">
                  <c:v>0.000763889</c:v>
                </c:pt>
                <c:pt idx="37272">
                  <c:v>0.001736111</c:v>
                </c:pt>
                <c:pt idx="37273">
                  <c:v>0.002465278</c:v>
                </c:pt>
                <c:pt idx="37274">
                  <c:v>0.004212963</c:v>
                </c:pt>
                <c:pt idx="37275">
                  <c:v>0.00380787</c:v>
                </c:pt>
                <c:pt idx="37276">
                  <c:v>0.002002315</c:v>
                </c:pt>
                <c:pt idx="37277">
                  <c:v>0.000787037</c:v>
                </c:pt>
                <c:pt idx="37278">
                  <c:v>0.000590278</c:v>
                </c:pt>
                <c:pt idx="37279">
                  <c:v>0.001261574</c:v>
                </c:pt>
                <c:pt idx="37280">
                  <c:v>0.000266204</c:v>
                </c:pt>
                <c:pt idx="37281">
                  <c:v>0.002395833</c:v>
                </c:pt>
                <c:pt idx="37282">
                  <c:v>0.012418981</c:v>
                </c:pt>
                <c:pt idx="37283">
                  <c:v>0.001550926</c:v>
                </c:pt>
                <c:pt idx="37284">
                  <c:v>0.002233796</c:v>
                </c:pt>
                <c:pt idx="37285">
                  <c:v>0.002592593</c:v>
                </c:pt>
                <c:pt idx="37286">
                  <c:v>0.002002315</c:v>
                </c:pt>
                <c:pt idx="37287">
                  <c:v>0.000775463</c:v>
                </c:pt>
                <c:pt idx="37288">
                  <c:v>0.001724537</c:v>
                </c:pt>
                <c:pt idx="37289">
                  <c:v>0.000335648</c:v>
                </c:pt>
                <c:pt idx="37290">
                  <c:v>0.007060185</c:v>
                </c:pt>
                <c:pt idx="37291">
                  <c:v>0.001099537</c:v>
                </c:pt>
                <c:pt idx="37292">
                  <c:v>0.001365741</c:v>
                </c:pt>
                <c:pt idx="37293">
                  <c:v>0.000972222</c:v>
                </c:pt>
                <c:pt idx="37294">
                  <c:v>0.000497685</c:v>
                </c:pt>
                <c:pt idx="37295">
                  <c:v>0.001076389</c:v>
                </c:pt>
                <c:pt idx="37296">
                  <c:v>0.001990741</c:v>
                </c:pt>
                <c:pt idx="37297">
                  <c:v>0.001863426</c:v>
                </c:pt>
                <c:pt idx="37298">
                  <c:v>0.001990741</c:v>
                </c:pt>
                <c:pt idx="37299">
                  <c:v>0.009085648</c:v>
                </c:pt>
                <c:pt idx="37300">
                  <c:v>0.007268519</c:v>
                </c:pt>
                <c:pt idx="37301">
                  <c:v>0.002314815</c:v>
                </c:pt>
                <c:pt idx="37302">
                  <c:v>0.001550926</c:v>
                </c:pt>
                <c:pt idx="37303">
                  <c:v>0.000590278</c:v>
                </c:pt>
                <c:pt idx="37304">
                  <c:v>0.009837963</c:v>
                </c:pt>
                <c:pt idx="37305">
                  <c:v>0.00162037</c:v>
                </c:pt>
                <c:pt idx="37306">
                  <c:v>0.006145833</c:v>
                </c:pt>
                <c:pt idx="37307">
                  <c:v>0.001006944</c:v>
                </c:pt>
                <c:pt idx="37308">
                  <c:v>0.000914352</c:v>
                </c:pt>
                <c:pt idx="37309">
                  <c:v>0.00181713</c:v>
                </c:pt>
                <c:pt idx="37310">
                  <c:v>0.000219907</c:v>
                </c:pt>
                <c:pt idx="37311">
                  <c:v>0.000104167</c:v>
                </c:pt>
                <c:pt idx="37312">
                  <c:v>0.000104167</c:v>
                </c:pt>
                <c:pt idx="37313">
                  <c:v>0.000219907</c:v>
                </c:pt>
                <c:pt idx="37314">
                  <c:v>0.000451389</c:v>
                </c:pt>
                <c:pt idx="37315">
                  <c:v>0.007627315</c:v>
                </c:pt>
                <c:pt idx="37316">
                  <c:v>0.005810185</c:v>
                </c:pt>
                <c:pt idx="37317">
                  <c:v>0.00130787</c:v>
                </c:pt>
                <c:pt idx="37318">
                  <c:v>0.003090278</c:v>
                </c:pt>
                <c:pt idx="37319">
                  <c:v>0.000347222</c:v>
                </c:pt>
                <c:pt idx="37320">
                  <c:v>0.004108796</c:v>
                </c:pt>
                <c:pt idx="37321">
                  <c:v>0.000497685</c:v>
                </c:pt>
                <c:pt idx="37322">
                  <c:v>0.002777778</c:v>
                </c:pt>
                <c:pt idx="37323">
                  <c:v>0.000543981</c:v>
                </c:pt>
                <c:pt idx="37324">
                  <c:v>0.000798611</c:v>
                </c:pt>
                <c:pt idx="37325">
                  <c:v>0.003425926</c:v>
                </c:pt>
                <c:pt idx="37326">
                  <c:v>0.00193287</c:v>
                </c:pt>
                <c:pt idx="37327">
                  <c:v>0.003738426</c:v>
                </c:pt>
                <c:pt idx="37328">
                  <c:v>0.006597222</c:v>
                </c:pt>
                <c:pt idx="37329">
                  <c:v>0.001701389</c:v>
                </c:pt>
                <c:pt idx="37330">
                  <c:v>0.005972222</c:v>
                </c:pt>
                <c:pt idx="37331">
                  <c:v>0.002048611</c:v>
                </c:pt>
                <c:pt idx="37332">
                  <c:v>0.004490741</c:v>
                </c:pt>
                <c:pt idx="37333">
                  <c:v>0.000706019</c:v>
                </c:pt>
                <c:pt idx="37334">
                  <c:v>0.006770833</c:v>
                </c:pt>
                <c:pt idx="37335">
                  <c:v>0.001539352</c:v>
                </c:pt>
                <c:pt idx="37336">
                  <c:v>0.008090278</c:v>
                </c:pt>
                <c:pt idx="37337">
                  <c:v>0.001111111</c:v>
                </c:pt>
                <c:pt idx="37338">
                  <c:v>6.94444E-05</c:v>
                </c:pt>
                <c:pt idx="37339">
                  <c:v>0.003680556</c:v>
                </c:pt>
                <c:pt idx="37340">
                  <c:v>0.000763889</c:v>
                </c:pt>
                <c:pt idx="37341">
                  <c:v>0.007013889</c:v>
                </c:pt>
                <c:pt idx="37342">
                  <c:v>0.006828704</c:v>
                </c:pt>
                <c:pt idx="37343">
                  <c:v>0.003148148</c:v>
                </c:pt>
                <c:pt idx="37344">
                  <c:v>0.001018519</c:v>
                </c:pt>
                <c:pt idx="37345">
                  <c:v>0.000173611</c:v>
                </c:pt>
                <c:pt idx="37346">
                  <c:v>0.003402778</c:v>
                </c:pt>
                <c:pt idx="37347">
                  <c:v>0.001759259</c:v>
                </c:pt>
                <c:pt idx="37348">
                  <c:v>0.010439815</c:v>
                </c:pt>
                <c:pt idx="37349">
                  <c:v>0.000173611</c:v>
                </c:pt>
                <c:pt idx="37350">
                  <c:v>0.003356481</c:v>
                </c:pt>
                <c:pt idx="37351">
                  <c:v>0.000138889</c:v>
                </c:pt>
                <c:pt idx="37352">
                  <c:v>0.007743056</c:v>
                </c:pt>
                <c:pt idx="37353">
                  <c:v>0.001423611</c:v>
                </c:pt>
                <c:pt idx="37354">
                  <c:v>0.001076389</c:v>
                </c:pt>
                <c:pt idx="37355">
                  <c:v>0.001539352</c:v>
                </c:pt>
                <c:pt idx="37356">
                  <c:v>0.001145833</c:v>
                </c:pt>
                <c:pt idx="37357">
                  <c:v>0.002962963</c:v>
                </c:pt>
                <c:pt idx="37358">
                  <c:v>0.004560185</c:v>
                </c:pt>
                <c:pt idx="37359">
                  <c:v>0.001724537</c:v>
                </c:pt>
                <c:pt idx="37360">
                  <c:v>0.001516204</c:v>
                </c:pt>
                <c:pt idx="37361">
                  <c:v>0.000856481</c:v>
                </c:pt>
                <c:pt idx="37362">
                  <c:v>0.000775463</c:v>
                </c:pt>
                <c:pt idx="37363">
                  <c:v>0.001759259</c:v>
                </c:pt>
                <c:pt idx="37364">
                  <c:v>0.0003125</c:v>
                </c:pt>
                <c:pt idx="37365">
                  <c:v>0.000474537</c:v>
                </c:pt>
                <c:pt idx="37366">
                  <c:v>0.00318287</c:v>
                </c:pt>
                <c:pt idx="37367">
                  <c:v>0.001342593</c:v>
                </c:pt>
                <c:pt idx="37368">
                  <c:v>0.00349537</c:v>
                </c:pt>
                <c:pt idx="37369">
                  <c:v>0.001481481</c:v>
                </c:pt>
                <c:pt idx="37370">
                  <c:v>0.000127315</c:v>
                </c:pt>
                <c:pt idx="37371">
                  <c:v>0.000902778</c:v>
                </c:pt>
                <c:pt idx="37372">
                  <c:v>0.003032407</c:v>
                </c:pt>
                <c:pt idx="37373">
                  <c:v>0.001701389</c:v>
                </c:pt>
                <c:pt idx="37374">
                  <c:v>0.000532407</c:v>
                </c:pt>
                <c:pt idx="37375">
                  <c:v>0.006319444</c:v>
                </c:pt>
                <c:pt idx="37376">
                  <c:v>0.001203704</c:v>
                </c:pt>
                <c:pt idx="37377">
                  <c:v>0.0175</c:v>
                </c:pt>
                <c:pt idx="37378">
                  <c:v>0.001377315</c:v>
                </c:pt>
                <c:pt idx="37379">
                  <c:v>0.000983796</c:v>
                </c:pt>
                <c:pt idx="37380">
                  <c:v>0.004895833</c:v>
                </c:pt>
                <c:pt idx="37381">
                  <c:v>0.003645833</c:v>
                </c:pt>
                <c:pt idx="37382">
                  <c:v>0.000902778</c:v>
                </c:pt>
                <c:pt idx="37383">
                  <c:v>0.000509259</c:v>
                </c:pt>
                <c:pt idx="37384">
                  <c:v>0.000104167</c:v>
                </c:pt>
                <c:pt idx="37385">
                  <c:v>0.000868056</c:v>
                </c:pt>
                <c:pt idx="37386">
                  <c:v>0.000763889</c:v>
                </c:pt>
                <c:pt idx="37387">
                  <c:v>0.00181713</c:v>
                </c:pt>
                <c:pt idx="37388">
                  <c:v>0.001261574</c:v>
                </c:pt>
                <c:pt idx="37389">
                  <c:v>8.10185E-05</c:v>
                </c:pt>
                <c:pt idx="37390">
                  <c:v>0.001168981</c:v>
                </c:pt>
                <c:pt idx="37391">
                  <c:v>0.001469907</c:v>
                </c:pt>
                <c:pt idx="37392">
                  <c:v>0.000960648</c:v>
                </c:pt>
                <c:pt idx="37393">
                  <c:v>0.003854167</c:v>
                </c:pt>
                <c:pt idx="37394">
                  <c:v>0.002372685</c:v>
                </c:pt>
                <c:pt idx="37395">
                  <c:v>0.001828704</c:v>
                </c:pt>
                <c:pt idx="37396">
                  <c:v>0.004722222</c:v>
                </c:pt>
                <c:pt idx="37397">
                  <c:v>0.000208333</c:v>
                </c:pt>
                <c:pt idx="37398">
                  <c:v>0.003194444</c:v>
                </c:pt>
                <c:pt idx="37399">
                  <c:v>0.001261574</c:v>
                </c:pt>
                <c:pt idx="37400">
                  <c:v>0.002708333</c:v>
                </c:pt>
                <c:pt idx="37401">
                  <c:v>0.001331019</c:v>
                </c:pt>
                <c:pt idx="37402">
                  <c:v>0.001793981</c:v>
                </c:pt>
                <c:pt idx="37403">
                  <c:v>0.003148148</c:v>
                </c:pt>
                <c:pt idx="37404">
                  <c:v>0.00380787</c:v>
                </c:pt>
                <c:pt idx="37405">
                  <c:v>0.004201389</c:v>
                </c:pt>
                <c:pt idx="37406">
                  <c:v>0.00681713</c:v>
                </c:pt>
                <c:pt idx="37407">
                  <c:v>0.011006944</c:v>
                </c:pt>
                <c:pt idx="37408">
                  <c:v>0.001990741</c:v>
                </c:pt>
                <c:pt idx="37409">
                  <c:v>0.000613426</c:v>
                </c:pt>
                <c:pt idx="37410">
                  <c:v>0.000393519</c:v>
                </c:pt>
                <c:pt idx="37411">
                  <c:v>0.000949074</c:v>
                </c:pt>
                <c:pt idx="37412">
                  <c:v>0.000694444</c:v>
                </c:pt>
                <c:pt idx="37413">
                  <c:v>0.00912037</c:v>
                </c:pt>
                <c:pt idx="37414">
                  <c:v>0.006111111</c:v>
                </c:pt>
                <c:pt idx="37415">
                  <c:v>0.003425926</c:v>
                </c:pt>
                <c:pt idx="37416">
                  <c:v>0.001319444</c:v>
                </c:pt>
                <c:pt idx="37417">
                  <c:v>0.001793981</c:v>
                </c:pt>
                <c:pt idx="37418">
                  <c:v>0.002881944</c:v>
                </c:pt>
                <c:pt idx="37419">
                  <c:v>0.00650463</c:v>
                </c:pt>
                <c:pt idx="37420">
                  <c:v>0.001296296</c:v>
                </c:pt>
                <c:pt idx="37421">
                  <c:v>0.002361111</c:v>
                </c:pt>
                <c:pt idx="37422">
                  <c:v>0.001944444</c:v>
                </c:pt>
                <c:pt idx="37423">
                  <c:v>0.000694444</c:v>
                </c:pt>
                <c:pt idx="37424">
                  <c:v>0.000925926</c:v>
                </c:pt>
                <c:pt idx="37425">
                  <c:v>0.00849537</c:v>
                </c:pt>
                <c:pt idx="37426">
                  <c:v>0.003252315</c:v>
                </c:pt>
                <c:pt idx="37427">
                  <c:v>0.003715278</c:v>
                </c:pt>
                <c:pt idx="37428">
                  <c:v>0.001793981</c:v>
                </c:pt>
                <c:pt idx="37429">
                  <c:v>0.001006944</c:v>
                </c:pt>
                <c:pt idx="37430">
                  <c:v>0.001724537</c:v>
                </c:pt>
                <c:pt idx="37431">
                  <c:v>0.004097222</c:v>
                </c:pt>
                <c:pt idx="37432">
                  <c:v>0.003402778</c:v>
                </c:pt>
                <c:pt idx="37433">
                  <c:v>0.001585648</c:v>
                </c:pt>
                <c:pt idx="37434">
                  <c:v>0.002210648</c:v>
                </c:pt>
                <c:pt idx="37435">
                  <c:v>0.000636574</c:v>
                </c:pt>
                <c:pt idx="37436">
                  <c:v>0.001990741</c:v>
                </c:pt>
                <c:pt idx="37437">
                  <c:v>0.00193287</c:v>
                </c:pt>
                <c:pt idx="37438">
                  <c:v>0.000983796</c:v>
                </c:pt>
                <c:pt idx="37439">
                  <c:v>0.000185185</c:v>
                </c:pt>
                <c:pt idx="37440">
                  <c:v>0.005138889</c:v>
                </c:pt>
                <c:pt idx="37441">
                  <c:v>0.001527778</c:v>
                </c:pt>
                <c:pt idx="37442">
                  <c:v>0.000115741</c:v>
                </c:pt>
                <c:pt idx="37443">
                  <c:v>0.00375</c:v>
                </c:pt>
                <c:pt idx="37444">
                  <c:v>0.000740741</c:v>
                </c:pt>
                <c:pt idx="37445">
                  <c:v>0.001273148</c:v>
                </c:pt>
                <c:pt idx="37446">
                  <c:v>0.004872685</c:v>
                </c:pt>
                <c:pt idx="37447">
                  <c:v>0.002013889</c:v>
                </c:pt>
                <c:pt idx="37448">
                  <c:v>0.002638889</c:v>
                </c:pt>
                <c:pt idx="37449">
                  <c:v>0.002974537</c:v>
                </c:pt>
                <c:pt idx="37450">
                  <c:v>0.003425926</c:v>
                </c:pt>
                <c:pt idx="37451">
                  <c:v>0.000104167</c:v>
                </c:pt>
                <c:pt idx="37452">
                  <c:v>0.003900463</c:v>
                </c:pt>
                <c:pt idx="37453">
                  <c:v>0.002141204</c:v>
                </c:pt>
                <c:pt idx="37454">
                  <c:v>0.002824074</c:v>
                </c:pt>
                <c:pt idx="37455">
                  <c:v>0.001203704</c:v>
                </c:pt>
                <c:pt idx="37456">
                  <c:v>0.001759259</c:v>
                </c:pt>
                <c:pt idx="37457">
                  <c:v>0.002673611</c:v>
                </c:pt>
                <c:pt idx="37458">
                  <c:v>0.00212963</c:v>
                </c:pt>
                <c:pt idx="37459">
                  <c:v>0.006631944</c:v>
                </c:pt>
                <c:pt idx="37460">
                  <c:v>0.001435185</c:v>
                </c:pt>
                <c:pt idx="37461">
                  <c:v>0.001111111</c:v>
                </c:pt>
                <c:pt idx="37462">
                  <c:v>0.000243056</c:v>
                </c:pt>
                <c:pt idx="37463">
                  <c:v>0.001145833</c:v>
                </c:pt>
                <c:pt idx="37464">
                  <c:v>0.002696759</c:v>
                </c:pt>
                <c:pt idx="37465">
                  <c:v>0.001354167</c:v>
                </c:pt>
                <c:pt idx="37466">
                  <c:v>0.003020833</c:v>
                </c:pt>
                <c:pt idx="37467">
                  <c:v>0.006574074</c:v>
                </c:pt>
                <c:pt idx="37468">
                  <c:v>0.002326389</c:v>
                </c:pt>
                <c:pt idx="37469">
                  <c:v>0.000497685</c:v>
                </c:pt>
                <c:pt idx="37470">
                  <c:v>0.000613426</c:v>
                </c:pt>
                <c:pt idx="37471">
                  <c:v>0.004201389</c:v>
                </c:pt>
                <c:pt idx="37472">
                  <c:v>0.000648148</c:v>
                </c:pt>
                <c:pt idx="37473">
                  <c:v>0.001111111</c:v>
                </c:pt>
                <c:pt idx="37474">
                  <c:v>0.00125</c:v>
                </c:pt>
                <c:pt idx="37475">
                  <c:v>9.25926E-05</c:v>
                </c:pt>
                <c:pt idx="37476">
                  <c:v>0.004918981</c:v>
                </c:pt>
                <c:pt idx="37477">
                  <c:v>0.0053125</c:v>
                </c:pt>
                <c:pt idx="37478">
                  <c:v>0.002314815</c:v>
                </c:pt>
                <c:pt idx="37479">
                  <c:v>0.004780093</c:v>
                </c:pt>
                <c:pt idx="37480">
                  <c:v>0.000763889</c:v>
                </c:pt>
                <c:pt idx="37481">
                  <c:v>0.002048611</c:v>
                </c:pt>
                <c:pt idx="37482">
                  <c:v>0.008645833</c:v>
                </c:pt>
                <c:pt idx="37483">
                  <c:v>0.000162037</c:v>
                </c:pt>
                <c:pt idx="37484">
                  <c:v>0.002928241</c:v>
                </c:pt>
                <c:pt idx="37485">
                  <c:v>0.008287037</c:v>
                </c:pt>
                <c:pt idx="37486">
                  <c:v>0.001759259</c:v>
                </c:pt>
                <c:pt idx="37487">
                  <c:v>0.003657407</c:v>
                </c:pt>
                <c:pt idx="37488">
                  <c:v>0.001585648</c:v>
                </c:pt>
                <c:pt idx="37489">
                  <c:v>0.001782407</c:v>
                </c:pt>
                <c:pt idx="37490">
                  <c:v>0.001909722</c:v>
                </c:pt>
                <c:pt idx="37491">
                  <c:v>0.002326389</c:v>
                </c:pt>
                <c:pt idx="37492">
                  <c:v>0.001689815</c:v>
                </c:pt>
                <c:pt idx="37493">
                  <c:v>0.005393519</c:v>
                </c:pt>
                <c:pt idx="37494">
                  <c:v>0.004259259</c:v>
                </c:pt>
                <c:pt idx="37495">
                  <c:v>0.012743056</c:v>
                </c:pt>
                <c:pt idx="37496">
                  <c:v>0.001018519</c:v>
                </c:pt>
                <c:pt idx="37497">
                  <c:v>0.00181713</c:v>
                </c:pt>
                <c:pt idx="37498">
                  <c:v>0.000891204</c:v>
                </c:pt>
                <c:pt idx="37499">
                  <c:v>0.001111111</c:v>
                </c:pt>
                <c:pt idx="37500">
                  <c:v>0.004224537</c:v>
                </c:pt>
                <c:pt idx="37501">
                  <c:v>0.000439815</c:v>
                </c:pt>
                <c:pt idx="37502">
                  <c:v>0.001203704</c:v>
                </c:pt>
                <c:pt idx="37503">
                  <c:v>0.001782407</c:v>
                </c:pt>
                <c:pt idx="37504">
                  <c:v>0.001712963</c:v>
                </c:pt>
                <c:pt idx="37505">
                  <c:v>0.000497685</c:v>
                </c:pt>
                <c:pt idx="37506">
                  <c:v>0.000787037</c:v>
                </c:pt>
                <c:pt idx="37507">
                  <c:v>0.004560185</c:v>
                </c:pt>
                <c:pt idx="37508">
                  <c:v>0.001446759</c:v>
                </c:pt>
                <c:pt idx="37509">
                  <c:v>0.004212963</c:v>
                </c:pt>
                <c:pt idx="37510">
                  <c:v>0.002071759</c:v>
                </c:pt>
                <c:pt idx="37511">
                  <c:v>0.00494213</c:v>
                </c:pt>
                <c:pt idx="37512">
                  <c:v>0.000729167</c:v>
                </c:pt>
                <c:pt idx="37513">
                  <c:v>0.002280093</c:v>
                </c:pt>
                <c:pt idx="37514">
                  <c:v>0.004733796</c:v>
                </c:pt>
                <c:pt idx="37515">
                  <c:v>0.002488426</c:v>
                </c:pt>
                <c:pt idx="37516">
                  <c:v>0.003738426</c:v>
                </c:pt>
                <c:pt idx="37517">
                  <c:v>0.003356481</c:v>
                </c:pt>
                <c:pt idx="37518">
                  <c:v>0.001701389</c:v>
                </c:pt>
                <c:pt idx="37519">
                  <c:v>0.001655093</c:v>
                </c:pt>
                <c:pt idx="37520">
                  <c:v>0.006261574</c:v>
                </c:pt>
                <c:pt idx="37521">
                  <c:v>0.001990741</c:v>
                </c:pt>
                <c:pt idx="37522">
                  <c:v>0.003576389</c:v>
                </c:pt>
                <c:pt idx="37523">
                  <c:v>0.000798611</c:v>
                </c:pt>
                <c:pt idx="37524">
                  <c:v>0.000914352</c:v>
                </c:pt>
                <c:pt idx="37525">
                  <c:v>0.002465278</c:v>
                </c:pt>
                <c:pt idx="37526">
                  <c:v>0.001168981</c:v>
                </c:pt>
                <c:pt idx="37527">
                  <c:v>0.000625</c:v>
                </c:pt>
                <c:pt idx="37528">
                  <c:v>0.000625</c:v>
                </c:pt>
                <c:pt idx="37529">
                  <c:v>0.002268519</c:v>
                </c:pt>
                <c:pt idx="37530">
                  <c:v>0.002858796</c:v>
                </c:pt>
                <c:pt idx="37531">
                  <c:v>0.004930556</c:v>
                </c:pt>
                <c:pt idx="37532">
                  <c:v>0.001539352</c:v>
                </c:pt>
                <c:pt idx="37533">
                  <c:v>0.001400463</c:v>
                </c:pt>
                <c:pt idx="37534">
                  <c:v>0.0015625</c:v>
                </c:pt>
                <c:pt idx="37535">
                  <c:v>0.004675926</c:v>
                </c:pt>
                <c:pt idx="37536">
                  <c:v>0.000925926</c:v>
                </c:pt>
                <c:pt idx="37537">
                  <c:v>0.003946759</c:v>
                </c:pt>
                <c:pt idx="37538">
                  <c:v>0.001805556</c:v>
                </c:pt>
                <c:pt idx="37539">
                  <c:v>0.004236111</c:v>
                </c:pt>
                <c:pt idx="37540">
                  <c:v>0.001944444</c:v>
                </c:pt>
                <c:pt idx="37541">
                  <c:v>0.001365741</c:v>
                </c:pt>
                <c:pt idx="37542">
                  <c:v>0.002037037</c:v>
                </c:pt>
                <c:pt idx="37543">
                  <c:v>0.002581019</c:v>
                </c:pt>
                <c:pt idx="37544">
                  <c:v>0.005428241</c:v>
                </c:pt>
                <c:pt idx="37545">
                  <c:v>0.000405093</c:v>
                </c:pt>
                <c:pt idx="37546">
                  <c:v>0.002303241</c:v>
                </c:pt>
                <c:pt idx="37547">
                  <c:v>0.002384259</c:v>
                </c:pt>
                <c:pt idx="37548">
                  <c:v>0.008344907</c:v>
                </c:pt>
                <c:pt idx="37549">
                  <c:v>0.007418981</c:v>
                </c:pt>
                <c:pt idx="37550">
                  <c:v>0.001886574</c:v>
                </c:pt>
                <c:pt idx="37551">
                  <c:v>0.013969907</c:v>
                </c:pt>
                <c:pt idx="37552">
                  <c:v>0.002708333</c:v>
                </c:pt>
                <c:pt idx="37553">
                  <c:v>0.00099537</c:v>
                </c:pt>
                <c:pt idx="37554">
                  <c:v>0.002083333</c:v>
                </c:pt>
                <c:pt idx="37555">
                  <c:v>0.000787037</c:v>
                </c:pt>
                <c:pt idx="37556">
                  <c:v>0.00119213</c:v>
                </c:pt>
                <c:pt idx="37557">
                  <c:v>0.002766204</c:v>
                </c:pt>
                <c:pt idx="37558">
                  <c:v>0.001180556</c:v>
                </c:pt>
                <c:pt idx="37559">
                  <c:v>0.003761574</c:v>
                </c:pt>
                <c:pt idx="37560">
                  <c:v>0.002708333</c:v>
                </c:pt>
                <c:pt idx="37561">
                  <c:v>0.00224537</c:v>
                </c:pt>
                <c:pt idx="37562">
                  <c:v>0.001550926</c:v>
                </c:pt>
                <c:pt idx="37563">
                  <c:v>0.007523148</c:v>
                </c:pt>
                <c:pt idx="37564">
                  <c:v>0.000891204</c:v>
                </c:pt>
                <c:pt idx="37565">
                  <c:v>0.007800926</c:v>
                </c:pt>
                <c:pt idx="37566">
                  <c:v>0.001412037</c:v>
                </c:pt>
                <c:pt idx="37567">
                  <c:v>0.001261574</c:v>
                </c:pt>
                <c:pt idx="37568">
                  <c:v>0.0025</c:v>
                </c:pt>
                <c:pt idx="37569">
                  <c:v>0.02275463</c:v>
                </c:pt>
                <c:pt idx="37570">
                  <c:v>0.001516204</c:v>
                </c:pt>
                <c:pt idx="37571">
                  <c:v>0.007199074</c:v>
                </c:pt>
                <c:pt idx="37572">
                  <c:v>0.003252315</c:v>
                </c:pt>
                <c:pt idx="37573">
                  <c:v>0.001805556</c:v>
                </c:pt>
                <c:pt idx="37574">
                  <c:v>0.001863426</c:v>
                </c:pt>
                <c:pt idx="37575">
                  <c:v>0.000509259</c:v>
                </c:pt>
                <c:pt idx="37576">
                  <c:v>0.002777778</c:v>
                </c:pt>
                <c:pt idx="37577">
                  <c:v>0.001990741</c:v>
                </c:pt>
                <c:pt idx="37578">
                  <c:v>0.001469907</c:v>
                </c:pt>
                <c:pt idx="37579">
                  <c:v>0.00287037</c:v>
                </c:pt>
                <c:pt idx="37580">
                  <c:v>0.001331019</c:v>
                </c:pt>
                <c:pt idx="37581">
                  <c:v>0.000439815</c:v>
                </c:pt>
                <c:pt idx="37582">
                  <c:v>0.002326389</c:v>
                </c:pt>
                <c:pt idx="37583">
                  <c:v>0.003946759</c:v>
                </c:pt>
                <c:pt idx="37584">
                  <c:v>0.003634259</c:v>
                </c:pt>
                <c:pt idx="37585">
                  <c:v>0.000601852</c:v>
                </c:pt>
                <c:pt idx="37586">
                  <c:v>0.000891204</c:v>
                </c:pt>
                <c:pt idx="37587">
                  <c:v>0.001261574</c:v>
                </c:pt>
                <c:pt idx="37588">
                  <c:v>0.004513889</c:v>
                </c:pt>
                <c:pt idx="37589">
                  <c:v>0.009305556</c:v>
                </c:pt>
                <c:pt idx="37590">
                  <c:v>0.004178241</c:v>
                </c:pt>
                <c:pt idx="37591">
                  <c:v>0.004826389</c:v>
                </c:pt>
                <c:pt idx="37592">
                  <c:v>0.009363426</c:v>
                </c:pt>
                <c:pt idx="37593">
                  <c:v>0.003032407</c:v>
                </c:pt>
                <c:pt idx="37594">
                  <c:v>0.000509259</c:v>
                </c:pt>
                <c:pt idx="37595">
                  <c:v>0.001805556</c:v>
                </c:pt>
                <c:pt idx="37596">
                  <c:v>0.001921296</c:v>
                </c:pt>
                <c:pt idx="37597">
                  <c:v>0.00087963</c:v>
                </c:pt>
                <c:pt idx="37598">
                  <c:v>0.003449074</c:v>
                </c:pt>
                <c:pt idx="37599">
                  <c:v>0.005393519</c:v>
                </c:pt>
                <c:pt idx="37600">
                  <c:v>0.009594907</c:v>
                </c:pt>
                <c:pt idx="37601">
                  <c:v>0.003368056</c:v>
                </c:pt>
                <c:pt idx="37602">
                  <c:v>0.005601852</c:v>
                </c:pt>
                <c:pt idx="37603">
                  <c:v>0.002361111</c:v>
                </c:pt>
                <c:pt idx="37604">
                  <c:v>0.001956019</c:v>
                </c:pt>
                <c:pt idx="37605">
                  <c:v>0.00505787</c:v>
                </c:pt>
                <c:pt idx="37606">
                  <c:v>0.010844907</c:v>
                </c:pt>
                <c:pt idx="37607">
                  <c:v>0.000428241</c:v>
                </c:pt>
                <c:pt idx="37608">
                  <c:v>0.002233796</c:v>
                </c:pt>
                <c:pt idx="37609">
                  <c:v>0.002361111</c:v>
                </c:pt>
                <c:pt idx="37610">
                  <c:v>0.001886574</c:v>
                </c:pt>
                <c:pt idx="37611">
                  <c:v>0.001840278</c:v>
                </c:pt>
                <c:pt idx="37612">
                  <c:v>0.022800926</c:v>
                </c:pt>
                <c:pt idx="37613">
                  <c:v>0.004143519</c:v>
                </c:pt>
                <c:pt idx="37614">
                  <c:v>0.002256944</c:v>
                </c:pt>
                <c:pt idx="37615">
                  <c:v>0.002847222</c:v>
                </c:pt>
                <c:pt idx="37616">
                  <c:v>0.001412037</c:v>
                </c:pt>
                <c:pt idx="37617">
                  <c:v>0.003194444</c:v>
                </c:pt>
                <c:pt idx="37618">
                  <c:v>0.001747685</c:v>
                </c:pt>
                <c:pt idx="37619">
                  <c:v>0.0034375</c:v>
                </c:pt>
                <c:pt idx="37620">
                  <c:v>0.001377315</c:v>
                </c:pt>
                <c:pt idx="37621">
                  <c:v>0.001990741</c:v>
                </c:pt>
                <c:pt idx="37622">
                  <c:v>0.00912037</c:v>
                </c:pt>
                <c:pt idx="37623">
                  <c:v>0.002164352</c:v>
                </c:pt>
                <c:pt idx="37624">
                  <c:v>0.001435185</c:v>
                </c:pt>
                <c:pt idx="37625">
                  <c:v>0.022858796</c:v>
                </c:pt>
                <c:pt idx="37626">
                  <c:v>0.002916667</c:v>
                </c:pt>
                <c:pt idx="37627">
                  <c:v>0.000983796</c:v>
                </c:pt>
                <c:pt idx="37628">
                  <c:v>0.00287037</c:v>
                </c:pt>
                <c:pt idx="37629">
                  <c:v>0.002303241</c:v>
                </c:pt>
                <c:pt idx="37630">
                  <c:v>0.005578704</c:v>
                </c:pt>
                <c:pt idx="37631">
                  <c:v>0.001134259</c:v>
                </c:pt>
                <c:pt idx="37632">
                  <c:v>0.001238426</c:v>
                </c:pt>
                <c:pt idx="37633">
                  <c:v>0.001828704</c:v>
                </c:pt>
                <c:pt idx="37634">
                  <c:v>0.00224537</c:v>
                </c:pt>
                <c:pt idx="37635">
                  <c:v>0.003935185</c:v>
                </c:pt>
                <c:pt idx="37636">
                  <c:v>0.001018519</c:v>
                </c:pt>
                <c:pt idx="37637">
                  <c:v>0.003738426</c:v>
                </c:pt>
                <c:pt idx="37638">
                  <c:v>0.00318287</c:v>
                </c:pt>
                <c:pt idx="37639">
                  <c:v>0.002048611</c:v>
                </c:pt>
                <c:pt idx="37640">
                  <c:v>0.004988426</c:v>
                </c:pt>
                <c:pt idx="37641">
                  <c:v>0.000613426</c:v>
                </c:pt>
                <c:pt idx="37642">
                  <c:v>0.004583333</c:v>
                </c:pt>
                <c:pt idx="37643">
                  <c:v>0.00181713</c:v>
                </c:pt>
                <c:pt idx="37644">
                  <c:v>0.000752315</c:v>
                </c:pt>
                <c:pt idx="37645">
                  <c:v>0.011041667</c:v>
                </c:pt>
                <c:pt idx="37646">
                  <c:v>0.007083333</c:v>
                </c:pt>
                <c:pt idx="37647">
                  <c:v>0.002905093</c:v>
                </c:pt>
                <c:pt idx="37648">
                  <c:v>0.006215278</c:v>
                </c:pt>
                <c:pt idx="37649">
                  <c:v>0.004652778</c:v>
                </c:pt>
                <c:pt idx="37650">
                  <c:v>0.012951389</c:v>
                </c:pt>
                <c:pt idx="37651">
                  <c:v>0.001087963</c:v>
                </c:pt>
                <c:pt idx="37652">
                  <c:v>0.005775463</c:v>
                </c:pt>
                <c:pt idx="37653">
                  <c:v>0.002280093</c:v>
                </c:pt>
                <c:pt idx="37654">
                  <c:v>0.002256944</c:v>
                </c:pt>
                <c:pt idx="37655">
                  <c:v>0.000648148</c:v>
                </c:pt>
                <c:pt idx="37656">
                  <c:v>0.000752315</c:v>
                </c:pt>
                <c:pt idx="37657">
                  <c:v>0.000439815</c:v>
                </c:pt>
                <c:pt idx="37658">
                  <c:v>0.001944444</c:v>
                </c:pt>
                <c:pt idx="37659">
                  <c:v>0.001782407</c:v>
                </c:pt>
                <c:pt idx="37660">
                  <c:v>0.003553241</c:v>
                </c:pt>
                <c:pt idx="37661">
                  <c:v>0.000520833</c:v>
                </c:pt>
                <c:pt idx="37662">
                  <c:v>0.001238426</c:v>
                </c:pt>
                <c:pt idx="37663">
                  <c:v>0.001400463</c:v>
                </c:pt>
                <c:pt idx="37664">
                  <c:v>0.003680556</c:v>
                </c:pt>
                <c:pt idx="37665">
                  <c:v>0.002951389</c:v>
                </c:pt>
                <c:pt idx="37666">
                  <c:v>0.002013889</c:v>
                </c:pt>
                <c:pt idx="37667">
                  <c:v>0.000613426</c:v>
                </c:pt>
                <c:pt idx="37668">
                  <c:v>0.002268519</c:v>
                </c:pt>
                <c:pt idx="37669">
                  <c:v>0.002002315</c:v>
                </c:pt>
                <c:pt idx="37670">
                  <c:v>0.000752315</c:v>
                </c:pt>
                <c:pt idx="37671">
                  <c:v>0.005138889</c:v>
                </c:pt>
                <c:pt idx="37672">
                  <c:v>0.003564815</c:v>
                </c:pt>
                <c:pt idx="37673">
                  <c:v>0.00650463</c:v>
                </c:pt>
                <c:pt idx="37674">
                  <c:v>0.002638889</c:v>
                </c:pt>
                <c:pt idx="37675">
                  <c:v>0.008078704</c:v>
                </c:pt>
                <c:pt idx="37676">
                  <c:v>0.003148148</c:v>
                </c:pt>
                <c:pt idx="37677">
                  <c:v>0.002546296</c:v>
                </c:pt>
                <c:pt idx="37678">
                  <c:v>0.004849537</c:v>
                </c:pt>
                <c:pt idx="37679">
                  <c:v>0.004270833</c:v>
                </c:pt>
                <c:pt idx="37680">
                  <c:v>0.001238426</c:v>
                </c:pt>
                <c:pt idx="37681">
                  <c:v>0.000717593</c:v>
                </c:pt>
                <c:pt idx="37682">
                  <c:v>0.000752315</c:v>
                </c:pt>
                <c:pt idx="37683">
                  <c:v>0.00087963</c:v>
                </c:pt>
                <c:pt idx="37684">
                  <c:v>0.00931713</c:v>
                </c:pt>
                <c:pt idx="37685">
                  <c:v>0.001122685</c:v>
                </c:pt>
                <c:pt idx="37686">
                  <c:v>0.008993056</c:v>
                </c:pt>
                <c:pt idx="37687">
                  <c:v>0.004375</c:v>
                </c:pt>
                <c:pt idx="37688">
                  <c:v>0.002141204</c:v>
                </c:pt>
                <c:pt idx="37689">
                  <c:v>0.020891204</c:v>
                </c:pt>
                <c:pt idx="37690">
                  <c:v>0.001608796</c:v>
                </c:pt>
                <c:pt idx="37691">
                  <c:v>0.002569444</c:v>
                </c:pt>
                <c:pt idx="37692">
                  <c:v>0.007511574</c:v>
                </c:pt>
                <c:pt idx="37693">
                  <c:v>0.001944444</c:v>
                </c:pt>
                <c:pt idx="37694">
                  <c:v>0.002743056</c:v>
                </c:pt>
                <c:pt idx="37695">
                  <c:v>0.001631944</c:v>
                </c:pt>
                <c:pt idx="37696">
                  <c:v>0.0015625</c:v>
                </c:pt>
                <c:pt idx="37697">
                  <c:v>0.001180556</c:v>
                </c:pt>
                <c:pt idx="37698">
                  <c:v>0.000752315</c:v>
                </c:pt>
                <c:pt idx="37699">
                  <c:v>0.000925926</c:v>
                </c:pt>
                <c:pt idx="37700">
                  <c:v>0.003252315</c:v>
                </c:pt>
                <c:pt idx="37701">
                  <c:v>0.000416667</c:v>
                </c:pt>
                <c:pt idx="37702">
                  <c:v>0.001655093</c:v>
                </c:pt>
                <c:pt idx="37703">
                  <c:v>0.002453704</c:v>
                </c:pt>
                <c:pt idx="37704">
                  <c:v>0.002997685</c:v>
                </c:pt>
                <c:pt idx="37705">
                  <c:v>0.00255787</c:v>
                </c:pt>
                <c:pt idx="37706">
                  <c:v>0.000972222</c:v>
                </c:pt>
                <c:pt idx="37707">
                  <c:v>0.004699074</c:v>
                </c:pt>
                <c:pt idx="37708">
                  <c:v>0.002141204</c:v>
                </c:pt>
                <c:pt idx="37709">
                  <c:v>0.001793981</c:v>
                </c:pt>
                <c:pt idx="37710">
                  <c:v>0.000613426</c:v>
                </c:pt>
                <c:pt idx="37711">
                  <c:v>0.001145833</c:v>
                </c:pt>
                <c:pt idx="37712">
                  <c:v>0.002939815</c:v>
                </c:pt>
                <c:pt idx="37713">
                  <c:v>0.006145833</c:v>
                </c:pt>
                <c:pt idx="37714">
                  <c:v>0.002511574</c:v>
                </c:pt>
                <c:pt idx="37715">
                  <c:v>0.000289352</c:v>
                </c:pt>
                <c:pt idx="37716">
                  <c:v>0.002928241</c:v>
                </c:pt>
                <c:pt idx="37717">
                  <c:v>0.003206019</c:v>
                </c:pt>
                <c:pt idx="37718">
                  <c:v>0.001446759</c:v>
                </c:pt>
                <c:pt idx="37719">
                  <c:v>0.001747685</c:v>
                </c:pt>
                <c:pt idx="37720">
                  <c:v>0.001446759</c:v>
                </c:pt>
                <c:pt idx="37721">
                  <c:v>0.001122685</c:v>
                </c:pt>
                <c:pt idx="37722">
                  <c:v>0.005196759</c:v>
                </c:pt>
                <c:pt idx="37723">
                  <c:v>0.000185185</c:v>
                </c:pt>
                <c:pt idx="37724">
                  <c:v>0.001550926</c:v>
                </c:pt>
                <c:pt idx="37725">
                  <c:v>0.00306713</c:v>
                </c:pt>
                <c:pt idx="37726">
                  <c:v>0.003298611</c:v>
                </c:pt>
                <c:pt idx="37727">
                  <c:v>0.00037037</c:v>
                </c:pt>
                <c:pt idx="37728">
                  <c:v>0.00443287</c:v>
                </c:pt>
                <c:pt idx="37729">
                  <c:v>0.002071759</c:v>
                </c:pt>
                <c:pt idx="37730">
                  <c:v>0.005162037</c:v>
                </c:pt>
                <c:pt idx="37731">
                  <c:v>0.001574074</c:v>
                </c:pt>
                <c:pt idx="37732">
                  <c:v>0.004861111</c:v>
                </c:pt>
                <c:pt idx="37733">
                  <c:v>0.0059375</c:v>
                </c:pt>
                <c:pt idx="37734">
                  <c:v>0.001539352</c:v>
                </c:pt>
                <c:pt idx="37735">
                  <c:v>0.002604167</c:v>
                </c:pt>
                <c:pt idx="37736">
                  <c:v>0.002777778</c:v>
                </c:pt>
                <c:pt idx="37737">
                  <c:v>0.002361111</c:v>
                </c:pt>
                <c:pt idx="37738">
                  <c:v>0.0015625</c:v>
                </c:pt>
                <c:pt idx="37739">
                  <c:v>0.002835648</c:v>
                </c:pt>
                <c:pt idx="37740">
                  <c:v>0.001377315</c:v>
                </c:pt>
                <c:pt idx="37741">
                  <c:v>0.014803241</c:v>
                </c:pt>
                <c:pt idx="37742">
                  <c:v>0.000439815</c:v>
                </c:pt>
                <c:pt idx="37743">
                  <c:v>0.003831019</c:v>
                </c:pt>
                <c:pt idx="37744">
                  <c:v>0.008923611</c:v>
                </c:pt>
                <c:pt idx="37745">
                  <c:v>0.00568287</c:v>
                </c:pt>
                <c:pt idx="37746">
                  <c:v>0.010104167</c:v>
                </c:pt>
                <c:pt idx="37747">
                  <c:v>0.005092593</c:v>
                </c:pt>
                <c:pt idx="37748">
                  <c:v>0.011481481</c:v>
                </c:pt>
                <c:pt idx="37749">
                  <c:v>0.007974537</c:v>
                </c:pt>
                <c:pt idx="37750">
                  <c:v>0.00349537</c:v>
                </c:pt>
                <c:pt idx="37751">
                  <c:v>0.000833333</c:v>
                </c:pt>
                <c:pt idx="37752">
                  <c:v>0.00375</c:v>
                </c:pt>
                <c:pt idx="37753">
                  <c:v>0.013078704</c:v>
                </c:pt>
                <c:pt idx="37754">
                  <c:v>0.003587963</c:v>
                </c:pt>
                <c:pt idx="37755">
                  <c:v>0.002106481</c:v>
                </c:pt>
                <c:pt idx="37756">
                  <c:v>0.015150463</c:v>
                </c:pt>
                <c:pt idx="37757">
                  <c:v>0.004212963</c:v>
                </c:pt>
                <c:pt idx="37758">
                  <c:v>0.000416667</c:v>
                </c:pt>
                <c:pt idx="37759">
                  <c:v>0.004930556</c:v>
                </c:pt>
                <c:pt idx="37760">
                  <c:v>0.002268519</c:v>
                </c:pt>
                <c:pt idx="37761">
                  <c:v>0.000289352</c:v>
                </c:pt>
                <c:pt idx="37762">
                  <c:v>0.001458333</c:v>
                </c:pt>
                <c:pt idx="37763">
                  <c:v>0.002326389</c:v>
                </c:pt>
                <c:pt idx="37764">
                  <c:v>0.003472222</c:v>
                </c:pt>
                <c:pt idx="37765">
                  <c:v>0.007291667</c:v>
                </c:pt>
                <c:pt idx="37766">
                  <c:v>0.000555556</c:v>
                </c:pt>
                <c:pt idx="37767">
                  <c:v>0.0021875</c:v>
                </c:pt>
                <c:pt idx="37768">
                  <c:v>0.003530093</c:v>
                </c:pt>
                <c:pt idx="37769">
                  <c:v>0.002372685</c:v>
                </c:pt>
                <c:pt idx="37770">
                  <c:v>0.000787037</c:v>
                </c:pt>
                <c:pt idx="37771">
                  <c:v>0.000752315</c:v>
                </c:pt>
                <c:pt idx="37772">
                  <c:v>0.001331019</c:v>
                </c:pt>
                <c:pt idx="37773">
                  <c:v>0.002858796</c:v>
                </c:pt>
                <c:pt idx="37774">
                  <c:v>0.001898148</c:v>
                </c:pt>
                <c:pt idx="37775">
                  <c:v>0.002060185</c:v>
                </c:pt>
                <c:pt idx="37776">
                  <c:v>0.000277778</c:v>
                </c:pt>
                <c:pt idx="37777">
                  <c:v>0.000104167</c:v>
                </c:pt>
                <c:pt idx="37778">
                  <c:v>0.001053241</c:v>
                </c:pt>
                <c:pt idx="37779">
                  <c:v>0.000416667</c:v>
                </c:pt>
                <c:pt idx="37780">
                  <c:v>9.25926E-05</c:v>
                </c:pt>
                <c:pt idx="37781">
                  <c:v>0.000381944</c:v>
                </c:pt>
                <c:pt idx="37782">
                  <c:v>0.001400463</c:v>
                </c:pt>
                <c:pt idx="37783">
                  <c:v>0.010659722</c:v>
                </c:pt>
                <c:pt idx="37784">
                  <c:v>0.005046296</c:v>
                </c:pt>
                <c:pt idx="37785">
                  <c:v>0.001377315</c:v>
                </c:pt>
                <c:pt idx="37786">
                  <c:v>0.000150463</c:v>
                </c:pt>
                <c:pt idx="37787">
                  <c:v>0.000185185</c:v>
                </c:pt>
                <c:pt idx="37788">
                  <c:v>8.10185E-05</c:v>
                </c:pt>
                <c:pt idx="37789">
                  <c:v>0.002997685</c:v>
                </c:pt>
                <c:pt idx="37790">
                  <c:v>0.006203704</c:v>
                </c:pt>
                <c:pt idx="37791">
                  <c:v>0.001180556</c:v>
                </c:pt>
                <c:pt idx="37792">
                  <c:v>0.000219907</c:v>
                </c:pt>
                <c:pt idx="37793">
                  <c:v>0.001759259</c:v>
                </c:pt>
                <c:pt idx="37794">
                  <c:v>0.00130787</c:v>
                </c:pt>
                <c:pt idx="37795">
                  <c:v>0.000162037</c:v>
                </c:pt>
                <c:pt idx="37796">
                  <c:v>0.000243056</c:v>
                </c:pt>
                <c:pt idx="37797">
                  <c:v>0.000196759</c:v>
                </c:pt>
                <c:pt idx="37798">
                  <c:v>0.000208333</c:v>
                </c:pt>
                <c:pt idx="37799">
                  <c:v>0.000150463</c:v>
                </c:pt>
                <c:pt idx="37800">
                  <c:v>0.000196759</c:v>
                </c:pt>
                <c:pt idx="37801">
                  <c:v>0.001145833</c:v>
                </c:pt>
                <c:pt idx="37802">
                  <c:v>0.000127315</c:v>
                </c:pt>
                <c:pt idx="37803">
                  <c:v>0.000902778</c:v>
                </c:pt>
                <c:pt idx="37804">
                  <c:v>0.001898148</c:v>
                </c:pt>
                <c:pt idx="37805">
                  <c:v>0.000104167</c:v>
                </c:pt>
                <c:pt idx="37806">
                  <c:v>0.003043981</c:v>
                </c:pt>
                <c:pt idx="37807">
                  <c:v>0.005381944</c:v>
                </c:pt>
                <c:pt idx="37808">
                  <c:v>0.001087963</c:v>
                </c:pt>
                <c:pt idx="37809">
                  <c:v>0.008356481</c:v>
                </c:pt>
                <c:pt idx="37810">
                  <c:v>0.002060185</c:v>
                </c:pt>
                <c:pt idx="37811">
                  <c:v>6.94444E-05</c:v>
                </c:pt>
                <c:pt idx="37812">
                  <c:v>0.000381944</c:v>
                </c:pt>
                <c:pt idx="37813">
                  <c:v>0.002569444</c:v>
                </c:pt>
                <c:pt idx="37814">
                  <c:v>0.003761574</c:v>
                </c:pt>
                <c:pt idx="37815">
                  <c:v>0.011273148</c:v>
                </c:pt>
                <c:pt idx="37816">
                  <c:v>0.010706019</c:v>
                </c:pt>
                <c:pt idx="37817">
                  <c:v>0.002939815</c:v>
                </c:pt>
                <c:pt idx="37818">
                  <c:v>0.003981481</c:v>
                </c:pt>
                <c:pt idx="37819">
                  <c:v>0.005405093</c:v>
                </c:pt>
                <c:pt idx="37820">
                  <c:v>0.000104167</c:v>
                </c:pt>
                <c:pt idx="37821">
                  <c:v>0.000173611</c:v>
                </c:pt>
                <c:pt idx="37822">
                  <c:v>0.000138889</c:v>
                </c:pt>
                <c:pt idx="37823">
                  <c:v>0.006712963</c:v>
                </c:pt>
                <c:pt idx="37824">
                  <c:v>0.000486111</c:v>
                </c:pt>
                <c:pt idx="37825">
                  <c:v>0.002152778</c:v>
                </c:pt>
                <c:pt idx="37826">
                  <c:v>0.000462963</c:v>
                </c:pt>
                <c:pt idx="37827">
                  <c:v>0.008333333</c:v>
                </c:pt>
                <c:pt idx="37828">
                  <c:v>0.001631944</c:v>
                </c:pt>
                <c:pt idx="37829">
                  <c:v>0.000127315</c:v>
                </c:pt>
                <c:pt idx="37830">
                  <c:v>0.000115741</c:v>
                </c:pt>
                <c:pt idx="37831">
                  <c:v>0.006168981</c:v>
                </c:pt>
                <c:pt idx="37832">
                  <c:v>0.0021875</c:v>
                </c:pt>
                <c:pt idx="37833">
                  <c:v>0.001689815</c:v>
                </c:pt>
                <c:pt idx="37834">
                  <c:v>0.000243056</c:v>
                </c:pt>
                <c:pt idx="37835">
                  <c:v>0.004224537</c:v>
                </c:pt>
                <c:pt idx="37836">
                  <c:v>0.010358796</c:v>
                </c:pt>
                <c:pt idx="37837">
                  <c:v>0.001053241</c:v>
                </c:pt>
                <c:pt idx="37838">
                  <c:v>0.000972222</c:v>
                </c:pt>
                <c:pt idx="37839">
                  <c:v>0.001921296</c:v>
                </c:pt>
                <c:pt idx="37840">
                  <c:v>0.002106481</c:v>
                </c:pt>
                <c:pt idx="37841">
                  <c:v>0.000532407</c:v>
                </c:pt>
                <c:pt idx="37842">
                  <c:v>0.007384259</c:v>
                </c:pt>
                <c:pt idx="37843">
                  <c:v>0.001469907</c:v>
                </c:pt>
                <c:pt idx="37844">
                  <c:v>0.003541667</c:v>
                </c:pt>
                <c:pt idx="37845">
                  <c:v>0.001863426</c:v>
                </c:pt>
                <c:pt idx="37846">
                  <c:v>0.006458333</c:v>
                </c:pt>
                <c:pt idx="37847">
                  <c:v>0.001377315</c:v>
                </c:pt>
                <c:pt idx="37848">
                  <c:v>0.000706019</c:v>
                </c:pt>
                <c:pt idx="37849">
                  <c:v>0.004189815</c:v>
                </c:pt>
                <c:pt idx="37850">
                  <c:v>0.000960648</c:v>
                </c:pt>
                <c:pt idx="37851">
                  <c:v>0.001747685</c:v>
                </c:pt>
                <c:pt idx="37852">
                  <c:v>0.006550926</c:v>
                </c:pt>
                <c:pt idx="37853">
                  <c:v>0.001631944</c:v>
                </c:pt>
                <c:pt idx="37854">
                  <c:v>0.003368056</c:v>
                </c:pt>
                <c:pt idx="37855">
                  <c:v>0.003321759</c:v>
                </c:pt>
                <c:pt idx="37856">
                  <c:v>0.002824074</c:v>
                </c:pt>
                <c:pt idx="37857">
                  <c:v>0.007719907</c:v>
                </c:pt>
                <c:pt idx="37858">
                  <c:v>0.008275463</c:v>
                </c:pt>
                <c:pt idx="37859">
                  <c:v>0.001423611</c:v>
                </c:pt>
                <c:pt idx="37860">
                  <c:v>0.002326389</c:v>
                </c:pt>
                <c:pt idx="37861">
                  <c:v>0.004791667</c:v>
                </c:pt>
                <c:pt idx="37862">
                  <c:v>0.000185185</c:v>
                </c:pt>
                <c:pt idx="37863">
                  <c:v>0.002453704</c:v>
                </c:pt>
                <c:pt idx="37864">
                  <c:v>0.003668981</c:v>
                </c:pt>
                <c:pt idx="37865">
                  <c:v>0.00099537</c:v>
                </c:pt>
                <c:pt idx="37866">
                  <c:v>0.001678241</c:v>
                </c:pt>
                <c:pt idx="37867">
                  <c:v>0.006157407</c:v>
                </c:pt>
                <c:pt idx="37868">
                  <c:v>0.00287037</c:v>
                </c:pt>
                <c:pt idx="37869">
                  <c:v>0.001828704</c:v>
                </c:pt>
                <c:pt idx="37870">
                  <c:v>0.001631944</c:v>
                </c:pt>
                <c:pt idx="37871">
                  <c:v>0.001863426</c:v>
                </c:pt>
                <c:pt idx="37872">
                  <c:v>0.000266204</c:v>
                </c:pt>
                <c:pt idx="37873">
                  <c:v>0.003194444</c:v>
                </c:pt>
                <c:pt idx="37874">
                  <c:v>0.002326389</c:v>
                </c:pt>
                <c:pt idx="37875">
                  <c:v>8.10185E-05</c:v>
                </c:pt>
                <c:pt idx="37876">
                  <c:v>0.000231481</c:v>
                </c:pt>
                <c:pt idx="37877">
                  <c:v>0.000590278</c:v>
                </c:pt>
                <c:pt idx="37878">
                  <c:v>0.005405093</c:v>
                </c:pt>
                <c:pt idx="37879">
                  <c:v>0.006979167</c:v>
                </c:pt>
                <c:pt idx="37880">
                  <c:v>0.000104167</c:v>
                </c:pt>
                <c:pt idx="37881">
                  <c:v>0.003275463</c:v>
                </c:pt>
                <c:pt idx="37882">
                  <c:v>0.003946759</c:v>
                </c:pt>
                <c:pt idx="37883">
                  <c:v>0.001180556</c:v>
                </c:pt>
                <c:pt idx="37884">
                  <c:v>0.003275463</c:v>
                </c:pt>
                <c:pt idx="37885">
                  <c:v>0.001655093</c:v>
                </c:pt>
                <c:pt idx="37886">
                  <c:v>0.008298611</c:v>
                </c:pt>
                <c:pt idx="37887">
                  <c:v>0.004953704</c:v>
                </c:pt>
                <c:pt idx="37888">
                  <c:v>0.005601852</c:v>
                </c:pt>
                <c:pt idx="37889">
                  <c:v>0.003912037</c:v>
                </c:pt>
                <c:pt idx="37890">
                  <c:v>0.001724537</c:v>
                </c:pt>
                <c:pt idx="37891">
                  <c:v>0.000844907</c:v>
                </c:pt>
                <c:pt idx="37892">
                  <c:v>0.001087963</c:v>
                </c:pt>
                <c:pt idx="37893">
                  <c:v>0.003009259</c:v>
                </c:pt>
                <c:pt idx="37894">
                  <c:v>0.002141204</c:v>
                </c:pt>
                <c:pt idx="37895">
                  <c:v>0.002581019</c:v>
                </c:pt>
                <c:pt idx="37896">
                  <c:v>0.00087963</c:v>
                </c:pt>
                <c:pt idx="37897">
                  <c:v>0.002476852</c:v>
                </c:pt>
                <c:pt idx="37898">
                  <c:v>0.006828704</c:v>
                </c:pt>
                <c:pt idx="37899">
                  <c:v>0.00119213</c:v>
                </c:pt>
                <c:pt idx="37900">
                  <c:v>0.005219907</c:v>
                </c:pt>
                <c:pt idx="37901">
                  <c:v>0.003159722</c:v>
                </c:pt>
                <c:pt idx="37902">
                  <c:v>0.008622685</c:v>
                </c:pt>
                <c:pt idx="37903">
                  <c:v>0.009884259</c:v>
                </c:pt>
                <c:pt idx="37904">
                  <c:v>0.01349537</c:v>
                </c:pt>
                <c:pt idx="37905">
                  <c:v>0.001215278</c:v>
                </c:pt>
                <c:pt idx="37906">
                  <c:v>9.25926E-05</c:v>
                </c:pt>
                <c:pt idx="37907">
                  <c:v>8.10185E-05</c:v>
                </c:pt>
                <c:pt idx="37908">
                  <c:v>0.007476852</c:v>
                </c:pt>
                <c:pt idx="37909">
                  <c:v>0.001875</c:v>
                </c:pt>
                <c:pt idx="37910">
                  <c:v>0.004224537</c:v>
                </c:pt>
                <c:pt idx="37911">
                  <c:v>0.000196759</c:v>
                </c:pt>
                <c:pt idx="37912">
                  <c:v>0.002951389</c:v>
                </c:pt>
                <c:pt idx="37913">
                  <c:v>0.004363426</c:v>
                </c:pt>
                <c:pt idx="37914">
                  <c:v>0.001539352</c:v>
                </c:pt>
                <c:pt idx="37915">
                  <c:v>0.001909722</c:v>
                </c:pt>
                <c:pt idx="37916">
                  <c:v>0.003993056</c:v>
                </c:pt>
                <c:pt idx="37917">
                  <c:v>0.003043981</c:v>
                </c:pt>
                <c:pt idx="37918">
                  <c:v>0.001446759</c:v>
                </c:pt>
                <c:pt idx="37919">
                  <c:v>0.000775463</c:v>
                </c:pt>
                <c:pt idx="37920">
                  <c:v>0.004756944</c:v>
                </c:pt>
                <c:pt idx="37921">
                  <c:v>0.003229167</c:v>
                </c:pt>
                <c:pt idx="37922">
                  <c:v>0.005277778</c:v>
                </c:pt>
                <c:pt idx="37923">
                  <c:v>0.001296296</c:v>
                </c:pt>
                <c:pt idx="37924">
                  <c:v>0.001759259</c:v>
                </c:pt>
                <c:pt idx="37925">
                  <c:v>0.00787037</c:v>
                </c:pt>
                <c:pt idx="37926">
                  <c:v>0.000115741</c:v>
                </c:pt>
                <c:pt idx="37927">
                  <c:v>0.013657407</c:v>
                </c:pt>
                <c:pt idx="37928">
                  <c:v>0.000162037</c:v>
                </c:pt>
                <c:pt idx="37929">
                  <c:v>0.0028125</c:v>
                </c:pt>
                <c:pt idx="37930">
                  <c:v>0.00619213</c:v>
                </c:pt>
                <c:pt idx="37931">
                  <c:v>0.000138889</c:v>
                </c:pt>
                <c:pt idx="37932">
                  <c:v>0.002175926</c:v>
                </c:pt>
                <c:pt idx="37933">
                  <c:v>0.005763889</c:v>
                </c:pt>
                <c:pt idx="37934">
                  <c:v>0.001724537</c:v>
                </c:pt>
                <c:pt idx="37935">
                  <c:v>0.000717593</c:v>
                </c:pt>
                <c:pt idx="37936">
                  <c:v>0.010150463</c:v>
                </c:pt>
                <c:pt idx="37937">
                  <c:v>0.002361111</c:v>
                </c:pt>
                <c:pt idx="37938">
                  <c:v>0.002430556</c:v>
                </c:pt>
                <c:pt idx="37939">
                  <c:v>0.001793981</c:v>
                </c:pt>
                <c:pt idx="37940">
                  <c:v>0.001840278</c:v>
                </c:pt>
                <c:pt idx="37941">
                  <c:v>0.006689815</c:v>
                </c:pt>
                <c:pt idx="37942">
                  <c:v>0.003506944</c:v>
                </c:pt>
                <c:pt idx="37943">
                  <c:v>0.002986111</c:v>
                </c:pt>
                <c:pt idx="37944">
                  <c:v>0.001863426</c:v>
                </c:pt>
                <c:pt idx="37945">
                  <c:v>0.009097222</c:v>
                </c:pt>
                <c:pt idx="37946">
                  <c:v>0.007326389</c:v>
                </c:pt>
                <c:pt idx="37947">
                  <c:v>0.001238426</c:v>
                </c:pt>
                <c:pt idx="37948">
                  <c:v>0.000659722</c:v>
                </c:pt>
                <c:pt idx="37949">
                  <c:v>0.003553241</c:v>
                </c:pt>
                <c:pt idx="37950">
                  <c:v>0.000740741</c:v>
                </c:pt>
                <c:pt idx="37951">
                  <c:v>0.001342593</c:v>
                </c:pt>
                <c:pt idx="37952">
                  <c:v>0.003680556</c:v>
                </c:pt>
                <c:pt idx="37953">
                  <c:v>0.000543981</c:v>
                </c:pt>
                <c:pt idx="37954">
                  <c:v>0.002118056</c:v>
                </c:pt>
                <c:pt idx="37955">
                  <c:v>0.003969907</c:v>
                </c:pt>
                <c:pt idx="37956">
                  <c:v>0.002662037</c:v>
                </c:pt>
                <c:pt idx="37957">
                  <c:v>0.001597222</c:v>
                </c:pt>
                <c:pt idx="37958">
                  <c:v>0.000127315</c:v>
                </c:pt>
                <c:pt idx="37959">
                  <c:v>0.001793981</c:v>
                </c:pt>
                <c:pt idx="37960">
                  <c:v>0.000543981</c:v>
                </c:pt>
                <c:pt idx="37961">
                  <c:v>0.002326389</c:v>
                </c:pt>
                <c:pt idx="37962">
                  <c:v>0.000833333</c:v>
                </c:pt>
                <c:pt idx="37963">
                  <c:v>0.000127315</c:v>
                </c:pt>
                <c:pt idx="37964">
                  <c:v>0.003344907</c:v>
                </c:pt>
                <c:pt idx="37965">
                  <c:v>0.003159722</c:v>
                </c:pt>
                <c:pt idx="37966">
                  <c:v>0.001053241</c:v>
                </c:pt>
                <c:pt idx="37967">
                  <c:v>0.000266204</c:v>
                </c:pt>
                <c:pt idx="37968">
                  <c:v>0.000497685</c:v>
                </c:pt>
                <c:pt idx="37969">
                  <c:v>0.001400463</c:v>
                </c:pt>
                <c:pt idx="37970">
                  <c:v>0.005196759</c:v>
                </c:pt>
                <c:pt idx="37971">
                  <c:v>9.25926E-05</c:v>
                </c:pt>
                <c:pt idx="37972">
                  <c:v>0.006064815</c:v>
                </c:pt>
                <c:pt idx="37973">
                  <c:v>0.000150463</c:v>
                </c:pt>
                <c:pt idx="37974">
                  <c:v>0.000833333</c:v>
                </c:pt>
                <c:pt idx="37975">
                  <c:v>0.00181713</c:v>
                </c:pt>
                <c:pt idx="37976">
                  <c:v>0.001296296</c:v>
                </c:pt>
                <c:pt idx="37977">
                  <c:v>0.000578704</c:v>
                </c:pt>
                <c:pt idx="37978">
                  <c:v>0.000486111</c:v>
                </c:pt>
                <c:pt idx="37979">
                  <c:v>0.000405093</c:v>
                </c:pt>
                <c:pt idx="37980">
                  <c:v>0.001423611</c:v>
                </c:pt>
                <c:pt idx="37981">
                  <c:v>0.003877315</c:v>
                </c:pt>
                <c:pt idx="37982">
                  <c:v>0.007025463</c:v>
                </c:pt>
                <c:pt idx="37983">
                  <c:v>0.002951389</c:v>
                </c:pt>
                <c:pt idx="37984">
                  <c:v>0.003865741</c:v>
                </c:pt>
                <c:pt idx="37985">
                  <c:v>0.001203704</c:v>
                </c:pt>
                <c:pt idx="37986">
                  <c:v>0.01244213</c:v>
                </c:pt>
                <c:pt idx="37987">
                  <c:v>0.002719907</c:v>
                </c:pt>
                <c:pt idx="37988">
                  <c:v>0.002314815</c:v>
                </c:pt>
                <c:pt idx="37989">
                  <c:v>0.001585648</c:v>
                </c:pt>
                <c:pt idx="37990">
                  <c:v>0.000740741</c:v>
                </c:pt>
                <c:pt idx="37991">
                  <c:v>0.010115741</c:v>
                </c:pt>
                <c:pt idx="37992">
                  <c:v>0.005011574</c:v>
                </c:pt>
                <c:pt idx="37993">
                  <c:v>0.002488426</c:v>
                </c:pt>
                <c:pt idx="37994">
                  <c:v>0.003321759</c:v>
                </c:pt>
                <c:pt idx="37995">
                  <c:v>0.004525463</c:v>
                </c:pt>
                <c:pt idx="37996">
                  <c:v>0.001076389</c:v>
                </c:pt>
                <c:pt idx="37997">
                  <c:v>0.000185185</c:v>
                </c:pt>
                <c:pt idx="37998">
                  <c:v>0.001979167</c:v>
                </c:pt>
                <c:pt idx="37999">
                  <c:v>0.00255787</c:v>
                </c:pt>
                <c:pt idx="38000">
                  <c:v>0.002604167</c:v>
                </c:pt>
                <c:pt idx="38001">
                  <c:v>0.000277778</c:v>
                </c:pt>
                <c:pt idx="38002">
                  <c:v>0.006053241</c:v>
                </c:pt>
                <c:pt idx="38003">
                  <c:v>0.003449074</c:v>
                </c:pt>
                <c:pt idx="38004">
                  <c:v>0.002314815</c:v>
                </c:pt>
                <c:pt idx="38005">
                  <c:v>0.001076389</c:v>
                </c:pt>
                <c:pt idx="38006">
                  <c:v>0.002708333</c:v>
                </c:pt>
                <c:pt idx="38007">
                  <c:v>0.009224537</c:v>
                </c:pt>
                <c:pt idx="38008">
                  <c:v>0.004849537</c:v>
                </c:pt>
                <c:pt idx="38009">
                  <c:v>0.001006944</c:v>
                </c:pt>
                <c:pt idx="38010">
                  <c:v>0.000960648</c:v>
                </c:pt>
                <c:pt idx="38011">
                  <c:v>0.0015625</c:v>
                </c:pt>
                <c:pt idx="38012">
                  <c:v>0.001122685</c:v>
                </c:pt>
                <c:pt idx="38013">
                  <c:v>0.001481481</c:v>
                </c:pt>
                <c:pt idx="38014">
                  <c:v>0.006782407</c:v>
                </c:pt>
                <c:pt idx="38015">
                  <c:v>0.005694444</c:v>
                </c:pt>
                <c:pt idx="38016">
                  <c:v>0.002407407</c:v>
                </c:pt>
                <c:pt idx="38017">
                  <c:v>0.002777778</c:v>
                </c:pt>
                <c:pt idx="38018">
                  <c:v>0.012800926</c:v>
                </c:pt>
                <c:pt idx="38019">
                  <c:v>0.008136574</c:v>
                </c:pt>
                <c:pt idx="38020">
                  <c:v>0.001747685</c:v>
                </c:pt>
                <c:pt idx="38021">
                  <c:v>0.005856481</c:v>
                </c:pt>
                <c:pt idx="38022">
                  <c:v>0.003263889</c:v>
                </c:pt>
                <c:pt idx="38023">
                  <c:v>0.006516204</c:v>
                </c:pt>
                <c:pt idx="38024">
                  <c:v>0.004363426</c:v>
                </c:pt>
                <c:pt idx="38025">
                  <c:v>0.002013889</c:v>
                </c:pt>
                <c:pt idx="38026">
                  <c:v>0.00505787</c:v>
                </c:pt>
                <c:pt idx="38027">
                  <c:v>0.002303241</c:v>
                </c:pt>
                <c:pt idx="38028">
                  <c:v>0.002025463</c:v>
                </c:pt>
                <c:pt idx="38029">
                  <c:v>0.004467593</c:v>
                </c:pt>
                <c:pt idx="38030">
                  <c:v>0.000590278</c:v>
                </c:pt>
                <c:pt idx="38031">
                  <c:v>0.002696759</c:v>
                </c:pt>
                <c:pt idx="38032">
                  <c:v>0.000856481</c:v>
                </c:pt>
                <c:pt idx="38033">
                  <c:v>0.001284722</c:v>
                </c:pt>
                <c:pt idx="38034">
                  <c:v>0.00212963</c:v>
                </c:pt>
                <c:pt idx="38035">
                  <c:v>0.001944444</c:v>
                </c:pt>
                <c:pt idx="38036">
                  <c:v>0.001805556</c:v>
                </c:pt>
                <c:pt idx="38037">
                  <c:v>0.001122685</c:v>
                </c:pt>
                <c:pt idx="38038">
                  <c:v>0.001122685</c:v>
                </c:pt>
                <c:pt idx="38039">
                  <c:v>0.001851852</c:v>
                </c:pt>
                <c:pt idx="38040">
                  <c:v>0.001724537</c:v>
                </c:pt>
                <c:pt idx="38041">
                  <c:v>0.011805556</c:v>
                </c:pt>
                <c:pt idx="38042">
                  <c:v>0.002337963</c:v>
                </c:pt>
                <c:pt idx="38043">
                  <c:v>0.001296296</c:v>
                </c:pt>
                <c:pt idx="38044">
                  <c:v>0.001782407</c:v>
                </c:pt>
                <c:pt idx="38045">
                  <c:v>0.003900463</c:v>
                </c:pt>
                <c:pt idx="38046">
                  <c:v>0.01994213</c:v>
                </c:pt>
                <c:pt idx="38047">
                  <c:v>0.002048611</c:v>
                </c:pt>
                <c:pt idx="38048">
                  <c:v>0.001099537</c:v>
                </c:pt>
                <c:pt idx="38049">
                  <c:v>0.002847222</c:v>
                </c:pt>
                <c:pt idx="38050">
                  <c:v>0.003402778</c:v>
                </c:pt>
                <c:pt idx="38051">
                  <c:v>0.001875</c:v>
                </c:pt>
                <c:pt idx="38052">
                  <c:v>0.004699074</c:v>
                </c:pt>
                <c:pt idx="38053">
                  <c:v>0.000231481</c:v>
                </c:pt>
                <c:pt idx="38054">
                  <c:v>0.001331019</c:v>
                </c:pt>
                <c:pt idx="38055">
                  <c:v>0.006284722</c:v>
                </c:pt>
                <c:pt idx="38056">
                  <c:v>0.000844907</c:v>
                </c:pt>
                <c:pt idx="38057">
                  <c:v>0.001574074</c:v>
                </c:pt>
                <c:pt idx="38058">
                  <c:v>0.000104167</c:v>
                </c:pt>
                <c:pt idx="38059">
                  <c:v>0.001597222</c:v>
                </c:pt>
                <c:pt idx="38060">
                  <c:v>0.000347222</c:v>
                </c:pt>
                <c:pt idx="38061">
                  <c:v>0.005138889</c:v>
                </c:pt>
                <c:pt idx="38062">
                  <c:v>0.005393519</c:v>
                </c:pt>
                <c:pt idx="38063">
                  <c:v>0.001689815</c:v>
                </c:pt>
                <c:pt idx="38064">
                  <c:v>8.10185E-05</c:v>
                </c:pt>
                <c:pt idx="38065">
                  <c:v>0.001990741</c:v>
                </c:pt>
                <c:pt idx="38066">
                  <c:v>0.000185185</c:v>
                </c:pt>
                <c:pt idx="38067">
                  <c:v>0.001736111</c:v>
                </c:pt>
                <c:pt idx="38068">
                  <c:v>0.001018519</c:v>
                </c:pt>
                <c:pt idx="38069">
                  <c:v>0.001886574</c:v>
                </c:pt>
                <c:pt idx="38070">
                  <c:v>0.001111111</c:v>
                </c:pt>
                <c:pt idx="38071">
                  <c:v>0.003206019</c:v>
                </c:pt>
                <c:pt idx="38072">
                  <c:v>0.002025463</c:v>
                </c:pt>
                <c:pt idx="38073">
                  <c:v>0.00025463</c:v>
                </c:pt>
                <c:pt idx="38074">
                  <c:v>0.004976852</c:v>
                </c:pt>
                <c:pt idx="38075">
                  <c:v>0.001122685</c:v>
                </c:pt>
                <c:pt idx="38076">
                  <c:v>0.001898148</c:v>
                </c:pt>
                <c:pt idx="38077">
                  <c:v>0.001018519</c:v>
                </c:pt>
                <c:pt idx="38078">
                  <c:v>0.000821759</c:v>
                </c:pt>
                <c:pt idx="38079">
                  <c:v>0.001574074</c:v>
                </c:pt>
                <c:pt idx="38080">
                  <c:v>0.001064815</c:v>
                </c:pt>
                <c:pt idx="38081">
                  <c:v>0.000196759</c:v>
                </c:pt>
                <c:pt idx="38082">
                  <c:v>0.001793981</c:v>
                </c:pt>
                <c:pt idx="38083">
                  <c:v>0.001840278</c:v>
                </c:pt>
                <c:pt idx="38084">
                  <c:v>0.000416667</c:v>
                </c:pt>
                <c:pt idx="38085">
                  <c:v>0.003865741</c:v>
                </c:pt>
                <c:pt idx="38086">
                  <c:v>0.001238426</c:v>
                </c:pt>
                <c:pt idx="38087">
                  <c:v>0.001203704</c:v>
                </c:pt>
                <c:pt idx="38088">
                  <c:v>0.001655093</c:v>
                </c:pt>
                <c:pt idx="38089">
                  <c:v>0.001226852</c:v>
                </c:pt>
                <c:pt idx="38090">
                  <c:v>0.002511574</c:v>
                </c:pt>
                <c:pt idx="38091">
                  <c:v>0.0025</c:v>
                </c:pt>
                <c:pt idx="38092">
                  <c:v>0.002615741</c:v>
                </c:pt>
                <c:pt idx="38093">
                  <c:v>0.001921296</c:v>
                </c:pt>
                <c:pt idx="38094">
                  <c:v>0.001006944</c:v>
                </c:pt>
                <c:pt idx="38095">
                  <c:v>0.000740741</c:v>
                </c:pt>
                <c:pt idx="38096">
                  <c:v>0.001215278</c:v>
                </c:pt>
                <c:pt idx="38097">
                  <c:v>0.001145833</c:v>
                </c:pt>
                <c:pt idx="38098">
                  <c:v>0.00150463</c:v>
                </c:pt>
                <c:pt idx="38099">
                  <c:v>0.002962963</c:v>
                </c:pt>
                <c:pt idx="38100">
                  <c:v>0.001400463</c:v>
                </c:pt>
                <c:pt idx="38101">
                  <c:v>0.00162037</c:v>
                </c:pt>
                <c:pt idx="38102">
                  <c:v>0.00193287</c:v>
                </c:pt>
                <c:pt idx="38103">
                  <c:v>0.003599537</c:v>
                </c:pt>
                <c:pt idx="38104">
                  <c:v>0.007997685</c:v>
                </c:pt>
                <c:pt idx="38105">
                  <c:v>0.001898148</c:v>
                </c:pt>
                <c:pt idx="38106">
                  <c:v>0.001261574</c:v>
                </c:pt>
                <c:pt idx="38107">
                  <c:v>0.01306713</c:v>
                </c:pt>
                <c:pt idx="38108">
                  <c:v>0.005138889</c:v>
                </c:pt>
                <c:pt idx="38109">
                  <c:v>0.002025463</c:v>
                </c:pt>
                <c:pt idx="38110">
                  <c:v>0.002210648</c:v>
                </c:pt>
                <c:pt idx="38111">
                  <c:v>0.002766204</c:v>
                </c:pt>
                <c:pt idx="38112">
                  <c:v>0.00337963</c:v>
                </c:pt>
                <c:pt idx="38113">
                  <c:v>0.00068287</c:v>
                </c:pt>
                <c:pt idx="38114">
                  <c:v>0.005451389</c:v>
                </c:pt>
                <c:pt idx="38115">
                  <c:v>0.002106481</c:v>
                </c:pt>
                <c:pt idx="38116">
                  <c:v>0.001064815</c:v>
                </c:pt>
                <c:pt idx="38117">
                  <c:v>0.004583333</c:v>
                </c:pt>
                <c:pt idx="38118">
                  <c:v>0.001527778</c:v>
                </c:pt>
                <c:pt idx="38119">
                  <c:v>0.005</c:v>
                </c:pt>
                <c:pt idx="38120">
                  <c:v>0.002592593</c:v>
                </c:pt>
                <c:pt idx="38121">
                  <c:v>0.00712963</c:v>
                </c:pt>
                <c:pt idx="38122">
                  <c:v>0.000578704</c:v>
                </c:pt>
                <c:pt idx="38123">
                  <c:v>0.001284722</c:v>
                </c:pt>
                <c:pt idx="38124">
                  <c:v>0.007928241</c:v>
                </c:pt>
                <c:pt idx="38125">
                  <c:v>0.004895833</c:v>
                </c:pt>
                <c:pt idx="38126">
                  <c:v>0.001550926</c:v>
                </c:pt>
                <c:pt idx="38127">
                  <c:v>0.000752315</c:v>
                </c:pt>
                <c:pt idx="38128">
                  <c:v>0.006377315</c:v>
                </c:pt>
                <c:pt idx="38129">
                  <c:v>0.001909722</c:v>
                </c:pt>
                <c:pt idx="38130">
                  <c:v>0.007731481</c:v>
                </c:pt>
                <c:pt idx="38131">
                  <c:v>0.002048611</c:v>
                </c:pt>
                <c:pt idx="38132">
                  <c:v>0.001145833</c:v>
                </c:pt>
                <c:pt idx="38133">
                  <c:v>0.00125</c:v>
                </c:pt>
                <c:pt idx="38134">
                  <c:v>0.003368056</c:v>
                </c:pt>
                <c:pt idx="38135">
                  <c:v>0.001967593</c:v>
                </c:pt>
                <c:pt idx="38136">
                  <c:v>0.001354167</c:v>
                </c:pt>
                <c:pt idx="38137">
                  <c:v>0.003819444</c:v>
                </c:pt>
                <c:pt idx="38138">
                  <c:v>0.005555556</c:v>
                </c:pt>
                <c:pt idx="38139">
                  <c:v>0.001990741</c:v>
                </c:pt>
                <c:pt idx="38140">
                  <c:v>0.000277778</c:v>
                </c:pt>
                <c:pt idx="38141">
                  <c:v>0.001655093</c:v>
                </c:pt>
                <c:pt idx="38142">
                  <c:v>0.00181713</c:v>
                </c:pt>
                <c:pt idx="38143">
                  <c:v>0.000960648</c:v>
                </c:pt>
                <c:pt idx="38144">
                  <c:v>0.001284722</c:v>
                </c:pt>
                <c:pt idx="38145">
                  <c:v>0.006400463</c:v>
                </c:pt>
                <c:pt idx="38146">
                  <c:v>0.007314815</c:v>
                </c:pt>
                <c:pt idx="38147">
                  <c:v>0.001331019</c:v>
                </c:pt>
                <c:pt idx="38148">
                  <c:v>0.002638889</c:v>
                </c:pt>
                <c:pt idx="38149">
                  <c:v>0.001643519</c:v>
                </c:pt>
                <c:pt idx="38150">
                  <c:v>0.001990741</c:v>
                </c:pt>
                <c:pt idx="38151">
                  <c:v>0.002847222</c:v>
                </c:pt>
                <c:pt idx="38152">
                  <c:v>0.00380787</c:v>
                </c:pt>
                <c:pt idx="38153">
                  <c:v>0.005543981</c:v>
                </c:pt>
                <c:pt idx="38154">
                  <c:v>0.000532407</c:v>
                </c:pt>
                <c:pt idx="38155">
                  <c:v>0.000775463</c:v>
                </c:pt>
                <c:pt idx="38156">
                  <c:v>0.001099537</c:v>
                </c:pt>
                <c:pt idx="38157">
                  <c:v>0.002418981</c:v>
                </c:pt>
                <c:pt idx="38158">
                  <c:v>0.010277778</c:v>
                </c:pt>
                <c:pt idx="38159">
                  <c:v>0.005104167</c:v>
                </c:pt>
                <c:pt idx="38160">
                  <c:v>0.002141204</c:v>
                </c:pt>
                <c:pt idx="38161">
                  <c:v>0.002650463</c:v>
                </c:pt>
                <c:pt idx="38162">
                  <c:v>0.002465278</c:v>
                </c:pt>
                <c:pt idx="38163">
                  <c:v>0.002025463</c:v>
                </c:pt>
                <c:pt idx="38164">
                  <c:v>0.003391204</c:v>
                </c:pt>
                <c:pt idx="38165">
                  <c:v>0.000532407</c:v>
                </c:pt>
                <c:pt idx="38166">
                  <c:v>0.001956019</c:v>
                </c:pt>
                <c:pt idx="38167">
                  <c:v>0.002615741</c:v>
                </c:pt>
                <c:pt idx="38168">
                  <c:v>0.00130787</c:v>
                </c:pt>
                <c:pt idx="38169">
                  <c:v>0.003287037</c:v>
                </c:pt>
                <c:pt idx="38170">
                  <c:v>0.001805556</c:v>
                </c:pt>
                <c:pt idx="38171">
                  <c:v>0.001747685</c:v>
                </c:pt>
                <c:pt idx="38172">
                  <c:v>0.000787037</c:v>
                </c:pt>
                <c:pt idx="38173">
                  <c:v>0.000648148</c:v>
                </c:pt>
                <c:pt idx="38174">
                  <c:v>0.012268519</c:v>
                </c:pt>
                <c:pt idx="38175">
                  <c:v>0.003842593</c:v>
                </c:pt>
                <c:pt idx="38176">
                  <c:v>0.002268519</c:v>
                </c:pt>
                <c:pt idx="38177">
                  <c:v>0.000277778</c:v>
                </c:pt>
                <c:pt idx="38178">
                  <c:v>0.000775463</c:v>
                </c:pt>
                <c:pt idx="38179">
                  <c:v>0.002523148</c:v>
                </c:pt>
                <c:pt idx="38180">
                  <c:v>0.001516204</c:v>
                </c:pt>
                <c:pt idx="38181">
                  <c:v>0.001898148</c:v>
                </c:pt>
                <c:pt idx="38182">
                  <c:v>0.00462963</c:v>
                </c:pt>
                <c:pt idx="38183">
                  <c:v>0.007962963</c:v>
                </c:pt>
                <c:pt idx="38184">
                  <c:v>0.001423611</c:v>
                </c:pt>
                <c:pt idx="38185">
                  <c:v>0.001145833</c:v>
                </c:pt>
                <c:pt idx="38186">
                  <c:v>0.004189815</c:v>
                </c:pt>
                <c:pt idx="38187">
                  <c:v>0.001284722</c:v>
                </c:pt>
                <c:pt idx="38188">
                  <c:v>0.005138889</c:v>
                </c:pt>
                <c:pt idx="38189">
                  <c:v>0.005810185</c:v>
                </c:pt>
                <c:pt idx="38190">
                  <c:v>0.003194444</c:v>
                </c:pt>
                <c:pt idx="38191">
                  <c:v>0.004236111</c:v>
                </c:pt>
                <c:pt idx="38192">
                  <c:v>0.004247685</c:v>
                </c:pt>
                <c:pt idx="38193">
                  <c:v>0.000196759</c:v>
                </c:pt>
                <c:pt idx="38194">
                  <c:v>0.001828704</c:v>
                </c:pt>
                <c:pt idx="38195">
                  <c:v>0.000335648</c:v>
                </c:pt>
                <c:pt idx="38196">
                  <c:v>0.00255787</c:v>
                </c:pt>
                <c:pt idx="38197">
                  <c:v>0.002280093</c:v>
                </c:pt>
                <c:pt idx="38198">
                  <c:v>0.002118056</c:v>
                </c:pt>
                <c:pt idx="38199">
                  <c:v>0.004398148</c:v>
                </c:pt>
                <c:pt idx="38200">
                  <c:v>0.00130787</c:v>
                </c:pt>
                <c:pt idx="38201">
                  <c:v>0.002638889</c:v>
                </c:pt>
                <c:pt idx="38202">
                  <c:v>0.000659722</c:v>
                </c:pt>
                <c:pt idx="38203">
                  <c:v>0.00619213</c:v>
                </c:pt>
                <c:pt idx="38204">
                  <c:v>0.001053241</c:v>
                </c:pt>
                <c:pt idx="38205">
                  <c:v>0.000497685</c:v>
                </c:pt>
                <c:pt idx="38206">
                  <c:v>0.00306713</c:v>
                </c:pt>
                <c:pt idx="38207">
                  <c:v>0.003460648</c:v>
                </c:pt>
                <c:pt idx="38208">
                  <c:v>0.002268519</c:v>
                </c:pt>
                <c:pt idx="38209">
                  <c:v>0.016921296</c:v>
                </c:pt>
                <c:pt idx="38210">
                  <c:v>0.001875</c:v>
                </c:pt>
                <c:pt idx="38211">
                  <c:v>0.005381944</c:v>
                </c:pt>
                <c:pt idx="38212">
                  <c:v>0.003518519</c:v>
                </c:pt>
                <c:pt idx="38213">
                  <c:v>0.005636574</c:v>
                </c:pt>
                <c:pt idx="38214">
                  <c:v>0.002905093</c:v>
                </c:pt>
                <c:pt idx="38215">
                  <c:v>0.003020833</c:v>
                </c:pt>
                <c:pt idx="38216">
                  <c:v>9.25926E-05</c:v>
                </c:pt>
                <c:pt idx="38217">
                  <c:v>0.005555556</c:v>
                </c:pt>
                <c:pt idx="38218">
                  <c:v>0.001979167</c:v>
                </c:pt>
                <c:pt idx="38219">
                  <c:v>0.004328704</c:v>
                </c:pt>
                <c:pt idx="38220">
                  <c:v>0.000694444</c:v>
                </c:pt>
                <c:pt idx="38221">
                  <c:v>0.002789352</c:v>
                </c:pt>
                <c:pt idx="38222">
                  <c:v>0.002037037</c:v>
                </c:pt>
                <c:pt idx="38223">
                  <c:v>0.003506944</c:v>
                </c:pt>
                <c:pt idx="38224">
                  <c:v>0.006550926</c:v>
                </c:pt>
                <c:pt idx="38225">
                  <c:v>0.007511574</c:v>
                </c:pt>
                <c:pt idx="38226">
                  <c:v>0.001550926</c:v>
                </c:pt>
                <c:pt idx="38227">
                  <c:v>0.011099537</c:v>
                </c:pt>
                <c:pt idx="38228">
                  <c:v>0.004085648</c:v>
                </c:pt>
                <c:pt idx="38229">
                  <c:v>0.003900463</c:v>
                </c:pt>
                <c:pt idx="38230">
                  <c:v>0.001076389</c:v>
                </c:pt>
                <c:pt idx="38231">
                  <c:v>0.003368056</c:v>
                </c:pt>
                <c:pt idx="38232">
                  <c:v>0.002916667</c:v>
                </c:pt>
                <c:pt idx="38233">
                  <c:v>0.006319444</c:v>
                </c:pt>
                <c:pt idx="38234">
                  <c:v>0.002361111</c:v>
                </c:pt>
                <c:pt idx="38235">
                  <c:v>0.001759259</c:v>
                </c:pt>
                <c:pt idx="38236">
                  <c:v>0.003090278</c:v>
                </c:pt>
                <c:pt idx="38237">
                  <c:v>0.004699074</c:v>
                </c:pt>
                <c:pt idx="38238">
                  <c:v>0.003703704</c:v>
                </c:pt>
                <c:pt idx="38239">
                  <c:v>0.012662037</c:v>
                </c:pt>
                <c:pt idx="38240">
                  <c:v>0.010231481</c:v>
                </c:pt>
                <c:pt idx="38241">
                  <c:v>0.00474537</c:v>
                </c:pt>
                <c:pt idx="38242">
                  <c:v>0.002430556</c:v>
                </c:pt>
                <c:pt idx="38243">
                  <c:v>0.002291667</c:v>
                </c:pt>
                <c:pt idx="38244">
                  <c:v>0.002789352</c:v>
                </c:pt>
                <c:pt idx="38245">
                  <c:v>0.005324074</c:v>
                </c:pt>
                <c:pt idx="38246">
                  <c:v>0.006990741</c:v>
                </c:pt>
                <c:pt idx="38247">
                  <c:v>0.00494213</c:v>
                </c:pt>
                <c:pt idx="38248">
                  <c:v>0.004050926</c:v>
                </c:pt>
                <c:pt idx="38249">
                  <c:v>0.002037037</c:v>
                </c:pt>
                <c:pt idx="38250">
                  <c:v>0.001076389</c:v>
                </c:pt>
                <c:pt idx="38251">
                  <c:v>0.001365741</c:v>
                </c:pt>
                <c:pt idx="38252">
                  <c:v>0.003888889</c:v>
                </c:pt>
                <c:pt idx="38253">
                  <c:v>0.004479167</c:v>
                </c:pt>
                <c:pt idx="38254">
                  <c:v>0.001226852</c:v>
                </c:pt>
                <c:pt idx="38255">
                  <c:v>0.002372685</c:v>
                </c:pt>
                <c:pt idx="38256">
                  <c:v>0.0015625</c:v>
                </c:pt>
                <c:pt idx="38257">
                  <c:v>0.000486111</c:v>
                </c:pt>
                <c:pt idx="38258">
                  <c:v>0.002777778</c:v>
                </c:pt>
                <c:pt idx="38259">
                  <c:v>0.005925926</c:v>
                </c:pt>
                <c:pt idx="38260">
                  <c:v>0.000868056</c:v>
                </c:pt>
                <c:pt idx="38261">
                  <c:v>0.001018519</c:v>
                </c:pt>
                <c:pt idx="38262">
                  <c:v>0.000474537</c:v>
                </c:pt>
                <c:pt idx="38263">
                  <c:v>0.0003125</c:v>
                </c:pt>
                <c:pt idx="38264">
                  <c:v>0.002094907</c:v>
                </c:pt>
                <c:pt idx="38265">
                  <c:v>0.003541667</c:v>
                </c:pt>
                <c:pt idx="38266">
                  <c:v>0.001041667</c:v>
                </c:pt>
                <c:pt idx="38267">
                  <c:v>0.001574074</c:v>
                </c:pt>
                <c:pt idx="38268">
                  <c:v>0.001782407</c:v>
                </c:pt>
                <c:pt idx="38269">
                  <c:v>0.003530093</c:v>
                </c:pt>
                <c:pt idx="38270">
                  <c:v>0.002199074</c:v>
                </c:pt>
                <c:pt idx="38271">
                  <c:v>0.000543981</c:v>
                </c:pt>
                <c:pt idx="38272">
                  <c:v>0.001990741</c:v>
                </c:pt>
                <c:pt idx="38273">
                  <c:v>0.001967593</c:v>
                </c:pt>
                <c:pt idx="38274">
                  <c:v>0.002361111</c:v>
                </c:pt>
                <c:pt idx="38275">
                  <c:v>0.003402778</c:v>
                </c:pt>
                <c:pt idx="38276">
                  <c:v>0.004247685</c:v>
                </c:pt>
                <c:pt idx="38277">
                  <c:v>0.002002315</c:v>
                </c:pt>
                <c:pt idx="38278">
                  <c:v>0.000717593</c:v>
                </c:pt>
                <c:pt idx="38279">
                  <c:v>0.00130787</c:v>
                </c:pt>
                <c:pt idx="38280">
                  <c:v>0.007280093</c:v>
                </c:pt>
                <c:pt idx="38281">
                  <c:v>0.000925926</c:v>
                </c:pt>
                <c:pt idx="38282">
                  <c:v>0.001041667</c:v>
                </c:pt>
                <c:pt idx="38283">
                  <c:v>0.001666667</c:v>
                </c:pt>
                <c:pt idx="38284">
                  <c:v>0.000324074</c:v>
                </c:pt>
                <c:pt idx="38285">
                  <c:v>0.002060185</c:v>
                </c:pt>
                <c:pt idx="38286">
                  <c:v>0.003541667</c:v>
                </c:pt>
                <c:pt idx="38287">
                  <c:v>0.004467593</c:v>
                </c:pt>
                <c:pt idx="38288">
                  <c:v>0.001319444</c:v>
                </c:pt>
                <c:pt idx="38289">
                  <c:v>0.005706019</c:v>
                </c:pt>
                <c:pt idx="38290">
                  <c:v>0.000381944</c:v>
                </c:pt>
                <c:pt idx="38291">
                  <c:v>0.00193287</c:v>
                </c:pt>
                <c:pt idx="38292">
                  <c:v>0.001446759</c:v>
                </c:pt>
                <c:pt idx="38293">
                  <c:v>0.002141204</c:v>
                </c:pt>
                <c:pt idx="38294">
                  <c:v>0.003946759</c:v>
                </c:pt>
                <c:pt idx="38295">
                  <c:v>0.004803241</c:v>
                </c:pt>
                <c:pt idx="38296">
                  <c:v>0.002581019</c:v>
                </c:pt>
                <c:pt idx="38297">
                  <c:v>0.010509259</c:v>
                </c:pt>
                <c:pt idx="38298">
                  <c:v>0.001944444</c:v>
                </c:pt>
                <c:pt idx="38299">
                  <c:v>0.001921296</c:v>
                </c:pt>
                <c:pt idx="38300">
                  <c:v>0.000775463</c:v>
                </c:pt>
                <c:pt idx="38301">
                  <c:v>0.00193287</c:v>
                </c:pt>
                <c:pt idx="38302">
                  <c:v>0.000115741</c:v>
                </c:pt>
                <c:pt idx="38303">
                  <c:v>0.001643519</c:v>
                </c:pt>
                <c:pt idx="38304">
                  <c:v>0.001747685</c:v>
                </c:pt>
                <c:pt idx="38305">
                  <c:v>0.004444444</c:v>
                </c:pt>
                <c:pt idx="38306">
                  <c:v>0.002222222</c:v>
                </c:pt>
                <c:pt idx="38307">
                  <c:v>0.001157407</c:v>
                </c:pt>
                <c:pt idx="38308">
                  <c:v>0.002453704</c:v>
                </c:pt>
                <c:pt idx="38309">
                  <c:v>0.003564815</c:v>
                </c:pt>
                <c:pt idx="38310">
                  <c:v>0.000347222</c:v>
                </c:pt>
                <c:pt idx="38311">
                  <c:v>0.000625</c:v>
                </c:pt>
                <c:pt idx="38312">
                  <c:v>0.003935185</c:v>
                </c:pt>
                <c:pt idx="38313">
                  <c:v>0.002604167</c:v>
                </c:pt>
                <c:pt idx="38314">
                  <c:v>0.00400463</c:v>
                </c:pt>
                <c:pt idx="38315">
                  <c:v>0.002280093</c:v>
                </c:pt>
                <c:pt idx="38316">
                  <c:v>0.003356481</c:v>
                </c:pt>
                <c:pt idx="38317">
                  <c:v>0.000833333</c:v>
                </c:pt>
                <c:pt idx="38318">
                  <c:v>0.001331019</c:v>
                </c:pt>
                <c:pt idx="38319">
                  <c:v>0.004421296</c:v>
                </c:pt>
                <c:pt idx="38320">
                  <c:v>0.001157407</c:v>
                </c:pt>
                <c:pt idx="38321">
                  <c:v>0.001909722</c:v>
                </c:pt>
                <c:pt idx="38322">
                  <c:v>0.005856481</c:v>
                </c:pt>
                <c:pt idx="38323">
                  <c:v>0.007488426</c:v>
                </c:pt>
                <c:pt idx="38324">
                  <c:v>0.00162037</c:v>
                </c:pt>
                <c:pt idx="38325">
                  <c:v>0.002928241</c:v>
                </c:pt>
                <c:pt idx="38326">
                  <c:v>0.002256944</c:v>
                </c:pt>
                <c:pt idx="38327">
                  <c:v>0.002719907</c:v>
                </c:pt>
                <c:pt idx="38328">
                  <c:v>0.000787037</c:v>
                </c:pt>
                <c:pt idx="38329">
                  <c:v>0.001909722</c:v>
                </c:pt>
                <c:pt idx="38330">
                  <c:v>0.001539352</c:v>
                </c:pt>
                <c:pt idx="38331">
                  <c:v>0.001157407</c:v>
                </c:pt>
                <c:pt idx="38332">
                  <c:v>0.00056713</c:v>
                </c:pt>
                <c:pt idx="38333">
                  <c:v>0.007824074</c:v>
                </c:pt>
                <c:pt idx="38334">
                  <c:v>0.001678241</c:v>
                </c:pt>
                <c:pt idx="38335">
                  <c:v>0.00119213</c:v>
                </c:pt>
                <c:pt idx="38336">
                  <c:v>0.000798611</c:v>
                </c:pt>
                <c:pt idx="38337">
                  <c:v>0.001770833</c:v>
                </c:pt>
                <c:pt idx="38338">
                  <c:v>0.000300926</c:v>
                </c:pt>
                <c:pt idx="38339">
                  <c:v>0.000104167</c:v>
                </c:pt>
                <c:pt idx="38340">
                  <c:v>0.001354167</c:v>
                </c:pt>
                <c:pt idx="38341">
                  <c:v>0.005324074</c:v>
                </c:pt>
                <c:pt idx="38342">
                  <c:v>0.001284722</c:v>
                </c:pt>
                <c:pt idx="38343">
                  <c:v>0.001909722</c:v>
                </c:pt>
                <c:pt idx="38344">
                  <c:v>0.000115741</c:v>
                </c:pt>
                <c:pt idx="38345">
                  <c:v>0.000138889</c:v>
                </c:pt>
                <c:pt idx="38346">
                  <c:v>0.00130787</c:v>
                </c:pt>
                <c:pt idx="38347">
                  <c:v>9.25926E-05</c:v>
                </c:pt>
                <c:pt idx="38348">
                  <c:v>0.00224537</c:v>
                </c:pt>
                <c:pt idx="38349">
                  <c:v>0.007719907</c:v>
                </c:pt>
                <c:pt idx="38350">
                  <c:v>0.00775463</c:v>
                </c:pt>
                <c:pt idx="38351">
                  <c:v>0.000162037</c:v>
                </c:pt>
                <c:pt idx="38352">
                  <c:v>0.001331019</c:v>
                </c:pt>
                <c:pt idx="38353">
                  <c:v>0.000162037</c:v>
                </c:pt>
                <c:pt idx="38354">
                  <c:v>0.000162037</c:v>
                </c:pt>
                <c:pt idx="38355">
                  <c:v>0.003344907</c:v>
                </c:pt>
                <c:pt idx="38356">
                  <c:v>0.000115741</c:v>
                </c:pt>
                <c:pt idx="38357">
                  <c:v>0.004097222</c:v>
                </c:pt>
                <c:pt idx="38358">
                  <c:v>0.002731481</c:v>
                </c:pt>
                <c:pt idx="38359">
                  <c:v>0.000706019</c:v>
                </c:pt>
                <c:pt idx="38360">
                  <c:v>0.003541667</c:v>
                </c:pt>
                <c:pt idx="38361">
                  <c:v>0.00119213</c:v>
                </c:pt>
                <c:pt idx="38362">
                  <c:v>0.001990741</c:v>
                </c:pt>
                <c:pt idx="38363">
                  <c:v>0.001898148</c:v>
                </c:pt>
                <c:pt idx="38364">
                  <c:v>0.00900463</c:v>
                </c:pt>
                <c:pt idx="38365">
                  <c:v>0.000451389</c:v>
                </c:pt>
                <c:pt idx="38366">
                  <c:v>0.013668981</c:v>
                </c:pt>
                <c:pt idx="38367">
                  <c:v>0.001435185</c:v>
                </c:pt>
                <c:pt idx="38368">
                  <c:v>0.001875</c:v>
                </c:pt>
                <c:pt idx="38369">
                  <c:v>0.000520833</c:v>
                </c:pt>
                <c:pt idx="38370">
                  <c:v>0.000185185</c:v>
                </c:pt>
                <c:pt idx="38371">
                  <c:v>0.002696759</c:v>
                </c:pt>
                <c:pt idx="38372">
                  <c:v>0.004016204</c:v>
                </c:pt>
                <c:pt idx="38373">
                  <c:v>0.001574074</c:v>
                </c:pt>
                <c:pt idx="38374">
                  <c:v>0.001539352</c:v>
                </c:pt>
                <c:pt idx="38375">
                  <c:v>0.002268519</c:v>
                </c:pt>
                <c:pt idx="38376">
                  <c:v>0.007581019</c:v>
                </c:pt>
                <c:pt idx="38377">
                  <c:v>0.005231481</c:v>
                </c:pt>
                <c:pt idx="38378">
                  <c:v>0.000381944</c:v>
                </c:pt>
                <c:pt idx="38379">
                  <c:v>0.000648148</c:v>
                </c:pt>
                <c:pt idx="38380">
                  <c:v>0.002210648</c:v>
                </c:pt>
                <c:pt idx="38381">
                  <c:v>0.000902778</c:v>
                </c:pt>
                <c:pt idx="38382">
                  <c:v>0.000983796</c:v>
                </c:pt>
                <c:pt idx="38383">
                  <c:v>0.003171296</c:v>
                </c:pt>
                <c:pt idx="38384">
                  <c:v>0.007430556</c:v>
                </c:pt>
                <c:pt idx="38385">
                  <c:v>0.000844907</c:v>
                </c:pt>
                <c:pt idx="38386">
                  <c:v>0.006377315</c:v>
                </c:pt>
                <c:pt idx="38387">
                  <c:v>0.007025463</c:v>
                </c:pt>
                <c:pt idx="38388">
                  <c:v>0.000775463</c:v>
                </c:pt>
                <c:pt idx="38389">
                  <c:v>0.004733796</c:v>
                </c:pt>
                <c:pt idx="38390">
                  <c:v>0.004421296</c:v>
                </c:pt>
                <c:pt idx="38391">
                  <c:v>8.10185E-05</c:v>
                </c:pt>
                <c:pt idx="38392">
                  <c:v>0.002766204</c:v>
                </c:pt>
                <c:pt idx="38393">
                  <c:v>0.001666667</c:v>
                </c:pt>
                <c:pt idx="38394">
                  <c:v>0.000625</c:v>
                </c:pt>
                <c:pt idx="38395">
                  <c:v>0.001423611</c:v>
                </c:pt>
                <c:pt idx="38396">
                  <c:v>0.000694444</c:v>
                </c:pt>
                <c:pt idx="38397">
                  <c:v>0.001423611</c:v>
                </c:pt>
                <c:pt idx="38398">
                  <c:v>0.001851852</c:v>
                </c:pt>
                <c:pt idx="38399">
                  <c:v>0.003125</c:v>
                </c:pt>
                <c:pt idx="38400">
                  <c:v>0.003599537</c:v>
                </c:pt>
                <c:pt idx="38401">
                  <c:v>0.002997685</c:v>
                </c:pt>
                <c:pt idx="38402">
                  <c:v>0.003472222</c:v>
                </c:pt>
                <c:pt idx="38403">
                  <c:v>0.00275463</c:v>
                </c:pt>
                <c:pt idx="38404">
                  <c:v>0.008796296</c:v>
                </c:pt>
                <c:pt idx="38405">
                  <c:v>0.002592593</c:v>
                </c:pt>
                <c:pt idx="38406">
                  <c:v>0.000243056</c:v>
                </c:pt>
                <c:pt idx="38407">
                  <c:v>0.001481481</c:v>
                </c:pt>
                <c:pt idx="38408">
                  <c:v>0.001956019</c:v>
                </c:pt>
                <c:pt idx="38409">
                  <c:v>0.002291667</c:v>
                </c:pt>
                <c:pt idx="38410">
                  <c:v>0.00349537</c:v>
                </c:pt>
                <c:pt idx="38411">
                  <c:v>0.001689815</c:v>
                </c:pt>
                <c:pt idx="38412">
                  <c:v>0.000821759</c:v>
                </c:pt>
                <c:pt idx="38413">
                  <c:v>0.00349537</c:v>
                </c:pt>
                <c:pt idx="38414">
                  <c:v>0.007164352</c:v>
                </c:pt>
                <c:pt idx="38415">
                  <c:v>0.001018519</c:v>
                </c:pt>
                <c:pt idx="38416">
                  <c:v>0.002465278</c:v>
                </c:pt>
                <c:pt idx="38417">
                  <c:v>0.000740741</c:v>
                </c:pt>
                <c:pt idx="38418">
                  <c:v>0.002893519</c:v>
                </c:pt>
                <c:pt idx="38419">
                  <c:v>0.002696759</c:v>
                </c:pt>
                <c:pt idx="38420">
                  <c:v>0.00056713</c:v>
                </c:pt>
                <c:pt idx="38421">
                  <c:v>0.001435185</c:v>
                </c:pt>
                <c:pt idx="38422">
                  <c:v>0.003993056</c:v>
                </c:pt>
                <c:pt idx="38423">
                  <c:v>0.002800926</c:v>
                </c:pt>
                <c:pt idx="38424">
                  <c:v>0.000231481</c:v>
                </c:pt>
                <c:pt idx="38425">
                  <c:v>0.016805556</c:v>
                </c:pt>
                <c:pt idx="38426">
                  <c:v>0.003668981</c:v>
                </c:pt>
                <c:pt idx="38427">
                  <c:v>0.000185185</c:v>
                </c:pt>
                <c:pt idx="38428">
                  <c:v>0.000775463</c:v>
                </c:pt>
                <c:pt idx="38429">
                  <c:v>0.002893519</c:v>
                </c:pt>
                <c:pt idx="38430">
                  <c:v>8.10185E-05</c:v>
                </c:pt>
                <c:pt idx="38431">
                  <c:v>0.000775463</c:v>
                </c:pt>
                <c:pt idx="38432">
                  <c:v>0.001770833</c:v>
                </c:pt>
                <c:pt idx="38433">
                  <c:v>0.005</c:v>
                </c:pt>
                <c:pt idx="38434">
                  <c:v>0.000555556</c:v>
                </c:pt>
                <c:pt idx="38435">
                  <c:v>0.001828704</c:v>
                </c:pt>
                <c:pt idx="38436">
                  <c:v>0.000833333</c:v>
                </c:pt>
                <c:pt idx="38437">
                  <c:v>0.001712963</c:v>
                </c:pt>
                <c:pt idx="38438">
                  <c:v>0.004363426</c:v>
                </c:pt>
                <c:pt idx="38439">
                  <c:v>0.001956019</c:v>
                </c:pt>
                <c:pt idx="38440">
                  <c:v>0.002256944</c:v>
                </c:pt>
                <c:pt idx="38441">
                  <c:v>0.002511574</c:v>
                </c:pt>
                <c:pt idx="38442">
                  <c:v>0.000578704</c:v>
                </c:pt>
                <c:pt idx="38443">
                  <c:v>0.001851852</c:v>
                </c:pt>
                <c:pt idx="38444">
                  <c:v>0.007083333</c:v>
                </c:pt>
                <c:pt idx="38445">
                  <c:v>0.000740741</c:v>
                </c:pt>
                <c:pt idx="38446">
                  <c:v>0.003587963</c:v>
                </c:pt>
                <c:pt idx="38447">
                  <c:v>8.10185E-05</c:v>
                </c:pt>
                <c:pt idx="38448">
                  <c:v>0.000162037</c:v>
                </c:pt>
                <c:pt idx="38449">
                  <c:v>0.00431713</c:v>
                </c:pt>
                <c:pt idx="38450">
                  <c:v>0.000671296</c:v>
                </c:pt>
                <c:pt idx="38451">
                  <c:v>0.000636574</c:v>
                </c:pt>
                <c:pt idx="38452">
                  <c:v>0.001770833</c:v>
                </c:pt>
                <c:pt idx="38453">
                  <c:v>0.001134259</c:v>
                </c:pt>
                <c:pt idx="38454">
                  <c:v>0.002083333</c:v>
                </c:pt>
                <c:pt idx="38455">
                  <c:v>0.002222222</c:v>
                </c:pt>
                <c:pt idx="38456">
                  <c:v>0.000787037</c:v>
                </c:pt>
                <c:pt idx="38457">
                  <c:v>0.006018519</c:v>
                </c:pt>
                <c:pt idx="38458">
                  <c:v>0.001712963</c:v>
                </c:pt>
                <c:pt idx="38459">
                  <c:v>0.000740741</c:v>
                </c:pt>
                <c:pt idx="38460">
                  <c:v>0.001377315</c:v>
                </c:pt>
                <c:pt idx="38461">
                  <c:v>0.007696759</c:v>
                </c:pt>
                <c:pt idx="38462">
                  <c:v>0.013773148</c:v>
                </c:pt>
                <c:pt idx="38463">
                  <c:v>0.001527778</c:v>
                </c:pt>
                <c:pt idx="38464">
                  <c:v>0.004525463</c:v>
                </c:pt>
                <c:pt idx="38465">
                  <c:v>0.001284722</c:v>
                </c:pt>
                <c:pt idx="38466">
                  <c:v>0.002175926</c:v>
                </c:pt>
                <c:pt idx="38467">
                  <c:v>0.002430556</c:v>
                </c:pt>
                <c:pt idx="38468">
                  <c:v>0.000590278</c:v>
                </c:pt>
                <c:pt idx="38469">
                  <c:v>0.002141204</c:v>
                </c:pt>
                <c:pt idx="38470">
                  <c:v>0.00994213</c:v>
                </c:pt>
                <c:pt idx="38471">
                  <c:v>0.005706019</c:v>
                </c:pt>
                <c:pt idx="38472">
                  <c:v>0.000300926</c:v>
                </c:pt>
                <c:pt idx="38473">
                  <c:v>0.002222222</c:v>
                </c:pt>
                <c:pt idx="38474">
                  <c:v>0.002395833</c:v>
                </c:pt>
                <c:pt idx="38475">
                  <c:v>0.004618056</c:v>
                </c:pt>
                <c:pt idx="38476">
                  <c:v>0.010405093</c:v>
                </c:pt>
                <c:pt idx="38477">
                  <c:v>0.00181713</c:v>
                </c:pt>
                <c:pt idx="38478">
                  <c:v>0.004803241</c:v>
                </c:pt>
                <c:pt idx="38479">
                  <c:v>0.003263889</c:v>
                </c:pt>
                <c:pt idx="38480">
                  <c:v>0.000891204</c:v>
                </c:pt>
                <c:pt idx="38481">
                  <c:v>0.006203704</c:v>
                </c:pt>
                <c:pt idx="38482">
                  <c:v>0.002037037</c:v>
                </c:pt>
                <c:pt idx="38483">
                  <c:v>0.001168981</c:v>
                </c:pt>
                <c:pt idx="38484">
                  <c:v>0.003148148</c:v>
                </c:pt>
                <c:pt idx="38485">
                  <c:v>0.001539352</c:v>
                </c:pt>
                <c:pt idx="38486">
                  <c:v>0.000451389</c:v>
                </c:pt>
                <c:pt idx="38487">
                  <c:v>0.000393519</c:v>
                </c:pt>
                <c:pt idx="38488">
                  <c:v>0.000266204</c:v>
                </c:pt>
                <c:pt idx="38489">
                  <c:v>0.003090278</c:v>
                </c:pt>
                <c:pt idx="38490">
                  <c:v>0.000138889</c:v>
                </c:pt>
                <c:pt idx="38491">
                  <c:v>0.004085648</c:v>
                </c:pt>
                <c:pt idx="38492">
                  <c:v>0.002511574</c:v>
                </c:pt>
                <c:pt idx="38493">
                  <c:v>0.006689815</c:v>
                </c:pt>
                <c:pt idx="38494">
                  <c:v>0.000891204</c:v>
                </c:pt>
                <c:pt idx="38495">
                  <c:v>0.007743056</c:v>
                </c:pt>
                <c:pt idx="38496">
                  <c:v>0.005729167</c:v>
                </c:pt>
                <c:pt idx="38497">
                  <c:v>9.25926E-05</c:v>
                </c:pt>
                <c:pt idx="38498">
                  <c:v>0.002696759</c:v>
                </c:pt>
                <c:pt idx="38499">
                  <c:v>0.000555556</c:v>
                </c:pt>
                <c:pt idx="38500">
                  <c:v>0.000277778</c:v>
                </c:pt>
                <c:pt idx="38501">
                  <c:v>0.002164352</c:v>
                </c:pt>
                <c:pt idx="38502">
                  <c:v>0.001840278</c:v>
                </c:pt>
                <c:pt idx="38503">
                  <c:v>0.003275463</c:v>
                </c:pt>
                <c:pt idx="38504">
                  <c:v>0.003773148</c:v>
                </c:pt>
                <c:pt idx="38505">
                  <c:v>0.000671296</c:v>
                </c:pt>
                <c:pt idx="38506">
                  <c:v>0.002094907</c:v>
                </c:pt>
                <c:pt idx="38507">
                  <c:v>0.001747685</c:v>
                </c:pt>
                <c:pt idx="38508">
                  <c:v>0.003483796</c:v>
                </c:pt>
                <c:pt idx="38509">
                  <c:v>0.001226852</c:v>
                </c:pt>
                <c:pt idx="38510">
                  <c:v>0.001712963</c:v>
                </c:pt>
                <c:pt idx="38511">
                  <c:v>0.000509259</c:v>
                </c:pt>
                <c:pt idx="38512">
                  <c:v>0.004143519</c:v>
                </c:pt>
                <c:pt idx="38513">
                  <c:v>0.010428241</c:v>
                </c:pt>
                <c:pt idx="38514">
                  <c:v>0.014884259</c:v>
                </c:pt>
                <c:pt idx="38515">
                  <c:v>0.001412037</c:v>
                </c:pt>
                <c:pt idx="38516">
                  <c:v>0.001006944</c:v>
                </c:pt>
                <c:pt idx="38517">
                  <c:v>0.000636574</c:v>
                </c:pt>
                <c:pt idx="38518">
                  <c:v>0.001469907</c:v>
                </c:pt>
                <c:pt idx="38519">
                  <c:v>0.008611111</c:v>
                </c:pt>
                <c:pt idx="38520">
                  <c:v>0.002048611</c:v>
                </c:pt>
                <c:pt idx="38521">
                  <c:v>0.00525463</c:v>
                </c:pt>
                <c:pt idx="38522">
                  <c:v>0.005613426</c:v>
                </c:pt>
                <c:pt idx="38523">
                  <c:v>0.000138889</c:v>
                </c:pt>
                <c:pt idx="38524">
                  <c:v>0.003842593</c:v>
                </c:pt>
                <c:pt idx="38525">
                  <c:v>0.001423611</c:v>
                </c:pt>
                <c:pt idx="38526">
                  <c:v>0.011388889</c:v>
                </c:pt>
                <c:pt idx="38527">
                  <c:v>0.003263889</c:v>
                </c:pt>
                <c:pt idx="38528">
                  <c:v>0.005949074</c:v>
                </c:pt>
                <c:pt idx="38529">
                  <c:v>0.002592593</c:v>
                </c:pt>
                <c:pt idx="38530">
                  <c:v>0.000289352</c:v>
                </c:pt>
                <c:pt idx="38531">
                  <c:v>0.001747685</c:v>
                </c:pt>
                <c:pt idx="38532">
                  <c:v>0.002581019</c:v>
                </c:pt>
                <c:pt idx="38533">
                  <c:v>0.006388889</c:v>
                </c:pt>
                <c:pt idx="38534">
                  <c:v>8.10185E-05</c:v>
                </c:pt>
                <c:pt idx="38535">
                  <c:v>0.003923611</c:v>
                </c:pt>
                <c:pt idx="38536">
                  <c:v>0.00087963</c:v>
                </c:pt>
                <c:pt idx="38537">
                  <c:v>0.003912037</c:v>
                </c:pt>
                <c:pt idx="38538">
                  <c:v>0.000949074</c:v>
                </c:pt>
                <c:pt idx="38539">
                  <c:v>0.003449074</c:v>
                </c:pt>
                <c:pt idx="38540">
                  <c:v>0.000590278</c:v>
                </c:pt>
                <c:pt idx="38541">
                  <c:v>0.004467593</c:v>
                </c:pt>
                <c:pt idx="38542">
                  <c:v>0.005289352</c:v>
                </c:pt>
                <c:pt idx="38543">
                  <c:v>0.004571759</c:v>
                </c:pt>
                <c:pt idx="38544">
                  <c:v>0.004814815</c:v>
                </c:pt>
                <c:pt idx="38545">
                  <c:v>0.002233796</c:v>
                </c:pt>
                <c:pt idx="38546">
                  <c:v>0.003032407</c:v>
                </c:pt>
                <c:pt idx="38547">
                  <c:v>0.000520833</c:v>
                </c:pt>
                <c:pt idx="38548">
                  <c:v>0.00025463</c:v>
                </c:pt>
                <c:pt idx="38549">
                  <c:v>0.007372685</c:v>
                </c:pt>
                <c:pt idx="38550">
                  <c:v>0.00068287</c:v>
                </c:pt>
                <c:pt idx="38551">
                  <c:v>0.000393519</c:v>
                </c:pt>
                <c:pt idx="38552">
                  <c:v>0.003148148</c:v>
                </c:pt>
                <c:pt idx="38553">
                  <c:v>0.000555556</c:v>
                </c:pt>
                <c:pt idx="38554">
                  <c:v>0.000868056</c:v>
                </c:pt>
                <c:pt idx="38555">
                  <c:v>0.003483796</c:v>
                </c:pt>
                <c:pt idx="38556">
                  <c:v>0.001898148</c:v>
                </c:pt>
                <c:pt idx="38557">
                  <c:v>0.002303241</c:v>
                </c:pt>
                <c:pt idx="38558">
                  <c:v>0.001539352</c:v>
                </c:pt>
                <c:pt idx="38559">
                  <c:v>0.006053241</c:v>
                </c:pt>
                <c:pt idx="38560">
                  <c:v>0.001747685</c:v>
                </c:pt>
                <c:pt idx="38561">
                  <c:v>0.000416667</c:v>
                </c:pt>
                <c:pt idx="38562">
                  <c:v>0.003761574</c:v>
                </c:pt>
                <c:pt idx="38563">
                  <c:v>0.002233796</c:v>
                </c:pt>
                <c:pt idx="38564">
                  <c:v>0.000416667</c:v>
                </c:pt>
                <c:pt idx="38565">
                  <c:v>0.001273148</c:v>
                </c:pt>
                <c:pt idx="38566">
                  <c:v>0.000648148</c:v>
                </c:pt>
                <c:pt idx="38567">
                  <c:v>0.004756944</c:v>
                </c:pt>
                <c:pt idx="38568">
                  <c:v>0.002013889</c:v>
                </c:pt>
                <c:pt idx="38569">
                  <c:v>0.001712963</c:v>
                </c:pt>
                <c:pt idx="38570">
                  <c:v>0.002592593</c:v>
                </c:pt>
                <c:pt idx="38571">
                  <c:v>0.003726852</c:v>
                </c:pt>
                <c:pt idx="38572">
                  <c:v>0.006018519</c:v>
                </c:pt>
                <c:pt idx="38573">
                  <c:v>0.003854167</c:v>
                </c:pt>
                <c:pt idx="38574">
                  <c:v>0.003599537</c:v>
                </c:pt>
                <c:pt idx="38575">
                  <c:v>0.00337963</c:v>
                </c:pt>
                <c:pt idx="38576">
                  <c:v>0.001678241</c:v>
                </c:pt>
                <c:pt idx="38577">
                  <c:v>0.00369213</c:v>
                </c:pt>
                <c:pt idx="38578">
                  <c:v>0.001481481</c:v>
                </c:pt>
                <c:pt idx="38579">
                  <c:v>0.005081019</c:v>
                </c:pt>
                <c:pt idx="38580">
                  <c:v>0.003356481</c:v>
                </c:pt>
                <c:pt idx="38581">
                  <c:v>0.004340278</c:v>
                </c:pt>
                <c:pt idx="38582">
                  <c:v>0.002141204</c:v>
                </c:pt>
                <c:pt idx="38583">
                  <c:v>0.002060185</c:v>
                </c:pt>
                <c:pt idx="38584">
                  <c:v>0.0003125</c:v>
                </c:pt>
                <c:pt idx="38585">
                  <c:v>0.003854167</c:v>
                </c:pt>
                <c:pt idx="38586">
                  <c:v>0.002962963</c:v>
                </c:pt>
                <c:pt idx="38587">
                  <c:v>0.000763889</c:v>
                </c:pt>
                <c:pt idx="38588">
                  <c:v>0.002002315</c:v>
                </c:pt>
                <c:pt idx="38589">
                  <c:v>0.001979167</c:v>
                </c:pt>
                <c:pt idx="38590">
                  <c:v>0.001550926</c:v>
                </c:pt>
                <c:pt idx="38591">
                  <c:v>0.000300926</c:v>
                </c:pt>
                <c:pt idx="38592">
                  <c:v>0.002962963</c:v>
                </c:pt>
                <c:pt idx="38593">
                  <c:v>0.000856481</c:v>
                </c:pt>
                <c:pt idx="38594">
                  <c:v>0.003935185</c:v>
                </c:pt>
                <c:pt idx="38595">
                  <c:v>0.002743056</c:v>
                </c:pt>
                <c:pt idx="38596">
                  <c:v>0.003298611</c:v>
                </c:pt>
                <c:pt idx="38597">
                  <c:v>0.002800926</c:v>
                </c:pt>
                <c:pt idx="38598">
                  <c:v>0.002766204</c:v>
                </c:pt>
                <c:pt idx="38599">
                  <c:v>0.001261574</c:v>
                </c:pt>
                <c:pt idx="38600">
                  <c:v>0.008449074</c:v>
                </c:pt>
                <c:pt idx="38601">
                  <c:v>0.000115741</c:v>
                </c:pt>
                <c:pt idx="38602">
                  <c:v>0.000219907</c:v>
                </c:pt>
                <c:pt idx="38603">
                  <c:v>0.002060185</c:v>
                </c:pt>
                <c:pt idx="38604">
                  <c:v>0.000821759</c:v>
                </c:pt>
                <c:pt idx="38605">
                  <c:v>8.10185E-05</c:v>
                </c:pt>
                <c:pt idx="38606">
                  <c:v>0.000185185</c:v>
                </c:pt>
                <c:pt idx="38607">
                  <c:v>0.000520833</c:v>
                </c:pt>
                <c:pt idx="38608">
                  <c:v>0.002650463</c:v>
                </c:pt>
                <c:pt idx="38609">
                  <c:v>0.00025463</c:v>
                </c:pt>
                <c:pt idx="38610">
                  <c:v>0.002210648</c:v>
                </c:pt>
                <c:pt idx="38611">
                  <c:v>0.006203704</c:v>
                </c:pt>
                <c:pt idx="38612">
                  <c:v>0.009166667</c:v>
                </c:pt>
                <c:pt idx="38613">
                  <c:v>0.002060185</c:v>
                </c:pt>
                <c:pt idx="38614">
                  <c:v>0.000474537</c:v>
                </c:pt>
                <c:pt idx="38615">
                  <c:v>0.001643519</c:v>
                </c:pt>
                <c:pt idx="38616">
                  <c:v>0.000520833</c:v>
                </c:pt>
                <c:pt idx="38617">
                  <c:v>0.003854167</c:v>
                </c:pt>
                <c:pt idx="38618">
                  <c:v>0.000115741</c:v>
                </c:pt>
                <c:pt idx="38619">
                  <c:v>0.001921296</c:v>
                </c:pt>
                <c:pt idx="38620">
                  <c:v>0.004143519</c:v>
                </c:pt>
                <c:pt idx="38621">
                  <c:v>0.001157407</c:v>
                </c:pt>
                <c:pt idx="38622">
                  <c:v>0.004895833</c:v>
                </c:pt>
                <c:pt idx="38623">
                  <c:v>0.000972222</c:v>
                </c:pt>
                <c:pt idx="38624">
                  <c:v>0.000763889</c:v>
                </c:pt>
                <c:pt idx="38625">
                  <c:v>0.006666667</c:v>
                </c:pt>
                <c:pt idx="38626">
                  <c:v>0.000914352</c:v>
                </c:pt>
                <c:pt idx="38627">
                  <c:v>0.007743056</c:v>
                </c:pt>
                <c:pt idx="38628">
                  <c:v>0.000578704</c:v>
                </c:pt>
                <c:pt idx="38629">
                  <c:v>0.0015625</c:v>
                </c:pt>
                <c:pt idx="38630">
                  <c:v>0.005277778</c:v>
                </c:pt>
                <c:pt idx="38631">
                  <c:v>0.001006944</c:v>
                </c:pt>
                <c:pt idx="38632">
                  <c:v>0.007824074</c:v>
                </c:pt>
                <c:pt idx="38633">
                  <c:v>0.000902778</c:v>
                </c:pt>
                <c:pt idx="38634">
                  <c:v>0.004097222</c:v>
                </c:pt>
                <c:pt idx="38635">
                  <c:v>0.002118056</c:v>
                </c:pt>
                <c:pt idx="38636">
                  <c:v>0.001354167</c:v>
                </c:pt>
                <c:pt idx="38637">
                  <c:v>0.00306713</c:v>
                </c:pt>
                <c:pt idx="38638">
                  <c:v>0.001134259</c:v>
                </c:pt>
                <c:pt idx="38639">
                  <c:v>0.004768519</c:v>
                </c:pt>
                <c:pt idx="38640">
                  <c:v>0.002905093</c:v>
                </c:pt>
                <c:pt idx="38641">
                  <c:v>0.002835648</c:v>
                </c:pt>
                <c:pt idx="38642">
                  <c:v>0.008020833</c:v>
                </c:pt>
                <c:pt idx="38643">
                  <c:v>0.000173611</c:v>
                </c:pt>
                <c:pt idx="38644">
                  <c:v>0.000162037</c:v>
                </c:pt>
                <c:pt idx="38645">
                  <c:v>0.003101852</c:v>
                </c:pt>
                <c:pt idx="38646">
                  <c:v>0.001666667</c:v>
                </c:pt>
                <c:pt idx="38647">
                  <c:v>0.001921296</c:v>
                </c:pt>
                <c:pt idx="38648">
                  <c:v>0.004675926</c:v>
                </c:pt>
                <c:pt idx="38649">
                  <c:v>0.002222222</c:v>
                </c:pt>
                <c:pt idx="38650">
                  <c:v>0.011747685</c:v>
                </c:pt>
                <c:pt idx="38651">
                  <c:v>0.007673611</c:v>
                </c:pt>
                <c:pt idx="38652">
                  <c:v>0.00275463</c:v>
                </c:pt>
                <c:pt idx="38653">
                  <c:v>0.000601852</c:v>
                </c:pt>
                <c:pt idx="38654">
                  <c:v>0.002430556</c:v>
                </c:pt>
                <c:pt idx="38655">
                  <c:v>0.001539352</c:v>
                </c:pt>
                <c:pt idx="38656">
                  <c:v>0.000208333</c:v>
                </c:pt>
                <c:pt idx="38657">
                  <c:v>0.001423611</c:v>
                </c:pt>
                <c:pt idx="38658">
                  <c:v>0.003020833</c:v>
                </c:pt>
                <c:pt idx="38659">
                  <c:v>0.0009375</c:v>
                </c:pt>
                <c:pt idx="38660">
                  <c:v>0.000752315</c:v>
                </c:pt>
                <c:pt idx="38661">
                  <c:v>0.00505787</c:v>
                </c:pt>
                <c:pt idx="38662">
                  <c:v>0.001180556</c:v>
                </c:pt>
                <c:pt idx="38663">
                  <c:v>0.000729167</c:v>
                </c:pt>
                <c:pt idx="38664">
                  <c:v>0.002511574</c:v>
                </c:pt>
                <c:pt idx="38665">
                  <c:v>0.00181713</c:v>
                </c:pt>
                <c:pt idx="38666">
                  <c:v>0.005358796</c:v>
                </c:pt>
                <c:pt idx="38667">
                  <c:v>0.00650463</c:v>
                </c:pt>
                <c:pt idx="38668">
                  <c:v>0.0021875</c:v>
                </c:pt>
                <c:pt idx="38669">
                  <c:v>0.002546296</c:v>
                </c:pt>
                <c:pt idx="38670">
                  <c:v>0.005787037</c:v>
                </c:pt>
                <c:pt idx="38671">
                  <c:v>0.002453704</c:v>
                </c:pt>
                <c:pt idx="38672">
                  <c:v>0.001990741</c:v>
                </c:pt>
                <c:pt idx="38673">
                  <c:v>0.000231481</c:v>
                </c:pt>
                <c:pt idx="38674">
                  <c:v>0.003784722</c:v>
                </c:pt>
                <c:pt idx="38675">
                  <c:v>0.010347222</c:v>
                </c:pt>
                <c:pt idx="38676">
                  <c:v>0.009525463</c:v>
                </c:pt>
                <c:pt idx="38677">
                  <c:v>0.004074074</c:v>
                </c:pt>
                <c:pt idx="38678">
                  <c:v>0.000601852</c:v>
                </c:pt>
                <c:pt idx="38679">
                  <c:v>0.001759259</c:v>
                </c:pt>
                <c:pt idx="38680">
                  <c:v>0.001342593</c:v>
                </c:pt>
                <c:pt idx="38681">
                  <c:v>0.000335648</c:v>
                </c:pt>
                <c:pt idx="38682">
                  <c:v>0.006770833</c:v>
                </c:pt>
                <c:pt idx="38683">
                  <c:v>0.001099537</c:v>
                </c:pt>
                <c:pt idx="38684">
                  <c:v>0.000648148</c:v>
                </c:pt>
                <c:pt idx="38685">
                  <c:v>0.006527778</c:v>
                </c:pt>
                <c:pt idx="38686">
                  <c:v>0.002175926</c:v>
                </c:pt>
                <c:pt idx="38687">
                  <c:v>0.004201389</c:v>
                </c:pt>
                <c:pt idx="38688">
                  <c:v>0.000555556</c:v>
                </c:pt>
                <c:pt idx="38689">
                  <c:v>0.001701389</c:v>
                </c:pt>
                <c:pt idx="38690">
                  <c:v>0.004166667</c:v>
                </c:pt>
                <c:pt idx="38691">
                  <c:v>0.003958333</c:v>
                </c:pt>
                <c:pt idx="38692">
                  <c:v>6.94444E-05</c:v>
                </c:pt>
                <c:pt idx="38693">
                  <c:v>0.001967593</c:v>
                </c:pt>
                <c:pt idx="38694">
                  <c:v>0.001377315</c:v>
                </c:pt>
                <c:pt idx="38695">
                  <c:v>0.000925926</c:v>
                </c:pt>
                <c:pt idx="38696">
                  <c:v>0.007627315</c:v>
                </c:pt>
                <c:pt idx="38697">
                  <c:v>0.006157407</c:v>
                </c:pt>
                <c:pt idx="38698">
                  <c:v>0.00306713</c:v>
                </c:pt>
                <c:pt idx="38699">
                  <c:v>0.000173611</c:v>
                </c:pt>
                <c:pt idx="38700">
                  <c:v>0.000625</c:v>
                </c:pt>
                <c:pt idx="38701">
                  <c:v>0.0096875</c:v>
                </c:pt>
                <c:pt idx="38702">
                  <c:v>0.000775463</c:v>
                </c:pt>
                <c:pt idx="38703">
                  <c:v>0.000891204</c:v>
                </c:pt>
                <c:pt idx="38704">
                  <c:v>0.001574074</c:v>
                </c:pt>
                <c:pt idx="38705">
                  <c:v>0.003506944</c:v>
                </c:pt>
                <c:pt idx="38706">
                  <c:v>0.004143519</c:v>
                </c:pt>
                <c:pt idx="38707">
                  <c:v>0.002638889</c:v>
                </c:pt>
                <c:pt idx="38708">
                  <c:v>0.000543981</c:v>
                </c:pt>
                <c:pt idx="38709">
                  <c:v>0.002997685</c:v>
                </c:pt>
                <c:pt idx="38710">
                  <c:v>0.00962963</c:v>
                </c:pt>
                <c:pt idx="38711">
                  <c:v>0.001956019</c:v>
                </c:pt>
                <c:pt idx="38712">
                  <c:v>0.000358796</c:v>
                </c:pt>
                <c:pt idx="38713">
                  <c:v>0.015972222</c:v>
                </c:pt>
                <c:pt idx="38714">
                  <c:v>0.002326389</c:v>
                </c:pt>
                <c:pt idx="38715">
                  <c:v>0.000416667</c:v>
                </c:pt>
                <c:pt idx="38716">
                  <c:v>0.007858796</c:v>
                </c:pt>
                <c:pt idx="38717">
                  <c:v>0.002303241</c:v>
                </c:pt>
                <c:pt idx="38718">
                  <c:v>0.000671296</c:v>
                </c:pt>
                <c:pt idx="38719">
                  <c:v>0.001493056</c:v>
                </c:pt>
                <c:pt idx="38720">
                  <c:v>0.005729167</c:v>
                </c:pt>
                <c:pt idx="38721">
                  <c:v>0.001631944</c:v>
                </c:pt>
                <c:pt idx="38722">
                  <c:v>0.001608796</c:v>
                </c:pt>
                <c:pt idx="38723">
                  <c:v>0.000949074</c:v>
                </c:pt>
                <c:pt idx="38724">
                  <c:v>0.009606481</c:v>
                </c:pt>
                <c:pt idx="38725">
                  <c:v>0.003668981</c:v>
                </c:pt>
                <c:pt idx="38726">
                  <c:v>0.000300926</c:v>
                </c:pt>
                <c:pt idx="38727">
                  <c:v>0.007071759</c:v>
                </c:pt>
                <c:pt idx="38728">
                  <c:v>0.000381944</c:v>
                </c:pt>
                <c:pt idx="38729">
                  <c:v>0.004189815</c:v>
                </c:pt>
                <c:pt idx="38730">
                  <c:v>0.005</c:v>
                </c:pt>
                <c:pt idx="38731">
                  <c:v>0.00099537</c:v>
                </c:pt>
                <c:pt idx="38732">
                  <c:v>0.002152778</c:v>
                </c:pt>
                <c:pt idx="38733">
                  <c:v>0.000486111</c:v>
                </c:pt>
                <c:pt idx="38734">
                  <c:v>0.011064815</c:v>
                </c:pt>
                <c:pt idx="38735">
                  <c:v>0.002025463</c:v>
                </c:pt>
                <c:pt idx="38736">
                  <c:v>0.002650463</c:v>
                </c:pt>
                <c:pt idx="38737">
                  <c:v>0.008761574</c:v>
                </c:pt>
                <c:pt idx="38738">
                  <c:v>0.006030093</c:v>
                </c:pt>
                <c:pt idx="38739">
                  <c:v>0.003055556</c:v>
                </c:pt>
                <c:pt idx="38740">
                  <c:v>0.001145833</c:v>
                </c:pt>
                <c:pt idx="38741">
                  <c:v>0.001006944</c:v>
                </c:pt>
                <c:pt idx="38742">
                  <c:v>0.004641204</c:v>
                </c:pt>
                <c:pt idx="38743">
                  <c:v>0.003483796</c:v>
                </c:pt>
                <c:pt idx="38744">
                  <c:v>0.000196759</c:v>
                </c:pt>
                <c:pt idx="38745">
                  <c:v>0.00212963</c:v>
                </c:pt>
                <c:pt idx="38746">
                  <c:v>0.000486111</c:v>
                </c:pt>
                <c:pt idx="38747">
                  <c:v>0.002314815</c:v>
                </c:pt>
                <c:pt idx="38748">
                  <c:v>0.00193287</c:v>
                </c:pt>
                <c:pt idx="38749">
                  <c:v>0.000671296</c:v>
                </c:pt>
                <c:pt idx="38750">
                  <c:v>0.00193287</c:v>
                </c:pt>
                <c:pt idx="38751">
                  <c:v>0.002743056</c:v>
                </c:pt>
                <c:pt idx="38752">
                  <c:v>0.001134259</c:v>
                </c:pt>
                <c:pt idx="38753">
                  <c:v>0.002002315</c:v>
                </c:pt>
                <c:pt idx="38754">
                  <c:v>0.001909722</c:v>
                </c:pt>
                <c:pt idx="38755">
                  <c:v>0.009930556</c:v>
                </c:pt>
                <c:pt idx="38756">
                  <c:v>0.001527778</c:v>
                </c:pt>
                <c:pt idx="38757">
                  <c:v>0.001319444</c:v>
                </c:pt>
                <c:pt idx="38758">
                  <c:v>0.002002315</c:v>
                </c:pt>
                <c:pt idx="38759">
                  <c:v>0.004699074</c:v>
                </c:pt>
                <c:pt idx="38760">
                  <c:v>0.011712963</c:v>
                </c:pt>
                <c:pt idx="38761">
                  <c:v>0.000150463</c:v>
                </c:pt>
                <c:pt idx="38762">
                  <c:v>0.000844907</c:v>
                </c:pt>
                <c:pt idx="38763">
                  <c:v>0.001851852</c:v>
                </c:pt>
                <c:pt idx="38764">
                  <c:v>0.004305556</c:v>
                </c:pt>
                <c:pt idx="38765">
                  <c:v>0.002384259</c:v>
                </c:pt>
                <c:pt idx="38766">
                  <c:v>0.001585648</c:v>
                </c:pt>
                <c:pt idx="38767">
                  <c:v>0.007071759</c:v>
                </c:pt>
                <c:pt idx="38768">
                  <c:v>0.002534722</c:v>
                </c:pt>
                <c:pt idx="38769">
                  <c:v>0.003703704</c:v>
                </c:pt>
                <c:pt idx="38770">
                  <c:v>0.002581019</c:v>
                </c:pt>
                <c:pt idx="38771">
                  <c:v>0.001701389</c:v>
                </c:pt>
                <c:pt idx="38772">
                  <c:v>0.001261574</c:v>
                </c:pt>
                <c:pt idx="38773">
                  <c:v>0.002025463</c:v>
                </c:pt>
                <c:pt idx="38774">
                  <c:v>0.003055556</c:v>
                </c:pt>
                <c:pt idx="38775">
                  <c:v>0.001435185</c:v>
                </c:pt>
                <c:pt idx="38776">
                  <c:v>0.010243056</c:v>
                </c:pt>
                <c:pt idx="38777">
                  <c:v>0.012858796</c:v>
                </c:pt>
                <c:pt idx="38778">
                  <c:v>0.000509259</c:v>
                </c:pt>
                <c:pt idx="38779">
                  <c:v>0.000740741</c:v>
                </c:pt>
                <c:pt idx="38780">
                  <c:v>0.000578704</c:v>
                </c:pt>
                <c:pt idx="38781">
                  <c:v>0.00087963</c:v>
                </c:pt>
                <c:pt idx="38782">
                  <c:v>0.000115741</c:v>
                </c:pt>
                <c:pt idx="38783">
                  <c:v>0.003125</c:v>
                </c:pt>
                <c:pt idx="38784">
                  <c:v>0.000358796</c:v>
                </c:pt>
                <c:pt idx="38785">
                  <c:v>0.003425926</c:v>
                </c:pt>
                <c:pt idx="38786">
                  <c:v>0.002766204</c:v>
                </c:pt>
                <c:pt idx="38787">
                  <c:v>0.00025463</c:v>
                </c:pt>
                <c:pt idx="38788">
                  <c:v>0.015706019</c:v>
                </c:pt>
                <c:pt idx="38789">
                  <c:v>0.002453704</c:v>
                </c:pt>
                <c:pt idx="38790">
                  <c:v>0.001145833</c:v>
                </c:pt>
                <c:pt idx="38791">
                  <c:v>0.001736111</c:v>
                </c:pt>
                <c:pt idx="38792">
                  <c:v>0.006736111</c:v>
                </c:pt>
                <c:pt idx="38793">
                  <c:v>0.008206019</c:v>
                </c:pt>
                <c:pt idx="38794">
                  <c:v>0.002303241</c:v>
                </c:pt>
                <c:pt idx="38795">
                  <c:v>0.00162037</c:v>
                </c:pt>
                <c:pt idx="38796">
                  <c:v>0.001180556</c:v>
                </c:pt>
                <c:pt idx="38797">
                  <c:v>0.000173611</c:v>
                </c:pt>
                <c:pt idx="38798">
                  <c:v>0.000706019</c:v>
                </c:pt>
                <c:pt idx="38799">
                  <c:v>0.001759259</c:v>
                </c:pt>
                <c:pt idx="38800">
                  <c:v>0.002835648</c:v>
                </c:pt>
                <c:pt idx="38801">
                  <c:v>0.004699074</c:v>
                </c:pt>
                <c:pt idx="38802">
                  <c:v>0.000266204</c:v>
                </c:pt>
                <c:pt idx="38803">
                  <c:v>0.0034375</c:v>
                </c:pt>
                <c:pt idx="38804">
                  <c:v>0.002280093</c:v>
                </c:pt>
                <c:pt idx="38805">
                  <c:v>0.000729167</c:v>
                </c:pt>
                <c:pt idx="38806">
                  <c:v>0.00119213</c:v>
                </c:pt>
                <c:pt idx="38807">
                  <c:v>0.014571759</c:v>
                </c:pt>
                <c:pt idx="38808">
                  <c:v>0.000925926</c:v>
                </c:pt>
                <c:pt idx="38809">
                  <c:v>0.011006944</c:v>
                </c:pt>
                <c:pt idx="38810">
                  <c:v>0.002951389</c:v>
                </c:pt>
                <c:pt idx="38811">
                  <c:v>9.25926E-05</c:v>
                </c:pt>
                <c:pt idx="38812">
                  <c:v>0.003287037</c:v>
                </c:pt>
                <c:pt idx="38813">
                  <c:v>0.006365741</c:v>
                </c:pt>
                <c:pt idx="38814">
                  <c:v>0.000891204</c:v>
                </c:pt>
                <c:pt idx="38815">
                  <c:v>0.003634259</c:v>
                </c:pt>
                <c:pt idx="38816">
                  <c:v>0.006203704</c:v>
                </c:pt>
                <c:pt idx="38817">
                  <c:v>0.002233796</c:v>
                </c:pt>
                <c:pt idx="38818">
                  <c:v>0.001435185</c:v>
                </c:pt>
                <c:pt idx="38819">
                  <c:v>0.000138889</c:v>
                </c:pt>
                <c:pt idx="38820">
                  <c:v>0.001550926</c:v>
                </c:pt>
                <c:pt idx="38821">
                  <c:v>0.000115741</c:v>
                </c:pt>
                <c:pt idx="38822">
                  <c:v>0.010358796</c:v>
                </c:pt>
                <c:pt idx="38823">
                  <c:v>0.000196759</c:v>
                </c:pt>
                <c:pt idx="38824">
                  <c:v>0.002453704</c:v>
                </c:pt>
                <c:pt idx="38825">
                  <c:v>0.000497685</c:v>
                </c:pt>
                <c:pt idx="38826">
                  <c:v>0.004212963</c:v>
                </c:pt>
                <c:pt idx="38827">
                  <c:v>0.000162037</c:v>
                </c:pt>
                <c:pt idx="38828">
                  <c:v>0.004351852</c:v>
                </c:pt>
                <c:pt idx="38829">
                  <c:v>0.00025463</c:v>
                </c:pt>
                <c:pt idx="38830">
                  <c:v>0.001412037</c:v>
                </c:pt>
                <c:pt idx="38831">
                  <c:v>0.000393519</c:v>
                </c:pt>
                <c:pt idx="38832">
                  <c:v>0.001550926</c:v>
                </c:pt>
                <c:pt idx="38833">
                  <c:v>0.000243056</c:v>
                </c:pt>
                <c:pt idx="38834">
                  <c:v>0.001666667</c:v>
                </c:pt>
                <c:pt idx="38835">
                  <c:v>0.000185185</c:v>
                </c:pt>
                <c:pt idx="38836">
                  <c:v>0.000150463</c:v>
                </c:pt>
                <c:pt idx="38837">
                  <c:v>0.009039352</c:v>
                </c:pt>
                <c:pt idx="38838">
                  <c:v>0.001481481</c:v>
                </c:pt>
                <c:pt idx="38839">
                  <c:v>0.004756944</c:v>
                </c:pt>
                <c:pt idx="38840">
                  <c:v>0.003078704</c:v>
                </c:pt>
                <c:pt idx="38841">
                  <c:v>0.004525463</c:v>
                </c:pt>
                <c:pt idx="38842">
                  <c:v>0.002256944</c:v>
                </c:pt>
                <c:pt idx="38843">
                  <c:v>0.000856481</c:v>
                </c:pt>
                <c:pt idx="38844">
                  <c:v>0.002685185</c:v>
                </c:pt>
                <c:pt idx="38845">
                  <c:v>0.003935185</c:v>
                </c:pt>
                <c:pt idx="38846">
                  <c:v>0.004050926</c:v>
                </c:pt>
                <c:pt idx="38847">
                  <c:v>0.003576389</c:v>
                </c:pt>
                <c:pt idx="38848">
                  <c:v>0.000138889</c:v>
                </c:pt>
                <c:pt idx="38849">
                  <c:v>0.001574074</c:v>
                </c:pt>
                <c:pt idx="38850">
                  <c:v>0.004039352</c:v>
                </c:pt>
                <c:pt idx="38851">
                  <c:v>0.002997685</c:v>
                </c:pt>
                <c:pt idx="38852">
                  <c:v>0.001770833</c:v>
                </c:pt>
                <c:pt idx="38853">
                  <c:v>0.002488426</c:v>
                </c:pt>
                <c:pt idx="38854">
                  <c:v>0.002696759</c:v>
                </c:pt>
                <c:pt idx="38855">
                  <c:v>0.003449074</c:v>
                </c:pt>
                <c:pt idx="38856">
                  <c:v>0.001203704</c:v>
                </c:pt>
                <c:pt idx="38857">
                  <c:v>0.00068287</c:v>
                </c:pt>
                <c:pt idx="38858">
                  <c:v>0.00056713</c:v>
                </c:pt>
                <c:pt idx="38859">
                  <c:v>0.00130787</c:v>
                </c:pt>
                <c:pt idx="38860">
                  <c:v>0.011597222</c:v>
                </c:pt>
                <c:pt idx="38861">
                  <c:v>0.000625</c:v>
                </c:pt>
                <c:pt idx="38862">
                  <c:v>0.000925926</c:v>
                </c:pt>
                <c:pt idx="38863">
                  <c:v>0.003541667</c:v>
                </c:pt>
                <c:pt idx="38864">
                  <c:v>0.000706019</c:v>
                </c:pt>
                <c:pt idx="38865">
                  <c:v>0.000231481</c:v>
                </c:pt>
                <c:pt idx="38866">
                  <c:v>0.000185185</c:v>
                </c:pt>
                <c:pt idx="38867">
                  <c:v>0.000590278</c:v>
                </c:pt>
                <c:pt idx="38868">
                  <c:v>0.000798611</c:v>
                </c:pt>
                <c:pt idx="38869">
                  <c:v>0.010185185</c:v>
                </c:pt>
                <c:pt idx="38870">
                  <c:v>0.006944444</c:v>
                </c:pt>
                <c:pt idx="38871">
                  <c:v>0.002523148</c:v>
                </c:pt>
                <c:pt idx="38872">
                  <c:v>0.000208333</c:v>
                </c:pt>
                <c:pt idx="38873">
                  <c:v>0.000543981</c:v>
                </c:pt>
                <c:pt idx="38874">
                  <c:v>0.003854167</c:v>
                </c:pt>
                <c:pt idx="38875">
                  <c:v>0.001180556</c:v>
                </c:pt>
                <c:pt idx="38876">
                  <c:v>0.000740741</c:v>
                </c:pt>
                <c:pt idx="38877">
                  <c:v>0.001168981</c:v>
                </c:pt>
                <c:pt idx="38878">
                  <c:v>0.009259259</c:v>
                </c:pt>
                <c:pt idx="38879">
                  <c:v>0.000219907</c:v>
                </c:pt>
                <c:pt idx="38880">
                  <c:v>0.005509259</c:v>
                </c:pt>
                <c:pt idx="38881">
                  <c:v>0.000752315</c:v>
                </c:pt>
                <c:pt idx="38882">
                  <c:v>0.000162037</c:v>
                </c:pt>
                <c:pt idx="38883">
                  <c:v>0.000578704</c:v>
                </c:pt>
                <c:pt idx="38884">
                  <c:v>0.003032407</c:v>
                </c:pt>
                <c:pt idx="38885">
                  <c:v>0.010810185</c:v>
                </c:pt>
                <c:pt idx="38886">
                  <c:v>0.000868056</c:v>
                </c:pt>
                <c:pt idx="38887">
                  <c:v>0.000590278</c:v>
                </c:pt>
                <c:pt idx="38888">
                  <c:v>0.002407407</c:v>
                </c:pt>
                <c:pt idx="38889">
                  <c:v>0.001875</c:v>
                </c:pt>
                <c:pt idx="38890">
                  <c:v>0.001921296</c:v>
                </c:pt>
                <c:pt idx="38891">
                  <c:v>0.000613426</c:v>
                </c:pt>
                <c:pt idx="38892">
                  <c:v>0.000393519</c:v>
                </c:pt>
                <c:pt idx="38893">
                  <c:v>0.00025463</c:v>
                </c:pt>
                <c:pt idx="38894">
                  <c:v>0.002986111</c:v>
                </c:pt>
                <c:pt idx="38895">
                  <c:v>0.000821759</c:v>
                </c:pt>
                <c:pt idx="38896">
                  <c:v>0.000127315</c:v>
                </c:pt>
                <c:pt idx="38897">
                  <c:v>0.001076389</c:v>
                </c:pt>
                <c:pt idx="38898">
                  <c:v>0.001064815</c:v>
                </c:pt>
                <c:pt idx="38899">
                  <c:v>0.01431713</c:v>
                </c:pt>
                <c:pt idx="38900">
                  <c:v>0.007581019</c:v>
                </c:pt>
                <c:pt idx="38901">
                  <c:v>0.001597222</c:v>
                </c:pt>
                <c:pt idx="38902">
                  <c:v>0.002164352</c:v>
                </c:pt>
                <c:pt idx="38903">
                  <c:v>0.002314815</c:v>
                </c:pt>
                <c:pt idx="38904">
                  <c:v>0.005</c:v>
                </c:pt>
                <c:pt idx="38905">
                  <c:v>0.000798611</c:v>
                </c:pt>
                <c:pt idx="38906">
                  <c:v>0.000289352</c:v>
                </c:pt>
                <c:pt idx="38907">
                  <c:v>0.000324074</c:v>
                </c:pt>
                <c:pt idx="38908">
                  <c:v>0.000787037</c:v>
                </c:pt>
                <c:pt idx="38909">
                  <c:v>0.001261574</c:v>
                </c:pt>
                <c:pt idx="38910">
                  <c:v>0.001354167</c:v>
                </c:pt>
                <c:pt idx="38911">
                  <c:v>0.014155093</c:v>
                </c:pt>
                <c:pt idx="38912">
                  <c:v>0.001574074</c:v>
                </c:pt>
                <c:pt idx="38913">
                  <c:v>0.001168981</c:v>
                </c:pt>
                <c:pt idx="38914">
                  <c:v>0.001585648</c:v>
                </c:pt>
                <c:pt idx="38915">
                  <c:v>0.001793981</c:v>
                </c:pt>
                <c:pt idx="38916">
                  <c:v>0.005891204</c:v>
                </c:pt>
                <c:pt idx="38917">
                  <c:v>0.001655093</c:v>
                </c:pt>
                <c:pt idx="38918">
                  <c:v>0.007418981</c:v>
                </c:pt>
                <c:pt idx="38919">
                  <c:v>0.000983796</c:v>
                </c:pt>
                <c:pt idx="38920">
                  <c:v>0.001203704</c:v>
                </c:pt>
                <c:pt idx="38921">
                  <c:v>0.004803241</c:v>
                </c:pt>
                <c:pt idx="38922">
                  <c:v>0.001516204</c:v>
                </c:pt>
                <c:pt idx="38923">
                  <c:v>0.003923611</c:v>
                </c:pt>
                <c:pt idx="38924">
                  <c:v>0.000173611</c:v>
                </c:pt>
                <c:pt idx="38925">
                  <c:v>0.021655093</c:v>
                </c:pt>
                <c:pt idx="38926">
                  <c:v>0.003645833</c:v>
                </c:pt>
                <c:pt idx="38927">
                  <c:v>0.000729167</c:v>
                </c:pt>
                <c:pt idx="38928">
                  <c:v>0.012361111</c:v>
                </c:pt>
                <c:pt idx="38929">
                  <c:v>0.000671296</c:v>
                </c:pt>
                <c:pt idx="38930">
                  <c:v>0.00025463</c:v>
                </c:pt>
                <c:pt idx="38931">
                  <c:v>0.015347222</c:v>
                </c:pt>
                <c:pt idx="38932">
                  <c:v>0.001724537</c:v>
                </c:pt>
                <c:pt idx="38933">
                  <c:v>0.000393519</c:v>
                </c:pt>
                <c:pt idx="38934">
                  <c:v>0.002361111</c:v>
                </c:pt>
                <c:pt idx="38935">
                  <c:v>0.000509259</c:v>
                </c:pt>
                <c:pt idx="38936">
                  <c:v>0.004351852</c:v>
                </c:pt>
                <c:pt idx="38937">
                  <c:v>0.000358796</c:v>
                </c:pt>
                <c:pt idx="38938">
                  <c:v>0.001539352</c:v>
                </c:pt>
                <c:pt idx="38939">
                  <c:v>0.005081019</c:v>
                </c:pt>
                <c:pt idx="38940">
                  <c:v>0.00181713</c:v>
                </c:pt>
                <c:pt idx="38941">
                  <c:v>0.000439815</c:v>
                </c:pt>
                <c:pt idx="38942">
                  <c:v>0.000844907</c:v>
                </c:pt>
                <c:pt idx="38943">
                  <c:v>0.005347222</c:v>
                </c:pt>
                <c:pt idx="38944">
                  <c:v>0.005833333</c:v>
                </c:pt>
                <c:pt idx="38945">
                  <c:v>0.001203704</c:v>
                </c:pt>
                <c:pt idx="38946">
                  <c:v>0.001400463</c:v>
                </c:pt>
                <c:pt idx="38947">
                  <c:v>0.00056713</c:v>
                </c:pt>
                <c:pt idx="38948">
                  <c:v>0.002986111</c:v>
                </c:pt>
                <c:pt idx="38949">
                  <c:v>0.001886574</c:v>
                </c:pt>
                <c:pt idx="38950">
                  <c:v>0.000138889</c:v>
                </c:pt>
                <c:pt idx="38951">
                  <c:v>0.001828704</c:v>
                </c:pt>
                <c:pt idx="38952">
                  <c:v>0.001458333</c:v>
                </c:pt>
                <c:pt idx="38953">
                  <c:v>0.001921296</c:v>
                </c:pt>
                <c:pt idx="38954">
                  <c:v>0.000127315</c:v>
                </c:pt>
                <c:pt idx="38955">
                  <c:v>0.00068287</c:v>
                </c:pt>
                <c:pt idx="38956">
                  <c:v>0.015196759</c:v>
                </c:pt>
                <c:pt idx="38957">
                  <c:v>0.001944444</c:v>
                </c:pt>
                <c:pt idx="38958">
                  <c:v>0.00181713</c:v>
                </c:pt>
                <c:pt idx="38959">
                  <c:v>0.01849537</c:v>
                </c:pt>
                <c:pt idx="38960">
                  <c:v>0.004456019</c:v>
                </c:pt>
                <c:pt idx="38961">
                  <c:v>0.000659722</c:v>
                </c:pt>
                <c:pt idx="38962">
                  <c:v>0.006284722</c:v>
                </c:pt>
                <c:pt idx="38963">
                  <c:v>0.008009259</c:v>
                </c:pt>
                <c:pt idx="38964">
                  <c:v>0.000636574</c:v>
                </c:pt>
                <c:pt idx="38965">
                  <c:v>0.000231481</c:v>
                </c:pt>
                <c:pt idx="38966">
                  <c:v>0.00068287</c:v>
                </c:pt>
                <c:pt idx="38967">
                  <c:v>0.002800926</c:v>
                </c:pt>
                <c:pt idx="38968">
                  <c:v>0.000381944</c:v>
                </c:pt>
                <c:pt idx="38969">
                  <c:v>0.00150463</c:v>
                </c:pt>
                <c:pt idx="38970">
                  <c:v>0.001458333</c:v>
                </c:pt>
                <c:pt idx="38971">
                  <c:v>0.000150463</c:v>
                </c:pt>
                <c:pt idx="38972">
                  <c:v>0.0003125</c:v>
                </c:pt>
                <c:pt idx="38973">
                  <c:v>0.000173611</c:v>
                </c:pt>
                <c:pt idx="38974">
                  <c:v>0.000520833</c:v>
                </c:pt>
                <c:pt idx="38975">
                  <c:v>0.00181713</c:v>
                </c:pt>
                <c:pt idx="38976">
                  <c:v>0.008356481</c:v>
                </c:pt>
                <c:pt idx="38977">
                  <c:v>0.000787037</c:v>
                </c:pt>
                <c:pt idx="38978">
                  <c:v>0.000196759</c:v>
                </c:pt>
                <c:pt idx="38979">
                  <c:v>0.000104167</c:v>
                </c:pt>
                <c:pt idx="38980">
                  <c:v>8.10185E-05</c:v>
                </c:pt>
                <c:pt idx="38981">
                  <c:v>0.001180556</c:v>
                </c:pt>
                <c:pt idx="38982">
                  <c:v>0.001354167</c:v>
                </c:pt>
                <c:pt idx="38983">
                  <c:v>0.011944444</c:v>
                </c:pt>
                <c:pt idx="38984">
                  <c:v>0.006053241</c:v>
                </c:pt>
                <c:pt idx="38985">
                  <c:v>0.000185185</c:v>
                </c:pt>
                <c:pt idx="38986">
                  <c:v>0.00130787</c:v>
                </c:pt>
                <c:pt idx="38987">
                  <c:v>0.002326389</c:v>
                </c:pt>
                <c:pt idx="38988">
                  <c:v>9.25926E-05</c:v>
                </c:pt>
                <c:pt idx="38989">
                  <c:v>9.25926E-05</c:v>
                </c:pt>
                <c:pt idx="38990">
                  <c:v>0.006203704</c:v>
                </c:pt>
                <c:pt idx="38991">
                  <c:v>0.000185185</c:v>
                </c:pt>
                <c:pt idx="38992">
                  <c:v>0.000671296</c:v>
                </c:pt>
                <c:pt idx="38993">
                  <c:v>0.000324074</c:v>
                </c:pt>
                <c:pt idx="38994">
                  <c:v>0.000127315</c:v>
                </c:pt>
                <c:pt idx="38995">
                  <c:v>0.000104167</c:v>
                </c:pt>
                <c:pt idx="38996">
                  <c:v>0.010405093</c:v>
                </c:pt>
                <c:pt idx="38997">
                  <c:v>0.000196759</c:v>
                </c:pt>
                <c:pt idx="38998">
                  <c:v>0.000127315</c:v>
                </c:pt>
                <c:pt idx="38999">
                  <c:v>0.000185185</c:v>
                </c:pt>
                <c:pt idx="39000">
                  <c:v>0.005474537</c:v>
                </c:pt>
                <c:pt idx="39001">
                  <c:v>0.001319444</c:v>
                </c:pt>
                <c:pt idx="39002">
                  <c:v>0.001840278</c:v>
                </c:pt>
                <c:pt idx="39003">
                  <c:v>0.001226852</c:v>
                </c:pt>
                <c:pt idx="39004">
                  <c:v>0.002048611</c:v>
                </c:pt>
                <c:pt idx="39005">
                  <c:v>0.000196759</c:v>
                </c:pt>
                <c:pt idx="39006">
                  <c:v>0.004155093</c:v>
                </c:pt>
                <c:pt idx="39007">
                  <c:v>0.000104167</c:v>
                </c:pt>
                <c:pt idx="39008">
                  <c:v>0.000196759</c:v>
                </c:pt>
                <c:pt idx="39009">
                  <c:v>0.000127315</c:v>
                </c:pt>
                <c:pt idx="39010">
                  <c:v>0.000810185</c:v>
                </c:pt>
                <c:pt idx="39011">
                  <c:v>0.001851852</c:v>
                </c:pt>
                <c:pt idx="39012">
                  <c:v>0.000219907</c:v>
                </c:pt>
                <c:pt idx="39013">
                  <c:v>0.000219907</c:v>
                </c:pt>
                <c:pt idx="39014">
                  <c:v>0.002233796</c:v>
                </c:pt>
                <c:pt idx="39015">
                  <c:v>0.003287037</c:v>
                </c:pt>
                <c:pt idx="39016">
                  <c:v>0.001342593</c:v>
                </c:pt>
                <c:pt idx="39017">
                  <c:v>0.00181713</c:v>
                </c:pt>
                <c:pt idx="39018">
                  <c:v>0.000844907</c:v>
                </c:pt>
                <c:pt idx="39019">
                  <c:v>0.000208333</c:v>
                </c:pt>
                <c:pt idx="39020">
                  <c:v>0.001458333</c:v>
                </c:pt>
                <c:pt idx="39021">
                  <c:v>0.000300926</c:v>
                </c:pt>
                <c:pt idx="39022">
                  <c:v>0.001122685</c:v>
                </c:pt>
                <c:pt idx="39023">
                  <c:v>0.001041667</c:v>
                </c:pt>
                <c:pt idx="39024">
                  <c:v>0.001666667</c:v>
                </c:pt>
                <c:pt idx="39025">
                  <c:v>0.00068287</c:v>
                </c:pt>
                <c:pt idx="39026">
                  <c:v>0.000185185</c:v>
                </c:pt>
                <c:pt idx="39027">
                  <c:v>0.00025463</c:v>
                </c:pt>
                <c:pt idx="39028">
                  <c:v>0.000509259</c:v>
                </c:pt>
                <c:pt idx="39029">
                  <c:v>0.000509259</c:v>
                </c:pt>
                <c:pt idx="39030">
                  <c:v>0.000277778</c:v>
                </c:pt>
                <c:pt idx="39031">
                  <c:v>0.000185185</c:v>
                </c:pt>
                <c:pt idx="39032">
                  <c:v>8.10185E-05</c:v>
                </c:pt>
                <c:pt idx="39033">
                  <c:v>0.001516204</c:v>
                </c:pt>
                <c:pt idx="39034">
                  <c:v>0.002766204</c:v>
                </c:pt>
                <c:pt idx="39035">
                  <c:v>0.0003125</c:v>
                </c:pt>
                <c:pt idx="39036">
                  <c:v>0.000162037</c:v>
                </c:pt>
                <c:pt idx="39037">
                  <c:v>0.000891204</c:v>
                </c:pt>
                <c:pt idx="39038">
                  <c:v>0.000243056</c:v>
                </c:pt>
                <c:pt idx="39039">
                  <c:v>0.000196759</c:v>
                </c:pt>
                <c:pt idx="39040">
                  <c:v>0.000173611</c:v>
                </c:pt>
                <c:pt idx="39041">
                  <c:v>0.000347222</c:v>
                </c:pt>
                <c:pt idx="39042">
                  <c:v>0.000150463</c:v>
                </c:pt>
                <c:pt idx="39043">
                  <c:v>0.002731481</c:v>
                </c:pt>
                <c:pt idx="39044">
                  <c:v>0.010486111</c:v>
                </c:pt>
                <c:pt idx="39045">
                  <c:v>0.002326389</c:v>
                </c:pt>
                <c:pt idx="39046">
                  <c:v>0.00087963</c:v>
                </c:pt>
                <c:pt idx="39047">
                  <c:v>0.001041667</c:v>
                </c:pt>
                <c:pt idx="39048">
                  <c:v>0.003055556</c:v>
                </c:pt>
                <c:pt idx="39049">
                  <c:v>0.000590278</c:v>
                </c:pt>
                <c:pt idx="39050">
                  <c:v>0.000578704</c:v>
                </c:pt>
                <c:pt idx="39051">
                  <c:v>0.000405093</c:v>
                </c:pt>
                <c:pt idx="39052">
                  <c:v>0.000115741</c:v>
                </c:pt>
                <c:pt idx="39053">
                  <c:v>0.000393519</c:v>
                </c:pt>
                <c:pt idx="39054">
                  <c:v>0.001898148</c:v>
                </c:pt>
                <c:pt idx="39055">
                  <c:v>0.006388889</c:v>
                </c:pt>
                <c:pt idx="39056">
                  <c:v>0.004398148</c:v>
                </c:pt>
                <c:pt idx="39057">
                  <c:v>0.005208333</c:v>
                </c:pt>
                <c:pt idx="39058">
                  <c:v>0.000381944</c:v>
                </c:pt>
                <c:pt idx="39059">
                  <c:v>0.000347222</c:v>
                </c:pt>
                <c:pt idx="39060">
                  <c:v>0.000868056</c:v>
                </c:pt>
                <c:pt idx="39061">
                  <c:v>0.006446759</c:v>
                </c:pt>
                <c:pt idx="39062">
                  <c:v>0.00125</c:v>
                </c:pt>
                <c:pt idx="39063">
                  <c:v>0.00125</c:v>
                </c:pt>
                <c:pt idx="39064">
                  <c:v>0.000462963</c:v>
                </c:pt>
                <c:pt idx="39065">
                  <c:v>0.002002315</c:v>
                </c:pt>
                <c:pt idx="39066">
                  <c:v>0.002280093</c:v>
                </c:pt>
                <c:pt idx="39067">
                  <c:v>0.001122685</c:v>
                </c:pt>
                <c:pt idx="39068">
                  <c:v>0.001006944</c:v>
                </c:pt>
                <c:pt idx="39069">
                  <c:v>0.000543981</c:v>
                </c:pt>
                <c:pt idx="39070">
                  <c:v>0.003854167</c:v>
                </c:pt>
                <c:pt idx="39071">
                  <c:v>0.003599537</c:v>
                </c:pt>
                <c:pt idx="39072">
                  <c:v>0.000636574</c:v>
                </c:pt>
                <c:pt idx="39073">
                  <c:v>0.004016204</c:v>
                </c:pt>
                <c:pt idx="39074">
                  <c:v>0.001550926</c:v>
                </c:pt>
                <c:pt idx="39075">
                  <c:v>0.001446759</c:v>
                </c:pt>
                <c:pt idx="39076">
                  <c:v>0.002465278</c:v>
                </c:pt>
                <c:pt idx="39077">
                  <c:v>0.002222222</c:v>
                </c:pt>
                <c:pt idx="39078">
                  <c:v>0.001030093</c:v>
                </c:pt>
                <c:pt idx="39079">
                  <c:v>0.000659722</c:v>
                </c:pt>
                <c:pt idx="39080">
                  <c:v>0.000185185</c:v>
                </c:pt>
                <c:pt idx="39081">
                  <c:v>0.000185185</c:v>
                </c:pt>
                <c:pt idx="39082">
                  <c:v>0.002835648</c:v>
                </c:pt>
                <c:pt idx="39083">
                  <c:v>0.001331019</c:v>
                </c:pt>
                <c:pt idx="39084">
                  <c:v>0.005115741</c:v>
                </c:pt>
                <c:pt idx="39085">
                  <c:v>0.001828704</c:v>
                </c:pt>
                <c:pt idx="39086">
                  <c:v>0.00474537</c:v>
                </c:pt>
                <c:pt idx="39087">
                  <c:v>0.003275463</c:v>
                </c:pt>
                <c:pt idx="39088">
                  <c:v>0.002592593</c:v>
                </c:pt>
                <c:pt idx="39089">
                  <c:v>0.002511574</c:v>
                </c:pt>
                <c:pt idx="39090">
                  <c:v>0.003449074</c:v>
                </c:pt>
                <c:pt idx="39091">
                  <c:v>0.002800926</c:v>
                </c:pt>
                <c:pt idx="39092">
                  <c:v>0.001122685</c:v>
                </c:pt>
                <c:pt idx="39093">
                  <c:v>0.003217593</c:v>
                </c:pt>
                <c:pt idx="39094">
                  <c:v>0.004861111</c:v>
                </c:pt>
                <c:pt idx="39095">
                  <c:v>0.001921296</c:v>
                </c:pt>
                <c:pt idx="39096">
                  <c:v>0.001793981</c:v>
                </c:pt>
                <c:pt idx="39097">
                  <c:v>0.003761574</c:v>
                </c:pt>
                <c:pt idx="39098">
                  <c:v>0.009571759</c:v>
                </c:pt>
                <c:pt idx="39099">
                  <c:v>0.001921296</c:v>
                </c:pt>
                <c:pt idx="39100">
                  <c:v>0.001122685</c:v>
                </c:pt>
                <c:pt idx="39101">
                  <c:v>0.000856481</c:v>
                </c:pt>
                <c:pt idx="39102">
                  <c:v>0.000173611</c:v>
                </c:pt>
                <c:pt idx="39103">
                  <c:v>0.001967593</c:v>
                </c:pt>
                <c:pt idx="39104">
                  <c:v>0.000590278</c:v>
                </c:pt>
                <c:pt idx="39105">
                  <c:v>0.0025</c:v>
                </c:pt>
                <c:pt idx="39106">
                  <c:v>0.000196759</c:v>
                </c:pt>
                <c:pt idx="39107">
                  <c:v>0.003333333</c:v>
                </c:pt>
                <c:pt idx="39108">
                  <c:v>0.002546296</c:v>
                </c:pt>
                <c:pt idx="39109">
                  <c:v>0.003425926</c:v>
                </c:pt>
                <c:pt idx="39110">
                  <c:v>0.000138889</c:v>
                </c:pt>
                <c:pt idx="39111">
                  <c:v>0.002314815</c:v>
                </c:pt>
                <c:pt idx="39112">
                  <c:v>0.000324074</c:v>
                </c:pt>
                <c:pt idx="39113">
                  <c:v>0.001956019</c:v>
                </c:pt>
                <c:pt idx="39114">
                  <c:v>0.002025463</c:v>
                </c:pt>
                <c:pt idx="39115">
                  <c:v>0.001018519</c:v>
                </c:pt>
                <c:pt idx="39116">
                  <c:v>0.002141204</c:v>
                </c:pt>
                <c:pt idx="39117">
                  <c:v>0.00287037</c:v>
                </c:pt>
                <c:pt idx="39118">
                  <c:v>0.010451389</c:v>
                </c:pt>
                <c:pt idx="39119">
                  <c:v>0.000601852</c:v>
                </c:pt>
                <c:pt idx="39120">
                  <c:v>0.001793981</c:v>
                </c:pt>
                <c:pt idx="39121">
                  <c:v>0.002372685</c:v>
                </c:pt>
                <c:pt idx="39122">
                  <c:v>0.000787037</c:v>
                </c:pt>
                <c:pt idx="39123">
                  <c:v>0.000729167</c:v>
                </c:pt>
                <c:pt idx="39124">
                  <c:v>0.001319444</c:v>
                </c:pt>
                <c:pt idx="39125">
                  <c:v>0.0034375</c:v>
                </c:pt>
                <c:pt idx="39126">
                  <c:v>0.002141204</c:v>
                </c:pt>
                <c:pt idx="39127">
                  <c:v>0.013032407</c:v>
                </c:pt>
                <c:pt idx="39128">
                  <c:v>0.002152778</c:v>
                </c:pt>
                <c:pt idx="39129">
                  <c:v>0.004421296</c:v>
                </c:pt>
                <c:pt idx="39130">
                  <c:v>0.000115741</c:v>
                </c:pt>
                <c:pt idx="39131">
                  <c:v>0.002569444</c:v>
                </c:pt>
                <c:pt idx="39132">
                  <c:v>0.003287037</c:v>
                </c:pt>
                <c:pt idx="39133">
                  <c:v>0.001377315</c:v>
                </c:pt>
                <c:pt idx="39134">
                  <c:v>0.003020833</c:v>
                </c:pt>
                <c:pt idx="39135">
                  <c:v>0.00130787</c:v>
                </c:pt>
                <c:pt idx="39136">
                  <c:v>0.001550926</c:v>
                </c:pt>
                <c:pt idx="39137">
                  <c:v>0.000127315</c:v>
                </c:pt>
                <c:pt idx="39138">
                  <c:v>0.000486111</c:v>
                </c:pt>
                <c:pt idx="39139">
                  <c:v>0.000219907</c:v>
                </c:pt>
                <c:pt idx="39140">
                  <c:v>0.001273148</c:v>
                </c:pt>
                <c:pt idx="39141">
                  <c:v>0.015509259</c:v>
                </c:pt>
                <c:pt idx="39142">
                  <c:v>0.001273148</c:v>
                </c:pt>
                <c:pt idx="39143">
                  <c:v>0.005266204</c:v>
                </c:pt>
                <c:pt idx="39144">
                  <c:v>0.001377315</c:v>
                </c:pt>
                <c:pt idx="39145">
                  <c:v>0.001967593</c:v>
                </c:pt>
                <c:pt idx="39146">
                  <c:v>0.002835648</c:v>
                </c:pt>
                <c:pt idx="39147">
                  <c:v>0.003101852</c:v>
                </c:pt>
                <c:pt idx="39148">
                  <c:v>0.00125</c:v>
                </c:pt>
                <c:pt idx="39149">
                  <c:v>0.002106481</c:v>
                </c:pt>
                <c:pt idx="39150">
                  <c:v>0.005636574</c:v>
                </c:pt>
                <c:pt idx="39151">
                  <c:v>0.003576389</c:v>
                </c:pt>
                <c:pt idx="39152">
                  <c:v>0.000208333</c:v>
                </c:pt>
                <c:pt idx="39153">
                  <c:v>0.002893519</c:v>
                </c:pt>
                <c:pt idx="39154">
                  <c:v>0.001782407</c:v>
                </c:pt>
                <c:pt idx="39155">
                  <c:v>0.007708333</c:v>
                </c:pt>
                <c:pt idx="39156">
                  <c:v>0.026631944</c:v>
                </c:pt>
                <c:pt idx="39157">
                  <c:v>0.007152778</c:v>
                </c:pt>
                <c:pt idx="39158">
                  <c:v>0.001331019</c:v>
                </c:pt>
                <c:pt idx="39159">
                  <c:v>0.001956019</c:v>
                </c:pt>
                <c:pt idx="39160">
                  <c:v>0.002037037</c:v>
                </c:pt>
                <c:pt idx="39161">
                  <c:v>0.001678241</c:v>
                </c:pt>
                <c:pt idx="39162">
                  <c:v>0.001377315</c:v>
                </c:pt>
                <c:pt idx="39163">
                  <c:v>0.005706019</c:v>
                </c:pt>
                <c:pt idx="39164">
                  <c:v>0.003414352</c:v>
                </c:pt>
                <c:pt idx="39165">
                  <c:v>0.002615741</c:v>
                </c:pt>
                <c:pt idx="39166">
                  <c:v>0.003101852</c:v>
                </c:pt>
                <c:pt idx="39167">
                  <c:v>0.000381944</c:v>
                </c:pt>
                <c:pt idx="39168">
                  <c:v>0.001759259</c:v>
                </c:pt>
                <c:pt idx="39169">
                  <c:v>0.002037037</c:v>
                </c:pt>
                <c:pt idx="39170">
                  <c:v>0.001574074</c:v>
                </c:pt>
                <c:pt idx="39171">
                  <c:v>0.000474537</c:v>
                </c:pt>
                <c:pt idx="39172">
                  <c:v>0.000462963</c:v>
                </c:pt>
                <c:pt idx="39173">
                  <c:v>0.000393519</c:v>
                </c:pt>
                <c:pt idx="39174">
                  <c:v>0.002916667</c:v>
                </c:pt>
                <c:pt idx="39175">
                  <c:v>0.001805556</c:v>
                </c:pt>
                <c:pt idx="39176">
                  <c:v>0.001458333</c:v>
                </c:pt>
                <c:pt idx="39177">
                  <c:v>0.000636574</c:v>
                </c:pt>
                <c:pt idx="39178">
                  <c:v>0.006979167</c:v>
                </c:pt>
                <c:pt idx="39179">
                  <c:v>0.001319444</c:v>
                </c:pt>
                <c:pt idx="39180">
                  <c:v>0.001550926</c:v>
                </c:pt>
                <c:pt idx="39181">
                  <c:v>0.001134259</c:v>
                </c:pt>
                <c:pt idx="39182">
                  <c:v>0.000208333</c:v>
                </c:pt>
                <c:pt idx="39183">
                  <c:v>0.00349537</c:v>
                </c:pt>
                <c:pt idx="39184">
                  <c:v>0.0040625</c:v>
                </c:pt>
                <c:pt idx="39185">
                  <c:v>0.001828704</c:v>
                </c:pt>
                <c:pt idx="39186">
                  <c:v>0.001134259</c:v>
                </c:pt>
                <c:pt idx="39187">
                  <c:v>0.004386574</c:v>
                </c:pt>
                <c:pt idx="39188">
                  <c:v>0.001481481</c:v>
                </c:pt>
                <c:pt idx="39189">
                  <c:v>0.004131944</c:v>
                </c:pt>
                <c:pt idx="39190">
                  <c:v>0.000891204</c:v>
                </c:pt>
                <c:pt idx="39191">
                  <c:v>0.007314815</c:v>
                </c:pt>
                <c:pt idx="39192">
                  <c:v>0.000104167</c:v>
                </c:pt>
                <c:pt idx="39193">
                  <c:v>0.000798611</c:v>
                </c:pt>
                <c:pt idx="39194">
                  <c:v>0.000671296</c:v>
                </c:pt>
                <c:pt idx="39195">
                  <c:v>0.001712963</c:v>
                </c:pt>
                <c:pt idx="39196">
                  <c:v>0.001134259</c:v>
                </c:pt>
                <c:pt idx="39197">
                  <c:v>0.009756944</c:v>
                </c:pt>
                <c:pt idx="39198">
                  <c:v>0.000150463</c:v>
                </c:pt>
                <c:pt idx="39199">
                  <c:v>0.000208333</c:v>
                </c:pt>
                <c:pt idx="39200">
                  <c:v>0.003993056</c:v>
                </c:pt>
                <c:pt idx="39201">
                  <c:v>9.25926E-05</c:v>
                </c:pt>
                <c:pt idx="39202">
                  <c:v>0.000659722</c:v>
                </c:pt>
                <c:pt idx="39203">
                  <c:v>0.001076389</c:v>
                </c:pt>
                <c:pt idx="39204">
                  <c:v>0.004861111</c:v>
                </c:pt>
                <c:pt idx="39205">
                  <c:v>0.001527778</c:v>
                </c:pt>
                <c:pt idx="39206">
                  <c:v>0.000393519</c:v>
                </c:pt>
                <c:pt idx="39207">
                  <c:v>0.003020833</c:v>
                </c:pt>
                <c:pt idx="39208">
                  <c:v>0.001539352</c:v>
                </c:pt>
                <c:pt idx="39209">
                  <c:v>0.004606481</c:v>
                </c:pt>
                <c:pt idx="39210">
                  <c:v>0.003321759</c:v>
                </c:pt>
                <c:pt idx="39211">
                  <c:v>0.002407407</c:v>
                </c:pt>
                <c:pt idx="39212">
                  <c:v>0.002071759</c:v>
                </c:pt>
                <c:pt idx="39213">
                  <c:v>0.005023148</c:v>
                </c:pt>
                <c:pt idx="39214">
                  <c:v>0.001377315</c:v>
                </c:pt>
                <c:pt idx="39215">
                  <c:v>0.00162037</c:v>
                </c:pt>
                <c:pt idx="39216">
                  <c:v>0.002141204</c:v>
                </c:pt>
                <c:pt idx="39217">
                  <c:v>0.000300926</c:v>
                </c:pt>
                <c:pt idx="39218">
                  <c:v>0.003356481</c:v>
                </c:pt>
                <c:pt idx="39219">
                  <c:v>0.002210648</c:v>
                </c:pt>
                <c:pt idx="39220">
                  <c:v>0.000613426</c:v>
                </c:pt>
                <c:pt idx="39221">
                  <c:v>0.000509259</c:v>
                </c:pt>
                <c:pt idx="39222">
                  <c:v>0.002002315</c:v>
                </c:pt>
                <c:pt idx="39223">
                  <c:v>0.004525463</c:v>
                </c:pt>
                <c:pt idx="39224">
                  <c:v>0.004398148</c:v>
                </c:pt>
                <c:pt idx="39225">
                  <c:v>0.001655093</c:v>
                </c:pt>
                <c:pt idx="39226">
                  <c:v>0.001331019</c:v>
                </c:pt>
                <c:pt idx="39227">
                  <c:v>0.002511574</c:v>
                </c:pt>
                <c:pt idx="39228">
                  <c:v>0.001898148</c:v>
                </c:pt>
                <c:pt idx="39229">
                  <c:v>0.000729167</c:v>
                </c:pt>
                <c:pt idx="39230">
                  <c:v>0.003761574</c:v>
                </c:pt>
                <c:pt idx="39231">
                  <c:v>0.00193287</c:v>
                </c:pt>
                <c:pt idx="39232">
                  <c:v>0.000243056</c:v>
                </c:pt>
                <c:pt idx="39233">
                  <c:v>0.000543981</c:v>
                </c:pt>
                <c:pt idx="39234">
                  <c:v>0.003206019</c:v>
                </c:pt>
                <c:pt idx="39235">
                  <c:v>0.002141204</c:v>
                </c:pt>
                <c:pt idx="39236">
                  <c:v>0.000104167</c:v>
                </c:pt>
                <c:pt idx="39237">
                  <c:v>0.006539352</c:v>
                </c:pt>
                <c:pt idx="39238">
                  <c:v>0.005868056</c:v>
                </c:pt>
                <c:pt idx="39239">
                  <c:v>0.000949074</c:v>
                </c:pt>
                <c:pt idx="39240">
                  <c:v>0.001215278</c:v>
                </c:pt>
                <c:pt idx="39241">
                  <c:v>0.002453704</c:v>
                </c:pt>
                <c:pt idx="39242">
                  <c:v>0.000902778</c:v>
                </c:pt>
                <c:pt idx="39243">
                  <c:v>0.006319444</c:v>
                </c:pt>
                <c:pt idx="39244">
                  <c:v>0.002268519</c:v>
                </c:pt>
                <c:pt idx="39245">
                  <c:v>0.004988426</c:v>
                </c:pt>
                <c:pt idx="39246">
                  <c:v>0.001759259</c:v>
                </c:pt>
                <c:pt idx="39247">
                  <c:v>0.001909722</c:v>
                </c:pt>
                <c:pt idx="39248">
                  <c:v>0.004224537</c:v>
                </c:pt>
                <c:pt idx="39249">
                  <c:v>0.002650463</c:v>
                </c:pt>
                <c:pt idx="39250">
                  <c:v>0.000856481</c:v>
                </c:pt>
                <c:pt idx="39251">
                  <c:v>0.002592593</c:v>
                </c:pt>
                <c:pt idx="39252">
                  <c:v>0.000115741</c:v>
                </c:pt>
                <c:pt idx="39253">
                  <c:v>0.006944444</c:v>
                </c:pt>
                <c:pt idx="39254">
                  <c:v>0.001805556</c:v>
                </c:pt>
                <c:pt idx="39255">
                  <c:v>0.001423611</c:v>
                </c:pt>
                <c:pt idx="39256">
                  <c:v>0.002199074</c:v>
                </c:pt>
                <c:pt idx="39257">
                  <c:v>0.001319444</c:v>
                </c:pt>
                <c:pt idx="39258">
                  <c:v>0.005034722</c:v>
                </c:pt>
                <c:pt idx="39259">
                  <c:v>0.000497685</c:v>
                </c:pt>
                <c:pt idx="39260">
                  <c:v>0.001226852</c:v>
                </c:pt>
                <c:pt idx="39261">
                  <c:v>0.003773148</c:v>
                </c:pt>
                <c:pt idx="39262">
                  <c:v>0.0009375</c:v>
                </c:pt>
                <c:pt idx="39263">
                  <c:v>0.002303241</c:v>
                </c:pt>
                <c:pt idx="39264">
                  <c:v>0.001967593</c:v>
                </c:pt>
                <c:pt idx="39265">
                  <c:v>0.0021875</c:v>
                </c:pt>
                <c:pt idx="39266">
                  <c:v>0.000972222</c:v>
                </c:pt>
                <c:pt idx="39267">
                  <c:v>0.00431713</c:v>
                </c:pt>
                <c:pt idx="39268">
                  <c:v>0.000173611</c:v>
                </c:pt>
                <c:pt idx="39269">
                  <c:v>0.001655093</c:v>
                </c:pt>
                <c:pt idx="39270">
                  <c:v>0.004618056</c:v>
                </c:pt>
                <c:pt idx="39271">
                  <c:v>0.001446759</c:v>
                </c:pt>
                <c:pt idx="39272">
                  <c:v>0.001678241</c:v>
                </c:pt>
                <c:pt idx="39273">
                  <c:v>0.007453704</c:v>
                </c:pt>
                <c:pt idx="39274">
                  <c:v>0.001921296</c:v>
                </c:pt>
                <c:pt idx="39275">
                  <c:v>0.001284722</c:v>
                </c:pt>
                <c:pt idx="39276">
                  <c:v>0.00212963</c:v>
                </c:pt>
                <c:pt idx="39277">
                  <c:v>0.002696759</c:v>
                </c:pt>
                <c:pt idx="39278">
                  <c:v>0.00712963</c:v>
                </c:pt>
                <c:pt idx="39279">
                  <c:v>0.001273148</c:v>
                </c:pt>
                <c:pt idx="39280">
                  <c:v>0.001342593</c:v>
                </c:pt>
                <c:pt idx="39281">
                  <c:v>0.002060185</c:v>
                </c:pt>
                <c:pt idx="39282">
                  <c:v>0.005833333</c:v>
                </c:pt>
                <c:pt idx="39283">
                  <c:v>0.003865741</c:v>
                </c:pt>
                <c:pt idx="39284">
                  <c:v>0.001666667</c:v>
                </c:pt>
                <c:pt idx="39285">
                  <c:v>0.002048611</c:v>
                </c:pt>
                <c:pt idx="39286">
                  <c:v>0.002685185</c:v>
                </c:pt>
                <c:pt idx="39287">
                  <c:v>0.000243056</c:v>
                </c:pt>
                <c:pt idx="39288">
                  <c:v>0.008101852</c:v>
                </c:pt>
                <c:pt idx="39289">
                  <c:v>0.002210648</c:v>
                </c:pt>
                <c:pt idx="39290">
                  <c:v>0.000833333</c:v>
                </c:pt>
                <c:pt idx="39291">
                  <c:v>0.001886574</c:v>
                </c:pt>
                <c:pt idx="39292">
                  <c:v>0.002118056</c:v>
                </c:pt>
                <c:pt idx="39293">
                  <c:v>0.000902778</c:v>
                </c:pt>
                <c:pt idx="39294">
                  <c:v>0.001053241</c:v>
                </c:pt>
                <c:pt idx="39295">
                  <c:v>0.002928241</c:v>
                </c:pt>
                <c:pt idx="39296">
                  <c:v>0.002766204</c:v>
                </c:pt>
                <c:pt idx="39297">
                  <c:v>0.001956019</c:v>
                </c:pt>
                <c:pt idx="39298">
                  <c:v>0.001006944</c:v>
                </c:pt>
                <c:pt idx="39299">
                  <c:v>0.000231481</c:v>
                </c:pt>
                <c:pt idx="39300">
                  <c:v>0.001400463</c:v>
                </c:pt>
                <c:pt idx="39301">
                  <c:v>0.001469907</c:v>
                </c:pt>
                <c:pt idx="39302">
                  <c:v>0.001724537</c:v>
                </c:pt>
                <c:pt idx="39303">
                  <c:v>0.000428241</c:v>
                </c:pt>
                <c:pt idx="39304">
                  <c:v>0.001527778</c:v>
                </c:pt>
                <c:pt idx="39305">
                  <c:v>0.00130787</c:v>
                </c:pt>
                <c:pt idx="39306">
                  <c:v>0.000277778</c:v>
                </c:pt>
                <c:pt idx="39307">
                  <c:v>0.011666667</c:v>
                </c:pt>
                <c:pt idx="39308">
                  <c:v>0.002465278</c:v>
                </c:pt>
                <c:pt idx="39309">
                  <c:v>0.001770833</c:v>
                </c:pt>
                <c:pt idx="39310">
                  <c:v>0.004398148</c:v>
                </c:pt>
                <c:pt idx="39311">
                  <c:v>0.002222222</c:v>
                </c:pt>
                <c:pt idx="39312">
                  <c:v>0.000763889</c:v>
                </c:pt>
                <c:pt idx="39313">
                  <c:v>0.000659722</c:v>
                </c:pt>
                <c:pt idx="39314">
                  <c:v>0.006076389</c:v>
                </c:pt>
                <c:pt idx="39315">
                  <c:v>0.001423611</c:v>
                </c:pt>
                <c:pt idx="39316">
                  <c:v>0.002083333</c:v>
                </c:pt>
                <c:pt idx="39317">
                  <c:v>0.002071759</c:v>
                </c:pt>
                <c:pt idx="39318">
                  <c:v>0.003194444</c:v>
                </c:pt>
                <c:pt idx="39319">
                  <c:v>0.000428241</c:v>
                </c:pt>
                <c:pt idx="39320">
                  <c:v>0.001655093</c:v>
                </c:pt>
                <c:pt idx="39321">
                  <c:v>0.012303241</c:v>
                </c:pt>
                <c:pt idx="39322">
                  <c:v>0.003668981</c:v>
                </c:pt>
                <c:pt idx="39323">
                  <c:v>0.001215278</c:v>
                </c:pt>
                <c:pt idx="39324">
                  <c:v>0.002060185</c:v>
                </c:pt>
                <c:pt idx="39325">
                  <c:v>0.001435185</c:v>
                </c:pt>
                <c:pt idx="39326">
                  <c:v>0.007083333</c:v>
                </c:pt>
                <c:pt idx="39327">
                  <c:v>0.00494213</c:v>
                </c:pt>
                <c:pt idx="39328">
                  <c:v>0.003657407</c:v>
                </c:pt>
                <c:pt idx="39329">
                  <c:v>0.00119213</c:v>
                </c:pt>
                <c:pt idx="39330">
                  <c:v>0.000844907</c:v>
                </c:pt>
                <c:pt idx="39331">
                  <c:v>0.002662037</c:v>
                </c:pt>
                <c:pt idx="39332">
                  <c:v>0.006076389</c:v>
                </c:pt>
                <c:pt idx="39333">
                  <c:v>0.00693287</c:v>
                </c:pt>
                <c:pt idx="39334">
                  <c:v>0.005115741</c:v>
                </c:pt>
                <c:pt idx="39335">
                  <c:v>0.007152778</c:v>
                </c:pt>
                <c:pt idx="39336">
                  <c:v>0.005833333</c:v>
                </c:pt>
                <c:pt idx="39337">
                  <c:v>0.002106481</c:v>
                </c:pt>
                <c:pt idx="39338">
                  <c:v>0.003888889</c:v>
                </c:pt>
                <c:pt idx="39339">
                  <c:v>0.00287037</c:v>
                </c:pt>
                <c:pt idx="39340">
                  <c:v>0.005833333</c:v>
                </c:pt>
                <c:pt idx="39341">
                  <c:v>0.000949074</c:v>
                </c:pt>
                <c:pt idx="39342">
                  <c:v>0.002106481</c:v>
                </c:pt>
                <c:pt idx="39343">
                  <c:v>0.000902778</c:v>
                </c:pt>
                <c:pt idx="39344">
                  <c:v>0.00599537</c:v>
                </c:pt>
                <c:pt idx="39345">
                  <c:v>0.00900463</c:v>
                </c:pt>
                <c:pt idx="39346">
                  <c:v>0.000706019</c:v>
                </c:pt>
                <c:pt idx="39347">
                  <c:v>0.002349537</c:v>
                </c:pt>
                <c:pt idx="39348">
                  <c:v>0.002569444</c:v>
                </c:pt>
                <c:pt idx="39349">
                  <c:v>0.00068287</c:v>
                </c:pt>
                <c:pt idx="39350">
                  <c:v>0.008414352</c:v>
                </c:pt>
                <c:pt idx="39351">
                  <c:v>0.011689815</c:v>
                </c:pt>
                <c:pt idx="39352">
                  <c:v>0.002083333</c:v>
                </c:pt>
                <c:pt idx="39353">
                  <c:v>0.003668981</c:v>
                </c:pt>
                <c:pt idx="39354">
                  <c:v>0.002395833</c:v>
                </c:pt>
                <c:pt idx="39355">
                  <c:v>0.000532407</c:v>
                </c:pt>
                <c:pt idx="39356">
                  <c:v>0.001388889</c:v>
                </c:pt>
                <c:pt idx="39357">
                  <c:v>0.001203704</c:v>
                </c:pt>
                <c:pt idx="39358">
                  <c:v>0.005</c:v>
                </c:pt>
                <c:pt idx="39359">
                  <c:v>0.005983796</c:v>
                </c:pt>
                <c:pt idx="39360">
                  <c:v>0.002083333</c:v>
                </c:pt>
                <c:pt idx="39361">
                  <c:v>0.001701389</c:v>
                </c:pt>
                <c:pt idx="39362">
                  <c:v>0.001134259</c:v>
                </c:pt>
                <c:pt idx="39363">
                  <c:v>0.005381944</c:v>
                </c:pt>
                <c:pt idx="39364">
                  <c:v>0.009270833</c:v>
                </c:pt>
                <c:pt idx="39365">
                  <c:v>0.00693287</c:v>
                </c:pt>
                <c:pt idx="39366">
                  <c:v>0.000462963</c:v>
                </c:pt>
                <c:pt idx="39367">
                  <c:v>0.000173611</c:v>
                </c:pt>
                <c:pt idx="39368">
                  <c:v>0.000208333</c:v>
                </c:pt>
                <c:pt idx="39369">
                  <c:v>0.000405093</c:v>
                </c:pt>
                <c:pt idx="39370">
                  <c:v>0.003576389</c:v>
                </c:pt>
                <c:pt idx="39371">
                  <c:v>0.002268519</c:v>
                </c:pt>
                <c:pt idx="39372">
                  <c:v>0.00087963</c:v>
                </c:pt>
                <c:pt idx="39373">
                  <c:v>0.000706019</c:v>
                </c:pt>
                <c:pt idx="39374">
                  <c:v>0.001782407</c:v>
                </c:pt>
                <c:pt idx="39375">
                  <c:v>0.000266204</c:v>
                </c:pt>
                <c:pt idx="39376">
                  <c:v>0.00224537</c:v>
                </c:pt>
                <c:pt idx="39377">
                  <c:v>0.003888889</c:v>
                </c:pt>
                <c:pt idx="39378">
                  <c:v>0.001203704</c:v>
                </c:pt>
                <c:pt idx="39379">
                  <c:v>0.001134259</c:v>
                </c:pt>
                <c:pt idx="39380">
                  <c:v>0.002731481</c:v>
                </c:pt>
                <c:pt idx="39381">
                  <c:v>0.001689815</c:v>
                </c:pt>
                <c:pt idx="39382">
                  <c:v>0.009571759</c:v>
                </c:pt>
                <c:pt idx="39383">
                  <c:v>0.002094907</c:v>
                </c:pt>
                <c:pt idx="39384">
                  <c:v>0.002280093</c:v>
                </c:pt>
                <c:pt idx="39385">
                  <c:v>0.000104167</c:v>
                </c:pt>
                <c:pt idx="39386">
                  <c:v>0.001921296</c:v>
                </c:pt>
                <c:pt idx="39387">
                  <c:v>0.000416667</c:v>
                </c:pt>
                <c:pt idx="39388">
                  <c:v>0.003090278</c:v>
                </c:pt>
                <c:pt idx="39389">
                  <c:v>0.001006944</c:v>
                </c:pt>
                <c:pt idx="39390">
                  <c:v>0.004733796</c:v>
                </c:pt>
                <c:pt idx="39391">
                  <c:v>0.000185185</c:v>
                </c:pt>
                <c:pt idx="39392">
                  <c:v>0.000127315</c:v>
                </c:pt>
                <c:pt idx="39393">
                  <c:v>9.25926E-05</c:v>
                </c:pt>
                <c:pt idx="39394">
                  <c:v>0.001921296</c:v>
                </c:pt>
                <c:pt idx="39395">
                  <c:v>0.000104167</c:v>
                </c:pt>
                <c:pt idx="39396">
                  <c:v>0.007291667</c:v>
                </c:pt>
                <c:pt idx="39397">
                  <c:v>0.000266204</c:v>
                </c:pt>
                <c:pt idx="39398">
                  <c:v>0.004421296</c:v>
                </c:pt>
                <c:pt idx="39399">
                  <c:v>0.000381944</c:v>
                </c:pt>
                <c:pt idx="39400">
                  <c:v>0.008958333</c:v>
                </c:pt>
                <c:pt idx="39401">
                  <c:v>0.000150463</c:v>
                </c:pt>
                <c:pt idx="39402">
                  <c:v>0.002627315</c:v>
                </c:pt>
                <c:pt idx="39403">
                  <c:v>0.002060185</c:v>
                </c:pt>
                <c:pt idx="39404">
                  <c:v>0.000486111</c:v>
                </c:pt>
                <c:pt idx="39405">
                  <c:v>0.004340278</c:v>
                </c:pt>
                <c:pt idx="39406">
                  <c:v>0.000462963</c:v>
                </c:pt>
                <c:pt idx="39407">
                  <c:v>0.002789352</c:v>
                </c:pt>
                <c:pt idx="39408">
                  <c:v>0.002199074</c:v>
                </c:pt>
                <c:pt idx="39409">
                  <c:v>0.002465278</c:v>
                </c:pt>
                <c:pt idx="39410">
                  <c:v>0.000798611</c:v>
                </c:pt>
                <c:pt idx="39411">
                  <c:v>0.004768519</c:v>
                </c:pt>
                <c:pt idx="39412">
                  <c:v>0.000358796</c:v>
                </c:pt>
                <c:pt idx="39413">
                  <c:v>0.002002315</c:v>
                </c:pt>
                <c:pt idx="39414">
                  <c:v>0.001909722</c:v>
                </c:pt>
                <c:pt idx="39415">
                  <c:v>0.002071759</c:v>
                </c:pt>
                <c:pt idx="39416">
                  <c:v>0.00025463</c:v>
                </c:pt>
                <c:pt idx="39417">
                  <c:v>0.001828704</c:v>
                </c:pt>
                <c:pt idx="39418">
                  <c:v>0.000856481</c:v>
                </c:pt>
                <c:pt idx="39419">
                  <c:v>0.001064815</c:v>
                </c:pt>
                <c:pt idx="39420">
                  <c:v>0.001921296</c:v>
                </c:pt>
                <c:pt idx="39421">
                  <c:v>0.009918981</c:v>
                </c:pt>
                <c:pt idx="39422">
                  <c:v>0.004259259</c:v>
                </c:pt>
                <c:pt idx="39423">
                  <c:v>0.001145833</c:v>
                </c:pt>
                <c:pt idx="39424">
                  <c:v>0.011886574</c:v>
                </c:pt>
                <c:pt idx="39425">
                  <c:v>0.00255787</c:v>
                </c:pt>
                <c:pt idx="39426">
                  <c:v>0.00130787</c:v>
                </c:pt>
                <c:pt idx="39427">
                  <c:v>0.006354167</c:v>
                </c:pt>
                <c:pt idx="39428">
                  <c:v>0.006678241</c:v>
                </c:pt>
                <c:pt idx="39429">
                  <c:v>0.0065625</c:v>
                </c:pt>
                <c:pt idx="39430">
                  <c:v>0.000138889</c:v>
                </c:pt>
                <c:pt idx="39431">
                  <c:v>0.000162037</c:v>
                </c:pt>
                <c:pt idx="39432">
                  <c:v>0.004953704</c:v>
                </c:pt>
                <c:pt idx="39433">
                  <c:v>0.000219907</c:v>
                </c:pt>
                <c:pt idx="39434">
                  <c:v>0.004050926</c:v>
                </c:pt>
                <c:pt idx="39435">
                  <c:v>0.00087963</c:v>
                </c:pt>
                <c:pt idx="39436">
                  <c:v>0.001643519</c:v>
                </c:pt>
                <c:pt idx="39437">
                  <c:v>0.008877315</c:v>
                </c:pt>
                <c:pt idx="39438">
                  <c:v>0.000706019</c:v>
                </c:pt>
                <c:pt idx="39439">
                  <c:v>0.000787037</c:v>
                </c:pt>
                <c:pt idx="39440">
                  <c:v>0.008472222</c:v>
                </c:pt>
                <c:pt idx="39441">
                  <c:v>0.00150463</c:v>
                </c:pt>
                <c:pt idx="39442">
                  <c:v>0.006273148</c:v>
                </c:pt>
                <c:pt idx="39443">
                  <c:v>0.008043981</c:v>
                </c:pt>
                <c:pt idx="39444">
                  <c:v>0.003854167</c:v>
                </c:pt>
                <c:pt idx="39445">
                  <c:v>0.003611111</c:v>
                </c:pt>
                <c:pt idx="39446">
                  <c:v>0.002766204</c:v>
                </c:pt>
                <c:pt idx="39447">
                  <c:v>0.003414352</c:v>
                </c:pt>
                <c:pt idx="39448">
                  <c:v>0.016597222</c:v>
                </c:pt>
                <c:pt idx="39449">
                  <c:v>0.005648148</c:v>
                </c:pt>
                <c:pt idx="39450">
                  <c:v>0.0021875</c:v>
                </c:pt>
                <c:pt idx="39451">
                  <c:v>0.00224537</c:v>
                </c:pt>
                <c:pt idx="39452">
                  <c:v>0.006550926</c:v>
                </c:pt>
                <c:pt idx="39453">
                  <c:v>0.005625</c:v>
                </c:pt>
                <c:pt idx="39454">
                  <c:v>0.002395833</c:v>
                </c:pt>
                <c:pt idx="39455">
                  <c:v>0.002071759</c:v>
                </c:pt>
                <c:pt idx="39456">
                  <c:v>0.000949074</c:v>
                </c:pt>
                <c:pt idx="39457">
                  <c:v>0.002743056</c:v>
                </c:pt>
                <c:pt idx="39458">
                  <c:v>0.002511574</c:v>
                </c:pt>
                <c:pt idx="39459">
                  <c:v>0.0040625</c:v>
                </c:pt>
                <c:pt idx="39460">
                  <c:v>0.000219907</c:v>
                </c:pt>
                <c:pt idx="39461">
                  <c:v>0.000150463</c:v>
                </c:pt>
                <c:pt idx="39462">
                  <c:v>0.001296296</c:v>
                </c:pt>
                <c:pt idx="39463">
                  <c:v>0.002569444</c:v>
                </c:pt>
                <c:pt idx="39464">
                  <c:v>0.001273148</c:v>
                </c:pt>
                <c:pt idx="39465">
                  <c:v>0.003599537</c:v>
                </c:pt>
                <c:pt idx="39466">
                  <c:v>0.005393519</c:v>
                </c:pt>
                <c:pt idx="39467">
                  <c:v>0.000925926</c:v>
                </c:pt>
                <c:pt idx="39468">
                  <c:v>0.001261574</c:v>
                </c:pt>
                <c:pt idx="39469">
                  <c:v>0.00025463</c:v>
                </c:pt>
                <c:pt idx="39470">
                  <c:v>0.000625</c:v>
                </c:pt>
                <c:pt idx="39471">
                  <c:v>0.006203704</c:v>
                </c:pt>
                <c:pt idx="39472">
                  <c:v>0.001226852</c:v>
                </c:pt>
                <c:pt idx="39473">
                  <c:v>0.002905093</c:v>
                </c:pt>
                <c:pt idx="39474">
                  <c:v>0.010358796</c:v>
                </c:pt>
                <c:pt idx="39475">
                  <c:v>0.000127315</c:v>
                </c:pt>
                <c:pt idx="39476">
                  <c:v>9.25926E-05</c:v>
                </c:pt>
                <c:pt idx="39477">
                  <c:v>0.002164352</c:v>
                </c:pt>
                <c:pt idx="39478">
                  <c:v>0.000960648</c:v>
                </c:pt>
                <c:pt idx="39479">
                  <c:v>0.012233796</c:v>
                </c:pt>
                <c:pt idx="39480">
                  <c:v>0.00025463</c:v>
                </c:pt>
                <c:pt idx="39481">
                  <c:v>0.00494213</c:v>
                </c:pt>
                <c:pt idx="39482">
                  <c:v>6.94444E-05</c:v>
                </c:pt>
                <c:pt idx="39483">
                  <c:v>0.000578704</c:v>
                </c:pt>
                <c:pt idx="39484">
                  <c:v>0.000763889</c:v>
                </c:pt>
                <c:pt idx="39485">
                  <c:v>0.000763889</c:v>
                </c:pt>
                <c:pt idx="39486">
                  <c:v>0.00037037</c:v>
                </c:pt>
                <c:pt idx="39487">
                  <c:v>0.001076389</c:v>
                </c:pt>
                <c:pt idx="39488">
                  <c:v>0.002233796</c:v>
                </c:pt>
                <c:pt idx="39489">
                  <c:v>0.002893519</c:v>
                </c:pt>
                <c:pt idx="39490">
                  <c:v>0.000833333</c:v>
                </c:pt>
                <c:pt idx="39491">
                  <c:v>0.001990741</c:v>
                </c:pt>
                <c:pt idx="39492">
                  <c:v>0.000625</c:v>
                </c:pt>
                <c:pt idx="39493">
                  <c:v>0.000138889</c:v>
                </c:pt>
                <c:pt idx="39494">
                  <c:v>6.94444E-05</c:v>
                </c:pt>
                <c:pt idx="39495">
                  <c:v>0.002962963</c:v>
                </c:pt>
                <c:pt idx="39496">
                  <c:v>0.000127315</c:v>
                </c:pt>
                <c:pt idx="39497">
                  <c:v>0.00474537</c:v>
                </c:pt>
                <c:pt idx="39498">
                  <c:v>0.000613426</c:v>
                </c:pt>
                <c:pt idx="39499">
                  <c:v>4.62963E-05</c:v>
                </c:pt>
                <c:pt idx="39500">
                  <c:v>0.000347222</c:v>
                </c:pt>
                <c:pt idx="39501">
                  <c:v>5.78704E-05</c:v>
                </c:pt>
                <c:pt idx="39502">
                  <c:v>0.0003125</c:v>
                </c:pt>
                <c:pt idx="39503">
                  <c:v>8.10185E-05</c:v>
                </c:pt>
                <c:pt idx="39504">
                  <c:v>0.003425926</c:v>
                </c:pt>
                <c:pt idx="39505">
                  <c:v>0.001967593</c:v>
                </c:pt>
                <c:pt idx="39506">
                  <c:v>0.005243056</c:v>
                </c:pt>
                <c:pt idx="39507">
                  <c:v>0.000185185</c:v>
                </c:pt>
                <c:pt idx="39508">
                  <c:v>0.00375</c:v>
                </c:pt>
                <c:pt idx="39509">
                  <c:v>0.001412037</c:v>
                </c:pt>
                <c:pt idx="39510">
                  <c:v>0.007673611</c:v>
                </c:pt>
                <c:pt idx="39511">
                  <c:v>0.000416667</c:v>
                </c:pt>
                <c:pt idx="39512">
                  <c:v>0.000162037</c:v>
                </c:pt>
                <c:pt idx="39513">
                  <c:v>0.003958333</c:v>
                </c:pt>
                <c:pt idx="39514">
                  <c:v>0.003368056</c:v>
                </c:pt>
                <c:pt idx="39515">
                  <c:v>0.000115741</c:v>
                </c:pt>
                <c:pt idx="39516">
                  <c:v>0.001481481</c:v>
                </c:pt>
                <c:pt idx="39517">
                  <c:v>0.00025463</c:v>
                </c:pt>
                <c:pt idx="39518">
                  <c:v>0.000949074</c:v>
                </c:pt>
                <c:pt idx="39519">
                  <c:v>0.001689815</c:v>
                </c:pt>
                <c:pt idx="39520">
                  <c:v>0.000104167</c:v>
                </c:pt>
                <c:pt idx="39521">
                  <c:v>0.000104167</c:v>
                </c:pt>
                <c:pt idx="39522">
                  <c:v>0.000740741</c:v>
                </c:pt>
                <c:pt idx="39523">
                  <c:v>9.25926E-05</c:v>
                </c:pt>
                <c:pt idx="39524">
                  <c:v>0.000208333</c:v>
                </c:pt>
                <c:pt idx="39525">
                  <c:v>0.000335648</c:v>
                </c:pt>
                <c:pt idx="39526">
                  <c:v>0.000231481</c:v>
                </c:pt>
                <c:pt idx="39527">
                  <c:v>0.00212963</c:v>
                </c:pt>
                <c:pt idx="39528">
                  <c:v>0.003287037</c:v>
                </c:pt>
                <c:pt idx="39529">
                  <c:v>0.000277778</c:v>
                </c:pt>
                <c:pt idx="39530">
                  <c:v>0.000127315</c:v>
                </c:pt>
                <c:pt idx="39531">
                  <c:v>0.000300926</c:v>
                </c:pt>
                <c:pt idx="39532">
                  <c:v>0.000405093</c:v>
                </c:pt>
                <c:pt idx="39533">
                  <c:v>0.000578704</c:v>
                </c:pt>
                <c:pt idx="39534">
                  <c:v>0.00025463</c:v>
                </c:pt>
                <c:pt idx="39535">
                  <c:v>0.007951389</c:v>
                </c:pt>
                <c:pt idx="39536">
                  <c:v>0.005243056</c:v>
                </c:pt>
                <c:pt idx="39537">
                  <c:v>0.000509259</c:v>
                </c:pt>
                <c:pt idx="39538">
                  <c:v>0.007384259</c:v>
                </c:pt>
                <c:pt idx="39539">
                  <c:v>0.000925926</c:v>
                </c:pt>
                <c:pt idx="39540">
                  <c:v>0.002847222</c:v>
                </c:pt>
                <c:pt idx="39541">
                  <c:v>0.000138889</c:v>
                </c:pt>
                <c:pt idx="39542">
                  <c:v>0.00193287</c:v>
                </c:pt>
                <c:pt idx="39543">
                  <c:v>0.002280093</c:v>
                </c:pt>
                <c:pt idx="39544">
                  <c:v>0.001458333</c:v>
                </c:pt>
                <c:pt idx="39545">
                  <c:v>0.004907407</c:v>
                </c:pt>
                <c:pt idx="39546">
                  <c:v>0.000324074</c:v>
                </c:pt>
                <c:pt idx="39547">
                  <c:v>0.001400463</c:v>
                </c:pt>
                <c:pt idx="39548">
                  <c:v>0.002476852</c:v>
                </c:pt>
                <c:pt idx="39549">
                  <c:v>0.003530093</c:v>
                </c:pt>
                <c:pt idx="39550">
                  <c:v>0.001041667</c:v>
                </c:pt>
                <c:pt idx="39551">
                  <c:v>0.002731481</c:v>
                </c:pt>
                <c:pt idx="39552">
                  <c:v>0.002685185</c:v>
                </c:pt>
                <c:pt idx="39553">
                  <c:v>0.000925926</c:v>
                </c:pt>
                <c:pt idx="39554">
                  <c:v>0.002418981</c:v>
                </c:pt>
                <c:pt idx="39555">
                  <c:v>0.002060185</c:v>
                </c:pt>
                <c:pt idx="39556">
                  <c:v>0.000127315</c:v>
                </c:pt>
                <c:pt idx="39557">
                  <c:v>0.011030093</c:v>
                </c:pt>
                <c:pt idx="39558">
                  <c:v>0.000138889</c:v>
                </c:pt>
                <c:pt idx="39559">
                  <c:v>0.003090278</c:v>
                </c:pt>
                <c:pt idx="39560">
                  <c:v>0.002037037</c:v>
                </c:pt>
                <c:pt idx="39561">
                  <c:v>0.000393519</c:v>
                </c:pt>
                <c:pt idx="39562">
                  <c:v>0.002476852</c:v>
                </c:pt>
                <c:pt idx="39563">
                  <c:v>8.10185E-05</c:v>
                </c:pt>
                <c:pt idx="39564">
                  <c:v>0.000648148</c:v>
                </c:pt>
                <c:pt idx="39565">
                  <c:v>0.001261574</c:v>
                </c:pt>
                <c:pt idx="39566">
                  <c:v>0.000520833</c:v>
                </c:pt>
                <c:pt idx="39567">
                  <c:v>8.10185E-05</c:v>
                </c:pt>
                <c:pt idx="39568">
                  <c:v>0.013576389</c:v>
                </c:pt>
                <c:pt idx="39569">
                  <c:v>0.0003125</c:v>
                </c:pt>
                <c:pt idx="39570">
                  <c:v>0.000173611</c:v>
                </c:pt>
                <c:pt idx="39571">
                  <c:v>0.000486111</c:v>
                </c:pt>
                <c:pt idx="39572">
                  <c:v>0.000520833</c:v>
                </c:pt>
                <c:pt idx="39573">
                  <c:v>0.002615741</c:v>
                </c:pt>
                <c:pt idx="39574">
                  <c:v>0.005520833</c:v>
                </c:pt>
                <c:pt idx="39575">
                  <c:v>0.001979167</c:v>
                </c:pt>
                <c:pt idx="39576">
                  <c:v>0.000949074</c:v>
                </c:pt>
                <c:pt idx="39577">
                  <c:v>0.000243056</c:v>
                </c:pt>
                <c:pt idx="39578">
                  <c:v>0.0009375</c:v>
                </c:pt>
                <c:pt idx="39579">
                  <c:v>0.015729167</c:v>
                </c:pt>
                <c:pt idx="39580">
                  <c:v>0.008275463</c:v>
                </c:pt>
                <c:pt idx="39581">
                  <c:v>0.000601852</c:v>
                </c:pt>
                <c:pt idx="39582">
                  <c:v>0.005613426</c:v>
                </c:pt>
                <c:pt idx="39583">
                  <c:v>0.00037037</c:v>
                </c:pt>
                <c:pt idx="39584">
                  <c:v>9.25926E-05</c:v>
                </c:pt>
                <c:pt idx="39585">
                  <c:v>0.000324074</c:v>
                </c:pt>
                <c:pt idx="39586">
                  <c:v>0.004513889</c:v>
                </c:pt>
                <c:pt idx="39587">
                  <c:v>0.021759259</c:v>
                </c:pt>
                <c:pt idx="39588">
                  <c:v>0.007430556</c:v>
                </c:pt>
                <c:pt idx="39589">
                  <c:v>0.007395833</c:v>
                </c:pt>
                <c:pt idx="39590">
                  <c:v>0.0015625</c:v>
                </c:pt>
                <c:pt idx="39591">
                  <c:v>0.001319444</c:v>
                </c:pt>
                <c:pt idx="39592">
                  <c:v>0.00375</c:v>
                </c:pt>
                <c:pt idx="39593">
                  <c:v>0.006736111</c:v>
                </c:pt>
                <c:pt idx="39594">
                  <c:v>0.004560185</c:v>
                </c:pt>
                <c:pt idx="39595">
                  <c:v>0.004097222</c:v>
                </c:pt>
                <c:pt idx="39596">
                  <c:v>0.001400463</c:v>
                </c:pt>
                <c:pt idx="39597">
                  <c:v>0.009212963</c:v>
                </c:pt>
                <c:pt idx="39598">
                  <c:v>0.002199074</c:v>
                </c:pt>
                <c:pt idx="39599">
                  <c:v>0.002152778</c:v>
                </c:pt>
                <c:pt idx="39600">
                  <c:v>0.002361111</c:v>
                </c:pt>
                <c:pt idx="39601">
                  <c:v>0.001736111</c:v>
                </c:pt>
                <c:pt idx="39602">
                  <c:v>0.001377315</c:v>
                </c:pt>
                <c:pt idx="39603">
                  <c:v>0.001990741</c:v>
                </c:pt>
                <c:pt idx="39604">
                  <c:v>0.001203704</c:v>
                </c:pt>
                <c:pt idx="39605">
                  <c:v>0.001053241</c:v>
                </c:pt>
                <c:pt idx="39606">
                  <c:v>0.002662037</c:v>
                </c:pt>
                <c:pt idx="39607">
                  <c:v>0.001087963</c:v>
                </c:pt>
                <c:pt idx="39608">
                  <c:v>0.001412037</c:v>
                </c:pt>
                <c:pt idx="39609">
                  <c:v>0.001030093</c:v>
                </c:pt>
                <c:pt idx="39610">
                  <c:v>0.006516204</c:v>
                </c:pt>
                <c:pt idx="39611">
                  <c:v>0.003912037</c:v>
                </c:pt>
                <c:pt idx="39612">
                  <c:v>0.00099537</c:v>
                </c:pt>
                <c:pt idx="39613">
                  <c:v>0.00787037</c:v>
                </c:pt>
                <c:pt idx="39614">
                  <c:v>0.000833333</c:v>
                </c:pt>
                <c:pt idx="39615">
                  <c:v>0.00568287</c:v>
                </c:pt>
                <c:pt idx="39616">
                  <c:v>0.000856481</c:v>
                </c:pt>
                <c:pt idx="39617">
                  <c:v>0.001828704</c:v>
                </c:pt>
                <c:pt idx="39618">
                  <c:v>0.003449074</c:v>
                </c:pt>
                <c:pt idx="39619">
                  <c:v>0.004988426</c:v>
                </c:pt>
                <c:pt idx="39620">
                  <c:v>0.001759259</c:v>
                </c:pt>
                <c:pt idx="39621">
                  <c:v>0.001944444</c:v>
                </c:pt>
                <c:pt idx="39622">
                  <c:v>0.002430556</c:v>
                </c:pt>
                <c:pt idx="39623">
                  <c:v>0.005196759</c:v>
                </c:pt>
                <c:pt idx="39624">
                  <c:v>0.0009375</c:v>
                </c:pt>
                <c:pt idx="39625">
                  <c:v>0.002766204</c:v>
                </c:pt>
                <c:pt idx="39626">
                  <c:v>0.001157407</c:v>
                </c:pt>
                <c:pt idx="39627">
                  <c:v>0.002997685</c:v>
                </c:pt>
                <c:pt idx="39628">
                  <c:v>0.003136574</c:v>
                </c:pt>
                <c:pt idx="39629">
                  <c:v>0.002893519</c:v>
                </c:pt>
                <c:pt idx="39630">
                  <c:v>0.003703704</c:v>
                </c:pt>
                <c:pt idx="39631">
                  <c:v>0.009340278</c:v>
                </c:pt>
                <c:pt idx="39632">
                  <c:v>0.002199074</c:v>
                </c:pt>
                <c:pt idx="39633">
                  <c:v>0.001574074</c:v>
                </c:pt>
                <c:pt idx="39634">
                  <c:v>0.003136574</c:v>
                </c:pt>
                <c:pt idx="39635">
                  <c:v>0.006412037</c:v>
                </c:pt>
                <c:pt idx="39636">
                  <c:v>0.002094907</c:v>
                </c:pt>
                <c:pt idx="39637">
                  <c:v>0.003055556</c:v>
                </c:pt>
                <c:pt idx="39638">
                  <c:v>0.0009375</c:v>
                </c:pt>
                <c:pt idx="39639">
                  <c:v>0.006550926</c:v>
                </c:pt>
                <c:pt idx="39640">
                  <c:v>0.002581019</c:v>
                </c:pt>
                <c:pt idx="39641">
                  <c:v>0.001134259</c:v>
                </c:pt>
                <c:pt idx="39642">
                  <c:v>0.001226852</c:v>
                </c:pt>
                <c:pt idx="39643">
                  <c:v>0.002106481</c:v>
                </c:pt>
                <c:pt idx="39644">
                  <c:v>0.005324074</c:v>
                </c:pt>
                <c:pt idx="39645">
                  <c:v>0.002291667</c:v>
                </c:pt>
                <c:pt idx="39646">
                  <c:v>0.001331019</c:v>
                </c:pt>
                <c:pt idx="39647">
                  <c:v>0.001712963</c:v>
                </c:pt>
                <c:pt idx="39648">
                  <c:v>0.000821759</c:v>
                </c:pt>
                <c:pt idx="39649">
                  <c:v>0.003391204</c:v>
                </c:pt>
                <c:pt idx="39650">
                  <c:v>0.001585648</c:v>
                </c:pt>
                <c:pt idx="39651">
                  <c:v>0.001956019</c:v>
                </c:pt>
                <c:pt idx="39652">
                  <c:v>0.00630787</c:v>
                </c:pt>
                <c:pt idx="39653">
                  <c:v>0.002928241</c:v>
                </c:pt>
                <c:pt idx="39654">
                  <c:v>0.002673611</c:v>
                </c:pt>
                <c:pt idx="39655">
                  <c:v>0.001215278</c:v>
                </c:pt>
                <c:pt idx="39656">
                  <c:v>0.00181713</c:v>
                </c:pt>
                <c:pt idx="39657">
                  <c:v>0.011226852</c:v>
                </c:pt>
                <c:pt idx="39658">
                  <c:v>0.000497685</c:v>
                </c:pt>
                <c:pt idx="39659">
                  <c:v>0.002881944</c:v>
                </c:pt>
                <c:pt idx="39660">
                  <c:v>0.006712963</c:v>
                </c:pt>
                <c:pt idx="39661">
                  <c:v>0.007928241</c:v>
                </c:pt>
                <c:pt idx="39662">
                  <c:v>0.000266204</c:v>
                </c:pt>
                <c:pt idx="39663">
                  <c:v>0.000532407</c:v>
                </c:pt>
                <c:pt idx="39664">
                  <c:v>0.001168981</c:v>
                </c:pt>
                <c:pt idx="39665">
                  <c:v>0.001122685</c:v>
                </c:pt>
                <c:pt idx="39666">
                  <c:v>0.000752315</c:v>
                </c:pt>
                <c:pt idx="39667">
                  <c:v>0.003263889</c:v>
                </c:pt>
                <c:pt idx="39668">
                  <c:v>0.007453704</c:v>
                </c:pt>
                <c:pt idx="39669">
                  <c:v>0.00099537</c:v>
                </c:pt>
                <c:pt idx="39670">
                  <c:v>0.003518519</c:v>
                </c:pt>
                <c:pt idx="39671">
                  <c:v>0.001805556</c:v>
                </c:pt>
                <c:pt idx="39672">
                  <c:v>0.00193287</c:v>
                </c:pt>
                <c:pt idx="39673">
                  <c:v>0.004224537</c:v>
                </c:pt>
                <c:pt idx="39674">
                  <c:v>0.004097222</c:v>
                </c:pt>
                <c:pt idx="39675">
                  <c:v>0.002708333</c:v>
                </c:pt>
                <c:pt idx="39676">
                  <c:v>0.001689815</c:v>
                </c:pt>
                <c:pt idx="39677">
                  <c:v>0.001296296</c:v>
                </c:pt>
                <c:pt idx="39678">
                  <c:v>0.001168981</c:v>
                </c:pt>
                <c:pt idx="39679">
                  <c:v>0.002789352</c:v>
                </c:pt>
                <c:pt idx="39680">
                  <c:v>0.004930556</c:v>
                </c:pt>
                <c:pt idx="39681">
                  <c:v>0.003113426</c:v>
                </c:pt>
                <c:pt idx="39682">
                  <c:v>0.001481481</c:v>
                </c:pt>
                <c:pt idx="39683">
                  <c:v>0.00537037</c:v>
                </c:pt>
                <c:pt idx="39684">
                  <c:v>0.001435185</c:v>
                </c:pt>
                <c:pt idx="39685">
                  <c:v>0.002731481</c:v>
                </c:pt>
                <c:pt idx="39686">
                  <c:v>0.004872685</c:v>
                </c:pt>
                <c:pt idx="39687">
                  <c:v>0.007847222</c:v>
                </c:pt>
                <c:pt idx="39688">
                  <c:v>0.001377315</c:v>
                </c:pt>
                <c:pt idx="39689">
                  <c:v>0.000648148</c:v>
                </c:pt>
                <c:pt idx="39690">
                  <c:v>0.001203704</c:v>
                </c:pt>
                <c:pt idx="39691">
                  <c:v>0.004594907</c:v>
                </c:pt>
                <c:pt idx="39692">
                  <c:v>0.003784722</c:v>
                </c:pt>
                <c:pt idx="39693">
                  <c:v>0.001226852</c:v>
                </c:pt>
                <c:pt idx="39694">
                  <c:v>0.001041667</c:v>
                </c:pt>
                <c:pt idx="39695">
                  <c:v>0.002071759</c:v>
                </c:pt>
                <c:pt idx="39696">
                  <c:v>0.001296296</c:v>
                </c:pt>
                <c:pt idx="39697">
                  <c:v>0.00306713</c:v>
                </c:pt>
                <c:pt idx="39698">
                  <c:v>0.0021875</c:v>
                </c:pt>
                <c:pt idx="39699">
                  <c:v>0.003981481</c:v>
                </c:pt>
                <c:pt idx="39700">
                  <c:v>0.000810185</c:v>
                </c:pt>
                <c:pt idx="39701">
                  <c:v>0.010034722</c:v>
                </c:pt>
                <c:pt idx="39702">
                  <c:v>0.003113426</c:v>
                </c:pt>
                <c:pt idx="39703">
                  <c:v>0.001064815</c:v>
                </c:pt>
                <c:pt idx="39704">
                  <c:v>0.007094907</c:v>
                </c:pt>
                <c:pt idx="39705">
                  <c:v>0.010590278</c:v>
                </c:pt>
                <c:pt idx="39706">
                  <c:v>0.005613426</c:v>
                </c:pt>
                <c:pt idx="39707">
                  <c:v>0.002141204</c:v>
                </c:pt>
                <c:pt idx="39708">
                  <c:v>0.002314815</c:v>
                </c:pt>
                <c:pt idx="39709">
                  <c:v>0.00181713</c:v>
                </c:pt>
                <c:pt idx="39710">
                  <c:v>0.001481481</c:v>
                </c:pt>
                <c:pt idx="39711">
                  <c:v>0.007083333</c:v>
                </c:pt>
                <c:pt idx="39712">
                  <c:v>0.001886574</c:v>
                </c:pt>
                <c:pt idx="39713">
                  <c:v>0.001284722</c:v>
                </c:pt>
                <c:pt idx="39714">
                  <c:v>0.003333333</c:v>
                </c:pt>
                <c:pt idx="39715">
                  <c:v>0.003530093</c:v>
                </c:pt>
                <c:pt idx="39716">
                  <c:v>0.000891204</c:v>
                </c:pt>
                <c:pt idx="39717">
                  <c:v>0.000856481</c:v>
                </c:pt>
                <c:pt idx="39718">
                  <c:v>0.001331019</c:v>
                </c:pt>
                <c:pt idx="39719">
                  <c:v>0.012314815</c:v>
                </c:pt>
                <c:pt idx="39720">
                  <c:v>0.002465278</c:v>
                </c:pt>
                <c:pt idx="39721">
                  <c:v>0.002037037</c:v>
                </c:pt>
                <c:pt idx="39722">
                  <c:v>0.002372685</c:v>
                </c:pt>
                <c:pt idx="39723">
                  <c:v>0.002083333</c:v>
                </c:pt>
                <c:pt idx="39724">
                  <c:v>0.00375</c:v>
                </c:pt>
                <c:pt idx="39725">
                  <c:v>0.001840278</c:v>
                </c:pt>
                <c:pt idx="39726">
                  <c:v>0.001006944</c:v>
                </c:pt>
                <c:pt idx="39727">
                  <c:v>0.002615741</c:v>
                </c:pt>
                <c:pt idx="39728">
                  <c:v>0.001342593</c:v>
                </c:pt>
                <c:pt idx="39729">
                  <c:v>0.002511574</c:v>
                </c:pt>
                <c:pt idx="39730">
                  <c:v>0.001261574</c:v>
                </c:pt>
                <c:pt idx="39731">
                  <c:v>0.006145833</c:v>
                </c:pt>
                <c:pt idx="39732">
                  <c:v>0.002476852</c:v>
                </c:pt>
                <c:pt idx="39733">
                  <c:v>0.001655093</c:v>
                </c:pt>
                <c:pt idx="39734">
                  <c:v>0.004363426</c:v>
                </c:pt>
                <c:pt idx="39735">
                  <c:v>0.001828704</c:v>
                </c:pt>
                <c:pt idx="39736">
                  <c:v>0.001331019</c:v>
                </c:pt>
                <c:pt idx="39737">
                  <c:v>0.003032407</c:v>
                </c:pt>
                <c:pt idx="39738">
                  <c:v>0.001423611</c:v>
                </c:pt>
                <c:pt idx="39739">
                  <c:v>0.001354167</c:v>
                </c:pt>
                <c:pt idx="39740">
                  <c:v>0.000983796</c:v>
                </c:pt>
                <c:pt idx="39741">
                  <c:v>0.001921296</c:v>
                </c:pt>
                <c:pt idx="39742">
                  <c:v>0.002511574</c:v>
                </c:pt>
                <c:pt idx="39743">
                  <c:v>0.003981481</c:v>
                </c:pt>
                <c:pt idx="39744">
                  <c:v>0.004074074</c:v>
                </c:pt>
                <c:pt idx="39745">
                  <c:v>0.003287037</c:v>
                </c:pt>
                <c:pt idx="39746">
                  <c:v>0.002476852</c:v>
                </c:pt>
                <c:pt idx="39747">
                  <c:v>0.003645833</c:v>
                </c:pt>
                <c:pt idx="39748">
                  <c:v>0.007118056</c:v>
                </c:pt>
                <c:pt idx="39749">
                  <c:v>0.001967593</c:v>
                </c:pt>
                <c:pt idx="39750">
                  <c:v>0.001157407</c:v>
                </c:pt>
                <c:pt idx="39751">
                  <c:v>0.002800926</c:v>
                </c:pt>
                <c:pt idx="39752">
                  <c:v>0.004791667</c:v>
                </c:pt>
                <c:pt idx="39753">
                  <c:v>0.003252315</c:v>
                </c:pt>
                <c:pt idx="39754">
                  <c:v>0.006956019</c:v>
                </c:pt>
                <c:pt idx="39755">
                  <c:v>0.001539352</c:v>
                </c:pt>
                <c:pt idx="39756">
                  <c:v>0.006099537</c:v>
                </c:pt>
                <c:pt idx="39757">
                  <c:v>0.001238426</c:v>
                </c:pt>
                <c:pt idx="39758">
                  <c:v>0.003634259</c:v>
                </c:pt>
                <c:pt idx="39759">
                  <c:v>0.000706019</c:v>
                </c:pt>
                <c:pt idx="39760">
                  <c:v>0.000902778</c:v>
                </c:pt>
                <c:pt idx="39761">
                  <c:v>0.0015625</c:v>
                </c:pt>
                <c:pt idx="39762">
                  <c:v>0.001539352</c:v>
                </c:pt>
                <c:pt idx="39763">
                  <c:v>0.003391204</c:v>
                </c:pt>
                <c:pt idx="39764">
                  <c:v>0.001446759</c:v>
                </c:pt>
                <c:pt idx="39765">
                  <c:v>0.000763889</c:v>
                </c:pt>
                <c:pt idx="39766">
                  <c:v>0.003680556</c:v>
                </c:pt>
                <c:pt idx="39767">
                  <c:v>0.003009259</c:v>
                </c:pt>
                <c:pt idx="39768">
                  <c:v>0.001087963</c:v>
                </c:pt>
                <c:pt idx="39769">
                  <c:v>0.00162037</c:v>
                </c:pt>
                <c:pt idx="39770">
                  <c:v>0.003576389</c:v>
                </c:pt>
                <c:pt idx="39771">
                  <c:v>0.002905093</c:v>
                </c:pt>
                <c:pt idx="39772">
                  <c:v>0.001284722</c:v>
                </c:pt>
                <c:pt idx="39773">
                  <c:v>0.001377315</c:v>
                </c:pt>
                <c:pt idx="39774">
                  <c:v>0.012476852</c:v>
                </c:pt>
                <c:pt idx="39775">
                  <c:v>0.001840278</c:v>
                </c:pt>
                <c:pt idx="39776">
                  <c:v>0.007407407</c:v>
                </c:pt>
                <c:pt idx="39777">
                  <c:v>0.001261574</c:v>
                </c:pt>
                <c:pt idx="39778">
                  <c:v>0.002511574</c:v>
                </c:pt>
                <c:pt idx="39779">
                  <c:v>0.005578704</c:v>
                </c:pt>
                <c:pt idx="39780">
                  <c:v>0.000821759</c:v>
                </c:pt>
                <c:pt idx="39781">
                  <c:v>0.001053241</c:v>
                </c:pt>
                <c:pt idx="39782">
                  <c:v>0.003009259</c:v>
                </c:pt>
                <c:pt idx="39783">
                  <c:v>0.003854167</c:v>
                </c:pt>
                <c:pt idx="39784">
                  <c:v>0.002638889</c:v>
                </c:pt>
                <c:pt idx="39785">
                  <c:v>0.002962963</c:v>
                </c:pt>
                <c:pt idx="39786">
                  <c:v>0.00349537</c:v>
                </c:pt>
                <c:pt idx="39787">
                  <c:v>0.001516204</c:v>
                </c:pt>
                <c:pt idx="39788">
                  <c:v>0.001782407</c:v>
                </c:pt>
                <c:pt idx="39789">
                  <c:v>0.005787037</c:v>
                </c:pt>
                <c:pt idx="39790">
                  <c:v>0.001990741</c:v>
                </c:pt>
                <c:pt idx="39791">
                  <c:v>0.001898148</c:v>
                </c:pt>
                <c:pt idx="39792">
                  <c:v>0.002037037</c:v>
                </c:pt>
                <c:pt idx="39793">
                  <c:v>0.006643519</c:v>
                </c:pt>
                <c:pt idx="39794">
                  <c:v>0.002824074</c:v>
                </c:pt>
                <c:pt idx="39795">
                  <c:v>0.001585648</c:v>
                </c:pt>
                <c:pt idx="39796">
                  <c:v>0.001550926</c:v>
                </c:pt>
                <c:pt idx="39797">
                  <c:v>0.001134259</c:v>
                </c:pt>
                <c:pt idx="39798">
                  <c:v>0.004351852</c:v>
                </c:pt>
                <c:pt idx="39799">
                  <c:v>0.001956019</c:v>
                </c:pt>
                <c:pt idx="39800">
                  <c:v>0.002777778</c:v>
                </c:pt>
                <c:pt idx="39801">
                  <c:v>0.001412037</c:v>
                </c:pt>
                <c:pt idx="39802">
                  <c:v>0.00193287</c:v>
                </c:pt>
                <c:pt idx="39803">
                  <c:v>0.0040625</c:v>
                </c:pt>
                <c:pt idx="39804">
                  <c:v>0.001909722</c:v>
                </c:pt>
                <c:pt idx="39805">
                  <c:v>0.00462963</c:v>
                </c:pt>
                <c:pt idx="39806">
                  <c:v>0.000671296</c:v>
                </c:pt>
                <c:pt idx="39807">
                  <c:v>0.000648148</c:v>
                </c:pt>
                <c:pt idx="39808">
                  <c:v>0.001678241</c:v>
                </c:pt>
                <c:pt idx="39809">
                  <c:v>0.0028125</c:v>
                </c:pt>
                <c:pt idx="39810">
                  <c:v>0.002407407</c:v>
                </c:pt>
                <c:pt idx="39811">
                  <c:v>0.001087963</c:v>
                </c:pt>
                <c:pt idx="39812">
                  <c:v>0.000787037</c:v>
                </c:pt>
                <c:pt idx="39813">
                  <c:v>0.00119213</c:v>
                </c:pt>
                <c:pt idx="39814">
                  <c:v>0.0009375</c:v>
                </c:pt>
                <c:pt idx="39815">
                  <c:v>0.001481481</c:v>
                </c:pt>
                <c:pt idx="39816">
                  <c:v>0.003518519</c:v>
                </c:pt>
                <c:pt idx="39817">
                  <c:v>0.000636574</c:v>
                </c:pt>
                <c:pt idx="39818">
                  <c:v>0.000868056</c:v>
                </c:pt>
                <c:pt idx="39819">
                  <c:v>0.001701389</c:v>
                </c:pt>
                <c:pt idx="39820">
                  <c:v>0.00162037</c:v>
                </c:pt>
                <c:pt idx="39821">
                  <c:v>0.000960648</c:v>
                </c:pt>
                <c:pt idx="39822">
                  <c:v>0.002569444</c:v>
                </c:pt>
                <c:pt idx="39823">
                  <c:v>0.001678241</c:v>
                </c:pt>
                <c:pt idx="39824">
                  <c:v>0.015578704</c:v>
                </c:pt>
                <c:pt idx="39825">
                  <c:v>0.001365741</c:v>
                </c:pt>
                <c:pt idx="39826">
                  <c:v>0.000798611</c:v>
                </c:pt>
                <c:pt idx="39827">
                  <c:v>0.002835648</c:v>
                </c:pt>
                <c:pt idx="39828">
                  <c:v>0.0015625</c:v>
                </c:pt>
                <c:pt idx="39829">
                  <c:v>0.001018519</c:v>
                </c:pt>
                <c:pt idx="39830">
                  <c:v>0.003506944</c:v>
                </c:pt>
                <c:pt idx="39831">
                  <c:v>0.001516204</c:v>
                </c:pt>
                <c:pt idx="39832">
                  <c:v>0.004513889</c:v>
                </c:pt>
                <c:pt idx="39833">
                  <c:v>0.001527778</c:v>
                </c:pt>
                <c:pt idx="39834">
                  <c:v>0.002164352</c:v>
                </c:pt>
                <c:pt idx="39835">
                  <c:v>0.001261574</c:v>
                </c:pt>
                <c:pt idx="39836">
                  <c:v>0.005150463</c:v>
                </c:pt>
                <c:pt idx="39837">
                  <c:v>0.003460648</c:v>
                </c:pt>
                <c:pt idx="39838">
                  <c:v>0.001076389</c:v>
                </c:pt>
                <c:pt idx="39839">
                  <c:v>0.002581019</c:v>
                </c:pt>
                <c:pt idx="39840">
                  <c:v>0.001631944</c:v>
                </c:pt>
                <c:pt idx="39841">
                  <c:v>0.004641204</c:v>
                </c:pt>
                <c:pt idx="39842">
                  <c:v>0.001724537</c:v>
                </c:pt>
                <c:pt idx="39843">
                  <c:v>0.006701389</c:v>
                </c:pt>
                <c:pt idx="39844">
                  <c:v>0.001574074</c:v>
                </c:pt>
                <c:pt idx="39845">
                  <c:v>0.001319444</c:v>
                </c:pt>
                <c:pt idx="39846">
                  <c:v>0.003738426</c:v>
                </c:pt>
                <c:pt idx="39847">
                  <c:v>0.002280093</c:v>
                </c:pt>
                <c:pt idx="39848">
                  <c:v>0.002569444</c:v>
                </c:pt>
                <c:pt idx="39849">
                  <c:v>0.000671296</c:v>
                </c:pt>
                <c:pt idx="39850">
                  <c:v>0.004710648</c:v>
                </c:pt>
                <c:pt idx="39851">
                  <c:v>0.002916667</c:v>
                </c:pt>
                <c:pt idx="39852">
                  <c:v>0.000925926</c:v>
                </c:pt>
                <c:pt idx="39853">
                  <c:v>0.001296296</c:v>
                </c:pt>
                <c:pt idx="39854">
                  <c:v>0.001006944</c:v>
                </c:pt>
                <c:pt idx="39855">
                  <c:v>0.002037037</c:v>
                </c:pt>
                <c:pt idx="39856">
                  <c:v>0.002615741</c:v>
                </c:pt>
                <c:pt idx="39857">
                  <c:v>0.004583333</c:v>
                </c:pt>
                <c:pt idx="39858">
                  <c:v>0.003009259</c:v>
                </c:pt>
                <c:pt idx="39859">
                  <c:v>0.00119213</c:v>
                </c:pt>
                <c:pt idx="39860">
                  <c:v>0.00125</c:v>
                </c:pt>
                <c:pt idx="39861">
                  <c:v>0.000474537</c:v>
                </c:pt>
                <c:pt idx="39862">
                  <c:v>0.001030093</c:v>
                </c:pt>
                <c:pt idx="39863">
                  <c:v>0.000949074</c:v>
                </c:pt>
                <c:pt idx="39864">
                  <c:v>0.001736111</c:v>
                </c:pt>
                <c:pt idx="39865">
                  <c:v>0.001967593</c:v>
                </c:pt>
                <c:pt idx="39866">
                  <c:v>0.001701389</c:v>
                </c:pt>
                <c:pt idx="39867">
                  <c:v>0.004189815</c:v>
                </c:pt>
                <c:pt idx="39868">
                  <c:v>0.001365741</c:v>
                </c:pt>
                <c:pt idx="39869">
                  <c:v>0.003055556</c:v>
                </c:pt>
                <c:pt idx="39870">
                  <c:v>0.001087963</c:v>
                </c:pt>
                <c:pt idx="39871">
                  <c:v>0.002986111</c:v>
                </c:pt>
                <c:pt idx="39872">
                  <c:v>0.001585648</c:v>
                </c:pt>
                <c:pt idx="39873">
                  <c:v>0.0021875</c:v>
                </c:pt>
                <c:pt idx="39874">
                  <c:v>0.002407407</c:v>
                </c:pt>
                <c:pt idx="39875">
                  <c:v>0.004386574</c:v>
                </c:pt>
                <c:pt idx="39876">
                  <c:v>0.002835648</c:v>
                </c:pt>
                <c:pt idx="39877">
                  <c:v>0.002928241</c:v>
                </c:pt>
                <c:pt idx="39878">
                  <c:v>0.002141204</c:v>
                </c:pt>
                <c:pt idx="39879">
                  <c:v>0.001493056</c:v>
                </c:pt>
                <c:pt idx="39880">
                  <c:v>0.002025463</c:v>
                </c:pt>
                <c:pt idx="39881">
                  <c:v>0.005555556</c:v>
                </c:pt>
                <c:pt idx="39882">
                  <c:v>0.002650463</c:v>
                </c:pt>
                <c:pt idx="39883">
                  <c:v>0.000821759</c:v>
                </c:pt>
                <c:pt idx="39884">
                  <c:v>0.001828704</c:v>
                </c:pt>
                <c:pt idx="39885">
                  <c:v>0.001863426</c:v>
                </c:pt>
                <c:pt idx="39886">
                  <c:v>0.0021875</c:v>
                </c:pt>
                <c:pt idx="39887">
                  <c:v>0.000949074</c:v>
                </c:pt>
                <c:pt idx="39888">
                  <c:v>0.001400463</c:v>
                </c:pt>
                <c:pt idx="39889">
                  <c:v>0.005081019</c:v>
                </c:pt>
                <c:pt idx="39890">
                  <c:v>0.002800926</c:v>
                </c:pt>
                <c:pt idx="39891">
                  <c:v>0.002175926</c:v>
                </c:pt>
                <c:pt idx="39892">
                  <c:v>0.001678241</c:v>
                </c:pt>
                <c:pt idx="39893">
                  <c:v>0.003263889</c:v>
                </c:pt>
                <c:pt idx="39894">
                  <c:v>0.000856481</c:v>
                </c:pt>
                <c:pt idx="39895">
                  <c:v>0.005590278</c:v>
                </c:pt>
                <c:pt idx="39896">
                  <c:v>0.00125</c:v>
                </c:pt>
                <c:pt idx="39897">
                  <c:v>0.0009375</c:v>
                </c:pt>
                <c:pt idx="39898">
                  <c:v>0.003275463</c:v>
                </c:pt>
                <c:pt idx="39899">
                  <c:v>0.001793981</c:v>
                </c:pt>
                <c:pt idx="39900">
                  <c:v>0.001597222</c:v>
                </c:pt>
                <c:pt idx="39901">
                  <c:v>0.001076389</c:v>
                </c:pt>
                <c:pt idx="39902">
                  <c:v>0.001412037</c:v>
                </c:pt>
                <c:pt idx="39903">
                  <c:v>0.001539352</c:v>
                </c:pt>
                <c:pt idx="39904">
                  <c:v>0.008981481</c:v>
                </c:pt>
                <c:pt idx="39905">
                  <c:v>0.00162037</c:v>
                </c:pt>
                <c:pt idx="39906">
                  <c:v>0.001574074</c:v>
                </c:pt>
                <c:pt idx="39907">
                  <c:v>0.00099537</c:v>
                </c:pt>
                <c:pt idx="39908">
                  <c:v>0.001678241</c:v>
                </c:pt>
                <c:pt idx="39909">
                  <c:v>0.002592593</c:v>
                </c:pt>
                <c:pt idx="39910">
                  <c:v>0.001168981</c:v>
                </c:pt>
                <c:pt idx="39911">
                  <c:v>0.001099537</c:v>
                </c:pt>
                <c:pt idx="39912">
                  <c:v>0.003101852</c:v>
                </c:pt>
                <c:pt idx="39913">
                  <c:v>0.003252315</c:v>
                </c:pt>
                <c:pt idx="39914">
                  <c:v>0.001423611</c:v>
                </c:pt>
                <c:pt idx="39915">
                  <c:v>0.0034375</c:v>
                </c:pt>
                <c:pt idx="39916">
                  <c:v>0.001377315</c:v>
                </c:pt>
                <c:pt idx="39917">
                  <c:v>0.002314815</c:v>
                </c:pt>
                <c:pt idx="39918">
                  <c:v>0.001319444</c:v>
                </c:pt>
                <c:pt idx="39919">
                  <c:v>0.00130787</c:v>
                </c:pt>
                <c:pt idx="39920">
                  <c:v>0.018240741</c:v>
                </c:pt>
                <c:pt idx="39921">
                  <c:v>0.00380787</c:v>
                </c:pt>
                <c:pt idx="39922">
                  <c:v>0.001238426</c:v>
                </c:pt>
                <c:pt idx="39923">
                  <c:v>0.002361111</c:v>
                </c:pt>
                <c:pt idx="39924">
                  <c:v>0.004247685</c:v>
                </c:pt>
                <c:pt idx="39925">
                  <c:v>0.000949074</c:v>
                </c:pt>
                <c:pt idx="39926">
                  <c:v>0.001157407</c:v>
                </c:pt>
                <c:pt idx="39927">
                  <c:v>0.001689815</c:v>
                </c:pt>
                <c:pt idx="39928">
                  <c:v>0.004907407</c:v>
                </c:pt>
                <c:pt idx="39929">
                  <c:v>0.004768519</c:v>
                </c:pt>
                <c:pt idx="39930">
                  <c:v>0.00119213</c:v>
                </c:pt>
                <c:pt idx="39931">
                  <c:v>0.001909722</c:v>
                </c:pt>
                <c:pt idx="39932">
                  <c:v>0.001863426</c:v>
                </c:pt>
                <c:pt idx="39933">
                  <c:v>0.001319444</c:v>
                </c:pt>
                <c:pt idx="39934">
                  <c:v>0.002743056</c:v>
                </c:pt>
                <c:pt idx="39935">
                  <c:v>0.002291667</c:v>
                </c:pt>
                <c:pt idx="39936">
                  <c:v>0.002395833</c:v>
                </c:pt>
                <c:pt idx="39937">
                  <c:v>0.001805556</c:v>
                </c:pt>
                <c:pt idx="39938">
                  <c:v>0.001296296</c:v>
                </c:pt>
                <c:pt idx="39939">
                  <c:v>0.001273148</c:v>
                </c:pt>
                <c:pt idx="39940">
                  <c:v>0.002118056</c:v>
                </c:pt>
                <c:pt idx="39941">
                  <c:v>0.002581019</c:v>
                </c:pt>
                <c:pt idx="39942">
                  <c:v>0.00087963</c:v>
                </c:pt>
                <c:pt idx="39943">
                  <c:v>0.00087963</c:v>
                </c:pt>
                <c:pt idx="39944">
                  <c:v>0.003599537</c:v>
                </c:pt>
                <c:pt idx="39945">
                  <c:v>0.001481481</c:v>
                </c:pt>
                <c:pt idx="39946">
                  <c:v>0.001030093</c:v>
                </c:pt>
                <c:pt idx="39947">
                  <c:v>0.001145833</c:v>
                </c:pt>
                <c:pt idx="39948">
                  <c:v>0.002731481</c:v>
                </c:pt>
                <c:pt idx="39949">
                  <c:v>0.001666667</c:v>
                </c:pt>
                <c:pt idx="39950">
                  <c:v>0.001145833</c:v>
                </c:pt>
                <c:pt idx="39951">
                  <c:v>0.002164352</c:v>
                </c:pt>
                <c:pt idx="39952">
                  <c:v>0.002152778</c:v>
                </c:pt>
                <c:pt idx="39953">
                  <c:v>0.00099537</c:v>
                </c:pt>
                <c:pt idx="39954">
                  <c:v>0.001828704</c:v>
                </c:pt>
                <c:pt idx="39955">
                  <c:v>0.001875</c:v>
                </c:pt>
                <c:pt idx="39956">
                  <c:v>0.0059375</c:v>
                </c:pt>
                <c:pt idx="39957">
                  <c:v>0.001273148</c:v>
                </c:pt>
                <c:pt idx="39958">
                  <c:v>0.003726852</c:v>
                </c:pt>
                <c:pt idx="39959">
                  <c:v>0.002430556</c:v>
                </c:pt>
                <c:pt idx="39960">
                  <c:v>0.006574074</c:v>
                </c:pt>
                <c:pt idx="39961">
                  <c:v>0.003402778</c:v>
                </c:pt>
                <c:pt idx="39962">
                  <c:v>0.000891204</c:v>
                </c:pt>
                <c:pt idx="39963">
                  <c:v>0.000983796</c:v>
                </c:pt>
                <c:pt idx="39964">
                  <c:v>0.000555556</c:v>
                </c:pt>
                <c:pt idx="39965">
                  <c:v>0.001076389</c:v>
                </c:pt>
                <c:pt idx="39966">
                  <c:v>0.001400463</c:v>
                </c:pt>
                <c:pt idx="39967">
                  <c:v>0.003831019</c:v>
                </c:pt>
                <c:pt idx="39968">
                  <c:v>0.002175926</c:v>
                </c:pt>
                <c:pt idx="39969">
                  <c:v>0.001099537</c:v>
                </c:pt>
                <c:pt idx="39970">
                  <c:v>0.0015625</c:v>
                </c:pt>
                <c:pt idx="39971">
                  <c:v>0.004791667</c:v>
                </c:pt>
                <c:pt idx="39972">
                  <c:v>0.004178241</c:v>
                </c:pt>
                <c:pt idx="39973">
                  <c:v>0.001643519</c:v>
                </c:pt>
                <c:pt idx="39974">
                  <c:v>0.001099537</c:v>
                </c:pt>
                <c:pt idx="39975">
                  <c:v>0.000706019</c:v>
                </c:pt>
                <c:pt idx="39976">
                  <c:v>0.00037037</c:v>
                </c:pt>
                <c:pt idx="39977">
                  <c:v>0.001631944</c:v>
                </c:pt>
                <c:pt idx="39978">
                  <c:v>0.000821759</c:v>
                </c:pt>
                <c:pt idx="39979">
                  <c:v>0.00375</c:v>
                </c:pt>
                <c:pt idx="39980">
                  <c:v>0.00130787</c:v>
                </c:pt>
                <c:pt idx="39981">
                  <c:v>0.003414352</c:v>
                </c:pt>
                <c:pt idx="39982">
                  <c:v>0.00125</c:v>
                </c:pt>
                <c:pt idx="39983">
                  <c:v>0.002326389</c:v>
                </c:pt>
                <c:pt idx="39984">
                  <c:v>0.000821759</c:v>
                </c:pt>
                <c:pt idx="39985">
                  <c:v>0.003055556</c:v>
                </c:pt>
                <c:pt idx="39986">
                  <c:v>0.001273148</c:v>
                </c:pt>
                <c:pt idx="39987">
                  <c:v>0.002199074</c:v>
                </c:pt>
                <c:pt idx="39988">
                  <c:v>0.004363426</c:v>
                </c:pt>
                <c:pt idx="39989">
                  <c:v>0.002372685</c:v>
                </c:pt>
                <c:pt idx="39990">
                  <c:v>0.003321759</c:v>
                </c:pt>
                <c:pt idx="39991">
                  <c:v>0.002453704</c:v>
                </c:pt>
                <c:pt idx="39992">
                  <c:v>0.00400463</c:v>
                </c:pt>
                <c:pt idx="39993">
                  <c:v>0.003043981</c:v>
                </c:pt>
                <c:pt idx="39994">
                  <c:v>0.001493056</c:v>
                </c:pt>
                <c:pt idx="39995">
                  <c:v>0.001782407</c:v>
                </c:pt>
                <c:pt idx="39996">
                  <c:v>0.002025463</c:v>
                </c:pt>
                <c:pt idx="39997">
                  <c:v>0.009421296</c:v>
                </c:pt>
                <c:pt idx="39998">
                  <c:v>0.000775463</c:v>
                </c:pt>
                <c:pt idx="39999">
                  <c:v>0.000752315</c:v>
                </c:pt>
                <c:pt idx="40000">
                  <c:v>0.001921296</c:v>
                </c:pt>
                <c:pt idx="40001">
                  <c:v>0.003784722</c:v>
                </c:pt>
                <c:pt idx="40002">
                  <c:v>0.000798611</c:v>
                </c:pt>
                <c:pt idx="40003">
                  <c:v>0.004085648</c:v>
                </c:pt>
                <c:pt idx="40004">
                  <c:v>0.003206019</c:v>
                </c:pt>
                <c:pt idx="40005">
                  <c:v>0.002824074</c:v>
                </c:pt>
                <c:pt idx="40006">
                  <c:v>0.000972222</c:v>
                </c:pt>
                <c:pt idx="40007">
                  <c:v>0.003773148</c:v>
                </c:pt>
                <c:pt idx="40008">
                  <c:v>0.001377315</c:v>
                </c:pt>
                <c:pt idx="40009">
                  <c:v>0.003298611</c:v>
                </c:pt>
                <c:pt idx="40010">
                  <c:v>0.001863426</c:v>
                </c:pt>
                <c:pt idx="40011">
                  <c:v>0.001909722</c:v>
                </c:pt>
                <c:pt idx="40012">
                  <c:v>0.0053125</c:v>
                </c:pt>
                <c:pt idx="40013">
                  <c:v>0.016898148</c:v>
                </c:pt>
                <c:pt idx="40014">
                  <c:v>0.01212963</c:v>
                </c:pt>
                <c:pt idx="40015">
                  <c:v>0.009039352</c:v>
                </c:pt>
                <c:pt idx="40016">
                  <c:v>0.002696759</c:v>
                </c:pt>
                <c:pt idx="40017">
                  <c:v>0.003877315</c:v>
                </c:pt>
                <c:pt idx="40018">
                  <c:v>0.004768519</c:v>
                </c:pt>
                <c:pt idx="40019">
                  <c:v>0.002048611</c:v>
                </c:pt>
                <c:pt idx="40020">
                  <c:v>0.002905093</c:v>
                </c:pt>
                <c:pt idx="40021">
                  <c:v>0.001226852</c:v>
                </c:pt>
                <c:pt idx="40022">
                  <c:v>0.001666667</c:v>
                </c:pt>
                <c:pt idx="40023">
                  <c:v>0.001076389</c:v>
                </c:pt>
                <c:pt idx="40024">
                  <c:v>0.001770833</c:v>
                </c:pt>
                <c:pt idx="40025">
                  <c:v>0.001481481</c:v>
                </c:pt>
                <c:pt idx="40026">
                  <c:v>0.003923611</c:v>
                </c:pt>
                <c:pt idx="40027">
                  <c:v>0.001747685</c:v>
                </c:pt>
                <c:pt idx="40028">
                  <c:v>0.001481481</c:v>
                </c:pt>
                <c:pt idx="40029">
                  <c:v>0.004490741</c:v>
                </c:pt>
                <c:pt idx="40030">
                  <c:v>0.002083333</c:v>
                </c:pt>
                <c:pt idx="40031">
                  <c:v>0.001006944</c:v>
                </c:pt>
                <c:pt idx="40032">
                  <c:v>0.002222222</c:v>
                </c:pt>
                <c:pt idx="40033">
                  <c:v>0.00880787</c:v>
                </c:pt>
                <c:pt idx="40034">
                  <c:v>0.003032407</c:v>
                </c:pt>
                <c:pt idx="40035">
                  <c:v>0.001631944</c:v>
                </c:pt>
                <c:pt idx="40036">
                  <c:v>0.001863426</c:v>
                </c:pt>
                <c:pt idx="40037">
                  <c:v>0.001770833</c:v>
                </c:pt>
                <c:pt idx="40038">
                  <c:v>0.002013889</c:v>
                </c:pt>
                <c:pt idx="40039">
                  <c:v>0.001030093</c:v>
                </c:pt>
                <c:pt idx="40040">
                  <c:v>0.001319444</c:v>
                </c:pt>
                <c:pt idx="40041">
                  <c:v>0.005208333</c:v>
                </c:pt>
                <c:pt idx="40042">
                  <c:v>0.001284722</c:v>
                </c:pt>
                <c:pt idx="40043">
                  <c:v>0.002222222</c:v>
                </c:pt>
                <c:pt idx="40044">
                  <c:v>0.002488426</c:v>
                </c:pt>
                <c:pt idx="40045">
                  <c:v>0.002719907</c:v>
                </c:pt>
                <c:pt idx="40046">
                  <c:v>0.002685185</c:v>
                </c:pt>
                <c:pt idx="40047">
                  <c:v>0.012581019</c:v>
                </c:pt>
                <c:pt idx="40048">
                  <c:v>0.002928241</c:v>
                </c:pt>
                <c:pt idx="40049">
                  <c:v>0.002106481</c:v>
                </c:pt>
                <c:pt idx="40050">
                  <c:v>0.013240741</c:v>
                </c:pt>
                <c:pt idx="40051">
                  <c:v>0.003888889</c:v>
                </c:pt>
                <c:pt idx="40052">
                  <c:v>0.000613426</c:v>
                </c:pt>
                <c:pt idx="40053">
                  <c:v>0.002546296</c:v>
                </c:pt>
                <c:pt idx="40054">
                  <c:v>0.002256944</c:v>
                </c:pt>
                <c:pt idx="40055">
                  <c:v>0.00431713</c:v>
                </c:pt>
                <c:pt idx="40056">
                  <c:v>0.000902778</c:v>
                </c:pt>
                <c:pt idx="40057">
                  <c:v>0.001550926</c:v>
                </c:pt>
                <c:pt idx="40058">
                  <c:v>0.002094907</c:v>
                </c:pt>
                <c:pt idx="40059">
                  <c:v>0.000636574</c:v>
                </c:pt>
                <c:pt idx="40060">
                  <c:v>0.001099537</c:v>
                </c:pt>
                <c:pt idx="40061">
                  <c:v>0.00130787</c:v>
                </c:pt>
                <c:pt idx="40062">
                  <c:v>0.003634259</c:v>
                </c:pt>
                <c:pt idx="40063">
                  <c:v>0.002384259</c:v>
                </c:pt>
                <c:pt idx="40064">
                  <c:v>0.003333333</c:v>
                </c:pt>
                <c:pt idx="40065">
                  <c:v>0.003784722</c:v>
                </c:pt>
                <c:pt idx="40066">
                  <c:v>0.001076389</c:v>
                </c:pt>
                <c:pt idx="40067">
                  <c:v>0.001886574</c:v>
                </c:pt>
                <c:pt idx="40068">
                  <c:v>0.001284722</c:v>
                </c:pt>
                <c:pt idx="40069">
                  <c:v>0.001724537</c:v>
                </c:pt>
                <c:pt idx="40070">
                  <c:v>0.000266204</c:v>
                </c:pt>
                <c:pt idx="40071">
                  <c:v>0.001226852</c:v>
                </c:pt>
                <c:pt idx="40072">
                  <c:v>0.001168981</c:v>
                </c:pt>
                <c:pt idx="40073">
                  <c:v>0.002974537</c:v>
                </c:pt>
                <c:pt idx="40074">
                  <c:v>0.005543981</c:v>
                </c:pt>
                <c:pt idx="40075">
                  <c:v>0.001655093</c:v>
                </c:pt>
                <c:pt idx="40076">
                  <c:v>0.004571759</c:v>
                </c:pt>
                <c:pt idx="40077">
                  <c:v>0.001782407</c:v>
                </c:pt>
                <c:pt idx="40078">
                  <c:v>0.001238426</c:v>
                </c:pt>
                <c:pt idx="40079">
                  <c:v>0.004050926</c:v>
                </c:pt>
                <c:pt idx="40080">
                  <c:v>0.001458333</c:v>
                </c:pt>
                <c:pt idx="40081">
                  <c:v>0.003263889</c:v>
                </c:pt>
                <c:pt idx="40082">
                  <c:v>0.001365741</c:v>
                </c:pt>
                <c:pt idx="40083">
                  <c:v>0.002303241</c:v>
                </c:pt>
                <c:pt idx="40084">
                  <c:v>0.001331019</c:v>
                </c:pt>
                <c:pt idx="40085">
                  <c:v>0.004259259</c:v>
                </c:pt>
                <c:pt idx="40086">
                  <c:v>0.003402778</c:v>
                </c:pt>
                <c:pt idx="40087">
                  <c:v>0.002048611</c:v>
                </c:pt>
                <c:pt idx="40088">
                  <c:v>0.000740741</c:v>
                </c:pt>
                <c:pt idx="40089">
                  <c:v>0.000972222</c:v>
                </c:pt>
                <c:pt idx="40090">
                  <c:v>0.007986111</c:v>
                </c:pt>
                <c:pt idx="40091">
                  <c:v>0.0034375</c:v>
                </c:pt>
                <c:pt idx="40092">
                  <c:v>0.004444444</c:v>
                </c:pt>
                <c:pt idx="40093">
                  <c:v>0.006898148</c:v>
                </c:pt>
                <c:pt idx="40094">
                  <c:v>0.007569444</c:v>
                </c:pt>
                <c:pt idx="40095">
                  <c:v>0.001666667</c:v>
                </c:pt>
                <c:pt idx="40096">
                  <c:v>0.001018519</c:v>
                </c:pt>
                <c:pt idx="40097">
                  <c:v>0.000578704</c:v>
                </c:pt>
                <c:pt idx="40098">
                  <c:v>0.001018519</c:v>
                </c:pt>
                <c:pt idx="40099">
                  <c:v>0.001956019</c:v>
                </c:pt>
                <c:pt idx="40100">
                  <c:v>0.004571759</c:v>
                </c:pt>
                <c:pt idx="40101">
                  <c:v>0.002256944</c:v>
                </c:pt>
                <c:pt idx="40102">
                  <c:v>0.00119213</c:v>
                </c:pt>
                <c:pt idx="40103">
                  <c:v>0.00193287</c:v>
                </c:pt>
                <c:pt idx="40104">
                  <c:v>0.002928241</c:v>
                </c:pt>
                <c:pt idx="40105">
                  <c:v>0.002604167</c:v>
                </c:pt>
                <c:pt idx="40106">
                  <c:v>0.004826389</c:v>
                </c:pt>
                <c:pt idx="40107">
                  <c:v>0.0015625</c:v>
                </c:pt>
                <c:pt idx="40108">
                  <c:v>0.001851852</c:v>
                </c:pt>
                <c:pt idx="40109">
                  <c:v>0.001875</c:v>
                </c:pt>
                <c:pt idx="40110">
                  <c:v>0.001574074</c:v>
                </c:pt>
                <c:pt idx="40111">
                  <c:v>0.003125</c:v>
                </c:pt>
                <c:pt idx="40112">
                  <c:v>0.001597222</c:v>
                </c:pt>
                <c:pt idx="40113">
                  <c:v>0.004872685</c:v>
                </c:pt>
                <c:pt idx="40114">
                  <c:v>0.001157407</c:v>
                </c:pt>
                <c:pt idx="40115">
                  <c:v>0.001979167</c:v>
                </c:pt>
                <c:pt idx="40116">
                  <c:v>0.003136574</c:v>
                </c:pt>
                <c:pt idx="40117">
                  <c:v>0.001886574</c:v>
                </c:pt>
                <c:pt idx="40118">
                  <c:v>0.000856481</c:v>
                </c:pt>
                <c:pt idx="40119">
                  <c:v>0.00125</c:v>
                </c:pt>
                <c:pt idx="40120">
                  <c:v>0.001053241</c:v>
                </c:pt>
                <c:pt idx="40121">
                  <c:v>0.003587963</c:v>
                </c:pt>
                <c:pt idx="40122">
                  <c:v>0.008240741</c:v>
                </c:pt>
                <c:pt idx="40123">
                  <c:v>0.000856481</c:v>
                </c:pt>
                <c:pt idx="40124">
                  <c:v>0.001481481</c:v>
                </c:pt>
                <c:pt idx="40125">
                  <c:v>0.004537037</c:v>
                </c:pt>
                <c:pt idx="40126">
                  <c:v>0.000972222</c:v>
                </c:pt>
                <c:pt idx="40127">
                  <c:v>0.004537037</c:v>
                </c:pt>
                <c:pt idx="40128">
                  <c:v>0.004270833</c:v>
                </c:pt>
                <c:pt idx="40129">
                  <c:v>0.002511574</c:v>
                </c:pt>
                <c:pt idx="40130">
                  <c:v>0.001342593</c:v>
                </c:pt>
                <c:pt idx="40131">
                  <c:v>0.000914352</c:v>
                </c:pt>
                <c:pt idx="40132">
                  <c:v>0.003680556</c:v>
                </c:pt>
                <c:pt idx="40133">
                  <c:v>0.001342593</c:v>
                </c:pt>
                <c:pt idx="40134">
                  <c:v>0.00244213</c:v>
                </c:pt>
                <c:pt idx="40135">
                  <c:v>0.003020833</c:v>
                </c:pt>
                <c:pt idx="40136">
                  <c:v>0.000648148</c:v>
                </c:pt>
                <c:pt idx="40137">
                  <c:v>0.002835648</c:v>
                </c:pt>
                <c:pt idx="40138">
                  <c:v>0.001643519</c:v>
                </c:pt>
                <c:pt idx="40139">
                  <c:v>0.007789352</c:v>
                </c:pt>
                <c:pt idx="40140">
                  <c:v>0.003043981</c:v>
                </c:pt>
                <c:pt idx="40141">
                  <c:v>0.001782407</c:v>
                </c:pt>
                <c:pt idx="40142">
                  <c:v>0.008055556</c:v>
                </c:pt>
                <c:pt idx="40143">
                  <c:v>0.004074074</c:v>
                </c:pt>
                <c:pt idx="40144">
                  <c:v>0.001840278</c:v>
                </c:pt>
                <c:pt idx="40145">
                  <c:v>0.001365741</c:v>
                </c:pt>
                <c:pt idx="40146">
                  <c:v>0.002430556</c:v>
                </c:pt>
                <c:pt idx="40147">
                  <c:v>0.003587963</c:v>
                </c:pt>
                <c:pt idx="40148">
                  <c:v>0.005578704</c:v>
                </c:pt>
                <c:pt idx="40149">
                  <c:v>0.002592593</c:v>
                </c:pt>
                <c:pt idx="40150">
                  <c:v>0.00255787</c:v>
                </c:pt>
                <c:pt idx="40151">
                  <c:v>0.001701389</c:v>
                </c:pt>
                <c:pt idx="40152">
                  <c:v>0.010694444</c:v>
                </c:pt>
                <c:pt idx="40153">
                  <c:v>0.00150463</c:v>
                </c:pt>
                <c:pt idx="40154">
                  <c:v>0.00150463</c:v>
                </c:pt>
                <c:pt idx="40155">
                  <c:v>0.000833333</c:v>
                </c:pt>
                <c:pt idx="40156">
                  <c:v>0.00068287</c:v>
                </c:pt>
                <c:pt idx="40157">
                  <c:v>0.001099537</c:v>
                </c:pt>
                <c:pt idx="40158">
                  <c:v>0.002928241</c:v>
                </c:pt>
                <c:pt idx="40159">
                  <c:v>0.003541667</c:v>
                </c:pt>
                <c:pt idx="40160">
                  <c:v>0.000891204</c:v>
                </c:pt>
                <c:pt idx="40161">
                  <c:v>0.001296296</c:v>
                </c:pt>
                <c:pt idx="40162">
                  <c:v>0.000925926</c:v>
                </c:pt>
                <c:pt idx="40163">
                  <c:v>0.002453704</c:v>
                </c:pt>
                <c:pt idx="40164">
                  <c:v>0.002222222</c:v>
                </c:pt>
                <c:pt idx="40165">
                  <c:v>0.001111111</c:v>
                </c:pt>
                <c:pt idx="40166">
                  <c:v>0.002094907</c:v>
                </c:pt>
                <c:pt idx="40167">
                  <c:v>0.001527778</c:v>
                </c:pt>
                <c:pt idx="40168">
                  <c:v>0.00087963</c:v>
                </c:pt>
                <c:pt idx="40169">
                  <c:v>0.002893519</c:v>
                </c:pt>
                <c:pt idx="40170">
                  <c:v>0.001689815</c:v>
                </c:pt>
                <c:pt idx="40171">
                  <c:v>0.0021875</c:v>
                </c:pt>
                <c:pt idx="40172">
                  <c:v>0.003113426</c:v>
                </c:pt>
                <c:pt idx="40173">
                  <c:v>0.001180556</c:v>
                </c:pt>
                <c:pt idx="40174">
                  <c:v>0.002731481</c:v>
                </c:pt>
                <c:pt idx="40175">
                  <c:v>0.001412037</c:v>
                </c:pt>
                <c:pt idx="40176">
                  <c:v>0.001678241</c:v>
                </c:pt>
                <c:pt idx="40177">
                  <c:v>0.000821759</c:v>
                </c:pt>
                <c:pt idx="40178">
                  <c:v>0.001886574</c:v>
                </c:pt>
                <c:pt idx="40179">
                  <c:v>0.006261574</c:v>
                </c:pt>
                <c:pt idx="40180">
                  <c:v>0.003032407</c:v>
                </c:pt>
                <c:pt idx="40181">
                  <c:v>0.002384259</c:v>
                </c:pt>
                <c:pt idx="40182">
                  <c:v>0.001331019</c:v>
                </c:pt>
                <c:pt idx="40183">
                  <c:v>0.002384259</c:v>
                </c:pt>
                <c:pt idx="40184">
                  <c:v>0.004699074</c:v>
                </c:pt>
                <c:pt idx="40185">
                  <c:v>0.002824074</c:v>
                </c:pt>
                <c:pt idx="40186">
                  <c:v>0.006851852</c:v>
                </c:pt>
                <c:pt idx="40187">
                  <c:v>0.00587963</c:v>
                </c:pt>
                <c:pt idx="40188">
                  <c:v>0.00505787</c:v>
                </c:pt>
                <c:pt idx="40189">
                  <c:v>0.002222222</c:v>
                </c:pt>
                <c:pt idx="40190">
                  <c:v>0.001574074</c:v>
                </c:pt>
                <c:pt idx="40191">
                  <c:v>0.000787037</c:v>
                </c:pt>
                <c:pt idx="40192">
                  <c:v>0.001423611</c:v>
                </c:pt>
                <c:pt idx="40193">
                  <c:v>0.003622685</c:v>
                </c:pt>
                <c:pt idx="40194">
                  <c:v>0.001585648</c:v>
                </c:pt>
                <c:pt idx="40195">
                  <c:v>0.008159722</c:v>
                </c:pt>
                <c:pt idx="40196">
                  <c:v>0.001111111</c:v>
                </c:pt>
                <c:pt idx="40197">
                  <c:v>0.002291667</c:v>
                </c:pt>
                <c:pt idx="40198">
                  <c:v>0.002314815</c:v>
                </c:pt>
                <c:pt idx="40199">
                  <c:v>0.001354167</c:v>
                </c:pt>
                <c:pt idx="40200">
                  <c:v>0.002430556</c:v>
                </c:pt>
                <c:pt idx="40201">
                  <c:v>0.001979167</c:v>
                </c:pt>
                <c:pt idx="40202">
                  <c:v>0.003715278</c:v>
                </c:pt>
                <c:pt idx="40203">
                  <c:v>0.003425926</c:v>
                </c:pt>
                <c:pt idx="40204">
                  <c:v>0.00099537</c:v>
                </c:pt>
                <c:pt idx="40205">
                  <c:v>0.004756944</c:v>
                </c:pt>
                <c:pt idx="40206">
                  <c:v>0.006863426</c:v>
                </c:pt>
                <c:pt idx="40207">
                  <c:v>0.001168981</c:v>
                </c:pt>
                <c:pt idx="40208">
                  <c:v>0.001597222</c:v>
                </c:pt>
                <c:pt idx="40209">
                  <c:v>0.001909722</c:v>
                </c:pt>
                <c:pt idx="40210">
                  <c:v>0.001018519</c:v>
                </c:pt>
                <c:pt idx="40211">
                  <c:v>0.002592593</c:v>
                </c:pt>
                <c:pt idx="40212">
                  <c:v>0.001342593</c:v>
                </c:pt>
                <c:pt idx="40213">
                  <c:v>0.003935185</c:v>
                </c:pt>
                <c:pt idx="40214">
                  <c:v>0.001018519</c:v>
                </c:pt>
                <c:pt idx="40215">
                  <c:v>0.006840278</c:v>
                </c:pt>
                <c:pt idx="40216">
                  <c:v>0.001041667</c:v>
                </c:pt>
                <c:pt idx="40217">
                  <c:v>0.004456019</c:v>
                </c:pt>
                <c:pt idx="40218">
                  <c:v>0.02568287</c:v>
                </c:pt>
                <c:pt idx="40219">
                  <c:v>0.002777778</c:v>
                </c:pt>
                <c:pt idx="40220">
                  <c:v>0.001458333</c:v>
                </c:pt>
                <c:pt idx="40221">
                  <c:v>0.005405093</c:v>
                </c:pt>
                <c:pt idx="40222">
                  <c:v>0.001238426</c:v>
                </c:pt>
                <c:pt idx="40223">
                  <c:v>0.00275463</c:v>
                </c:pt>
                <c:pt idx="40224">
                  <c:v>0.001967593</c:v>
                </c:pt>
                <c:pt idx="40225">
                  <c:v>0.003958333</c:v>
                </c:pt>
                <c:pt idx="40226">
                  <c:v>0.00130787</c:v>
                </c:pt>
                <c:pt idx="40227">
                  <c:v>0.001967593</c:v>
                </c:pt>
                <c:pt idx="40228">
                  <c:v>0.000856481</c:v>
                </c:pt>
                <c:pt idx="40229">
                  <c:v>0.000752315</c:v>
                </c:pt>
                <c:pt idx="40230">
                  <c:v>0.001747685</c:v>
                </c:pt>
                <c:pt idx="40231">
                  <c:v>0.003159722</c:v>
                </c:pt>
                <c:pt idx="40232">
                  <c:v>0.006238426</c:v>
                </c:pt>
                <c:pt idx="40233">
                  <c:v>0.001597222</c:v>
                </c:pt>
                <c:pt idx="40234">
                  <c:v>0.00181713</c:v>
                </c:pt>
                <c:pt idx="40235">
                  <c:v>0.015752315</c:v>
                </c:pt>
                <c:pt idx="40236">
                  <c:v>0.002939815</c:v>
                </c:pt>
                <c:pt idx="40237">
                  <c:v>0.002083333</c:v>
                </c:pt>
                <c:pt idx="40238">
                  <c:v>0.002291667</c:v>
                </c:pt>
                <c:pt idx="40239">
                  <c:v>0.005173611</c:v>
                </c:pt>
                <c:pt idx="40240">
                  <c:v>0.002858796</c:v>
                </c:pt>
                <c:pt idx="40241">
                  <c:v>0.001574074</c:v>
                </c:pt>
                <c:pt idx="40242">
                  <c:v>0.00193287</c:v>
                </c:pt>
                <c:pt idx="40243">
                  <c:v>0.000856481</c:v>
                </c:pt>
                <c:pt idx="40244">
                  <c:v>0.001180556</c:v>
                </c:pt>
                <c:pt idx="40245">
                  <c:v>0.003472222</c:v>
                </c:pt>
                <c:pt idx="40246">
                  <c:v>0.002314815</c:v>
                </c:pt>
                <c:pt idx="40247">
                  <c:v>0.001122685</c:v>
                </c:pt>
                <c:pt idx="40248">
                  <c:v>0.003969907</c:v>
                </c:pt>
                <c:pt idx="40249">
                  <c:v>0.001805556</c:v>
                </c:pt>
                <c:pt idx="40250">
                  <c:v>0.008090278</c:v>
                </c:pt>
                <c:pt idx="40251">
                  <c:v>0.000486111</c:v>
                </c:pt>
                <c:pt idx="40252">
                  <c:v>0.004988426</c:v>
                </c:pt>
                <c:pt idx="40253">
                  <c:v>0.001863426</c:v>
                </c:pt>
                <c:pt idx="40254">
                  <c:v>0.002025463</c:v>
                </c:pt>
                <c:pt idx="40255">
                  <c:v>0.001435185</c:v>
                </c:pt>
                <c:pt idx="40256">
                  <c:v>0.007592593</c:v>
                </c:pt>
                <c:pt idx="40257">
                  <c:v>0.000891204</c:v>
                </c:pt>
                <c:pt idx="40258">
                  <c:v>0.0096875</c:v>
                </c:pt>
                <c:pt idx="40259">
                  <c:v>0.003865741</c:v>
                </c:pt>
                <c:pt idx="40260">
                  <c:v>0.008391204</c:v>
                </c:pt>
                <c:pt idx="40261">
                  <c:v>0.001666667</c:v>
                </c:pt>
                <c:pt idx="40262">
                  <c:v>0.007141204</c:v>
                </c:pt>
                <c:pt idx="40263">
                  <c:v>0.00162037</c:v>
                </c:pt>
                <c:pt idx="40264">
                  <c:v>0.002060185</c:v>
                </c:pt>
                <c:pt idx="40265">
                  <c:v>0.001736111</c:v>
                </c:pt>
                <c:pt idx="40266">
                  <c:v>0.012453704</c:v>
                </c:pt>
                <c:pt idx="40267">
                  <c:v>0.002465278</c:v>
                </c:pt>
                <c:pt idx="40268">
                  <c:v>0.003078704</c:v>
                </c:pt>
                <c:pt idx="40269">
                  <c:v>0.000902778</c:v>
                </c:pt>
                <c:pt idx="40270">
                  <c:v>0.001319444</c:v>
                </c:pt>
                <c:pt idx="40271">
                  <c:v>0.002349537</c:v>
                </c:pt>
                <c:pt idx="40272">
                  <c:v>0.000393519</c:v>
                </c:pt>
                <c:pt idx="40273">
                  <c:v>0.003414352</c:v>
                </c:pt>
                <c:pt idx="40274">
                  <c:v>0.002164352</c:v>
                </c:pt>
                <c:pt idx="40275">
                  <c:v>0.002523148</c:v>
                </c:pt>
                <c:pt idx="40276">
                  <c:v>0.005902778</c:v>
                </c:pt>
                <c:pt idx="40277">
                  <c:v>0.001446759</c:v>
                </c:pt>
                <c:pt idx="40278">
                  <c:v>0.001770833</c:v>
                </c:pt>
                <c:pt idx="40279">
                  <c:v>0.003206019</c:v>
                </c:pt>
                <c:pt idx="40280">
                  <c:v>0.003796296</c:v>
                </c:pt>
                <c:pt idx="40281">
                  <c:v>0.003032407</c:v>
                </c:pt>
                <c:pt idx="40282">
                  <c:v>0.003240741</c:v>
                </c:pt>
                <c:pt idx="40283">
                  <c:v>0.002395833</c:v>
                </c:pt>
                <c:pt idx="40284">
                  <c:v>0.001087963</c:v>
                </c:pt>
                <c:pt idx="40285">
                  <c:v>0.002037037</c:v>
                </c:pt>
                <c:pt idx="40286">
                  <c:v>0.005196759</c:v>
                </c:pt>
                <c:pt idx="40287">
                  <c:v>0.002106481</c:v>
                </c:pt>
                <c:pt idx="40288">
                  <c:v>0.001284722</c:v>
                </c:pt>
                <c:pt idx="40289">
                  <c:v>0.002592593</c:v>
                </c:pt>
                <c:pt idx="40290">
                  <c:v>0.001747685</c:v>
                </c:pt>
                <c:pt idx="40291">
                  <c:v>0.00462963</c:v>
                </c:pt>
                <c:pt idx="40292">
                  <c:v>0.000925926</c:v>
                </c:pt>
                <c:pt idx="40293">
                  <c:v>0.002511574</c:v>
                </c:pt>
                <c:pt idx="40294">
                  <c:v>0.001851852</c:v>
                </c:pt>
                <c:pt idx="40295">
                  <c:v>0.001666667</c:v>
                </c:pt>
                <c:pt idx="40296">
                  <c:v>0.004074074</c:v>
                </c:pt>
                <c:pt idx="40297">
                  <c:v>0.009108796</c:v>
                </c:pt>
                <c:pt idx="40298">
                  <c:v>0.003738426</c:v>
                </c:pt>
                <c:pt idx="40299">
                  <c:v>0.000902778</c:v>
                </c:pt>
                <c:pt idx="40300">
                  <c:v>0.001851852</c:v>
                </c:pt>
                <c:pt idx="40301">
                  <c:v>0.00255787</c:v>
                </c:pt>
                <c:pt idx="40302">
                  <c:v>0.001805556</c:v>
                </c:pt>
                <c:pt idx="40303">
                  <c:v>0.00224537</c:v>
                </c:pt>
                <c:pt idx="40304">
                  <c:v>0.001215278</c:v>
                </c:pt>
                <c:pt idx="40305">
                  <c:v>0.001111111</c:v>
                </c:pt>
                <c:pt idx="40306">
                  <c:v>0.001087963</c:v>
                </c:pt>
                <c:pt idx="40307">
                  <c:v>0.001574074</c:v>
                </c:pt>
                <c:pt idx="40308">
                  <c:v>0.0009375</c:v>
                </c:pt>
                <c:pt idx="40309">
                  <c:v>0.001180556</c:v>
                </c:pt>
                <c:pt idx="40310">
                  <c:v>0.003784722</c:v>
                </c:pt>
                <c:pt idx="40311">
                  <c:v>0.001701389</c:v>
                </c:pt>
                <c:pt idx="40312">
                  <c:v>0.001400463</c:v>
                </c:pt>
                <c:pt idx="40313">
                  <c:v>0.001030093</c:v>
                </c:pt>
                <c:pt idx="40314">
                  <c:v>0.000891204</c:v>
                </c:pt>
                <c:pt idx="40315">
                  <c:v>0.002511574</c:v>
                </c:pt>
                <c:pt idx="40316">
                  <c:v>0.001296296</c:v>
                </c:pt>
                <c:pt idx="40317">
                  <c:v>0.002523148</c:v>
                </c:pt>
                <c:pt idx="40318">
                  <c:v>0.004884259</c:v>
                </c:pt>
                <c:pt idx="40319">
                  <c:v>0.0134375</c:v>
                </c:pt>
                <c:pt idx="40320">
                  <c:v>0.00130787</c:v>
                </c:pt>
                <c:pt idx="40321">
                  <c:v>0.005115741</c:v>
                </c:pt>
                <c:pt idx="40322">
                  <c:v>0.004074074</c:v>
                </c:pt>
                <c:pt idx="40323">
                  <c:v>0.002847222</c:v>
                </c:pt>
                <c:pt idx="40324">
                  <c:v>0.001655093</c:v>
                </c:pt>
                <c:pt idx="40325">
                  <c:v>0.002858796</c:v>
                </c:pt>
                <c:pt idx="40326">
                  <c:v>0.0025</c:v>
                </c:pt>
                <c:pt idx="40327">
                  <c:v>0.001435185</c:v>
                </c:pt>
                <c:pt idx="40328">
                  <c:v>0.006689815</c:v>
                </c:pt>
                <c:pt idx="40329">
                  <c:v>0.003263889</c:v>
                </c:pt>
                <c:pt idx="40330">
                  <c:v>0.001805556</c:v>
                </c:pt>
                <c:pt idx="40331">
                  <c:v>0.001087963</c:v>
                </c:pt>
                <c:pt idx="40332">
                  <c:v>0.000763889</c:v>
                </c:pt>
                <c:pt idx="40333">
                  <c:v>0.000844907</c:v>
                </c:pt>
                <c:pt idx="40334">
                  <c:v>0.006851852</c:v>
                </c:pt>
                <c:pt idx="40335">
                  <c:v>0.001446759</c:v>
                </c:pt>
                <c:pt idx="40336">
                  <c:v>0.002083333</c:v>
                </c:pt>
                <c:pt idx="40337">
                  <c:v>0.001319444</c:v>
                </c:pt>
                <c:pt idx="40338">
                  <c:v>0.001921296</c:v>
                </c:pt>
                <c:pt idx="40339">
                  <c:v>0.001284722</c:v>
                </c:pt>
                <c:pt idx="40340">
                  <c:v>0.001354167</c:v>
                </c:pt>
                <c:pt idx="40341">
                  <c:v>0.001168981</c:v>
                </c:pt>
                <c:pt idx="40342">
                  <c:v>0.001215278</c:v>
                </c:pt>
                <c:pt idx="40343">
                  <c:v>0.002395833</c:v>
                </c:pt>
                <c:pt idx="40344">
                  <c:v>0.012662037</c:v>
                </c:pt>
                <c:pt idx="40345">
                  <c:v>0.002013889</c:v>
                </c:pt>
                <c:pt idx="40346">
                  <c:v>0.001539352</c:v>
                </c:pt>
                <c:pt idx="40347">
                  <c:v>0.001539352</c:v>
                </c:pt>
                <c:pt idx="40348">
                  <c:v>0.004594907</c:v>
                </c:pt>
                <c:pt idx="40349">
                  <c:v>0.003055556</c:v>
                </c:pt>
                <c:pt idx="40350">
                  <c:v>0.00375</c:v>
                </c:pt>
                <c:pt idx="40351">
                  <c:v>0.001793981</c:v>
                </c:pt>
                <c:pt idx="40352">
                  <c:v>0.001956019</c:v>
                </c:pt>
                <c:pt idx="40353">
                  <c:v>0.00318287</c:v>
                </c:pt>
                <c:pt idx="40354">
                  <c:v>0.002303241</c:v>
                </c:pt>
                <c:pt idx="40355">
                  <c:v>0.002951389</c:v>
                </c:pt>
                <c:pt idx="40356">
                  <c:v>0.002685185</c:v>
                </c:pt>
                <c:pt idx="40357">
                  <c:v>0.005347222</c:v>
                </c:pt>
                <c:pt idx="40358">
                  <c:v>0.002951389</c:v>
                </c:pt>
                <c:pt idx="40359">
                  <c:v>0.002858796</c:v>
                </c:pt>
                <c:pt idx="40360">
                  <c:v>0.001261574</c:v>
                </c:pt>
                <c:pt idx="40361">
                  <c:v>0.002627315</c:v>
                </c:pt>
                <c:pt idx="40362">
                  <c:v>0.004606481</c:v>
                </c:pt>
                <c:pt idx="40363">
                  <c:v>0.002384259</c:v>
                </c:pt>
                <c:pt idx="40364">
                  <c:v>0.00349537</c:v>
                </c:pt>
                <c:pt idx="40365">
                  <c:v>0.001724537</c:v>
                </c:pt>
                <c:pt idx="40366">
                  <c:v>0.002210648</c:v>
                </c:pt>
                <c:pt idx="40367">
                  <c:v>0.003668981</c:v>
                </c:pt>
                <c:pt idx="40368">
                  <c:v>0.017858796</c:v>
                </c:pt>
                <c:pt idx="40369">
                  <c:v>0.002395833</c:v>
                </c:pt>
                <c:pt idx="40370">
                  <c:v>0.005706019</c:v>
                </c:pt>
                <c:pt idx="40371">
                  <c:v>0.000891204</c:v>
                </c:pt>
                <c:pt idx="40372">
                  <c:v>0.005891204</c:v>
                </c:pt>
                <c:pt idx="40373">
                  <c:v>0.001539352</c:v>
                </c:pt>
                <c:pt idx="40374">
                  <c:v>0.00380787</c:v>
                </c:pt>
                <c:pt idx="40375">
                  <c:v>0.007604167</c:v>
                </c:pt>
                <c:pt idx="40376">
                  <c:v>0.004224537</c:v>
                </c:pt>
                <c:pt idx="40377">
                  <c:v>0.001678241</c:v>
                </c:pt>
                <c:pt idx="40378">
                  <c:v>0.001840278</c:v>
                </c:pt>
                <c:pt idx="40379">
                  <c:v>0.003194444</c:v>
                </c:pt>
                <c:pt idx="40380">
                  <c:v>0.002465278</c:v>
                </c:pt>
                <c:pt idx="40381">
                  <c:v>0.006990741</c:v>
                </c:pt>
                <c:pt idx="40382">
                  <c:v>0.001770833</c:v>
                </c:pt>
                <c:pt idx="40383">
                  <c:v>0.006041667</c:v>
                </c:pt>
                <c:pt idx="40384">
                  <c:v>0.00087963</c:v>
                </c:pt>
                <c:pt idx="40385">
                  <c:v>0.002627315</c:v>
                </c:pt>
                <c:pt idx="40386">
                  <c:v>0.005451389</c:v>
                </c:pt>
                <c:pt idx="40387">
                  <c:v>0.001064815</c:v>
                </c:pt>
                <c:pt idx="40388">
                  <c:v>0.00380787</c:v>
                </c:pt>
                <c:pt idx="40389">
                  <c:v>0.002395833</c:v>
                </c:pt>
                <c:pt idx="40390">
                  <c:v>0.003043981</c:v>
                </c:pt>
                <c:pt idx="40391">
                  <c:v>0.000659722</c:v>
                </c:pt>
                <c:pt idx="40392">
                  <c:v>0.006678241</c:v>
                </c:pt>
                <c:pt idx="40393">
                  <c:v>0.003136574</c:v>
                </c:pt>
                <c:pt idx="40394">
                  <c:v>0.005266204</c:v>
                </c:pt>
                <c:pt idx="40395">
                  <c:v>0.00119213</c:v>
                </c:pt>
                <c:pt idx="40396">
                  <c:v>0.004236111</c:v>
                </c:pt>
                <c:pt idx="40397">
                  <c:v>0.002326389</c:v>
                </c:pt>
                <c:pt idx="40398">
                  <c:v>0.001921296</c:v>
                </c:pt>
                <c:pt idx="40399">
                  <c:v>0.001030093</c:v>
                </c:pt>
                <c:pt idx="40400">
                  <c:v>0.000671296</c:v>
                </c:pt>
                <c:pt idx="40401">
                  <c:v>0.006342593</c:v>
                </c:pt>
                <c:pt idx="40402">
                  <c:v>0.001111111</c:v>
                </c:pt>
                <c:pt idx="40403">
                  <c:v>0.005069444</c:v>
                </c:pt>
                <c:pt idx="40404">
                  <c:v>0.001597222</c:v>
                </c:pt>
                <c:pt idx="40405">
                  <c:v>0.007106481</c:v>
                </c:pt>
                <c:pt idx="40406">
                  <c:v>0.003506944</c:v>
                </c:pt>
                <c:pt idx="40407">
                  <c:v>0.001273148</c:v>
                </c:pt>
                <c:pt idx="40408">
                  <c:v>0.003518519</c:v>
                </c:pt>
                <c:pt idx="40409">
                  <c:v>0.001458333</c:v>
                </c:pt>
                <c:pt idx="40410">
                  <c:v>0.002824074</c:v>
                </c:pt>
                <c:pt idx="40411">
                  <c:v>0.00181713</c:v>
                </c:pt>
                <c:pt idx="40412">
                  <c:v>0.001747685</c:v>
                </c:pt>
                <c:pt idx="40413">
                  <c:v>0.009259259</c:v>
                </c:pt>
                <c:pt idx="40414">
                  <c:v>0.00130787</c:v>
                </c:pt>
                <c:pt idx="40415">
                  <c:v>0.002314815</c:v>
                </c:pt>
                <c:pt idx="40416">
                  <c:v>0.001655093</c:v>
                </c:pt>
                <c:pt idx="40417">
                  <c:v>0.00150463</c:v>
                </c:pt>
                <c:pt idx="40418">
                  <c:v>0.000671296</c:v>
                </c:pt>
                <c:pt idx="40419">
                  <c:v>0.001122685</c:v>
                </c:pt>
                <c:pt idx="40420">
                  <c:v>0.00099537</c:v>
                </c:pt>
                <c:pt idx="40421">
                  <c:v>0.001134259</c:v>
                </c:pt>
                <c:pt idx="40422">
                  <c:v>0.002974537</c:v>
                </c:pt>
                <c:pt idx="40423">
                  <c:v>0.001759259</c:v>
                </c:pt>
                <c:pt idx="40424">
                  <c:v>0.002916667</c:v>
                </c:pt>
                <c:pt idx="40425">
                  <c:v>0.001712963</c:v>
                </c:pt>
                <c:pt idx="40426">
                  <c:v>0.001238426</c:v>
                </c:pt>
                <c:pt idx="40427">
                  <c:v>0.001469907</c:v>
                </c:pt>
                <c:pt idx="40428">
                  <c:v>0.001608796</c:v>
                </c:pt>
                <c:pt idx="40429">
                  <c:v>0.001597222</c:v>
                </c:pt>
                <c:pt idx="40430">
                  <c:v>0.005300926</c:v>
                </c:pt>
                <c:pt idx="40431">
                  <c:v>0.003483796</c:v>
                </c:pt>
                <c:pt idx="40432">
                  <c:v>0.000972222</c:v>
                </c:pt>
                <c:pt idx="40433">
                  <c:v>0.0028125</c:v>
                </c:pt>
                <c:pt idx="40434">
                  <c:v>0.002314815</c:v>
                </c:pt>
                <c:pt idx="40435">
                  <c:v>0.001134259</c:v>
                </c:pt>
                <c:pt idx="40436">
                  <c:v>0.004988426</c:v>
                </c:pt>
                <c:pt idx="40437">
                  <c:v>0.001226852</c:v>
                </c:pt>
                <c:pt idx="40438">
                  <c:v>0.002708333</c:v>
                </c:pt>
                <c:pt idx="40439">
                  <c:v>0.001157407</c:v>
                </c:pt>
                <c:pt idx="40440">
                  <c:v>0.003900463</c:v>
                </c:pt>
                <c:pt idx="40441">
                  <c:v>0.009664352</c:v>
                </c:pt>
                <c:pt idx="40442">
                  <c:v>0.000775463</c:v>
                </c:pt>
                <c:pt idx="40443">
                  <c:v>0.002766204</c:v>
                </c:pt>
                <c:pt idx="40444">
                  <c:v>0.011493056</c:v>
                </c:pt>
                <c:pt idx="40445">
                  <c:v>0.006122685</c:v>
                </c:pt>
                <c:pt idx="40446">
                  <c:v>0.002118056</c:v>
                </c:pt>
                <c:pt idx="40447">
                  <c:v>0.00119213</c:v>
                </c:pt>
                <c:pt idx="40448">
                  <c:v>0.00255787</c:v>
                </c:pt>
                <c:pt idx="40449">
                  <c:v>0.001215278</c:v>
                </c:pt>
                <c:pt idx="40450">
                  <c:v>0.001469907</c:v>
                </c:pt>
                <c:pt idx="40451">
                  <c:v>0.001585648</c:v>
                </c:pt>
                <c:pt idx="40452">
                  <c:v>0.002766204</c:v>
                </c:pt>
                <c:pt idx="40453">
                  <c:v>0.002662037</c:v>
                </c:pt>
                <c:pt idx="40454">
                  <c:v>0.002152778</c:v>
                </c:pt>
                <c:pt idx="40455">
                  <c:v>0.002025463</c:v>
                </c:pt>
                <c:pt idx="40456">
                  <c:v>0.000925926</c:v>
                </c:pt>
                <c:pt idx="40457">
                  <c:v>0.001458333</c:v>
                </c:pt>
                <c:pt idx="40458">
                  <c:v>0.000798611</c:v>
                </c:pt>
                <c:pt idx="40459">
                  <c:v>0.001099537</c:v>
                </c:pt>
                <c:pt idx="40460">
                  <c:v>0.002708333</c:v>
                </c:pt>
                <c:pt idx="40461">
                  <c:v>0.001574074</c:v>
                </c:pt>
                <c:pt idx="40462">
                  <c:v>0.002048611</c:v>
                </c:pt>
                <c:pt idx="40463">
                  <c:v>0.001273148</c:v>
                </c:pt>
                <c:pt idx="40464">
                  <c:v>0.001608796</c:v>
                </c:pt>
                <c:pt idx="40465">
                  <c:v>0.000451389</c:v>
                </c:pt>
                <c:pt idx="40466">
                  <c:v>0.001087963</c:v>
                </c:pt>
                <c:pt idx="40467">
                  <c:v>0.003043981</c:v>
                </c:pt>
                <c:pt idx="40468">
                  <c:v>0.003402778</c:v>
                </c:pt>
                <c:pt idx="40469">
                  <c:v>0.000625</c:v>
                </c:pt>
                <c:pt idx="40470">
                  <c:v>0.00568287</c:v>
                </c:pt>
                <c:pt idx="40471">
                  <c:v>0.006157407</c:v>
                </c:pt>
                <c:pt idx="40472">
                  <c:v>0.003101852</c:v>
                </c:pt>
                <c:pt idx="40473">
                  <c:v>0.005104167</c:v>
                </c:pt>
                <c:pt idx="40474">
                  <c:v>0.005081019</c:v>
                </c:pt>
                <c:pt idx="40475">
                  <c:v>0.001747685</c:v>
                </c:pt>
                <c:pt idx="40476">
                  <c:v>0.00337963</c:v>
                </c:pt>
                <c:pt idx="40477">
                  <c:v>0.001064815</c:v>
                </c:pt>
                <c:pt idx="40478">
                  <c:v>0.001319444</c:v>
                </c:pt>
                <c:pt idx="40479">
                  <c:v>0.001099537</c:v>
                </c:pt>
                <c:pt idx="40480">
                  <c:v>0.001701389</c:v>
                </c:pt>
                <c:pt idx="40481">
                  <c:v>0.002094907</c:v>
                </c:pt>
                <c:pt idx="40482">
                  <c:v>0.001608796</c:v>
                </c:pt>
                <c:pt idx="40483">
                  <c:v>0.0040625</c:v>
                </c:pt>
                <c:pt idx="40484">
                  <c:v>0.004305556</c:v>
                </c:pt>
                <c:pt idx="40485">
                  <c:v>0.0015625</c:v>
                </c:pt>
                <c:pt idx="40486">
                  <c:v>0.003333333</c:v>
                </c:pt>
                <c:pt idx="40487">
                  <c:v>0.001064815</c:v>
                </c:pt>
                <c:pt idx="40488">
                  <c:v>0.002048611</c:v>
                </c:pt>
                <c:pt idx="40489">
                  <c:v>0.000474537</c:v>
                </c:pt>
                <c:pt idx="40490">
                  <c:v>0.004803241</c:v>
                </c:pt>
                <c:pt idx="40491">
                  <c:v>0.000856481</c:v>
                </c:pt>
                <c:pt idx="40492">
                  <c:v>0.00181713</c:v>
                </c:pt>
                <c:pt idx="40493">
                  <c:v>0.004421296</c:v>
                </c:pt>
                <c:pt idx="40494">
                  <c:v>0.000277778</c:v>
                </c:pt>
                <c:pt idx="40495">
                  <c:v>0.001203704</c:v>
                </c:pt>
                <c:pt idx="40496">
                  <c:v>0.002974537</c:v>
                </c:pt>
                <c:pt idx="40497">
                  <c:v>0.000740741</c:v>
                </c:pt>
                <c:pt idx="40498">
                  <c:v>0.006851852</c:v>
                </c:pt>
                <c:pt idx="40499">
                  <c:v>0.001018519</c:v>
                </c:pt>
                <c:pt idx="40500">
                  <c:v>0.002094907</c:v>
                </c:pt>
                <c:pt idx="40501">
                  <c:v>0.003287037</c:v>
                </c:pt>
                <c:pt idx="40502">
                  <c:v>0.007534722</c:v>
                </c:pt>
                <c:pt idx="40503">
                  <c:v>0.002546296</c:v>
                </c:pt>
                <c:pt idx="40504">
                  <c:v>0.002175926</c:v>
                </c:pt>
                <c:pt idx="40505">
                  <c:v>0.001793981</c:v>
                </c:pt>
                <c:pt idx="40506">
                  <c:v>0.000856481</c:v>
                </c:pt>
                <c:pt idx="40507">
                  <c:v>0.001099537</c:v>
                </c:pt>
                <c:pt idx="40508">
                  <c:v>0.003726852</c:v>
                </c:pt>
                <c:pt idx="40509">
                  <c:v>0.001087963</c:v>
                </c:pt>
                <c:pt idx="40510">
                  <c:v>0.000694444</c:v>
                </c:pt>
                <c:pt idx="40511">
                  <c:v>0.002025463</c:v>
                </c:pt>
                <c:pt idx="40512">
                  <c:v>0.00125</c:v>
                </c:pt>
                <c:pt idx="40513">
                  <c:v>0.000694444</c:v>
                </c:pt>
                <c:pt idx="40514">
                  <c:v>0.00125</c:v>
                </c:pt>
                <c:pt idx="40515">
                  <c:v>0.001030093</c:v>
                </c:pt>
                <c:pt idx="40516">
                  <c:v>0.000868056</c:v>
                </c:pt>
                <c:pt idx="40517">
                  <c:v>0.000335648</c:v>
                </c:pt>
                <c:pt idx="40518">
                  <c:v>0.000960648</c:v>
                </c:pt>
                <c:pt idx="40519">
                  <c:v>0.000914352</c:v>
                </c:pt>
                <c:pt idx="40520">
                  <c:v>0.002002315</c:v>
                </c:pt>
                <c:pt idx="40521">
                  <c:v>0.000891204</c:v>
                </c:pt>
                <c:pt idx="40522">
                  <c:v>0.003680556</c:v>
                </c:pt>
                <c:pt idx="40523">
                  <c:v>0.002372685</c:v>
                </c:pt>
                <c:pt idx="40524">
                  <c:v>0.001493056</c:v>
                </c:pt>
                <c:pt idx="40525">
                  <c:v>0.001875</c:v>
                </c:pt>
                <c:pt idx="40526">
                  <c:v>0.003449074</c:v>
                </c:pt>
                <c:pt idx="40527">
                  <c:v>0.001574074</c:v>
                </c:pt>
                <c:pt idx="40528">
                  <c:v>0.003043981</c:v>
                </c:pt>
                <c:pt idx="40529">
                  <c:v>0.001863426</c:v>
                </c:pt>
                <c:pt idx="40530">
                  <c:v>0.002476852</c:v>
                </c:pt>
                <c:pt idx="40531">
                  <c:v>0.002835648</c:v>
                </c:pt>
                <c:pt idx="40532">
                  <c:v>0.002337963</c:v>
                </c:pt>
                <c:pt idx="40533">
                  <c:v>0.004618056</c:v>
                </c:pt>
                <c:pt idx="40534">
                  <c:v>0.004108796</c:v>
                </c:pt>
                <c:pt idx="40535">
                  <c:v>0.003252315</c:v>
                </c:pt>
                <c:pt idx="40536">
                  <c:v>0.001030093</c:v>
                </c:pt>
                <c:pt idx="40537">
                  <c:v>0.002893519</c:v>
                </c:pt>
                <c:pt idx="40538">
                  <c:v>0.000763889</c:v>
                </c:pt>
                <c:pt idx="40539">
                  <c:v>0.001180556</c:v>
                </c:pt>
                <c:pt idx="40540">
                  <c:v>0.000740741</c:v>
                </c:pt>
                <c:pt idx="40541">
                  <c:v>0.0053125</c:v>
                </c:pt>
                <c:pt idx="40542">
                  <c:v>0.001377315</c:v>
                </c:pt>
                <c:pt idx="40543">
                  <c:v>0.002650463</c:v>
                </c:pt>
                <c:pt idx="40544">
                  <c:v>0.000347222</c:v>
                </c:pt>
                <c:pt idx="40545">
                  <c:v>0.000914352</c:v>
                </c:pt>
                <c:pt idx="40546">
                  <c:v>0.003194444</c:v>
                </c:pt>
                <c:pt idx="40547">
                  <c:v>0.004675926</c:v>
                </c:pt>
                <c:pt idx="40548">
                  <c:v>0.001099537</c:v>
                </c:pt>
                <c:pt idx="40549">
                  <c:v>0.001875</c:v>
                </c:pt>
                <c:pt idx="40550">
                  <c:v>0.006585648</c:v>
                </c:pt>
                <c:pt idx="40551">
                  <c:v>0.000636574</c:v>
                </c:pt>
                <c:pt idx="40552">
                  <c:v>0.005243056</c:v>
                </c:pt>
                <c:pt idx="40553">
                  <c:v>0.00056713</c:v>
                </c:pt>
                <c:pt idx="40554">
                  <c:v>0.002094907</c:v>
                </c:pt>
                <c:pt idx="40555">
                  <c:v>0.000625</c:v>
                </c:pt>
                <c:pt idx="40556">
                  <c:v>0.0028125</c:v>
                </c:pt>
                <c:pt idx="40557">
                  <c:v>0.002407407</c:v>
                </c:pt>
                <c:pt idx="40558">
                  <c:v>0.001747685</c:v>
                </c:pt>
                <c:pt idx="40559">
                  <c:v>0.001087963</c:v>
                </c:pt>
                <c:pt idx="40560">
                  <c:v>0.004548611</c:v>
                </c:pt>
                <c:pt idx="40561">
                  <c:v>0.00162037</c:v>
                </c:pt>
                <c:pt idx="40562">
                  <c:v>0.004513889</c:v>
                </c:pt>
                <c:pt idx="40563">
                  <c:v>0.009409722</c:v>
                </c:pt>
                <c:pt idx="40564">
                  <c:v>0.002326389</c:v>
                </c:pt>
                <c:pt idx="40565">
                  <c:v>0.002719907</c:v>
                </c:pt>
                <c:pt idx="40566">
                  <c:v>0.001018519</c:v>
                </c:pt>
                <c:pt idx="40567">
                  <c:v>0.008726852</c:v>
                </c:pt>
                <c:pt idx="40568">
                  <c:v>0.018553241</c:v>
                </c:pt>
                <c:pt idx="40569">
                  <c:v>0.001539352</c:v>
                </c:pt>
                <c:pt idx="40570">
                  <c:v>0.002997685</c:v>
                </c:pt>
                <c:pt idx="40571">
                  <c:v>0.003125</c:v>
                </c:pt>
                <c:pt idx="40572">
                  <c:v>0.003240741</c:v>
                </c:pt>
                <c:pt idx="40573">
                  <c:v>0.015289352</c:v>
                </c:pt>
                <c:pt idx="40574">
                  <c:v>0.000729167</c:v>
                </c:pt>
                <c:pt idx="40575">
                  <c:v>0.003391204</c:v>
                </c:pt>
                <c:pt idx="40576">
                  <c:v>0.005486111</c:v>
                </c:pt>
                <c:pt idx="40577">
                  <c:v>0.000914352</c:v>
                </c:pt>
                <c:pt idx="40578">
                  <c:v>0.002789352</c:v>
                </c:pt>
                <c:pt idx="40579">
                  <c:v>0.00162037</c:v>
                </c:pt>
                <c:pt idx="40580">
                  <c:v>0.002048611</c:v>
                </c:pt>
                <c:pt idx="40581">
                  <c:v>0.003414352</c:v>
                </c:pt>
                <c:pt idx="40582">
                  <c:v>0.005289352</c:v>
                </c:pt>
                <c:pt idx="40583">
                  <c:v>0.002048611</c:v>
                </c:pt>
                <c:pt idx="40584">
                  <c:v>0.001574074</c:v>
                </c:pt>
                <c:pt idx="40585">
                  <c:v>0.001284722</c:v>
                </c:pt>
                <c:pt idx="40586">
                  <c:v>0.001851852</c:v>
                </c:pt>
                <c:pt idx="40587">
                  <c:v>0.003136574</c:v>
                </c:pt>
                <c:pt idx="40588">
                  <c:v>0.000775463</c:v>
                </c:pt>
                <c:pt idx="40589">
                  <c:v>0.010219907</c:v>
                </c:pt>
                <c:pt idx="40590">
                  <c:v>0.001331019</c:v>
                </c:pt>
                <c:pt idx="40591">
                  <c:v>0.006597222</c:v>
                </c:pt>
                <c:pt idx="40592">
                  <c:v>0.003113426</c:v>
                </c:pt>
                <c:pt idx="40593">
                  <c:v>0.006064815</c:v>
                </c:pt>
                <c:pt idx="40594">
                  <c:v>0.000787037</c:v>
                </c:pt>
                <c:pt idx="40595">
                  <c:v>0.00130787</c:v>
                </c:pt>
                <c:pt idx="40596">
                  <c:v>0.011377315</c:v>
                </c:pt>
                <c:pt idx="40597">
                  <c:v>0.000451389</c:v>
                </c:pt>
                <c:pt idx="40598">
                  <c:v>0.000798611</c:v>
                </c:pt>
                <c:pt idx="40599">
                  <c:v>0.0053125</c:v>
                </c:pt>
                <c:pt idx="40600">
                  <c:v>0.003414352</c:v>
                </c:pt>
                <c:pt idx="40601">
                  <c:v>0.006782407</c:v>
                </c:pt>
                <c:pt idx="40602">
                  <c:v>0.001435185</c:v>
                </c:pt>
                <c:pt idx="40603">
                  <c:v>0.00287037</c:v>
                </c:pt>
                <c:pt idx="40604">
                  <c:v>0.002372685</c:v>
                </c:pt>
                <c:pt idx="40605">
                  <c:v>0.009143519</c:v>
                </c:pt>
                <c:pt idx="40606">
                  <c:v>0.011238426</c:v>
                </c:pt>
                <c:pt idx="40607">
                  <c:v>0.002326389</c:v>
                </c:pt>
                <c:pt idx="40608">
                  <c:v>0.002384259</c:v>
                </c:pt>
                <c:pt idx="40609">
                  <c:v>0.001481481</c:v>
                </c:pt>
                <c:pt idx="40610">
                  <c:v>0.001412037</c:v>
                </c:pt>
                <c:pt idx="40611">
                  <c:v>0.00181713</c:v>
                </c:pt>
                <c:pt idx="40612">
                  <c:v>0.00119213</c:v>
                </c:pt>
                <c:pt idx="40613">
                  <c:v>0.000486111</c:v>
                </c:pt>
                <c:pt idx="40614">
                  <c:v>0.001921296</c:v>
                </c:pt>
                <c:pt idx="40615">
                  <c:v>0.000902778</c:v>
                </c:pt>
                <c:pt idx="40616">
                  <c:v>0.001851852</c:v>
                </c:pt>
                <c:pt idx="40617">
                  <c:v>0.002592593</c:v>
                </c:pt>
                <c:pt idx="40618">
                  <c:v>0.004363426</c:v>
                </c:pt>
                <c:pt idx="40619">
                  <c:v>0.006608796</c:v>
                </c:pt>
                <c:pt idx="40620">
                  <c:v>0.001527778</c:v>
                </c:pt>
                <c:pt idx="40621">
                  <c:v>0.00162037</c:v>
                </c:pt>
                <c:pt idx="40622">
                  <c:v>0.001712963</c:v>
                </c:pt>
                <c:pt idx="40623">
                  <c:v>0.012233796</c:v>
                </c:pt>
                <c:pt idx="40624">
                  <c:v>0.003368056</c:v>
                </c:pt>
                <c:pt idx="40625">
                  <c:v>0.001064815</c:v>
                </c:pt>
                <c:pt idx="40626">
                  <c:v>0.003009259</c:v>
                </c:pt>
                <c:pt idx="40627">
                  <c:v>0.004305556</c:v>
                </c:pt>
                <c:pt idx="40628">
                  <c:v>0.003020833</c:v>
                </c:pt>
                <c:pt idx="40629">
                  <c:v>0.003009259</c:v>
                </c:pt>
                <c:pt idx="40630">
                  <c:v>0.003958333</c:v>
                </c:pt>
                <c:pt idx="40631">
                  <c:v>0.001122685</c:v>
                </c:pt>
                <c:pt idx="40632">
                  <c:v>0.00287037</c:v>
                </c:pt>
                <c:pt idx="40633">
                  <c:v>0.00318287</c:v>
                </c:pt>
                <c:pt idx="40634">
                  <c:v>0.002268519</c:v>
                </c:pt>
                <c:pt idx="40635">
                  <c:v>0.001608796</c:v>
                </c:pt>
                <c:pt idx="40636">
                  <c:v>0.00412037</c:v>
                </c:pt>
                <c:pt idx="40637">
                  <c:v>0.004201389</c:v>
                </c:pt>
                <c:pt idx="40638">
                  <c:v>0.002523148</c:v>
                </c:pt>
                <c:pt idx="40639">
                  <c:v>0.004247685</c:v>
                </c:pt>
                <c:pt idx="40640">
                  <c:v>0.000949074</c:v>
                </c:pt>
                <c:pt idx="40641">
                  <c:v>0.001689815</c:v>
                </c:pt>
                <c:pt idx="40642">
                  <c:v>0.006550926</c:v>
                </c:pt>
                <c:pt idx="40643">
                  <c:v>0.001435185</c:v>
                </c:pt>
                <c:pt idx="40644">
                  <c:v>0.003576389</c:v>
                </c:pt>
                <c:pt idx="40645">
                  <c:v>0.002743056</c:v>
                </c:pt>
                <c:pt idx="40646">
                  <c:v>0.008229167</c:v>
                </c:pt>
                <c:pt idx="40647">
                  <c:v>0.004583333</c:v>
                </c:pt>
                <c:pt idx="40648">
                  <c:v>0.001261574</c:v>
                </c:pt>
                <c:pt idx="40649">
                  <c:v>0.002615741</c:v>
                </c:pt>
                <c:pt idx="40650">
                  <c:v>0.001782407</c:v>
                </c:pt>
                <c:pt idx="40651">
                  <c:v>0.001493056</c:v>
                </c:pt>
                <c:pt idx="40652">
                  <c:v>0.003668981</c:v>
                </c:pt>
                <c:pt idx="40653">
                  <c:v>0.002650463</c:v>
                </c:pt>
                <c:pt idx="40654">
                  <c:v>0.003252315</c:v>
                </c:pt>
                <c:pt idx="40655">
                  <c:v>0.001134259</c:v>
                </c:pt>
                <c:pt idx="40656">
                  <c:v>0.001712963</c:v>
                </c:pt>
                <c:pt idx="40657">
                  <c:v>0.001851852</c:v>
                </c:pt>
                <c:pt idx="40658">
                  <c:v>0.006828704</c:v>
                </c:pt>
                <c:pt idx="40659">
                  <c:v>0.01087963</c:v>
                </c:pt>
                <c:pt idx="40660">
                  <c:v>0.001770833</c:v>
                </c:pt>
                <c:pt idx="40661">
                  <c:v>0.005532407</c:v>
                </c:pt>
                <c:pt idx="40662">
                  <c:v>0.003194444</c:v>
                </c:pt>
                <c:pt idx="40663">
                  <c:v>0.005821759</c:v>
                </c:pt>
                <c:pt idx="40664">
                  <c:v>0.0015625</c:v>
                </c:pt>
                <c:pt idx="40665">
                  <c:v>0.003148148</c:v>
                </c:pt>
                <c:pt idx="40666">
                  <c:v>0.002037037</c:v>
                </c:pt>
                <c:pt idx="40667">
                  <c:v>0.002858796</c:v>
                </c:pt>
                <c:pt idx="40668">
                  <c:v>0.004085648</c:v>
                </c:pt>
                <c:pt idx="40669">
                  <c:v>0.002349537</c:v>
                </c:pt>
                <c:pt idx="40670">
                  <c:v>0.00224537</c:v>
                </c:pt>
                <c:pt idx="40671">
                  <c:v>0.003055556</c:v>
                </c:pt>
                <c:pt idx="40672">
                  <c:v>0.005162037</c:v>
                </c:pt>
                <c:pt idx="40673">
                  <c:v>0.001412037</c:v>
                </c:pt>
                <c:pt idx="40674">
                  <c:v>0.002025463</c:v>
                </c:pt>
                <c:pt idx="40675">
                  <c:v>0.002569444</c:v>
                </c:pt>
                <c:pt idx="40676">
                  <c:v>0.000740741</c:v>
                </c:pt>
                <c:pt idx="40677">
                  <c:v>0.004733796</c:v>
                </c:pt>
                <c:pt idx="40678">
                  <c:v>0.001701389</c:v>
                </c:pt>
                <c:pt idx="40679">
                  <c:v>0.006979167</c:v>
                </c:pt>
                <c:pt idx="40680">
                  <c:v>0.007615741</c:v>
                </c:pt>
                <c:pt idx="40681">
                  <c:v>0.005069444</c:v>
                </c:pt>
                <c:pt idx="40682">
                  <c:v>0.010381944</c:v>
                </c:pt>
                <c:pt idx="40683">
                  <c:v>0.002974537</c:v>
                </c:pt>
                <c:pt idx="40684">
                  <c:v>0.006145833</c:v>
                </c:pt>
                <c:pt idx="40685">
                  <c:v>0.008148148</c:v>
                </c:pt>
                <c:pt idx="40686">
                  <c:v>0.005474537</c:v>
                </c:pt>
                <c:pt idx="40687">
                  <c:v>0.003703704</c:v>
                </c:pt>
                <c:pt idx="40688">
                  <c:v>0.000798611</c:v>
                </c:pt>
                <c:pt idx="40689">
                  <c:v>0.000775463</c:v>
                </c:pt>
                <c:pt idx="40690">
                  <c:v>0.0096875</c:v>
                </c:pt>
                <c:pt idx="40691">
                  <c:v>0.000775463</c:v>
                </c:pt>
                <c:pt idx="40692">
                  <c:v>0.001296296</c:v>
                </c:pt>
                <c:pt idx="40693">
                  <c:v>0.003680556</c:v>
                </c:pt>
                <c:pt idx="40694">
                  <c:v>0.002731481</c:v>
                </c:pt>
                <c:pt idx="40695">
                  <c:v>0.00068287</c:v>
                </c:pt>
                <c:pt idx="40696">
                  <c:v>0.003564815</c:v>
                </c:pt>
                <c:pt idx="40697">
                  <c:v>0.004780093</c:v>
                </c:pt>
                <c:pt idx="40698">
                  <c:v>0.001111111</c:v>
                </c:pt>
                <c:pt idx="40699">
                  <c:v>0.001342593</c:v>
                </c:pt>
                <c:pt idx="40700">
                  <c:v>0.002395833</c:v>
                </c:pt>
                <c:pt idx="40701">
                  <c:v>0.003125</c:v>
                </c:pt>
                <c:pt idx="40702">
                  <c:v>0.002627315</c:v>
                </c:pt>
                <c:pt idx="40703">
                  <c:v>0.003657407</c:v>
                </c:pt>
                <c:pt idx="40704">
                  <c:v>0.001354167</c:v>
                </c:pt>
                <c:pt idx="40705">
                  <c:v>0.004965278</c:v>
                </c:pt>
                <c:pt idx="40706">
                  <c:v>0.002893519</c:v>
                </c:pt>
                <c:pt idx="40707">
                  <c:v>0.001608796</c:v>
                </c:pt>
                <c:pt idx="40708">
                  <c:v>0.001087963</c:v>
                </c:pt>
                <c:pt idx="40709">
                  <c:v>0.001226852</c:v>
                </c:pt>
                <c:pt idx="40710">
                  <c:v>0.004293981</c:v>
                </c:pt>
                <c:pt idx="40711">
                  <c:v>0.001134259</c:v>
                </c:pt>
                <c:pt idx="40712">
                  <c:v>0.0034375</c:v>
                </c:pt>
                <c:pt idx="40713">
                  <c:v>0.003287037</c:v>
                </c:pt>
                <c:pt idx="40714">
                  <c:v>0.004710648</c:v>
                </c:pt>
                <c:pt idx="40715">
                  <c:v>0.000949074</c:v>
                </c:pt>
                <c:pt idx="40716">
                  <c:v>0.001296296</c:v>
                </c:pt>
                <c:pt idx="40717">
                  <c:v>0.007071759</c:v>
                </c:pt>
                <c:pt idx="40718">
                  <c:v>0.005150463</c:v>
                </c:pt>
                <c:pt idx="40719">
                  <c:v>0.007893519</c:v>
                </c:pt>
                <c:pt idx="40720">
                  <c:v>0.000960648</c:v>
                </c:pt>
                <c:pt idx="40721">
                  <c:v>0.002083333</c:v>
                </c:pt>
                <c:pt idx="40722">
                  <c:v>0.003263889</c:v>
                </c:pt>
                <c:pt idx="40723">
                  <c:v>0.014861111</c:v>
                </c:pt>
                <c:pt idx="40724">
                  <c:v>0.000671296</c:v>
                </c:pt>
                <c:pt idx="40725">
                  <c:v>0.001574074</c:v>
                </c:pt>
                <c:pt idx="40726">
                  <c:v>0.004351852</c:v>
                </c:pt>
                <c:pt idx="40727">
                  <c:v>0.001134259</c:v>
                </c:pt>
                <c:pt idx="40728">
                  <c:v>0.002592593</c:v>
                </c:pt>
                <c:pt idx="40729">
                  <c:v>0.006122685</c:v>
                </c:pt>
                <c:pt idx="40730">
                  <c:v>0.004282407</c:v>
                </c:pt>
                <c:pt idx="40731">
                  <c:v>0.001712963</c:v>
                </c:pt>
                <c:pt idx="40732">
                  <c:v>0.00119213</c:v>
                </c:pt>
                <c:pt idx="40733">
                  <c:v>0.005729167</c:v>
                </c:pt>
                <c:pt idx="40734">
                  <c:v>0.004675926</c:v>
                </c:pt>
                <c:pt idx="40735">
                  <c:v>0.003715278</c:v>
                </c:pt>
                <c:pt idx="40736">
                  <c:v>0.005</c:v>
                </c:pt>
                <c:pt idx="40737">
                  <c:v>0.010138889</c:v>
                </c:pt>
                <c:pt idx="40738">
                  <c:v>0.004490741</c:v>
                </c:pt>
                <c:pt idx="40739">
                  <c:v>0.001967593</c:v>
                </c:pt>
                <c:pt idx="40740">
                  <c:v>0.002974537</c:v>
                </c:pt>
                <c:pt idx="40741">
                  <c:v>0.001840278</c:v>
                </c:pt>
                <c:pt idx="40742">
                  <c:v>0.001296296</c:v>
                </c:pt>
                <c:pt idx="40743">
                  <c:v>0.005231481</c:v>
                </c:pt>
                <c:pt idx="40744">
                  <c:v>0.001215278</c:v>
                </c:pt>
                <c:pt idx="40745">
                  <c:v>0.00193287</c:v>
                </c:pt>
                <c:pt idx="40746">
                  <c:v>0.004178241</c:v>
                </c:pt>
                <c:pt idx="40747">
                  <c:v>0.003946759</c:v>
                </c:pt>
                <c:pt idx="40748">
                  <c:v>0.011643519</c:v>
                </c:pt>
                <c:pt idx="40749">
                  <c:v>0.007696759</c:v>
                </c:pt>
                <c:pt idx="40750">
                  <c:v>0.01037037</c:v>
                </c:pt>
                <c:pt idx="40751">
                  <c:v>0.00130787</c:v>
                </c:pt>
                <c:pt idx="40752">
                  <c:v>0.003935185</c:v>
                </c:pt>
                <c:pt idx="40753">
                  <c:v>0.00224537</c:v>
                </c:pt>
                <c:pt idx="40754">
                  <c:v>0.001331019</c:v>
                </c:pt>
                <c:pt idx="40755">
                  <c:v>0.003877315</c:v>
                </c:pt>
                <c:pt idx="40756">
                  <c:v>0.002175926</c:v>
                </c:pt>
                <c:pt idx="40757">
                  <c:v>0.007233796</c:v>
                </c:pt>
                <c:pt idx="40758">
                  <c:v>0.001226852</c:v>
                </c:pt>
                <c:pt idx="40759">
                  <c:v>0.001782407</c:v>
                </c:pt>
                <c:pt idx="40760">
                  <c:v>0.000856481</c:v>
                </c:pt>
                <c:pt idx="40761">
                  <c:v>0.004039352</c:v>
                </c:pt>
                <c:pt idx="40762">
                  <c:v>0.00193287</c:v>
                </c:pt>
                <c:pt idx="40763">
                  <c:v>0.000960648</c:v>
                </c:pt>
                <c:pt idx="40764">
                  <c:v>0.0028125</c:v>
                </c:pt>
                <c:pt idx="40765">
                  <c:v>0.001354167</c:v>
                </c:pt>
                <c:pt idx="40766">
                  <c:v>0.001041667</c:v>
                </c:pt>
                <c:pt idx="40767">
                  <c:v>0.006666667</c:v>
                </c:pt>
                <c:pt idx="40768">
                  <c:v>0.000798611</c:v>
                </c:pt>
                <c:pt idx="40769">
                  <c:v>0.003252315</c:v>
                </c:pt>
                <c:pt idx="40770">
                  <c:v>0.003645833</c:v>
                </c:pt>
                <c:pt idx="40771">
                  <c:v>0.005810185</c:v>
                </c:pt>
                <c:pt idx="40772">
                  <c:v>0.001412037</c:v>
                </c:pt>
                <c:pt idx="40773">
                  <c:v>0.001631944</c:v>
                </c:pt>
                <c:pt idx="40774">
                  <c:v>0.000833333</c:v>
                </c:pt>
                <c:pt idx="40775">
                  <c:v>0.004976852</c:v>
                </c:pt>
                <c:pt idx="40776">
                  <c:v>0.002430556</c:v>
                </c:pt>
                <c:pt idx="40777">
                  <c:v>0.003310185</c:v>
                </c:pt>
                <c:pt idx="40778">
                  <c:v>0.005497685</c:v>
                </c:pt>
                <c:pt idx="40779">
                  <c:v>0.001770833</c:v>
                </c:pt>
                <c:pt idx="40780">
                  <c:v>0.002106481</c:v>
                </c:pt>
                <c:pt idx="40781">
                  <c:v>0.001122685</c:v>
                </c:pt>
                <c:pt idx="40782">
                  <c:v>0.000740741</c:v>
                </c:pt>
                <c:pt idx="40783">
                  <c:v>0.002928241</c:v>
                </c:pt>
                <c:pt idx="40784">
                  <c:v>0.001412037</c:v>
                </c:pt>
                <c:pt idx="40785">
                  <c:v>0.001747685</c:v>
                </c:pt>
                <c:pt idx="40786">
                  <c:v>0.004155093</c:v>
                </c:pt>
                <c:pt idx="40787">
                  <c:v>0.003645833</c:v>
                </c:pt>
                <c:pt idx="40788">
                  <c:v>0.001203704</c:v>
                </c:pt>
                <c:pt idx="40789">
                  <c:v>0.001423611</c:v>
                </c:pt>
                <c:pt idx="40790">
                  <c:v>0.003888889</c:v>
                </c:pt>
                <c:pt idx="40791">
                  <c:v>0.001666667</c:v>
                </c:pt>
                <c:pt idx="40792">
                  <c:v>0.003773148</c:v>
                </c:pt>
                <c:pt idx="40793">
                  <c:v>0.001956019</c:v>
                </c:pt>
                <c:pt idx="40794">
                  <c:v>0.003738426</c:v>
                </c:pt>
                <c:pt idx="40795">
                  <c:v>0.002534722</c:v>
                </c:pt>
                <c:pt idx="40796">
                  <c:v>0.001921296</c:v>
                </c:pt>
                <c:pt idx="40797">
                  <c:v>0.000659722</c:v>
                </c:pt>
                <c:pt idx="40798">
                  <c:v>0.001446759</c:v>
                </c:pt>
                <c:pt idx="40799">
                  <c:v>0.001053241</c:v>
                </c:pt>
                <c:pt idx="40800">
                  <c:v>0.002986111</c:v>
                </c:pt>
                <c:pt idx="40801">
                  <c:v>0.003530093</c:v>
                </c:pt>
                <c:pt idx="40802">
                  <c:v>0.005381944</c:v>
                </c:pt>
                <c:pt idx="40803">
                  <c:v>0.002465278</c:v>
                </c:pt>
                <c:pt idx="40804">
                  <c:v>0.001226852</c:v>
                </c:pt>
                <c:pt idx="40805">
                  <c:v>0.000740741</c:v>
                </c:pt>
                <c:pt idx="40806">
                  <c:v>0.001226852</c:v>
                </c:pt>
                <c:pt idx="40807">
                  <c:v>0.001608796</c:v>
                </c:pt>
                <c:pt idx="40808">
                  <c:v>0.001342593</c:v>
                </c:pt>
                <c:pt idx="40809">
                  <c:v>0.005856481</c:v>
                </c:pt>
                <c:pt idx="40810">
                  <c:v>0.002256944</c:v>
                </c:pt>
                <c:pt idx="40811">
                  <c:v>0.000949074</c:v>
                </c:pt>
                <c:pt idx="40812">
                  <c:v>0.003842593</c:v>
                </c:pt>
                <c:pt idx="40813">
                  <c:v>0.001527778</c:v>
                </c:pt>
                <c:pt idx="40814">
                  <c:v>0.009513889</c:v>
                </c:pt>
                <c:pt idx="40815">
                  <c:v>0.000590278</c:v>
                </c:pt>
                <c:pt idx="40816">
                  <c:v>0.000833333</c:v>
                </c:pt>
                <c:pt idx="40817">
                  <c:v>0.000775463</c:v>
                </c:pt>
                <c:pt idx="40818">
                  <c:v>0.005625</c:v>
                </c:pt>
                <c:pt idx="40819">
                  <c:v>0.002986111</c:v>
                </c:pt>
                <c:pt idx="40820">
                  <c:v>0.006631944</c:v>
                </c:pt>
                <c:pt idx="40821">
                  <c:v>0.002152778</c:v>
                </c:pt>
                <c:pt idx="40822">
                  <c:v>0.00443287</c:v>
                </c:pt>
                <c:pt idx="40823">
                  <c:v>0.00337963</c:v>
                </c:pt>
                <c:pt idx="40824">
                  <c:v>0.001631944</c:v>
                </c:pt>
                <c:pt idx="40825">
                  <c:v>0.001747685</c:v>
                </c:pt>
                <c:pt idx="40826">
                  <c:v>0.002372685</c:v>
                </c:pt>
                <c:pt idx="40827">
                  <c:v>0.002280093</c:v>
                </c:pt>
                <c:pt idx="40828">
                  <c:v>0.001064815</c:v>
                </c:pt>
                <c:pt idx="40829">
                  <c:v>0.001724537</c:v>
                </c:pt>
                <c:pt idx="40830">
                  <c:v>0.002731481</c:v>
                </c:pt>
                <c:pt idx="40831">
                  <c:v>0.003773148</c:v>
                </c:pt>
                <c:pt idx="40832">
                  <c:v>0.003622685</c:v>
                </c:pt>
                <c:pt idx="40833">
                  <c:v>0.006666667</c:v>
                </c:pt>
                <c:pt idx="40834">
                  <c:v>0.009826389</c:v>
                </c:pt>
                <c:pt idx="40835">
                  <c:v>0.002534722</c:v>
                </c:pt>
                <c:pt idx="40836">
                  <c:v>0.003703704</c:v>
                </c:pt>
                <c:pt idx="40837">
                  <c:v>0.002523148</c:v>
                </c:pt>
                <c:pt idx="40838">
                  <c:v>0.001759259</c:v>
                </c:pt>
                <c:pt idx="40839">
                  <c:v>0.007430556</c:v>
                </c:pt>
                <c:pt idx="40840">
                  <c:v>0.002141204</c:v>
                </c:pt>
                <c:pt idx="40841">
                  <c:v>0.006944444</c:v>
                </c:pt>
                <c:pt idx="40842">
                  <c:v>0.005844907</c:v>
                </c:pt>
                <c:pt idx="40843">
                  <c:v>0.001354167</c:v>
                </c:pt>
                <c:pt idx="40844">
                  <c:v>0.001597222</c:v>
                </c:pt>
                <c:pt idx="40845">
                  <c:v>0.002546296</c:v>
                </c:pt>
                <c:pt idx="40846">
                  <c:v>0.002881944</c:v>
                </c:pt>
                <c:pt idx="40847">
                  <c:v>0.002997685</c:v>
                </c:pt>
                <c:pt idx="40848">
                  <c:v>0.002002315</c:v>
                </c:pt>
                <c:pt idx="40849">
                  <c:v>0.001388889</c:v>
                </c:pt>
                <c:pt idx="40850">
                  <c:v>0.001828704</c:v>
                </c:pt>
                <c:pt idx="40851">
                  <c:v>0.002106481</c:v>
                </c:pt>
                <c:pt idx="40852">
                  <c:v>0.005</c:v>
                </c:pt>
                <c:pt idx="40853">
                  <c:v>0.004733796</c:v>
                </c:pt>
                <c:pt idx="40854">
                  <c:v>0.011793981</c:v>
                </c:pt>
                <c:pt idx="40855">
                  <c:v>0.005497685</c:v>
                </c:pt>
                <c:pt idx="40856">
                  <c:v>0.00244213</c:v>
                </c:pt>
                <c:pt idx="40857">
                  <c:v>0.004594907</c:v>
                </c:pt>
                <c:pt idx="40858">
                  <c:v>0.004502315</c:v>
                </c:pt>
                <c:pt idx="40859">
                  <c:v>0.004791667</c:v>
                </c:pt>
                <c:pt idx="40860">
                  <c:v>0.003206019</c:v>
                </c:pt>
                <c:pt idx="40861">
                  <c:v>0.002384259</c:v>
                </c:pt>
                <c:pt idx="40862">
                  <c:v>0.003460648</c:v>
                </c:pt>
                <c:pt idx="40863">
                  <c:v>0.001226852</c:v>
                </c:pt>
                <c:pt idx="40864">
                  <c:v>0.002939815</c:v>
                </c:pt>
                <c:pt idx="40865">
                  <c:v>0.002048611</c:v>
                </c:pt>
                <c:pt idx="40866">
                  <c:v>0.002928241</c:v>
                </c:pt>
                <c:pt idx="40867">
                  <c:v>0.002071759</c:v>
                </c:pt>
                <c:pt idx="40868">
                  <c:v>0.001805556</c:v>
                </c:pt>
                <c:pt idx="40869">
                  <c:v>0.004814815</c:v>
                </c:pt>
                <c:pt idx="40870">
                  <c:v>0.001157407</c:v>
                </c:pt>
                <c:pt idx="40871">
                  <c:v>0.004456019</c:v>
                </c:pt>
                <c:pt idx="40872">
                  <c:v>0.002615741</c:v>
                </c:pt>
                <c:pt idx="40873">
                  <c:v>0.009409722</c:v>
                </c:pt>
                <c:pt idx="40874">
                  <c:v>0.001736111</c:v>
                </c:pt>
                <c:pt idx="40875">
                  <c:v>0.00181713</c:v>
                </c:pt>
                <c:pt idx="40876">
                  <c:v>0.001516204</c:v>
                </c:pt>
                <c:pt idx="40877">
                  <c:v>0.003125</c:v>
                </c:pt>
                <c:pt idx="40878">
                  <c:v>0.001145833</c:v>
                </c:pt>
                <c:pt idx="40879">
                  <c:v>0.003831019</c:v>
                </c:pt>
                <c:pt idx="40880">
                  <c:v>0.001238426</c:v>
                </c:pt>
                <c:pt idx="40881">
                  <c:v>0.003703704</c:v>
                </c:pt>
                <c:pt idx="40882">
                  <c:v>0.011284722</c:v>
                </c:pt>
                <c:pt idx="40883">
                  <c:v>0.001458333</c:v>
                </c:pt>
                <c:pt idx="40884">
                  <c:v>0.001238426</c:v>
                </c:pt>
                <c:pt idx="40885">
                  <c:v>0.001400463</c:v>
                </c:pt>
                <c:pt idx="40886">
                  <c:v>0.001712963</c:v>
                </c:pt>
                <c:pt idx="40887">
                  <c:v>0.001863426</c:v>
                </c:pt>
                <c:pt idx="40888">
                  <c:v>0.001006944</c:v>
                </c:pt>
                <c:pt idx="40889">
                  <c:v>0.001284722</c:v>
                </c:pt>
                <c:pt idx="40890">
                  <c:v>0.000983796</c:v>
                </c:pt>
                <c:pt idx="40891">
                  <c:v>0.002199074</c:v>
                </c:pt>
                <c:pt idx="40892">
                  <c:v>0.004108796</c:v>
                </c:pt>
                <c:pt idx="40893">
                  <c:v>0.005462963</c:v>
                </c:pt>
                <c:pt idx="40894">
                  <c:v>0.001516204</c:v>
                </c:pt>
                <c:pt idx="40895">
                  <c:v>0.002013889</c:v>
                </c:pt>
                <c:pt idx="40896">
                  <c:v>0.016805556</c:v>
                </c:pt>
                <c:pt idx="40897">
                  <c:v>0.001643519</c:v>
                </c:pt>
                <c:pt idx="40898">
                  <c:v>0.001909722</c:v>
                </c:pt>
                <c:pt idx="40899">
                  <c:v>0.009131944</c:v>
                </c:pt>
                <c:pt idx="40900">
                  <c:v>0.003912037</c:v>
                </c:pt>
                <c:pt idx="40901">
                  <c:v>0.003240741</c:v>
                </c:pt>
                <c:pt idx="40902">
                  <c:v>0.001342593</c:v>
                </c:pt>
                <c:pt idx="40903">
                  <c:v>0.002962963</c:v>
                </c:pt>
                <c:pt idx="40904">
                  <c:v>0.002939815</c:v>
                </c:pt>
                <c:pt idx="40905">
                  <c:v>0.006365741</c:v>
                </c:pt>
                <c:pt idx="40906">
                  <c:v>0.001018519</c:v>
                </c:pt>
                <c:pt idx="40907">
                  <c:v>0.003993056</c:v>
                </c:pt>
                <c:pt idx="40908">
                  <c:v>0.001956019</c:v>
                </c:pt>
                <c:pt idx="40909">
                  <c:v>0.003958333</c:v>
                </c:pt>
                <c:pt idx="40910">
                  <c:v>0.002384259</c:v>
                </c:pt>
                <c:pt idx="40911">
                  <c:v>0.004143519</c:v>
                </c:pt>
                <c:pt idx="40912">
                  <c:v>0.001342593</c:v>
                </c:pt>
                <c:pt idx="40913">
                  <c:v>0.00375</c:v>
                </c:pt>
                <c:pt idx="40914">
                  <c:v>0.000914352</c:v>
                </c:pt>
                <c:pt idx="40915">
                  <c:v>0.00068287</c:v>
                </c:pt>
                <c:pt idx="40916">
                  <c:v>0.001516204</c:v>
                </c:pt>
                <c:pt idx="40917">
                  <c:v>0.000671296</c:v>
                </c:pt>
                <c:pt idx="40918">
                  <c:v>0.000833333</c:v>
                </c:pt>
                <c:pt idx="40919">
                  <c:v>0.003344907</c:v>
                </c:pt>
                <c:pt idx="40920">
                  <c:v>0.008263889</c:v>
                </c:pt>
                <c:pt idx="40921">
                  <c:v>0.002951389</c:v>
                </c:pt>
                <c:pt idx="40922">
                  <c:v>0.001701389</c:v>
                </c:pt>
                <c:pt idx="40923">
                  <c:v>0.002986111</c:v>
                </c:pt>
                <c:pt idx="40924">
                  <c:v>0.003159722</c:v>
                </c:pt>
                <c:pt idx="40925">
                  <c:v>0.006134259</c:v>
                </c:pt>
                <c:pt idx="40926">
                  <c:v>0.001724537</c:v>
                </c:pt>
                <c:pt idx="40927">
                  <c:v>0.00337963</c:v>
                </c:pt>
                <c:pt idx="40928">
                  <c:v>0.005277778</c:v>
                </c:pt>
                <c:pt idx="40929">
                  <c:v>0.001793981</c:v>
                </c:pt>
                <c:pt idx="40930">
                  <c:v>0.003761574</c:v>
                </c:pt>
                <c:pt idx="40931">
                  <c:v>0.002002315</c:v>
                </c:pt>
                <c:pt idx="40932">
                  <c:v>0.003761574</c:v>
                </c:pt>
                <c:pt idx="40933">
                  <c:v>0.005243056</c:v>
                </c:pt>
                <c:pt idx="40934">
                  <c:v>0.002766204</c:v>
                </c:pt>
                <c:pt idx="40935">
                  <c:v>0.001400463</c:v>
                </c:pt>
                <c:pt idx="40936">
                  <c:v>0.003530093</c:v>
                </c:pt>
                <c:pt idx="40937">
                  <c:v>0.000960648</c:v>
                </c:pt>
                <c:pt idx="40938">
                  <c:v>0.001157407</c:v>
                </c:pt>
                <c:pt idx="40939">
                  <c:v>0.000810185</c:v>
                </c:pt>
                <c:pt idx="40940">
                  <c:v>0.001377315</c:v>
                </c:pt>
                <c:pt idx="40941">
                  <c:v>0.003032407</c:v>
                </c:pt>
                <c:pt idx="40942">
                  <c:v>0.001921296</c:v>
                </c:pt>
                <c:pt idx="40943">
                  <c:v>0.001446759</c:v>
                </c:pt>
                <c:pt idx="40944">
                  <c:v>0.001400463</c:v>
                </c:pt>
                <c:pt idx="40945">
                  <c:v>0.00162037</c:v>
                </c:pt>
                <c:pt idx="40946">
                  <c:v>0.002488426</c:v>
                </c:pt>
                <c:pt idx="40947">
                  <c:v>0.00255787</c:v>
                </c:pt>
                <c:pt idx="40948">
                  <c:v>0.004444444</c:v>
                </c:pt>
                <c:pt idx="40949">
                  <c:v>0.004513889</c:v>
                </c:pt>
                <c:pt idx="40950">
                  <c:v>0.001018519</c:v>
                </c:pt>
                <c:pt idx="40951">
                  <c:v>0.00150463</c:v>
                </c:pt>
                <c:pt idx="40952">
                  <c:v>0.001400463</c:v>
                </c:pt>
                <c:pt idx="40953">
                  <c:v>0.001828704</c:v>
                </c:pt>
                <c:pt idx="40954">
                  <c:v>0.004085648</c:v>
                </c:pt>
                <c:pt idx="40955">
                  <c:v>0.002453704</c:v>
                </c:pt>
                <c:pt idx="40956">
                  <c:v>0.002106481</c:v>
                </c:pt>
                <c:pt idx="40957">
                  <c:v>0.002511574</c:v>
                </c:pt>
                <c:pt idx="40958">
                  <c:v>0.002673611</c:v>
                </c:pt>
                <c:pt idx="40959">
                  <c:v>0.001412037</c:v>
                </c:pt>
                <c:pt idx="40960">
                  <c:v>0.002951389</c:v>
                </c:pt>
                <c:pt idx="40961">
                  <c:v>0.004849537</c:v>
                </c:pt>
                <c:pt idx="40962">
                  <c:v>0.014178241</c:v>
                </c:pt>
                <c:pt idx="40963">
                  <c:v>0.003101852</c:v>
                </c:pt>
                <c:pt idx="40964">
                  <c:v>0.000810185</c:v>
                </c:pt>
                <c:pt idx="40965">
                  <c:v>0.001018519</c:v>
                </c:pt>
                <c:pt idx="40966">
                  <c:v>0.001516204</c:v>
                </c:pt>
                <c:pt idx="40967">
                  <c:v>0.00193287</c:v>
                </c:pt>
                <c:pt idx="40968">
                  <c:v>0.00287037</c:v>
                </c:pt>
                <c:pt idx="40969">
                  <c:v>0.002604167</c:v>
                </c:pt>
                <c:pt idx="40970">
                  <c:v>0.001539352</c:v>
                </c:pt>
                <c:pt idx="40971">
                  <c:v>0.005381944</c:v>
                </c:pt>
                <c:pt idx="40972">
                  <c:v>0.006469907</c:v>
                </c:pt>
                <c:pt idx="40973">
                  <c:v>0.002164352</c:v>
                </c:pt>
                <c:pt idx="40974">
                  <c:v>0.000844907</c:v>
                </c:pt>
                <c:pt idx="40975">
                  <c:v>0.001863426</c:v>
                </c:pt>
                <c:pt idx="40976">
                  <c:v>0.005659722</c:v>
                </c:pt>
                <c:pt idx="40977">
                  <c:v>0.001388889</c:v>
                </c:pt>
                <c:pt idx="40978">
                  <c:v>0.001828704</c:v>
                </c:pt>
                <c:pt idx="40979">
                  <c:v>0.001712963</c:v>
                </c:pt>
                <c:pt idx="40980">
                  <c:v>0.002916667</c:v>
                </c:pt>
                <c:pt idx="40981">
                  <c:v>0.001030093</c:v>
                </c:pt>
                <c:pt idx="40982">
                  <c:v>0.001805556</c:v>
                </c:pt>
                <c:pt idx="40983">
                  <c:v>0.017696759</c:v>
                </c:pt>
                <c:pt idx="40984">
                  <c:v>0.002719907</c:v>
                </c:pt>
                <c:pt idx="40985">
                  <c:v>0.001793981</c:v>
                </c:pt>
                <c:pt idx="40986">
                  <c:v>0.003356481</c:v>
                </c:pt>
                <c:pt idx="40987">
                  <c:v>0.001770833</c:v>
                </c:pt>
                <c:pt idx="40988">
                  <c:v>0.004074074</c:v>
                </c:pt>
                <c:pt idx="40989">
                  <c:v>0.004756944</c:v>
                </c:pt>
                <c:pt idx="40990">
                  <c:v>0.001238426</c:v>
                </c:pt>
                <c:pt idx="40991">
                  <c:v>0.001030093</c:v>
                </c:pt>
                <c:pt idx="40992">
                  <c:v>0.001550926</c:v>
                </c:pt>
                <c:pt idx="40993">
                  <c:v>0.001747685</c:v>
                </c:pt>
                <c:pt idx="40994">
                  <c:v>0.002685185</c:v>
                </c:pt>
                <c:pt idx="40995">
                  <c:v>0.00625</c:v>
                </c:pt>
                <c:pt idx="40996">
                  <c:v>0.003449074</c:v>
                </c:pt>
                <c:pt idx="40997">
                  <c:v>0.000856481</c:v>
                </c:pt>
                <c:pt idx="40998">
                  <c:v>0.002858796</c:v>
                </c:pt>
                <c:pt idx="40999">
                  <c:v>0.001875</c:v>
                </c:pt>
                <c:pt idx="41000">
                  <c:v>0.003402778</c:v>
                </c:pt>
                <c:pt idx="41001">
                  <c:v>0.001400463</c:v>
                </c:pt>
                <c:pt idx="41002">
                  <c:v>0.002071759</c:v>
                </c:pt>
                <c:pt idx="41003">
                  <c:v>0.000821759</c:v>
                </c:pt>
                <c:pt idx="41004">
                  <c:v>0.002465278</c:v>
                </c:pt>
                <c:pt idx="41005">
                  <c:v>0.00431713</c:v>
                </c:pt>
                <c:pt idx="41006">
                  <c:v>0.004918981</c:v>
                </c:pt>
                <c:pt idx="41007">
                  <c:v>0.000555556</c:v>
                </c:pt>
                <c:pt idx="41008">
                  <c:v>0.00380787</c:v>
                </c:pt>
                <c:pt idx="41009">
                  <c:v>0.001793981</c:v>
                </c:pt>
                <c:pt idx="41010">
                  <c:v>0.002488426</c:v>
                </c:pt>
                <c:pt idx="41011">
                  <c:v>0.001041667</c:v>
                </c:pt>
                <c:pt idx="41012">
                  <c:v>0.00306713</c:v>
                </c:pt>
                <c:pt idx="41013">
                  <c:v>0.00568287</c:v>
                </c:pt>
                <c:pt idx="41014">
                  <c:v>0.001747685</c:v>
                </c:pt>
                <c:pt idx="41015">
                  <c:v>0.002094907</c:v>
                </c:pt>
                <c:pt idx="41016">
                  <c:v>0.00306713</c:v>
                </c:pt>
                <c:pt idx="41017">
                  <c:v>0.00181713</c:v>
                </c:pt>
                <c:pt idx="41018">
                  <c:v>0.001030093</c:v>
                </c:pt>
                <c:pt idx="41019">
                  <c:v>0.001423611</c:v>
                </c:pt>
                <c:pt idx="41020">
                  <c:v>0.001805556</c:v>
                </c:pt>
                <c:pt idx="41021">
                  <c:v>0.001793981</c:v>
                </c:pt>
                <c:pt idx="41022">
                  <c:v>0.008148148</c:v>
                </c:pt>
                <c:pt idx="41023">
                  <c:v>0.002037037</c:v>
                </c:pt>
                <c:pt idx="41024">
                  <c:v>0.001053241</c:v>
                </c:pt>
                <c:pt idx="41025">
                  <c:v>0.001018519</c:v>
                </c:pt>
                <c:pt idx="41026">
                  <c:v>0.001782407</c:v>
                </c:pt>
                <c:pt idx="41027">
                  <c:v>0.003981481</c:v>
                </c:pt>
                <c:pt idx="41028">
                  <c:v>0.001273148</c:v>
                </c:pt>
                <c:pt idx="41029">
                  <c:v>0.001967593</c:v>
                </c:pt>
                <c:pt idx="41030">
                  <c:v>0.007534722</c:v>
                </c:pt>
                <c:pt idx="41031">
                  <c:v>0.00193287</c:v>
                </c:pt>
                <c:pt idx="41032">
                  <c:v>0.004722222</c:v>
                </c:pt>
                <c:pt idx="41033">
                  <c:v>0.002939815</c:v>
                </c:pt>
                <c:pt idx="41034">
                  <c:v>0.001469907</c:v>
                </c:pt>
                <c:pt idx="41035">
                  <c:v>0.00162037</c:v>
                </c:pt>
                <c:pt idx="41036">
                  <c:v>0.002650463</c:v>
                </c:pt>
                <c:pt idx="41037">
                  <c:v>0.000868056</c:v>
                </c:pt>
                <c:pt idx="41038">
                  <c:v>0.001608796</c:v>
                </c:pt>
                <c:pt idx="41039">
                  <c:v>0.001099537</c:v>
                </c:pt>
                <c:pt idx="41040">
                  <c:v>0.001296296</c:v>
                </c:pt>
                <c:pt idx="41041">
                  <c:v>0.001770833</c:v>
                </c:pt>
                <c:pt idx="41042">
                  <c:v>0.001076389</c:v>
                </c:pt>
                <c:pt idx="41043">
                  <c:v>0.003645833</c:v>
                </c:pt>
                <c:pt idx="41044">
                  <c:v>0.002349537</c:v>
                </c:pt>
                <c:pt idx="41045">
                  <c:v>0.003240741</c:v>
                </c:pt>
                <c:pt idx="41046">
                  <c:v>0.001840278</c:v>
                </c:pt>
                <c:pt idx="41047">
                  <c:v>0.001724537</c:v>
                </c:pt>
                <c:pt idx="41048">
                  <c:v>0.004039352</c:v>
                </c:pt>
                <c:pt idx="41049">
                  <c:v>0.001087963</c:v>
                </c:pt>
                <c:pt idx="41050">
                  <c:v>0.00125</c:v>
                </c:pt>
                <c:pt idx="41051">
                  <c:v>0.014398148</c:v>
                </c:pt>
                <c:pt idx="41052">
                  <c:v>0.00255787</c:v>
                </c:pt>
                <c:pt idx="41053">
                  <c:v>0.001122685</c:v>
                </c:pt>
                <c:pt idx="41054">
                  <c:v>0.002326389</c:v>
                </c:pt>
                <c:pt idx="41055">
                  <c:v>0.001053241</c:v>
                </c:pt>
                <c:pt idx="41056">
                  <c:v>0.002025463</c:v>
                </c:pt>
                <c:pt idx="41057">
                  <c:v>0.006087963</c:v>
                </c:pt>
                <c:pt idx="41058">
                  <c:v>0.002384259</c:v>
                </c:pt>
                <c:pt idx="41059">
                  <c:v>0.005520833</c:v>
                </c:pt>
                <c:pt idx="41060">
                  <c:v>0.00462963</c:v>
                </c:pt>
                <c:pt idx="41061">
                  <c:v>0.002291667</c:v>
                </c:pt>
                <c:pt idx="41062">
                  <c:v>0.001388889</c:v>
                </c:pt>
                <c:pt idx="41063">
                  <c:v>0.00681713</c:v>
                </c:pt>
                <c:pt idx="41064">
                  <c:v>0.00287037</c:v>
                </c:pt>
                <c:pt idx="41065">
                  <c:v>0.001875</c:v>
                </c:pt>
                <c:pt idx="41066">
                  <c:v>0.001886574</c:v>
                </c:pt>
                <c:pt idx="41067">
                  <c:v>0.000949074</c:v>
                </c:pt>
                <c:pt idx="41068">
                  <c:v>0.001990741</c:v>
                </c:pt>
                <c:pt idx="41069">
                  <c:v>0.002037037</c:v>
                </c:pt>
                <c:pt idx="41070">
                  <c:v>0.003136574</c:v>
                </c:pt>
                <c:pt idx="41071">
                  <c:v>0.003078704</c:v>
                </c:pt>
                <c:pt idx="41072">
                  <c:v>0.000787037</c:v>
                </c:pt>
                <c:pt idx="41073">
                  <c:v>0.003993056</c:v>
                </c:pt>
                <c:pt idx="41074">
                  <c:v>0.012928241</c:v>
                </c:pt>
                <c:pt idx="41075">
                  <c:v>0.008113426</c:v>
                </c:pt>
                <c:pt idx="41076">
                  <c:v>0.004965278</c:v>
                </c:pt>
                <c:pt idx="41077">
                  <c:v>0.007210648</c:v>
                </c:pt>
                <c:pt idx="41078">
                  <c:v>0.003935185</c:v>
                </c:pt>
                <c:pt idx="41079">
                  <c:v>0.000717593</c:v>
                </c:pt>
                <c:pt idx="41080">
                  <c:v>0.001585648</c:v>
                </c:pt>
                <c:pt idx="41081">
                  <c:v>0.000856481</c:v>
                </c:pt>
                <c:pt idx="41082">
                  <c:v>0.001400463</c:v>
                </c:pt>
                <c:pt idx="41083">
                  <c:v>0.001469907</c:v>
                </c:pt>
                <c:pt idx="41084">
                  <c:v>0.002106481</c:v>
                </c:pt>
                <c:pt idx="41085">
                  <c:v>0.007731481</c:v>
                </c:pt>
                <c:pt idx="41086">
                  <c:v>0.005196759</c:v>
                </c:pt>
                <c:pt idx="41087">
                  <c:v>0.001041667</c:v>
                </c:pt>
                <c:pt idx="41088">
                  <c:v>0.006736111</c:v>
                </c:pt>
                <c:pt idx="41089">
                  <c:v>0.002881944</c:v>
                </c:pt>
                <c:pt idx="41090">
                  <c:v>0.001736111</c:v>
                </c:pt>
                <c:pt idx="41091">
                  <c:v>0.015462963</c:v>
                </c:pt>
                <c:pt idx="41092">
                  <c:v>0.002766204</c:v>
                </c:pt>
                <c:pt idx="41093">
                  <c:v>0.001041667</c:v>
                </c:pt>
                <c:pt idx="41094">
                  <c:v>0.002905093</c:v>
                </c:pt>
                <c:pt idx="41095">
                  <c:v>0.007418981</c:v>
                </c:pt>
                <c:pt idx="41096">
                  <c:v>0.002060185</c:v>
                </c:pt>
                <c:pt idx="41097">
                  <c:v>0.006666667</c:v>
                </c:pt>
                <c:pt idx="41098">
                  <c:v>0.008090278</c:v>
                </c:pt>
                <c:pt idx="41099">
                  <c:v>0.012314815</c:v>
                </c:pt>
                <c:pt idx="41100">
                  <c:v>0.00275463</c:v>
                </c:pt>
                <c:pt idx="41101">
                  <c:v>0.001701389</c:v>
                </c:pt>
                <c:pt idx="41102">
                  <c:v>0.004606481</c:v>
                </c:pt>
                <c:pt idx="41103">
                  <c:v>0.001157407</c:v>
                </c:pt>
                <c:pt idx="41104">
                  <c:v>0.001377315</c:v>
                </c:pt>
                <c:pt idx="41105">
                  <c:v>0.001041667</c:v>
                </c:pt>
                <c:pt idx="41106">
                  <c:v>0.001064815</c:v>
                </c:pt>
                <c:pt idx="41107">
                  <c:v>0.003553241</c:v>
                </c:pt>
                <c:pt idx="41108">
                  <c:v>0.002731481</c:v>
                </c:pt>
                <c:pt idx="41109">
                  <c:v>0.001516204</c:v>
                </c:pt>
                <c:pt idx="41110">
                  <c:v>0.003090278</c:v>
                </c:pt>
                <c:pt idx="41111">
                  <c:v>0.001076389</c:v>
                </c:pt>
                <c:pt idx="41112">
                  <c:v>0.004826389</c:v>
                </c:pt>
                <c:pt idx="41113">
                  <c:v>0.001006944</c:v>
                </c:pt>
                <c:pt idx="41114">
                  <c:v>0.000949074</c:v>
                </c:pt>
                <c:pt idx="41115">
                  <c:v>0.002326389</c:v>
                </c:pt>
                <c:pt idx="41116">
                  <c:v>0.009375</c:v>
                </c:pt>
                <c:pt idx="41117">
                  <c:v>0.001863426</c:v>
                </c:pt>
                <c:pt idx="41118">
                  <c:v>0.001087963</c:v>
                </c:pt>
                <c:pt idx="41119">
                  <c:v>0.001736111</c:v>
                </c:pt>
                <c:pt idx="41120">
                  <c:v>0.003530093</c:v>
                </c:pt>
                <c:pt idx="41121">
                  <c:v>0.001770833</c:v>
                </c:pt>
                <c:pt idx="41122">
                  <c:v>0.001273148</c:v>
                </c:pt>
                <c:pt idx="41123">
                  <c:v>0.000671296</c:v>
                </c:pt>
                <c:pt idx="41124">
                  <c:v>0.000775463</c:v>
                </c:pt>
                <c:pt idx="41125">
                  <c:v>0.003541667</c:v>
                </c:pt>
                <c:pt idx="41126">
                  <c:v>0.002337963</c:v>
                </c:pt>
                <c:pt idx="41127">
                  <c:v>0.003842593</c:v>
                </c:pt>
                <c:pt idx="41128">
                  <c:v>0.001770833</c:v>
                </c:pt>
                <c:pt idx="41129">
                  <c:v>0.00130787</c:v>
                </c:pt>
                <c:pt idx="41130">
                  <c:v>0.010127315</c:v>
                </c:pt>
                <c:pt idx="41131">
                  <c:v>0.003912037</c:v>
                </c:pt>
                <c:pt idx="41132">
                  <c:v>0.001111111</c:v>
                </c:pt>
                <c:pt idx="41133">
                  <c:v>0.000821759</c:v>
                </c:pt>
                <c:pt idx="41134">
                  <c:v>0.003483796</c:v>
                </c:pt>
                <c:pt idx="41135">
                  <c:v>0.001423611</c:v>
                </c:pt>
                <c:pt idx="41136">
                  <c:v>0.002222222</c:v>
                </c:pt>
                <c:pt idx="41137">
                  <c:v>0.002025463</c:v>
                </c:pt>
                <c:pt idx="41138">
                  <c:v>0.000300926</c:v>
                </c:pt>
                <c:pt idx="41139">
                  <c:v>0.004201389</c:v>
                </c:pt>
                <c:pt idx="41140">
                  <c:v>0.002175926</c:v>
                </c:pt>
                <c:pt idx="41141">
                  <c:v>0.001111111</c:v>
                </c:pt>
                <c:pt idx="41142">
                  <c:v>0.001238426</c:v>
                </c:pt>
                <c:pt idx="41143">
                  <c:v>0.002175926</c:v>
                </c:pt>
                <c:pt idx="41144">
                  <c:v>0.002013889</c:v>
                </c:pt>
                <c:pt idx="41145">
                  <c:v>0.000509259</c:v>
                </c:pt>
                <c:pt idx="41146">
                  <c:v>0.001041667</c:v>
                </c:pt>
                <c:pt idx="41147">
                  <c:v>0.001921296</c:v>
                </c:pt>
                <c:pt idx="41148">
                  <c:v>0.002951389</c:v>
                </c:pt>
                <c:pt idx="41149">
                  <c:v>0.002569444</c:v>
                </c:pt>
                <c:pt idx="41150">
                  <c:v>0.002847222</c:v>
                </c:pt>
                <c:pt idx="41151">
                  <c:v>0.001388889</c:v>
                </c:pt>
                <c:pt idx="41152">
                  <c:v>0.006273148</c:v>
                </c:pt>
                <c:pt idx="41153">
                  <c:v>0.0028125</c:v>
                </c:pt>
                <c:pt idx="41154">
                  <c:v>0.0025</c:v>
                </c:pt>
                <c:pt idx="41155">
                  <c:v>0.006284722</c:v>
                </c:pt>
                <c:pt idx="41156">
                  <c:v>0.002627315</c:v>
                </c:pt>
                <c:pt idx="41157">
                  <c:v>0.005532407</c:v>
                </c:pt>
                <c:pt idx="41158">
                  <c:v>0.001296296</c:v>
                </c:pt>
                <c:pt idx="41159">
                  <c:v>0.001238426</c:v>
                </c:pt>
                <c:pt idx="41160">
                  <c:v>0.001238426</c:v>
                </c:pt>
                <c:pt idx="41161">
                  <c:v>0.001099537</c:v>
                </c:pt>
                <c:pt idx="41162">
                  <c:v>0.001875</c:v>
                </c:pt>
                <c:pt idx="41163">
                  <c:v>0.003391204</c:v>
                </c:pt>
                <c:pt idx="41164">
                  <c:v>0.000787037</c:v>
                </c:pt>
                <c:pt idx="41165">
                  <c:v>0.003344907</c:v>
                </c:pt>
                <c:pt idx="41166">
                  <c:v>0.003981481</c:v>
                </c:pt>
                <c:pt idx="41167">
                  <c:v>0.003449074</c:v>
                </c:pt>
                <c:pt idx="41168">
                  <c:v>0.003831019</c:v>
                </c:pt>
                <c:pt idx="41169">
                  <c:v>0.001284722</c:v>
                </c:pt>
                <c:pt idx="41170">
                  <c:v>0.00650463</c:v>
                </c:pt>
                <c:pt idx="41171">
                  <c:v>0.005659722</c:v>
                </c:pt>
                <c:pt idx="41172">
                  <c:v>0.002951389</c:v>
                </c:pt>
                <c:pt idx="41173">
                  <c:v>0.000844907</c:v>
                </c:pt>
                <c:pt idx="41174">
                  <c:v>0.001168981</c:v>
                </c:pt>
                <c:pt idx="41175">
                  <c:v>0.009074074</c:v>
                </c:pt>
                <c:pt idx="41176">
                  <c:v>0.004039352</c:v>
                </c:pt>
                <c:pt idx="41177">
                  <c:v>0.004918981</c:v>
                </c:pt>
                <c:pt idx="41178">
                  <c:v>0.002094907</c:v>
                </c:pt>
                <c:pt idx="41179">
                  <c:v>0.002164352</c:v>
                </c:pt>
                <c:pt idx="41180">
                  <c:v>0.013599537</c:v>
                </c:pt>
                <c:pt idx="41181">
                  <c:v>0.004791667</c:v>
                </c:pt>
                <c:pt idx="41182">
                  <c:v>0.001180556</c:v>
                </c:pt>
                <c:pt idx="41183">
                  <c:v>0.002314815</c:v>
                </c:pt>
                <c:pt idx="41184">
                  <c:v>0.001712963</c:v>
                </c:pt>
                <c:pt idx="41185">
                  <c:v>0.002546296</c:v>
                </c:pt>
                <c:pt idx="41186">
                  <c:v>0.004652778</c:v>
                </c:pt>
                <c:pt idx="41187">
                  <c:v>0.003645833</c:v>
                </c:pt>
                <c:pt idx="41188">
                  <c:v>0.001215278</c:v>
                </c:pt>
                <c:pt idx="41189">
                  <c:v>0.004259259</c:v>
                </c:pt>
                <c:pt idx="41190">
                  <c:v>0.005613426</c:v>
                </c:pt>
                <c:pt idx="41191">
                  <c:v>0.003263889</c:v>
                </c:pt>
                <c:pt idx="41192">
                  <c:v>0.004618056</c:v>
                </c:pt>
                <c:pt idx="41193">
                  <c:v>0.001898148</c:v>
                </c:pt>
                <c:pt idx="41194">
                  <c:v>0.002708333</c:v>
                </c:pt>
                <c:pt idx="41195">
                  <c:v>0.009155093</c:v>
                </c:pt>
                <c:pt idx="41196">
                  <c:v>0.013333333</c:v>
                </c:pt>
                <c:pt idx="41197">
                  <c:v>0.001597222</c:v>
                </c:pt>
                <c:pt idx="41198">
                  <c:v>0.003796296</c:v>
                </c:pt>
                <c:pt idx="41199">
                  <c:v>0.000833333</c:v>
                </c:pt>
                <c:pt idx="41200">
                  <c:v>0.001574074</c:v>
                </c:pt>
                <c:pt idx="41201">
                  <c:v>0.008865741</c:v>
                </c:pt>
                <c:pt idx="41202">
                  <c:v>0.002222222</c:v>
                </c:pt>
                <c:pt idx="41203">
                  <c:v>0.000902778</c:v>
                </c:pt>
                <c:pt idx="41204">
                  <c:v>0.004016204</c:v>
                </c:pt>
                <c:pt idx="41205">
                  <c:v>0.005740741</c:v>
                </c:pt>
                <c:pt idx="41206">
                  <c:v>0.001851852</c:v>
                </c:pt>
                <c:pt idx="41207">
                  <c:v>0.003391204</c:v>
                </c:pt>
                <c:pt idx="41208">
                  <c:v>0.002696759</c:v>
                </c:pt>
                <c:pt idx="41209">
                  <c:v>0.001215278</c:v>
                </c:pt>
                <c:pt idx="41210">
                  <c:v>0.002627315</c:v>
                </c:pt>
                <c:pt idx="41211">
                  <c:v>0.001157407</c:v>
                </c:pt>
                <c:pt idx="41212">
                  <c:v>0.000659722</c:v>
                </c:pt>
                <c:pt idx="41213">
                  <c:v>0.001493056</c:v>
                </c:pt>
                <c:pt idx="41214">
                  <c:v>0.000856481</c:v>
                </c:pt>
                <c:pt idx="41215">
                  <c:v>0.00119213</c:v>
                </c:pt>
                <c:pt idx="41216">
                  <c:v>0.002465278</c:v>
                </c:pt>
                <c:pt idx="41217">
                  <c:v>0.003287037</c:v>
                </c:pt>
                <c:pt idx="41218">
                  <c:v>0.001284722</c:v>
                </c:pt>
                <c:pt idx="41219">
                  <c:v>0.000960648</c:v>
                </c:pt>
                <c:pt idx="41220">
                  <c:v>0.002534722</c:v>
                </c:pt>
                <c:pt idx="41221">
                  <c:v>0.005520833</c:v>
                </c:pt>
                <c:pt idx="41222">
                  <c:v>0.000844907</c:v>
                </c:pt>
                <c:pt idx="41223">
                  <c:v>0.002361111</c:v>
                </c:pt>
                <c:pt idx="41224">
                  <c:v>0.008402778</c:v>
                </c:pt>
                <c:pt idx="41225">
                  <c:v>0.000868056</c:v>
                </c:pt>
                <c:pt idx="41226">
                  <c:v>0.001840278</c:v>
                </c:pt>
                <c:pt idx="41227">
                  <c:v>0.003981481</c:v>
                </c:pt>
                <c:pt idx="41228">
                  <c:v>0.0015625</c:v>
                </c:pt>
                <c:pt idx="41229">
                  <c:v>0.001296296</c:v>
                </c:pt>
                <c:pt idx="41230">
                  <c:v>0.001145833</c:v>
                </c:pt>
                <c:pt idx="41231">
                  <c:v>0.002141204</c:v>
                </c:pt>
                <c:pt idx="41232">
                  <c:v>0.004293981</c:v>
                </c:pt>
                <c:pt idx="41233">
                  <c:v>0.001655093</c:v>
                </c:pt>
                <c:pt idx="41234">
                  <c:v>0.001145833</c:v>
                </c:pt>
                <c:pt idx="41235">
                  <c:v>0.001689815</c:v>
                </c:pt>
                <c:pt idx="41236">
                  <c:v>0.003287037</c:v>
                </c:pt>
                <c:pt idx="41237">
                  <c:v>0.008541667</c:v>
                </c:pt>
                <c:pt idx="41238">
                  <c:v>0.000868056</c:v>
                </c:pt>
                <c:pt idx="41239">
                  <c:v>0.003703704</c:v>
                </c:pt>
                <c:pt idx="41240">
                  <c:v>0.0015625</c:v>
                </c:pt>
                <c:pt idx="41241">
                  <c:v>0.000497685</c:v>
                </c:pt>
                <c:pt idx="41242">
                  <c:v>0.001064815</c:v>
                </c:pt>
                <c:pt idx="41243">
                  <c:v>0.004548611</c:v>
                </c:pt>
                <c:pt idx="41244">
                  <c:v>0.005543981</c:v>
                </c:pt>
                <c:pt idx="41245">
                  <c:v>0.003287037</c:v>
                </c:pt>
                <c:pt idx="41246">
                  <c:v>0.002731481</c:v>
                </c:pt>
                <c:pt idx="41247">
                  <c:v>0.002511574</c:v>
                </c:pt>
                <c:pt idx="41248">
                  <c:v>0.001145833</c:v>
                </c:pt>
                <c:pt idx="41249">
                  <c:v>0.002337963</c:v>
                </c:pt>
                <c:pt idx="41250">
                  <c:v>0.00275463</c:v>
                </c:pt>
                <c:pt idx="41251">
                  <c:v>0.001828704</c:v>
                </c:pt>
                <c:pt idx="41252">
                  <c:v>0.00318287</c:v>
                </c:pt>
                <c:pt idx="41253">
                  <c:v>0.004097222</c:v>
                </c:pt>
                <c:pt idx="41254">
                  <c:v>0.001458333</c:v>
                </c:pt>
                <c:pt idx="41255">
                  <c:v>0.007407407</c:v>
                </c:pt>
                <c:pt idx="41256">
                  <c:v>0.002638889</c:v>
                </c:pt>
                <c:pt idx="41257">
                  <c:v>0.002106481</c:v>
                </c:pt>
                <c:pt idx="41258">
                  <c:v>0.001736111</c:v>
                </c:pt>
                <c:pt idx="41259">
                  <c:v>0.002696759</c:v>
                </c:pt>
                <c:pt idx="41260">
                  <c:v>0.002037037</c:v>
                </c:pt>
                <c:pt idx="41261">
                  <c:v>0.001805556</c:v>
                </c:pt>
                <c:pt idx="41262">
                  <c:v>0.001990741</c:v>
                </c:pt>
                <c:pt idx="41263">
                  <c:v>0.002141204</c:v>
                </c:pt>
                <c:pt idx="41264">
                  <c:v>0.001041667</c:v>
                </c:pt>
                <c:pt idx="41265">
                  <c:v>0.001458333</c:v>
                </c:pt>
                <c:pt idx="41266">
                  <c:v>0.002083333</c:v>
                </c:pt>
                <c:pt idx="41267">
                  <c:v>0.001747685</c:v>
                </c:pt>
                <c:pt idx="41268">
                  <c:v>0.001134259</c:v>
                </c:pt>
                <c:pt idx="41269">
                  <c:v>0.001354167</c:v>
                </c:pt>
                <c:pt idx="41270">
                  <c:v>0.002604167</c:v>
                </c:pt>
                <c:pt idx="41271">
                  <c:v>0.002418981</c:v>
                </c:pt>
                <c:pt idx="41272">
                  <c:v>0.00369213</c:v>
                </c:pt>
                <c:pt idx="41273">
                  <c:v>0.002974537</c:v>
                </c:pt>
                <c:pt idx="41274">
                  <c:v>0.002662037</c:v>
                </c:pt>
                <c:pt idx="41275">
                  <c:v>0.005046296</c:v>
                </c:pt>
                <c:pt idx="41276">
                  <c:v>0.004803241</c:v>
                </c:pt>
                <c:pt idx="41277">
                  <c:v>0.003009259</c:v>
                </c:pt>
                <c:pt idx="41278">
                  <c:v>0.001064815</c:v>
                </c:pt>
                <c:pt idx="41279">
                  <c:v>0.003773148</c:v>
                </c:pt>
                <c:pt idx="41280">
                  <c:v>0.002928241</c:v>
                </c:pt>
                <c:pt idx="41281">
                  <c:v>0.000902778</c:v>
                </c:pt>
                <c:pt idx="41282">
                  <c:v>0.002199074</c:v>
                </c:pt>
                <c:pt idx="41283">
                  <c:v>0.001238426</c:v>
                </c:pt>
                <c:pt idx="41284">
                  <c:v>0.002152778</c:v>
                </c:pt>
                <c:pt idx="41285">
                  <c:v>0.002731481</c:v>
                </c:pt>
                <c:pt idx="41286">
                  <c:v>0.00125</c:v>
                </c:pt>
                <c:pt idx="41287">
                  <c:v>0.001585648</c:v>
                </c:pt>
                <c:pt idx="41288">
                  <c:v>0.002141204</c:v>
                </c:pt>
                <c:pt idx="41289">
                  <c:v>0.001215278</c:v>
                </c:pt>
                <c:pt idx="41290">
                  <c:v>0.001446759</c:v>
                </c:pt>
                <c:pt idx="41291">
                  <c:v>0.006400463</c:v>
                </c:pt>
                <c:pt idx="41292">
                  <c:v>0.001087963</c:v>
                </c:pt>
                <c:pt idx="41293">
                  <c:v>0.009270833</c:v>
                </c:pt>
                <c:pt idx="41294">
                  <c:v>0.003194444</c:v>
                </c:pt>
                <c:pt idx="41295">
                  <c:v>0.001157407</c:v>
                </c:pt>
                <c:pt idx="41296">
                  <c:v>0.000949074</c:v>
                </c:pt>
                <c:pt idx="41297">
                  <c:v>0.005578704</c:v>
                </c:pt>
                <c:pt idx="41298">
                  <c:v>0.001168981</c:v>
                </c:pt>
                <c:pt idx="41299">
                  <c:v>0.002326389</c:v>
                </c:pt>
                <c:pt idx="41300">
                  <c:v>0.001018519</c:v>
                </c:pt>
                <c:pt idx="41301">
                  <c:v>0.004525463</c:v>
                </c:pt>
                <c:pt idx="41302">
                  <c:v>0.002199074</c:v>
                </c:pt>
                <c:pt idx="41303">
                  <c:v>0.002349537</c:v>
                </c:pt>
                <c:pt idx="41304">
                  <c:v>0.005763889</c:v>
                </c:pt>
                <c:pt idx="41305">
                  <c:v>0.010185185</c:v>
                </c:pt>
                <c:pt idx="41306">
                  <c:v>0.001770833</c:v>
                </c:pt>
                <c:pt idx="41307">
                  <c:v>0.003009259</c:v>
                </c:pt>
                <c:pt idx="41308">
                  <c:v>0.001643519</c:v>
                </c:pt>
                <c:pt idx="41309">
                  <c:v>0.001145833</c:v>
                </c:pt>
                <c:pt idx="41310">
                  <c:v>0.000810185</c:v>
                </c:pt>
                <c:pt idx="41311">
                  <c:v>0.00244213</c:v>
                </c:pt>
                <c:pt idx="41312">
                  <c:v>0.002592593</c:v>
                </c:pt>
                <c:pt idx="41313">
                  <c:v>0.001840278</c:v>
                </c:pt>
                <c:pt idx="41314">
                  <c:v>0.003622685</c:v>
                </c:pt>
                <c:pt idx="41315">
                  <c:v>0.000925926</c:v>
                </c:pt>
                <c:pt idx="41316">
                  <c:v>0.002534722</c:v>
                </c:pt>
                <c:pt idx="41317">
                  <c:v>0.003564815</c:v>
                </c:pt>
                <c:pt idx="41318">
                  <c:v>0.000497685</c:v>
                </c:pt>
                <c:pt idx="41319">
                  <c:v>0.001342593</c:v>
                </c:pt>
                <c:pt idx="41320">
                  <c:v>0.000868056</c:v>
                </c:pt>
                <c:pt idx="41321">
                  <c:v>0.001759259</c:v>
                </c:pt>
                <c:pt idx="41322">
                  <c:v>0.004027778</c:v>
                </c:pt>
                <c:pt idx="41323">
                  <c:v>0.002303241</c:v>
                </c:pt>
                <c:pt idx="41324">
                  <c:v>0.006377315</c:v>
                </c:pt>
                <c:pt idx="41325">
                  <c:v>0.000925926</c:v>
                </c:pt>
                <c:pt idx="41326">
                  <c:v>0.003310185</c:v>
                </c:pt>
                <c:pt idx="41327">
                  <c:v>0.001805556</c:v>
                </c:pt>
                <c:pt idx="41328">
                  <c:v>0.001122685</c:v>
                </c:pt>
                <c:pt idx="41329">
                  <c:v>0.002546296</c:v>
                </c:pt>
                <c:pt idx="41330">
                  <c:v>0.001412037</c:v>
                </c:pt>
                <c:pt idx="41331">
                  <c:v>0.002743056</c:v>
                </c:pt>
                <c:pt idx="41332">
                  <c:v>0.001331019</c:v>
                </c:pt>
                <c:pt idx="41333">
                  <c:v>0.001423611</c:v>
                </c:pt>
                <c:pt idx="41334">
                  <c:v>0.001446759</c:v>
                </c:pt>
                <c:pt idx="41335">
                  <c:v>0.001423611</c:v>
                </c:pt>
                <c:pt idx="41336">
                  <c:v>0.004236111</c:v>
                </c:pt>
                <c:pt idx="41337">
                  <c:v>0.003969907</c:v>
                </c:pt>
                <c:pt idx="41338">
                  <c:v>0.008229167</c:v>
                </c:pt>
                <c:pt idx="41339">
                  <c:v>0.007268519</c:v>
                </c:pt>
                <c:pt idx="41340">
                  <c:v>0.002222222</c:v>
                </c:pt>
                <c:pt idx="41341">
                  <c:v>0.000925926</c:v>
                </c:pt>
                <c:pt idx="41342">
                  <c:v>0.001377315</c:v>
                </c:pt>
                <c:pt idx="41343">
                  <c:v>0.007013889</c:v>
                </c:pt>
                <c:pt idx="41344">
                  <c:v>0.001805556</c:v>
                </c:pt>
                <c:pt idx="41345">
                  <c:v>0.001261574</c:v>
                </c:pt>
                <c:pt idx="41346">
                  <c:v>0.000381944</c:v>
                </c:pt>
                <c:pt idx="41347">
                  <c:v>0.005324074</c:v>
                </c:pt>
                <c:pt idx="41348">
                  <c:v>0.001550926</c:v>
                </c:pt>
                <c:pt idx="41349">
                  <c:v>0.0028125</c:v>
                </c:pt>
                <c:pt idx="41350">
                  <c:v>0.000752315</c:v>
                </c:pt>
                <c:pt idx="41351">
                  <c:v>0.002048611</c:v>
                </c:pt>
                <c:pt idx="41352">
                  <c:v>0.000706019</c:v>
                </c:pt>
                <c:pt idx="41353">
                  <c:v>0.002372685</c:v>
                </c:pt>
                <c:pt idx="41354">
                  <c:v>0.006284722</c:v>
                </c:pt>
                <c:pt idx="41355">
                  <c:v>0.001701389</c:v>
                </c:pt>
                <c:pt idx="41356">
                  <c:v>0.002488426</c:v>
                </c:pt>
                <c:pt idx="41357">
                  <c:v>0.001863426</c:v>
                </c:pt>
                <c:pt idx="41358">
                  <c:v>0.001041667</c:v>
                </c:pt>
                <c:pt idx="41359">
                  <c:v>0.001168981</c:v>
                </c:pt>
                <c:pt idx="41360">
                  <c:v>0.00125</c:v>
                </c:pt>
                <c:pt idx="41361">
                  <c:v>0.002743056</c:v>
                </c:pt>
                <c:pt idx="41362">
                  <c:v>0.002430556</c:v>
                </c:pt>
                <c:pt idx="41363">
                  <c:v>0.001168981</c:v>
                </c:pt>
                <c:pt idx="41364">
                  <c:v>0.004166667</c:v>
                </c:pt>
                <c:pt idx="41365">
                  <c:v>0.001712963</c:v>
                </c:pt>
                <c:pt idx="41366">
                  <c:v>0.001354167</c:v>
                </c:pt>
                <c:pt idx="41367">
                  <c:v>0.004201389</c:v>
                </c:pt>
                <c:pt idx="41368">
                  <c:v>0.0025</c:v>
                </c:pt>
                <c:pt idx="41369">
                  <c:v>0.002233796</c:v>
                </c:pt>
                <c:pt idx="41370">
                  <c:v>0.004282407</c:v>
                </c:pt>
                <c:pt idx="41371">
                  <c:v>0.006157407</c:v>
                </c:pt>
                <c:pt idx="41372">
                  <c:v>0.003553241</c:v>
                </c:pt>
                <c:pt idx="41373">
                  <c:v>0.002280093</c:v>
                </c:pt>
                <c:pt idx="41374">
                  <c:v>0.003240741</c:v>
                </c:pt>
                <c:pt idx="41375">
                  <c:v>0.005104167</c:v>
                </c:pt>
                <c:pt idx="41376">
                  <c:v>0.004988426</c:v>
                </c:pt>
                <c:pt idx="41377">
                  <c:v>0.002546296</c:v>
                </c:pt>
                <c:pt idx="41378">
                  <c:v>0.006689815</c:v>
                </c:pt>
                <c:pt idx="41379">
                  <c:v>0.002893519</c:v>
                </c:pt>
                <c:pt idx="41380">
                  <c:v>0.002395833</c:v>
                </c:pt>
                <c:pt idx="41381">
                  <c:v>0.006643519</c:v>
                </c:pt>
                <c:pt idx="41382">
                  <c:v>0.004618056</c:v>
                </c:pt>
                <c:pt idx="41383">
                  <c:v>0.000752315</c:v>
                </c:pt>
                <c:pt idx="41384">
                  <c:v>0.023460648</c:v>
                </c:pt>
                <c:pt idx="41385">
                  <c:v>0.00275463</c:v>
                </c:pt>
                <c:pt idx="41386">
                  <c:v>0.008888889</c:v>
                </c:pt>
                <c:pt idx="41387">
                  <c:v>0.002604167</c:v>
                </c:pt>
                <c:pt idx="41388">
                  <c:v>0.001030093</c:v>
                </c:pt>
                <c:pt idx="41389">
                  <c:v>0.003043981</c:v>
                </c:pt>
                <c:pt idx="41390">
                  <c:v>0.003877315</c:v>
                </c:pt>
                <c:pt idx="41391">
                  <c:v>0.002777778</c:v>
                </c:pt>
                <c:pt idx="41392">
                  <c:v>0.001898148</c:v>
                </c:pt>
                <c:pt idx="41393">
                  <c:v>0.001967593</c:v>
                </c:pt>
                <c:pt idx="41394">
                  <c:v>0.007337963</c:v>
                </c:pt>
                <c:pt idx="41395">
                  <c:v>0.002685185</c:v>
                </c:pt>
                <c:pt idx="41396">
                  <c:v>0.001678241</c:v>
                </c:pt>
                <c:pt idx="41397">
                  <c:v>0.003796296</c:v>
                </c:pt>
                <c:pt idx="41398">
                  <c:v>0.002256944</c:v>
                </c:pt>
                <c:pt idx="41399">
                  <c:v>0.003715278</c:v>
                </c:pt>
                <c:pt idx="41400">
                  <c:v>0.002268519</c:v>
                </c:pt>
                <c:pt idx="41401">
                  <c:v>0.000752315</c:v>
                </c:pt>
                <c:pt idx="41402">
                  <c:v>0.003912037</c:v>
                </c:pt>
                <c:pt idx="41403">
                  <c:v>0.003032407</c:v>
                </c:pt>
                <c:pt idx="41404">
                  <c:v>0.00380787</c:v>
                </c:pt>
                <c:pt idx="41405">
                  <c:v>0.000972222</c:v>
                </c:pt>
                <c:pt idx="41406">
                  <c:v>0.003090278</c:v>
                </c:pt>
                <c:pt idx="41407">
                  <c:v>0.005486111</c:v>
                </c:pt>
                <c:pt idx="41408">
                  <c:v>0.004363426</c:v>
                </c:pt>
                <c:pt idx="41409">
                  <c:v>0.010740741</c:v>
                </c:pt>
                <c:pt idx="41410">
                  <c:v>0.001273148</c:v>
                </c:pt>
                <c:pt idx="41411">
                  <c:v>0.002511574</c:v>
                </c:pt>
                <c:pt idx="41412">
                  <c:v>0.001944444</c:v>
                </c:pt>
                <c:pt idx="41413">
                  <c:v>0.001516204</c:v>
                </c:pt>
                <c:pt idx="41414">
                  <c:v>0.001701389</c:v>
                </c:pt>
                <c:pt idx="41415">
                  <c:v>0.001828704</c:v>
                </c:pt>
                <c:pt idx="41416">
                  <c:v>0.001747685</c:v>
                </c:pt>
                <c:pt idx="41417">
                  <c:v>0.00181713</c:v>
                </c:pt>
                <c:pt idx="41418">
                  <c:v>0.001145833</c:v>
                </c:pt>
                <c:pt idx="41419">
                  <c:v>0.001053241</c:v>
                </c:pt>
                <c:pt idx="41420">
                  <c:v>0.002256944</c:v>
                </c:pt>
                <c:pt idx="41421">
                  <c:v>0.00212963</c:v>
                </c:pt>
                <c:pt idx="41422">
                  <c:v>0.002326389</c:v>
                </c:pt>
                <c:pt idx="41423">
                  <c:v>0.003391204</c:v>
                </c:pt>
                <c:pt idx="41424">
                  <c:v>0.000752315</c:v>
                </c:pt>
                <c:pt idx="41425">
                  <c:v>0.000740741</c:v>
                </c:pt>
                <c:pt idx="41426">
                  <c:v>0.000729167</c:v>
                </c:pt>
                <c:pt idx="41427">
                  <c:v>0.000902778</c:v>
                </c:pt>
                <c:pt idx="41428">
                  <c:v>0.000868056</c:v>
                </c:pt>
                <c:pt idx="41429">
                  <c:v>0.002083333</c:v>
                </c:pt>
                <c:pt idx="41430">
                  <c:v>0.003159722</c:v>
                </c:pt>
                <c:pt idx="41431">
                  <c:v>0.005636574</c:v>
                </c:pt>
                <c:pt idx="41432">
                  <c:v>0.002638889</c:v>
                </c:pt>
                <c:pt idx="41433">
                  <c:v>0.0025</c:v>
                </c:pt>
                <c:pt idx="41434">
                  <c:v>0.000625</c:v>
                </c:pt>
                <c:pt idx="41435">
                  <c:v>0.001608796</c:v>
                </c:pt>
                <c:pt idx="41436">
                  <c:v>0.001180556</c:v>
                </c:pt>
                <c:pt idx="41437">
                  <c:v>0.004699074</c:v>
                </c:pt>
                <c:pt idx="41438">
                  <c:v>0.004328704</c:v>
                </c:pt>
                <c:pt idx="41439">
                  <c:v>0.001944444</c:v>
                </c:pt>
                <c:pt idx="41440">
                  <c:v>0.001122685</c:v>
                </c:pt>
                <c:pt idx="41441">
                  <c:v>0.003263889</c:v>
                </c:pt>
                <c:pt idx="41442">
                  <c:v>0.001828704</c:v>
                </c:pt>
                <c:pt idx="41443">
                  <c:v>0.003159722</c:v>
                </c:pt>
                <c:pt idx="41444">
                  <c:v>0.001203704</c:v>
                </c:pt>
                <c:pt idx="41445">
                  <c:v>0.001041667</c:v>
                </c:pt>
                <c:pt idx="41446">
                  <c:v>0.002314815</c:v>
                </c:pt>
                <c:pt idx="41447">
                  <c:v>0.000613426</c:v>
                </c:pt>
                <c:pt idx="41448">
                  <c:v>0.003449074</c:v>
                </c:pt>
                <c:pt idx="41449">
                  <c:v>0.003194444</c:v>
                </c:pt>
                <c:pt idx="41450">
                  <c:v>0.006145833</c:v>
                </c:pt>
                <c:pt idx="41451">
                  <c:v>0.000833333</c:v>
                </c:pt>
                <c:pt idx="41452">
                  <c:v>0.001342593</c:v>
                </c:pt>
                <c:pt idx="41453">
                  <c:v>0.001458333</c:v>
                </c:pt>
                <c:pt idx="41454">
                  <c:v>0.002916667</c:v>
                </c:pt>
                <c:pt idx="41455">
                  <c:v>0.001979167</c:v>
                </c:pt>
                <c:pt idx="41456">
                  <c:v>0.003969907</c:v>
                </c:pt>
                <c:pt idx="41457">
                  <c:v>0.004849537</c:v>
                </c:pt>
                <c:pt idx="41458">
                  <c:v>0.002916667</c:v>
                </c:pt>
                <c:pt idx="41459">
                  <c:v>0.006180556</c:v>
                </c:pt>
                <c:pt idx="41460">
                  <c:v>0.001712963</c:v>
                </c:pt>
                <c:pt idx="41461">
                  <c:v>0.002314815</c:v>
                </c:pt>
                <c:pt idx="41462">
                  <c:v>0.008611111</c:v>
                </c:pt>
                <c:pt idx="41463">
                  <c:v>0.005069444</c:v>
                </c:pt>
                <c:pt idx="41464">
                  <c:v>0.000844907</c:v>
                </c:pt>
                <c:pt idx="41465">
                  <c:v>0.000717593</c:v>
                </c:pt>
                <c:pt idx="41466">
                  <c:v>0.003738426</c:v>
                </c:pt>
                <c:pt idx="41467">
                  <c:v>0.00150463</c:v>
                </c:pt>
                <c:pt idx="41468">
                  <c:v>0.005405093</c:v>
                </c:pt>
                <c:pt idx="41469">
                  <c:v>0.002199074</c:v>
                </c:pt>
                <c:pt idx="41470">
                  <c:v>0.002685185</c:v>
                </c:pt>
                <c:pt idx="41471">
                  <c:v>0.003645833</c:v>
                </c:pt>
                <c:pt idx="41472">
                  <c:v>0.004861111</c:v>
                </c:pt>
                <c:pt idx="41473">
                  <c:v>0.004641204</c:v>
                </c:pt>
                <c:pt idx="41474">
                  <c:v>0.001655093</c:v>
                </c:pt>
                <c:pt idx="41475">
                  <c:v>0.000914352</c:v>
                </c:pt>
                <c:pt idx="41476">
                  <c:v>0.005752315</c:v>
                </c:pt>
                <c:pt idx="41477">
                  <c:v>0.001006944</c:v>
                </c:pt>
                <c:pt idx="41478">
                  <c:v>0.000532407</c:v>
                </c:pt>
                <c:pt idx="41479">
                  <c:v>0.00119213</c:v>
                </c:pt>
                <c:pt idx="41480">
                  <c:v>0.002175926</c:v>
                </c:pt>
                <c:pt idx="41481">
                  <c:v>0.000914352</c:v>
                </c:pt>
                <c:pt idx="41482">
                  <c:v>0.000601852</c:v>
                </c:pt>
                <c:pt idx="41483">
                  <c:v>0.001828704</c:v>
                </c:pt>
                <c:pt idx="41484">
                  <c:v>0.000787037</c:v>
                </c:pt>
                <c:pt idx="41485">
                  <c:v>0.005914352</c:v>
                </c:pt>
                <c:pt idx="41486">
                  <c:v>0.002222222</c:v>
                </c:pt>
                <c:pt idx="41487">
                  <c:v>0.006770833</c:v>
                </c:pt>
                <c:pt idx="41488">
                  <c:v>0.000960648</c:v>
                </c:pt>
                <c:pt idx="41489">
                  <c:v>0.000613426</c:v>
                </c:pt>
                <c:pt idx="41490">
                  <c:v>0.001770833</c:v>
                </c:pt>
                <c:pt idx="41491">
                  <c:v>0.000474537</c:v>
                </c:pt>
                <c:pt idx="41492">
                  <c:v>0.002002315</c:v>
                </c:pt>
                <c:pt idx="41493">
                  <c:v>0.003229167</c:v>
                </c:pt>
                <c:pt idx="41494">
                  <c:v>0.000543981</c:v>
                </c:pt>
                <c:pt idx="41495">
                  <c:v>0.00150463</c:v>
                </c:pt>
                <c:pt idx="41496">
                  <c:v>0.00087963</c:v>
                </c:pt>
                <c:pt idx="41497">
                  <c:v>0.005543981</c:v>
                </c:pt>
                <c:pt idx="41498">
                  <c:v>0.004768519</c:v>
                </c:pt>
                <c:pt idx="41499">
                  <c:v>0.004166667</c:v>
                </c:pt>
                <c:pt idx="41500">
                  <c:v>0.002800926</c:v>
                </c:pt>
                <c:pt idx="41501">
                  <c:v>0.003368056</c:v>
                </c:pt>
                <c:pt idx="41502">
                  <c:v>0.001863426</c:v>
                </c:pt>
                <c:pt idx="41503">
                  <c:v>0.001030093</c:v>
                </c:pt>
                <c:pt idx="41504">
                  <c:v>0.000902778</c:v>
                </c:pt>
                <c:pt idx="41505">
                  <c:v>0.001481481</c:v>
                </c:pt>
                <c:pt idx="41506">
                  <c:v>0.002777778</c:v>
                </c:pt>
                <c:pt idx="41507">
                  <c:v>0.000914352</c:v>
                </c:pt>
                <c:pt idx="41508">
                  <c:v>0.003634259</c:v>
                </c:pt>
                <c:pt idx="41509">
                  <c:v>0.003738426</c:v>
                </c:pt>
                <c:pt idx="41510">
                  <c:v>0.00087963</c:v>
                </c:pt>
                <c:pt idx="41511">
                  <c:v>0.0009375</c:v>
                </c:pt>
                <c:pt idx="41512">
                  <c:v>0.002141204</c:v>
                </c:pt>
                <c:pt idx="41513">
                  <c:v>0.0021875</c:v>
                </c:pt>
                <c:pt idx="41514">
                  <c:v>0.00119213</c:v>
                </c:pt>
                <c:pt idx="41515">
                  <c:v>0.002824074</c:v>
                </c:pt>
                <c:pt idx="41516">
                  <c:v>0.002152778</c:v>
                </c:pt>
                <c:pt idx="41517">
                  <c:v>0.0059375</c:v>
                </c:pt>
                <c:pt idx="41518">
                  <c:v>0.007222222</c:v>
                </c:pt>
                <c:pt idx="41519">
                  <c:v>0.002974537</c:v>
                </c:pt>
                <c:pt idx="41520">
                  <c:v>0.001655093</c:v>
                </c:pt>
                <c:pt idx="41521">
                  <c:v>0.001331019</c:v>
                </c:pt>
                <c:pt idx="41522">
                  <c:v>0.001967593</c:v>
                </c:pt>
                <c:pt idx="41523">
                  <c:v>0.004155093</c:v>
                </c:pt>
                <c:pt idx="41524">
                  <c:v>0.002280093</c:v>
                </c:pt>
                <c:pt idx="41525">
                  <c:v>0.008101852</c:v>
                </c:pt>
                <c:pt idx="41526">
                  <c:v>0.001446759</c:v>
                </c:pt>
                <c:pt idx="41527">
                  <c:v>0.000740741</c:v>
                </c:pt>
                <c:pt idx="41528">
                  <c:v>0.00181713</c:v>
                </c:pt>
                <c:pt idx="41529">
                  <c:v>0.002997685</c:v>
                </c:pt>
                <c:pt idx="41530">
                  <c:v>0.004421296</c:v>
                </c:pt>
                <c:pt idx="41531">
                  <c:v>0.001782407</c:v>
                </c:pt>
                <c:pt idx="41532">
                  <c:v>0.002453704</c:v>
                </c:pt>
                <c:pt idx="41533">
                  <c:v>0.005150463</c:v>
                </c:pt>
                <c:pt idx="41534">
                  <c:v>0.002731481</c:v>
                </c:pt>
                <c:pt idx="41535">
                  <c:v>0.001712963</c:v>
                </c:pt>
                <c:pt idx="41536">
                  <c:v>0.004606481</c:v>
                </c:pt>
                <c:pt idx="41537">
                  <c:v>0.0009375</c:v>
                </c:pt>
                <c:pt idx="41538">
                  <c:v>0.003402778</c:v>
                </c:pt>
                <c:pt idx="41539">
                  <c:v>0.001377315</c:v>
                </c:pt>
                <c:pt idx="41540">
                  <c:v>0.001261574</c:v>
                </c:pt>
                <c:pt idx="41541">
                  <c:v>0.002395833</c:v>
                </c:pt>
                <c:pt idx="41542">
                  <c:v>0.001875</c:v>
                </c:pt>
                <c:pt idx="41543">
                  <c:v>0.001446759</c:v>
                </c:pt>
                <c:pt idx="41544">
                  <c:v>0.000775463</c:v>
                </c:pt>
                <c:pt idx="41545">
                  <c:v>0.000740741</c:v>
                </c:pt>
                <c:pt idx="41546">
                  <c:v>0.003101852</c:v>
                </c:pt>
                <c:pt idx="41547">
                  <c:v>0.00287037</c:v>
                </c:pt>
                <c:pt idx="41548">
                  <c:v>0.001400463</c:v>
                </c:pt>
                <c:pt idx="41549">
                  <c:v>0.001041667</c:v>
                </c:pt>
                <c:pt idx="41550">
                  <c:v>0.0009375</c:v>
                </c:pt>
                <c:pt idx="41551">
                  <c:v>0.00125</c:v>
                </c:pt>
                <c:pt idx="41552">
                  <c:v>0.000752315</c:v>
                </c:pt>
                <c:pt idx="41553">
                  <c:v>0.004155093</c:v>
                </c:pt>
                <c:pt idx="41554">
                  <c:v>0.002395833</c:v>
                </c:pt>
                <c:pt idx="41555">
                  <c:v>0.002951389</c:v>
                </c:pt>
                <c:pt idx="41556">
                  <c:v>0.007199074</c:v>
                </c:pt>
                <c:pt idx="41557">
                  <c:v>0.002002315</c:v>
                </c:pt>
                <c:pt idx="41558">
                  <c:v>0.003275463</c:v>
                </c:pt>
                <c:pt idx="41559">
                  <c:v>0.001493056</c:v>
                </c:pt>
                <c:pt idx="41560">
                  <c:v>0.004282407</c:v>
                </c:pt>
                <c:pt idx="41561">
                  <c:v>0.000416667</c:v>
                </c:pt>
                <c:pt idx="41562">
                  <c:v>0.003020833</c:v>
                </c:pt>
                <c:pt idx="41563">
                  <c:v>0.001087963</c:v>
                </c:pt>
                <c:pt idx="41564">
                  <c:v>0.000416667</c:v>
                </c:pt>
                <c:pt idx="41565">
                  <c:v>0.002858796</c:v>
                </c:pt>
                <c:pt idx="41566">
                  <c:v>0.001793981</c:v>
                </c:pt>
                <c:pt idx="41567">
                  <c:v>0.002395833</c:v>
                </c:pt>
                <c:pt idx="41568">
                  <c:v>0.004259259</c:v>
                </c:pt>
                <c:pt idx="41569">
                  <c:v>0.000914352</c:v>
                </c:pt>
                <c:pt idx="41570">
                  <c:v>0.000833333</c:v>
                </c:pt>
                <c:pt idx="41571">
                  <c:v>0.000752315</c:v>
                </c:pt>
                <c:pt idx="41572">
                  <c:v>0.000798611</c:v>
                </c:pt>
                <c:pt idx="41573">
                  <c:v>0.001180556</c:v>
                </c:pt>
                <c:pt idx="41574">
                  <c:v>0.002835648</c:v>
                </c:pt>
                <c:pt idx="41575">
                  <c:v>0.001851852</c:v>
                </c:pt>
                <c:pt idx="41576">
                  <c:v>0.005474537</c:v>
                </c:pt>
                <c:pt idx="41577">
                  <c:v>0.001319444</c:v>
                </c:pt>
                <c:pt idx="41578">
                  <c:v>0.000960648</c:v>
                </c:pt>
                <c:pt idx="41579">
                  <c:v>0.002152778</c:v>
                </c:pt>
                <c:pt idx="41580">
                  <c:v>0.001041667</c:v>
                </c:pt>
                <c:pt idx="41581">
                  <c:v>0.0009375</c:v>
                </c:pt>
                <c:pt idx="41582">
                  <c:v>0.003090278</c:v>
                </c:pt>
                <c:pt idx="41583">
                  <c:v>0.001203704</c:v>
                </c:pt>
                <c:pt idx="41584">
                  <c:v>0.001226852</c:v>
                </c:pt>
                <c:pt idx="41585">
                  <c:v>0.005439815</c:v>
                </c:pt>
                <c:pt idx="41586">
                  <c:v>0.001134259</c:v>
                </c:pt>
                <c:pt idx="41587">
                  <c:v>0.003136574</c:v>
                </c:pt>
                <c:pt idx="41588">
                  <c:v>0.001898148</c:v>
                </c:pt>
                <c:pt idx="41589">
                  <c:v>0.001608796</c:v>
                </c:pt>
                <c:pt idx="41590">
                  <c:v>0.002534722</c:v>
                </c:pt>
                <c:pt idx="41591">
                  <c:v>0.000798611</c:v>
                </c:pt>
                <c:pt idx="41592">
                  <c:v>0.001030093</c:v>
                </c:pt>
                <c:pt idx="41593">
                  <c:v>0.003101852</c:v>
                </c:pt>
                <c:pt idx="41594">
                  <c:v>0.002280093</c:v>
                </c:pt>
                <c:pt idx="41595">
                  <c:v>0.0009375</c:v>
                </c:pt>
                <c:pt idx="41596">
                  <c:v>0.000798611</c:v>
                </c:pt>
                <c:pt idx="41597">
                  <c:v>0.00125</c:v>
                </c:pt>
                <c:pt idx="41598">
                  <c:v>0.001122685</c:v>
                </c:pt>
                <c:pt idx="41599">
                  <c:v>0.00306713</c:v>
                </c:pt>
                <c:pt idx="41600">
                  <c:v>0.00181713</c:v>
                </c:pt>
                <c:pt idx="41601">
                  <c:v>0.000324074</c:v>
                </c:pt>
                <c:pt idx="41602">
                  <c:v>0.0059375</c:v>
                </c:pt>
                <c:pt idx="41603">
                  <c:v>0.001053241</c:v>
                </c:pt>
                <c:pt idx="41604">
                  <c:v>0.001388889</c:v>
                </c:pt>
                <c:pt idx="41605">
                  <c:v>0.001261574</c:v>
                </c:pt>
                <c:pt idx="41606">
                  <c:v>0.001331019</c:v>
                </c:pt>
                <c:pt idx="41607">
                  <c:v>0.005671296</c:v>
                </c:pt>
                <c:pt idx="41608">
                  <c:v>0.00087963</c:v>
                </c:pt>
                <c:pt idx="41609">
                  <c:v>0.004259259</c:v>
                </c:pt>
                <c:pt idx="41610">
                  <c:v>0.00099537</c:v>
                </c:pt>
                <c:pt idx="41611">
                  <c:v>0.000891204</c:v>
                </c:pt>
                <c:pt idx="41612">
                  <c:v>0.002453704</c:v>
                </c:pt>
                <c:pt idx="41613">
                  <c:v>0.000949074</c:v>
                </c:pt>
                <c:pt idx="41614">
                  <c:v>0.002094907</c:v>
                </c:pt>
                <c:pt idx="41615">
                  <c:v>0.006145833</c:v>
                </c:pt>
                <c:pt idx="41616">
                  <c:v>0.005972222</c:v>
                </c:pt>
                <c:pt idx="41617">
                  <c:v>0.004375</c:v>
                </c:pt>
                <c:pt idx="41618">
                  <c:v>0.00162037</c:v>
                </c:pt>
                <c:pt idx="41619">
                  <c:v>0.002696759</c:v>
                </c:pt>
                <c:pt idx="41620">
                  <c:v>0.001990741</c:v>
                </c:pt>
                <c:pt idx="41621">
                  <c:v>0.001400463</c:v>
                </c:pt>
                <c:pt idx="41622">
                  <c:v>0.001053241</c:v>
                </c:pt>
                <c:pt idx="41623">
                  <c:v>0.002685185</c:v>
                </c:pt>
                <c:pt idx="41624">
                  <c:v>0.001319444</c:v>
                </c:pt>
                <c:pt idx="41625">
                  <c:v>0.004861111</c:v>
                </c:pt>
                <c:pt idx="41626">
                  <c:v>0.003009259</c:v>
                </c:pt>
                <c:pt idx="41627">
                  <c:v>0.005451389</c:v>
                </c:pt>
                <c:pt idx="41628">
                  <c:v>0.002604167</c:v>
                </c:pt>
                <c:pt idx="41629">
                  <c:v>0.005138889</c:v>
                </c:pt>
                <c:pt idx="41630">
                  <c:v>0.001666667</c:v>
                </c:pt>
                <c:pt idx="41631">
                  <c:v>0.001203704</c:v>
                </c:pt>
                <c:pt idx="41632">
                  <c:v>0.004224537</c:v>
                </c:pt>
                <c:pt idx="41633">
                  <c:v>0.003831019</c:v>
                </c:pt>
                <c:pt idx="41634">
                  <c:v>0.003101852</c:v>
                </c:pt>
                <c:pt idx="41635">
                  <c:v>0.006145833</c:v>
                </c:pt>
                <c:pt idx="41636">
                  <c:v>0.00193287</c:v>
                </c:pt>
                <c:pt idx="41637">
                  <c:v>0.0009375</c:v>
                </c:pt>
                <c:pt idx="41638">
                  <c:v>0.008483796</c:v>
                </c:pt>
                <c:pt idx="41639">
                  <c:v>0.000833333</c:v>
                </c:pt>
                <c:pt idx="41640">
                  <c:v>0.003460648</c:v>
                </c:pt>
                <c:pt idx="41641">
                  <c:v>0.002164352</c:v>
                </c:pt>
                <c:pt idx="41642">
                  <c:v>0.023784722</c:v>
                </c:pt>
                <c:pt idx="41643">
                  <c:v>0.000648148</c:v>
                </c:pt>
                <c:pt idx="41644">
                  <c:v>0.003657407</c:v>
                </c:pt>
                <c:pt idx="41645">
                  <c:v>0.000844907</c:v>
                </c:pt>
                <c:pt idx="41646">
                  <c:v>0.000752315</c:v>
                </c:pt>
                <c:pt idx="41647">
                  <c:v>0.003796296</c:v>
                </c:pt>
                <c:pt idx="41648">
                  <c:v>0.002962963</c:v>
                </c:pt>
                <c:pt idx="41649">
                  <c:v>0.006018519</c:v>
                </c:pt>
                <c:pt idx="41650">
                  <c:v>0.008449074</c:v>
                </c:pt>
                <c:pt idx="41651">
                  <c:v>0.002094907</c:v>
                </c:pt>
                <c:pt idx="41652">
                  <c:v>0.004444444</c:v>
                </c:pt>
                <c:pt idx="41653">
                  <c:v>0.004270833</c:v>
                </c:pt>
                <c:pt idx="41654">
                  <c:v>0.001168981</c:v>
                </c:pt>
                <c:pt idx="41655">
                  <c:v>0.002372685</c:v>
                </c:pt>
                <c:pt idx="41656">
                  <c:v>0.001481481</c:v>
                </c:pt>
                <c:pt idx="41657">
                  <c:v>0.00130787</c:v>
                </c:pt>
                <c:pt idx="41658">
                  <c:v>0.010173611</c:v>
                </c:pt>
                <c:pt idx="41659">
                  <c:v>0.003391204</c:v>
                </c:pt>
                <c:pt idx="41660">
                  <c:v>0.002662037</c:v>
                </c:pt>
                <c:pt idx="41661">
                  <c:v>0.008912037</c:v>
                </c:pt>
                <c:pt idx="41662">
                  <c:v>0.006516204</c:v>
                </c:pt>
                <c:pt idx="41663">
                  <c:v>0.001423611</c:v>
                </c:pt>
                <c:pt idx="41664">
                  <c:v>0.003622685</c:v>
                </c:pt>
                <c:pt idx="41665">
                  <c:v>0.001805556</c:v>
                </c:pt>
                <c:pt idx="41666">
                  <c:v>0.005023148</c:v>
                </c:pt>
                <c:pt idx="41667">
                  <c:v>0.001979167</c:v>
                </c:pt>
                <c:pt idx="41668">
                  <c:v>0.001782407</c:v>
                </c:pt>
                <c:pt idx="41669">
                  <c:v>0.001296296</c:v>
                </c:pt>
                <c:pt idx="41670">
                  <c:v>0.00130787</c:v>
                </c:pt>
                <c:pt idx="41671">
                  <c:v>0.002824074</c:v>
                </c:pt>
                <c:pt idx="41672">
                  <c:v>0.00681713</c:v>
                </c:pt>
                <c:pt idx="41673">
                  <c:v>0.006585648</c:v>
                </c:pt>
                <c:pt idx="41674">
                  <c:v>0.003252315</c:v>
                </c:pt>
                <c:pt idx="41675">
                  <c:v>0.004050926</c:v>
                </c:pt>
                <c:pt idx="41676">
                  <c:v>0.005277778</c:v>
                </c:pt>
                <c:pt idx="41677">
                  <c:v>0.002534722</c:v>
                </c:pt>
                <c:pt idx="41678">
                  <c:v>0.005752315</c:v>
                </c:pt>
                <c:pt idx="41679">
                  <c:v>0.00255787</c:v>
                </c:pt>
                <c:pt idx="41680">
                  <c:v>0.007743056</c:v>
                </c:pt>
                <c:pt idx="41681">
                  <c:v>0.001539352</c:v>
                </c:pt>
                <c:pt idx="41682">
                  <c:v>0.001145833</c:v>
                </c:pt>
                <c:pt idx="41683">
                  <c:v>0.003344907</c:v>
                </c:pt>
                <c:pt idx="41684">
                  <c:v>0.001064815</c:v>
                </c:pt>
                <c:pt idx="41685">
                  <c:v>0.001030093</c:v>
                </c:pt>
                <c:pt idx="41686">
                  <c:v>0.001122685</c:v>
                </c:pt>
                <c:pt idx="41687">
                  <c:v>0.00244213</c:v>
                </c:pt>
                <c:pt idx="41688">
                  <c:v>0.000949074</c:v>
                </c:pt>
                <c:pt idx="41689">
                  <c:v>0.004560185</c:v>
                </c:pt>
                <c:pt idx="41690">
                  <c:v>0.006793981</c:v>
                </c:pt>
                <c:pt idx="41691">
                  <c:v>0.006215278</c:v>
                </c:pt>
                <c:pt idx="41692">
                  <c:v>0.001701389</c:v>
                </c:pt>
                <c:pt idx="41693">
                  <c:v>0.005902778</c:v>
                </c:pt>
                <c:pt idx="41694">
                  <c:v>0.0040625</c:v>
                </c:pt>
                <c:pt idx="41695">
                  <c:v>0.002673611</c:v>
                </c:pt>
                <c:pt idx="41696">
                  <c:v>0.003171296</c:v>
                </c:pt>
                <c:pt idx="41697">
                  <c:v>0.009259259</c:v>
                </c:pt>
                <c:pt idx="41698">
                  <c:v>0.003587963</c:v>
                </c:pt>
                <c:pt idx="41699">
                  <c:v>0.001238426</c:v>
                </c:pt>
                <c:pt idx="41700">
                  <c:v>0.001134259</c:v>
                </c:pt>
                <c:pt idx="41701">
                  <c:v>0.000659722</c:v>
                </c:pt>
                <c:pt idx="41702">
                  <c:v>0.002326389</c:v>
                </c:pt>
                <c:pt idx="41703">
                  <c:v>0.003391204</c:v>
                </c:pt>
                <c:pt idx="41704">
                  <c:v>0.005729167</c:v>
                </c:pt>
                <c:pt idx="41705">
                  <c:v>0.002476852</c:v>
                </c:pt>
                <c:pt idx="41706">
                  <c:v>0.002384259</c:v>
                </c:pt>
                <c:pt idx="41707">
                  <c:v>0.00255787</c:v>
                </c:pt>
                <c:pt idx="41708">
                  <c:v>0.003020833</c:v>
                </c:pt>
                <c:pt idx="41709">
                  <c:v>0.001956019</c:v>
                </c:pt>
                <c:pt idx="41710">
                  <c:v>0.002534722</c:v>
                </c:pt>
                <c:pt idx="41711">
                  <c:v>0.001909722</c:v>
                </c:pt>
                <c:pt idx="41712">
                  <c:v>0.005150463</c:v>
                </c:pt>
                <c:pt idx="41713">
                  <c:v>0.00193287</c:v>
                </c:pt>
                <c:pt idx="41714">
                  <c:v>0.003009259</c:v>
                </c:pt>
                <c:pt idx="41715">
                  <c:v>0.001585648</c:v>
                </c:pt>
                <c:pt idx="41716">
                  <c:v>0.006006944</c:v>
                </c:pt>
                <c:pt idx="41717">
                  <c:v>0.002696759</c:v>
                </c:pt>
                <c:pt idx="41718">
                  <c:v>0.00087963</c:v>
                </c:pt>
                <c:pt idx="41719">
                  <c:v>0.00162037</c:v>
                </c:pt>
                <c:pt idx="41720">
                  <c:v>0.00125</c:v>
                </c:pt>
                <c:pt idx="41721">
                  <c:v>0.00462963</c:v>
                </c:pt>
                <c:pt idx="41722">
                  <c:v>0.002210648</c:v>
                </c:pt>
                <c:pt idx="41723">
                  <c:v>0.004872685</c:v>
                </c:pt>
                <c:pt idx="41724">
                  <c:v>0.004351852</c:v>
                </c:pt>
                <c:pt idx="41725">
                  <c:v>0.003449074</c:v>
                </c:pt>
                <c:pt idx="41726">
                  <c:v>0.001400463</c:v>
                </c:pt>
                <c:pt idx="41727">
                  <c:v>0.005497685</c:v>
                </c:pt>
                <c:pt idx="41728">
                  <c:v>0.003194444</c:v>
                </c:pt>
                <c:pt idx="41729">
                  <c:v>0.000821759</c:v>
                </c:pt>
                <c:pt idx="41730">
                  <c:v>0.004560185</c:v>
                </c:pt>
                <c:pt idx="41731">
                  <c:v>0.006585648</c:v>
                </c:pt>
                <c:pt idx="41732">
                  <c:v>0.002708333</c:v>
                </c:pt>
                <c:pt idx="41733">
                  <c:v>0.004722222</c:v>
                </c:pt>
                <c:pt idx="41734">
                  <c:v>0.002476852</c:v>
                </c:pt>
                <c:pt idx="41735">
                  <c:v>0.001215278</c:v>
                </c:pt>
                <c:pt idx="41736">
                  <c:v>0.003993056</c:v>
                </c:pt>
                <c:pt idx="41737">
                  <c:v>0.004594907</c:v>
                </c:pt>
                <c:pt idx="41738">
                  <c:v>0.005648148</c:v>
                </c:pt>
                <c:pt idx="41739">
                  <c:v>0.00375</c:v>
                </c:pt>
                <c:pt idx="41740">
                  <c:v>0.003981481</c:v>
                </c:pt>
                <c:pt idx="41741">
                  <c:v>0.004305556</c:v>
                </c:pt>
                <c:pt idx="41742">
                  <c:v>0.006886574</c:v>
                </c:pt>
                <c:pt idx="41743">
                  <c:v>0.003553241</c:v>
                </c:pt>
                <c:pt idx="41744">
                  <c:v>0.005914352</c:v>
                </c:pt>
                <c:pt idx="41745">
                  <c:v>0.005717593</c:v>
                </c:pt>
                <c:pt idx="41746">
                  <c:v>0.003206019</c:v>
                </c:pt>
                <c:pt idx="41747">
                  <c:v>0.003981481</c:v>
                </c:pt>
                <c:pt idx="41748">
                  <c:v>0.001678241</c:v>
                </c:pt>
                <c:pt idx="41749">
                  <c:v>0.002581019</c:v>
                </c:pt>
                <c:pt idx="41750">
                  <c:v>0.003217593</c:v>
                </c:pt>
                <c:pt idx="41751">
                  <c:v>0.002997685</c:v>
                </c:pt>
                <c:pt idx="41752">
                  <c:v>0.001215278</c:v>
                </c:pt>
                <c:pt idx="41753">
                  <c:v>0.000972222</c:v>
                </c:pt>
                <c:pt idx="41754">
                  <c:v>0.002141204</c:v>
                </c:pt>
                <c:pt idx="41755">
                  <c:v>0.001238426</c:v>
                </c:pt>
                <c:pt idx="41756">
                  <c:v>0.003194444</c:v>
                </c:pt>
                <c:pt idx="41757">
                  <c:v>0.003958333</c:v>
                </c:pt>
                <c:pt idx="41758">
                  <c:v>0.002662037</c:v>
                </c:pt>
                <c:pt idx="41759">
                  <c:v>0.002303241</c:v>
                </c:pt>
                <c:pt idx="41760">
                  <c:v>0.001041667</c:v>
                </c:pt>
                <c:pt idx="41761">
                  <c:v>0.00375</c:v>
                </c:pt>
                <c:pt idx="41762">
                  <c:v>0.001412037</c:v>
                </c:pt>
                <c:pt idx="41763">
                  <c:v>0.001111111</c:v>
                </c:pt>
                <c:pt idx="41764">
                  <c:v>0.003009259</c:v>
                </c:pt>
                <c:pt idx="41765">
                  <c:v>0.0015625</c:v>
                </c:pt>
                <c:pt idx="41766">
                  <c:v>0.001493056</c:v>
                </c:pt>
                <c:pt idx="41767">
                  <c:v>0.003923611</c:v>
                </c:pt>
                <c:pt idx="41768">
                  <c:v>0.001689815</c:v>
                </c:pt>
                <c:pt idx="41769">
                  <c:v>0.002453704</c:v>
                </c:pt>
                <c:pt idx="41770">
                  <c:v>0.003888889</c:v>
                </c:pt>
                <c:pt idx="41771">
                  <c:v>0.003298611</c:v>
                </c:pt>
                <c:pt idx="41772">
                  <c:v>0.001053241</c:v>
                </c:pt>
                <c:pt idx="41773">
                  <c:v>0.001828704</c:v>
                </c:pt>
                <c:pt idx="41774">
                  <c:v>0.001053241</c:v>
                </c:pt>
                <c:pt idx="41775">
                  <c:v>0.00130787</c:v>
                </c:pt>
                <c:pt idx="41776">
                  <c:v>0.002430556</c:v>
                </c:pt>
                <c:pt idx="41777">
                  <c:v>0.00125</c:v>
                </c:pt>
                <c:pt idx="41778">
                  <c:v>0.001157407</c:v>
                </c:pt>
                <c:pt idx="41779">
                  <c:v>0.001226852</c:v>
                </c:pt>
                <c:pt idx="41780">
                  <c:v>0.002777778</c:v>
                </c:pt>
                <c:pt idx="41781">
                  <c:v>0.002777778</c:v>
                </c:pt>
                <c:pt idx="41782">
                  <c:v>0.007615741</c:v>
                </c:pt>
                <c:pt idx="41783">
                  <c:v>0.003356481</c:v>
                </c:pt>
                <c:pt idx="41784">
                  <c:v>0.003877315</c:v>
                </c:pt>
                <c:pt idx="41785">
                  <c:v>0.001793981</c:v>
                </c:pt>
                <c:pt idx="41786">
                  <c:v>0.001145833</c:v>
                </c:pt>
                <c:pt idx="41787">
                  <c:v>0.001296296</c:v>
                </c:pt>
                <c:pt idx="41788">
                  <c:v>0.002141204</c:v>
                </c:pt>
                <c:pt idx="41789">
                  <c:v>0.000983796</c:v>
                </c:pt>
                <c:pt idx="41790">
                  <c:v>0.004560185</c:v>
                </c:pt>
                <c:pt idx="41791">
                  <c:v>0.011122685</c:v>
                </c:pt>
                <c:pt idx="41792">
                  <c:v>0.001863426</c:v>
                </c:pt>
                <c:pt idx="41793">
                  <c:v>0.001967593</c:v>
                </c:pt>
                <c:pt idx="41794">
                  <c:v>0.008356481</c:v>
                </c:pt>
                <c:pt idx="41795">
                  <c:v>0.001736111</c:v>
                </c:pt>
                <c:pt idx="41796">
                  <c:v>0.022708333</c:v>
                </c:pt>
                <c:pt idx="41797">
                  <c:v>0.002488426</c:v>
                </c:pt>
                <c:pt idx="41798">
                  <c:v>0.001238426</c:v>
                </c:pt>
                <c:pt idx="41799">
                  <c:v>0.002002315</c:v>
                </c:pt>
                <c:pt idx="41800">
                  <c:v>0.001030093</c:v>
                </c:pt>
                <c:pt idx="41801">
                  <c:v>0.010127315</c:v>
                </c:pt>
                <c:pt idx="41802">
                  <c:v>0.002407407</c:v>
                </c:pt>
                <c:pt idx="41803">
                  <c:v>0.001458333</c:v>
                </c:pt>
                <c:pt idx="41804">
                  <c:v>0.001053241</c:v>
                </c:pt>
                <c:pt idx="41805">
                  <c:v>0.001226852</c:v>
                </c:pt>
                <c:pt idx="41806">
                  <c:v>0.00119213</c:v>
                </c:pt>
                <c:pt idx="41807">
                  <c:v>0.010706019</c:v>
                </c:pt>
                <c:pt idx="41808">
                  <c:v>0.001261574</c:v>
                </c:pt>
                <c:pt idx="41809">
                  <c:v>0.002175926</c:v>
                </c:pt>
                <c:pt idx="41810">
                  <c:v>0.019699074</c:v>
                </c:pt>
                <c:pt idx="41811">
                  <c:v>0.001770833</c:v>
                </c:pt>
                <c:pt idx="41812">
                  <c:v>0.001226852</c:v>
                </c:pt>
                <c:pt idx="41813">
                  <c:v>0.001759259</c:v>
                </c:pt>
                <c:pt idx="41814">
                  <c:v>0.001956019</c:v>
                </c:pt>
                <c:pt idx="41815">
                  <c:v>0.002048611</c:v>
                </c:pt>
                <c:pt idx="41816">
                  <c:v>0.01150463</c:v>
                </c:pt>
                <c:pt idx="41817">
                  <c:v>0.00337963</c:v>
                </c:pt>
                <c:pt idx="41818">
                  <c:v>0.004479167</c:v>
                </c:pt>
                <c:pt idx="41819">
                  <c:v>0.001145833</c:v>
                </c:pt>
                <c:pt idx="41820">
                  <c:v>0.003090278</c:v>
                </c:pt>
                <c:pt idx="41821">
                  <c:v>0.007604167</c:v>
                </c:pt>
                <c:pt idx="41822">
                  <c:v>0.002847222</c:v>
                </c:pt>
                <c:pt idx="41823">
                  <c:v>0.007094907</c:v>
                </c:pt>
                <c:pt idx="41824">
                  <c:v>0.00130787</c:v>
                </c:pt>
                <c:pt idx="41825">
                  <c:v>0.006284722</c:v>
                </c:pt>
                <c:pt idx="41826">
                  <c:v>0.00025463</c:v>
                </c:pt>
                <c:pt idx="41827">
                  <c:v>0.010300926</c:v>
                </c:pt>
                <c:pt idx="41828">
                  <c:v>0.003090278</c:v>
                </c:pt>
                <c:pt idx="41829">
                  <c:v>0.001331019</c:v>
                </c:pt>
                <c:pt idx="41830">
                  <c:v>0.012777778</c:v>
                </c:pt>
                <c:pt idx="41831">
                  <c:v>0.017951389</c:v>
                </c:pt>
                <c:pt idx="41832">
                  <c:v>0.008946759</c:v>
                </c:pt>
                <c:pt idx="41833">
                  <c:v>0.000960648</c:v>
                </c:pt>
                <c:pt idx="41834">
                  <c:v>0.001840278</c:v>
                </c:pt>
                <c:pt idx="41835">
                  <c:v>0.002002315</c:v>
                </c:pt>
                <c:pt idx="41836">
                  <c:v>0.002766204</c:v>
                </c:pt>
                <c:pt idx="41837">
                  <c:v>0.004270833</c:v>
                </c:pt>
                <c:pt idx="41838">
                  <c:v>0.015659722</c:v>
                </c:pt>
                <c:pt idx="41839">
                  <c:v>0.003460648</c:v>
                </c:pt>
                <c:pt idx="41840">
                  <c:v>0.002372685</c:v>
                </c:pt>
                <c:pt idx="41841">
                  <c:v>0.000717593</c:v>
                </c:pt>
                <c:pt idx="41842">
                  <c:v>0.001053241</c:v>
                </c:pt>
                <c:pt idx="41843">
                  <c:v>0.003020833</c:v>
                </c:pt>
                <c:pt idx="41844">
                  <c:v>0.001944444</c:v>
                </c:pt>
                <c:pt idx="41845">
                  <c:v>0.000636574</c:v>
                </c:pt>
                <c:pt idx="41846">
                  <c:v>0.00568287</c:v>
                </c:pt>
                <c:pt idx="41847">
                  <c:v>0.001666667</c:v>
                </c:pt>
                <c:pt idx="41848">
                  <c:v>0.001215278</c:v>
                </c:pt>
                <c:pt idx="41849">
                  <c:v>0.008009259</c:v>
                </c:pt>
                <c:pt idx="41850">
                  <c:v>0.004618056</c:v>
                </c:pt>
                <c:pt idx="41851">
                  <c:v>0.001608796</c:v>
                </c:pt>
                <c:pt idx="41852">
                  <c:v>0.001319444</c:v>
                </c:pt>
                <c:pt idx="41853">
                  <c:v>0.000740741</c:v>
                </c:pt>
                <c:pt idx="41854">
                  <c:v>0.000983796</c:v>
                </c:pt>
                <c:pt idx="41855">
                  <c:v>0.000856481</c:v>
                </c:pt>
                <c:pt idx="41856">
                  <c:v>0.000914352</c:v>
                </c:pt>
                <c:pt idx="41857">
                  <c:v>0.002430556</c:v>
                </c:pt>
                <c:pt idx="41858">
                  <c:v>0.002800926</c:v>
                </c:pt>
                <c:pt idx="41859">
                  <c:v>0.005787037</c:v>
                </c:pt>
                <c:pt idx="41860">
                  <c:v>0.003460648</c:v>
                </c:pt>
                <c:pt idx="41861">
                  <c:v>0.003402778</c:v>
                </c:pt>
                <c:pt idx="41862">
                  <c:v>0.000925926</c:v>
                </c:pt>
                <c:pt idx="41863">
                  <c:v>0.003946759</c:v>
                </c:pt>
                <c:pt idx="41864">
                  <c:v>0.001006944</c:v>
                </c:pt>
                <c:pt idx="41865">
                  <c:v>0.003657407</c:v>
                </c:pt>
                <c:pt idx="41866">
                  <c:v>0.001840278</c:v>
                </c:pt>
                <c:pt idx="41867">
                  <c:v>0.000868056</c:v>
                </c:pt>
                <c:pt idx="41868">
                  <c:v>0.001597222</c:v>
                </c:pt>
                <c:pt idx="41869">
                  <c:v>0.001550926</c:v>
                </c:pt>
                <c:pt idx="41870">
                  <c:v>0.001354167</c:v>
                </c:pt>
                <c:pt idx="41871">
                  <c:v>0.002256944</c:v>
                </c:pt>
                <c:pt idx="41872">
                  <c:v>0.006770833</c:v>
                </c:pt>
                <c:pt idx="41873">
                  <c:v>0.002708333</c:v>
                </c:pt>
                <c:pt idx="41874">
                  <c:v>0.003634259</c:v>
                </c:pt>
                <c:pt idx="41875">
                  <c:v>0.004988426</c:v>
                </c:pt>
                <c:pt idx="41876">
                  <c:v>0.011481481</c:v>
                </c:pt>
                <c:pt idx="41877">
                  <c:v>0.003530093</c:v>
                </c:pt>
                <c:pt idx="41878">
                  <c:v>0.00099537</c:v>
                </c:pt>
                <c:pt idx="41879">
                  <c:v>0.008796296</c:v>
                </c:pt>
                <c:pt idx="41880">
                  <c:v>0.00224537</c:v>
                </c:pt>
                <c:pt idx="41881">
                  <c:v>0.00349537</c:v>
                </c:pt>
                <c:pt idx="41882">
                  <c:v>0.000763889</c:v>
                </c:pt>
                <c:pt idx="41883">
                  <c:v>0.002303241</c:v>
                </c:pt>
                <c:pt idx="41884">
                  <c:v>0.001388889</c:v>
                </c:pt>
                <c:pt idx="41885">
                  <c:v>0.002488426</c:v>
                </c:pt>
                <c:pt idx="41886">
                  <c:v>0.002743056</c:v>
                </c:pt>
                <c:pt idx="41887">
                  <c:v>0.001944444</c:v>
                </c:pt>
                <c:pt idx="41888">
                  <c:v>0.003715278</c:v>
                </c:pt>
                <c:pt idx="41889">
                  <c:v>0.004571759</c:v>
                </c:pt>
                <c:pt idx="41890">
                  <c:v>0.002986111</c:v>
                </c:pt>
                <c:pt idx="41891">
                  <c:v>0.002893519</c:v>
                </c:pt>
                <c:pt idx="41892">
                  <c:v>0.001145833</c:v>
                </c:pt>
                <c:pt idx="41893">
                  <c:v>0.005520833</c:v>
                </c:pt>
                <c:pt idx="41894">
                  <c:v>0.000775463</c:v>
                </c:pt>
                <c:pt idx="41895">
                  <c:v>0.0009375</c:v>
                </c:pt>
                <c:pt idx="41896">
                  <c:v>0.00275463</c:v>
                </c:pt>
                <c:pt idx="41897">
                  <c:v>0.001168981</c:v>
                </c:pt>
                <c:pt idx="41898">
                  <c:v>0.001041667</c:v>
                </c:pt>
                <c:pt idx="41899">
                  <c:v>0.000949074</c:v>
                </c:pt>
                <c:pt idx="41900">
                  <c:v>0.001585648</c:v>
                </c:pt>
                <c:pt idx="41901">
                  <c:v>0.001759259</c:v>
                </c:pt>
                <c:pt idx="41902">
                  <c:v>0.002476852</c:v>
                </c:pt>
                <c:pt idx="41903">
                  <c:v>0.005810185</c:v>
                </c:pt>
                <c:pt idx="41904">
                  <c:v>0.00224537</c:v>
                </c:pt>
                <c:pt idx="41905">
                  <c:v>0.009826389</c:v>
                </c:pt>
                <c:pt idx="41906">
                  <c:v>0.004421296</c:v>
                </c:pt>
                <c:pt idx="41907">
                  <c:v>0.005347222</c:v>
                </c:pt>
                <c:pt idx="41908">
                  <c:v>0.001053241</c:v>
                </c:pt>
                <c:pt idx="41909">
                  <c:v>0.001851852</c:v>
                </c:pt>
                <c:pt idx="41910">
                  <c:v>0.000960648</c:v>
                </c:pt>
                <c:pt idx="41911">
                  <c:v>0.001400463</c:v>
                </c:pt>
                <c:pt idx="41912">
                  <c:v>0.002488426</c:v>
                </c:pt>
                <c:pt idx="41913">
                  <c:v>0.001018519</c:v>
                </c:pt>
                <c:pt idx="41914">
                  <c:v>0.001030093</c:v>
                </c:pt>
                <c:pt idx="41915">
                  <c:v>0.002372685</c:v>
                </c:pt>
                <c:pt idx="41916">
                  <c:v>0.004722222</c:v>
                </c:pt>
                <c:pt idx="41917">
                  <c:v>0.001666667</c:v>
                </c:pt>
                <c:pt idx="41918">
                  <c:v>0.008425926</c:v>
                </c:pt>
                <c:pt idx="41919">
                  <c:v>0.000729167</c:v>
                </c:pt>
                <c:pt idx="41920">
                  <c:v>0.006087963</c:v>
                </c:pt>
                <c:pt idx="41921">
                  <c:v>0.001111111</c:v>
                </c:pt>
                <c:pt idx="41922">
                  <c:v>0.004444444</c:v>
                </c:pt>
                <c:pt idx="41923">
                  <c:v>0.001446759</c:v>
                </c:pt>
                <c:pt idx="41924">
                  <c:v>0.00662037</c:v>
                </c:pt>
                <c:pt idx="41925">
                  <c:v>0.005555556</c:v>
                </c:pt>
                <c:pt idx="41926">
                  <c:v>0.003425926</c:v>
                </c:pt>
                <c:pt idx="41927">
                  <c:v>0.008009259</c:v>
                </c:pt>
                <c:pt idx="41928">
                  <c:v>0.001030093</c:v>
                </c:pt>
                <c:pt idx="41929">
                  <c:v>0.003738426</c:v>
                </c:pt>
                <c:pt idx="41930">
                  <c:v>0.002210648</c:v>
                </c:pt>
                <c:pt idx="41931">
                  <c:v>0.004293981</c:v>
                </c:pt>
                <c:pt idx="41932">
                  <c:v>0.00150463</c:v>
                </c:pt>
                <c:pt idx="41933">
                  <c:v>0.002326389</c:v>
                </c:pt>
                <c:pt idx="41934">
                  <c:v>0.010034722</c:v>
                </c:pt>
                <c:pt idx="41935">
                  <c:v>0.001041667</c:v>
                </c:pt>
                <c:pt idx="41936">
                  <c:v>0.003356481</c:v>
                </c:pt>
                <c:pt idx="41937">
                  <c:v>0.003483796</c:v>
                </c:pt>
                <c:pt idx="41938">
                  <c:v>0.000844907</c:v>
                </c:pt>
                <c:pt idx="41939">
                  <c:v>0.002083333</c:v>
                </c:pt>
                <c:pt idx="41940">
                  <c:v>0.003136574</c:v>
                </c:pt>
                <c:pt idx="41941">
                  <c:v>0.001018519</c:v>
                </c:pt>
                <c:pt idx="41942">
                  <c:v>0.000844907</c:v>
                </c:pt>
                <c:pt idx="41943">
                  <c:v>0.006076389</c:v>
                </c:pt>
                <c:pt idx="41944">
                  <c:v>0.002581019</c:v>
                </c:pt>
                <c:pt idx="41945">
                  <c:v>0.003877315</c:v>
                </c:pt>
                <c:pt idx="41946">
                  <c:v>0.016041667</c:v>
                </c:pt>
                <c:pt idx="41947">
                  <c:v>0.001041667</c:v>
                </c:pt>
                <c:pt idx="41948">
                  <c:v>0.004074074</c:v>
                </c:pt>
                <c:pt idx="41949">
                  <c:v>0.00130787</c:v>
                </c:pt>
                <c:pt idx="41950">
                  <c:v>0.001701389</c:v>
                </c:pt>
                <c:pt idx="41951">
                  <c:v>0.004664352</c:v>
                </c:pt>
                <c:pt idx="41952">
                  <c:v>0.0021875</c:v>
                </c:pt>
                <c:pt idx="41953">
                  <c:v>0.001759259</c:v>
                </c:pt>
                <c:pt idx="41954">
                  <c:v>0.001712963</c:v>
                </c:pt>
                <c:pt idx="41955">
                  <c:v>0.002997685</c:v>
                </c:pt>
                <c:pt idx="41956">
                  <c:v>0.000902778</c:v>
                </c:pt>
                <c:pt idx="41957">
                  <c:v>0.001064815</c:v>
                </c:pt>
                <c:pt idx="41958">
                  <c:v>0.001122685</c:v>
                </c:pt>
                <c:pt idx="41959">
                  <c:v>0.002708333</c:v>
                </c:pt>
                <c:pt idx="41960">
                  <c:v>0.007719907</c:v>
                </c:pt>
                <c:pt idx="41961">
                  <c:v>0.001585648</c:v>
                </c:pt>
                <c:pt idx="41962">
                  <c:v>0.001770833</c:v>
                </c:pt>
                <c:pt idx="41963">
                  <c:v>0.007824074</c:v>
                </c:pt>
                <c:pt idx="41964">
                  <c:v>0.007071759</c:v>
                </c:pt>
                <c:pt idx="41965">
                  <c:v>0.003078704</c:v>
                </c:pt>
                <c:pt idx="41966">
                  <c:v>0.012800926</c:v>
                </c:pt>
                <c:pt idx="41967">
                  <c:v>0.002094907</c:v>
                </c:pt>
                <c:pt idx="41968">
                  <c:v>0.000914352</c:v>
                </c:pt>
                <c:pt idx="41969">
                  <c:v>0.003020833</c:v>
                </c:pt>
                <c:pt idx="41970">
                  <c:v>0.003101852</c:v>
                </c:pt>
                <c:pt idx="41971">
                  <c:v>0.001215278</c:v>
                </c:pt>
                <c:pt idx="41972">
                  <c:v>0.005914352</c:v>
                </c:pt>
                <c:pt idx="41973">
                  <c:v>0.001597222</c:v>
                </c:pt>
                <c:pt idx="41974">
                  <c:v>0.002083333</c:v>
                </c:pt>
                <c:pt idx="41975">
                  <c:v>0.001064815</c:v>
                </c:pt>
                <c:pt idx="41976">
                  <c:v>0.008865741</c:v>
                </c:pt>
                <c:pt idx="41977">
                  <c:v>0.001145833</c:v>
                </c:pt>
                <c:pt idx="41978">
                  <c:v>0.001145833</c:v>
                </c:pt>
                <c:pt idx="41979">
                  <c:v>0.001099537</c:v>
                </c:pt>
                <c:pt idx="41980">
                  <c:v>0.001018519</c:v>
                </c:pt>
                <c:pt idx="41981">
                  <c:v>0.002905093</c:v>
                </c:pt>
                <c:pt idx="41982">
                  <c:v>0.0015625</c:v>
                </c:pt>
                <c:pt idx="41983">
                  <c:v>0.000729167</c:v>
                </c:pt>
                <c:pt idx="41984">
                  <c:v>0.003541667</c:v>
                </c:pt>
                <c:pt idx="41985">
                  <c:v>0.000706019</c:v>
                </c:pt>
                <c:pt idx="41986">
                  <c:v>0.000902778</c:v>
                </c:pt>
                <c:pt idx="41987">
                  <c:v>0.001134259</c:v>
                </c:pt>
                <c:pt idx="41988">
                  <c:v>0.00193287</c:v>
                </c:pt>
                <c:pt idx="41989">
                  <c:v>0.001388889</c:v>
                </c:pt>
                <c:pt idx="41990">
                  <c:v>0.001064815</c:v>
                </c:pt>
                <c:pt idx="41991">
                  <c:v>0.004756944</c:v>
                </c:pt>
                <c:pt idx="41992">
                  <c:v>0.000914352</c:v>
                </c:pt>
                <c:pt idx="41993">
                  <c:v>0.014189815</c:v>
                </c:pt>
                <c:pt idx="41994">
                  <c:v>0.002800926</c:v>
                </c:pt>
                <c:pt idx="41995">
                  <c:v>0.009780093</c:v>
                </c:pt>
                <c:pt idx="41996">
                  <c:v>0.002627315</c:v>
                </c:pt>
                <c:pt idx="41997">
                  <c:v>0.002106481</c:v>
                </c:pt>
                <c:pt idx="41998">
                  <c:v>0.002465278</c:v>
                </c:pt>
                <c:pt idx="41999">
                  <c:v>0.003298611</c:v>
                </c:pt>
                <c:pt idx="42000">
                  <c:v>0.002314815</c:v>
                </c:pt>
                <c:pt idx="42001">
                  <c:v>0.001956019</c:v>
                </c:pt>
                <c:pt idx="42002">
                  <c:v>0.00255787</c:v>
                </c:pt>
                <c:pt idx="42003">
                  <c:v>0.002430556</c:v>
                </c:pt>
                <c:pt idx="42004">
                  <c:v>0.000868056</c:v>
                </c:pt>
                <c:pt idx="42005">
                  <c:v>0.004675926</c:v>
                </c:pt>
                <c:pt idx="42006">
                  <c:v>0.018206019</c:v>
                </c:pt>
                <c:pt idx="42007">
                  <c:v>0.01037037</c:v>
                </c:pt>
                <c:pt idx="42008">
                  <c:v>0.003483796</c:v>
                </c:pt>
                <c:pt idx="42009">
                  <c:v>0.002361111</c:v>
                </c:pt>
                <c:pt idx="42010">
                  <c:v>0.011608796</c:v>
                </c:pt>
                <c:pt idx="42011">
                  <c:v>0.001423611</c:v>
                </c:pt>
                <c:pt idx="42012">
                  <c:v>0.000902778</c:v>
                </c:pt>
                <c:pt idx="42013">
                  <c:v>0.001388889</c:v>
                </c:pt>
                <c:pt idx="42014">
                  <c:v>0.0025</c:v>
                </c:pt>
                <c:pt idx="42015">
                  <c:v>0.002326389</c:v>
                </c:pt>
                <c:pt idx="42016">
                  <c:v>0.000972222</c:v>
                </c:pt>
                <c:pt idx="42017">
                  <c:v>0.011087963</c:v>
                </c:pt>
                <c:pt idx="42018">
                  <c:v>0.001689815</c:v>
                </c:pt>
                <c:pt idx="42019">
                  <c:v>0.001354167</c:v>
                </c:pt>
                <c:pt idx="42020">
                  <c:v>0.00130787</c:v>
                </c:pt>
                <c:pt idx="42021">
                  <c:v>0.001203704</c:v>
                </c:pt>
                <c:pt idx="42022">
                  <c:v>0.008414352</c:v>
                </c:pt>
                <c:pt idx="42023">
                  <c:v>0.004675926</c:v>
                </c:pt>
                <c:pt idx="42024">
                  <c:v>0.000914352</c:v>
                </c:pt>
                <c:pt idx="42025">
                  <c:v>0.00125</c:v>
                </c:pt>
                <c:pt idx="42026">
                  <c:v>0.000821759</c:v>
                </c:pt>
                <c:pt idx="42027">
                  <c:v>0.001412037</c:v>
                </c:pt>
                <c:pt idx="42028">
                  <c:v>0.000925926</c:v>
                </c:pt>
                <c:pt idx="42029">
                  <c:v>0.006886574</c:v>
                </c:pt>
                <c:pt idx="42030">
                  <c:v>0.003356481</c:v>
                </c:pt>
                <c:pt idx="42031">
                  <c:v>0.001921296</c:v>
                </c:pt>
                <c:pt idx="42032">
                  <c:v>0.007314815</c:v>
                </c:pt>
                <c:pt idx="42033">
                  <c:v>0.005104167</c:v>
                </c:pt>
                <c:pt idx="42034">
                  <c:v>0.00099537</c:v>
                </c:pt>
                <c:pt idx="42035">
                  <c:v>0.000844907</c:v>
                </c:pt>
                <c:pt idx="42036">
                  <c:v>0.001446759</c:v>
                </c:pt>
                <c:pt idx="42037">
                  <c:v>0.003240741</c:v>
                </c:pt>
                <c:pt idx="42038">
                  <c:v>0.00119213</c:v>
                </c:pt>
                <c:pt idx="42039">
                  <c:v>0.001597222</c:v>
                </c:pt>
                <c:pt idx="42040">
                  <c:v>0.001990741</c:v>
                </c:pt>
                <c:pt idx="42041">
                  <c:v>0.007337963</c:v>
                </c:pt>
                <c:pt idx="42042">
                  <c:v>0.002384259</c:v>
                </c:pt>
                <c:pt idx="42043">
                  <c:v>0.005115741</c:v>
                </c:pt>
                <c:pt idx="42044">
                  <c:v>0.006041667</c:v>
                </c:pt>
                <c:pt idx="42045">
                  <c:v>0.00087963</c:v>
                </c:pt>
                <c:pt idx="42046">
                  <c:v>0.002789352</c:v>
                </c:pt>
                <c:pt idx="42047">
                  <c:v>0.002824074</c:v>
                </c:pt>
                <c:pt idx="42048">
                  <c:v>0.000787037</c:v>
                </c:pt>
                <c:pt idx="42049">
                  <c:v>0.002824074</c:v>
                </c:pt>
                <c:pt idx="42050">
                  <c:v>0.002673611</c:v>
                </c:pt>
                <c:pt idx="42051">
                  <c:v>0.001111111</c:v>
                </c:pt>
                <c:pt idx="42052">
                  <c:v>0.005613426</c:v>
                </c:pt>
                <c:pt idx="42053">
                  <c:v>0.001458333</c:v>
                </c:pt>
                <c:pt idx="42054">
                  <c:v>0.005289352</c:v>
                </c:pt>
                <c:pt idx="42055">
                  <c:v>0.001550926</c:v>
                </c:pt>
                <c:pt idx="42056">
                  <c:v>0.002847222</c:v>
                </c:pt>
                <c:pt idx="42057">
                  <c:v>0.001921296</c:v>
                </c:pt>
                <c:pt idx="42058">
                  <c:v>0.002627315</c:v>
                </c:pt>
                <c:pt idx="42059">
                  <c:v>0.006597222</c:v>
                </c:pt>
                <c:pt idx="42060">
                  <c:v>0.001597222</c:v>
                </c:pt>
                <c:pt idx="42061">
                  <c:v>0.001331019</c:v>
                </c:pt>
                <c:pt idx="42062">
                  <c:v>0.002152778</c:v>
                </c:pt>
                <c:pt idx="42063">
                  <c:v>0.009803241</c:v>
                </c:pt>
                <c:pt idx="42064">
                  <c:v>0.002094907</c:v>
                </c:pt>
                <c:pt idx="42065">
                  <c:v>0.001782407</c:v>
                </c:pt>
                <c:pt idx="42066">
                  <c:v>0.000636574</c:v>
                </c:pt>
                <c:pt idx="42067">
                  <c:v>0.018287037</c:v>
                </c:pt>
                <c:pt idx="42068">
                  <c:v>0.002986111</c:v>
                </c:pt>
                <c:pt idx="42069">
                  <c:v>0.001967593</c:v>
                </c:pt>
                <c:pt idx="42070">
                  <c:v>0.001782407</c:v>
                </c:pt>
                <c:pt idx="42071">
                  <c:v>0.001261574</c:v>
                </c:pt>
                <c:pt idx="42072">
                  <c:v>0.001516204</c:v>
                </c:pt>
                <c:pt idx="42073">
                  <c:v>0.001631944</c:v>
                </c:pt>
                <c:pt idx="42074">
                  <c:v>0.001099537</c:v>
                </c:pt>
                <c:pt idx="42075">
                  <c:v>0.007199074</c:v>
                </c:pt>
                <c:pt idx="42076">
                  <c:v>0.001481481</c:v>
                </c:pt>
                <c:pt idx="42077">
                  <c:v>0.003541667</c:v>
                </c:pt>
                <c:pt idx="42078">
                  <c:v>0.001909722</c:v>
                </c:pt>
                <c:pt idx="42079">
                  <c:v>0.005023148</c:v>
                </c:pt>
                <c:pt idx="42080">
                  <c:v>0.00125</c:v>
                </c:pt>
                <c:pt idx="42081">
                  <c:v>0.005173611</c:v>
                </c:pt>
                <c:pt idx="42082">
                  <c:v>0.001805556</c:v>
                </c:pt>
                <c:pt idx="42083">
                  <c:v>0.00375</c:v>
                </c:pt>
                <c:pt idx="42084">
                  <c:v>0.008298611</c:v>
                </c:pt>
                <c:pt idx="42085">
                  <c:v>0.003275463</c:v>
                </c:pt>
                <c:pt idx="42086">
                  <c:v>0.001574074</c:v>
                </c:pt>
                <c:pt idx="42087">
                  <c:v>0.003969907</c:v>
                </c:pt>
                <c:pt idx="42088">
                  <c:v>0.001331019</c:v>
                </c:pt>
                <c:pt idx="42089">
                  <c:v>0.001655093</c:v>
                </c:pt>
                <c:pt idx="42090">
                  <c:v>0.001516204</c:v>
                </c:pt>
                <c:pt idx="42091">
                  <c:v>0.001516204</c:v>
                </c:pt>
                <c:pt idx="42092">
                  <c:v>0.00275463</c:v>
                </c:pt>
                <c:pt idx="42093">
                  <c:v>0.001134259</c:v>
                </c:pt>
                <c:pt idx="42094">
                  <c:v>0.011805556</c:v>
                </c:pt>
                <c:pt idx="42095">
                  <c:v>0.001423611</c:v>
                </c:pt>
                <c:pt idx="42096">
                  <c:v>0.006180556</c:v>
                </c:pt>
                <c:pt idx="42097">
                  <c:v>0.000949074</c:v>
                </c:pt>
                <c:pt idx="42098">
                  <c:v>0.001342593</c:v>
                </c:pt>
                <c:pt idx="42099">
                  <c:v>0.001388889</c:v>
                </c:pt>
                <c:pt idx="42100">
                  <c:v>0.002511574</c:v>
                </c:pt>
                <c:pt idx="42101">
                  <c:v>0.001423611</c:v>
                </c:pt>
                <c:pt idx="42102">
                  <c:v>0.000625</c:v>
                </c:pt>
                <c:pt idx="42103">
                  <c:v>0.001956019</c:v>
                </c:pt>
                <c:pt idx="42104">
                  <c:v>0.00193287</c:v>
                </c:pt>
                <c:pt idx="42105">
                  <c:v>0.004456019</c:v>
                </c:pt>
                <c:pt idx="42106">
                  <c:v>0.002696759</c:v>
                </c:pt>
                <c:pt idx="42107">
                  <c:v>0.003738426</c:v>
                </c:pt>
                <c:pt idx="42108">
                  <c:v>0.000914352</c:v>
                </c:pt>
                <c:pt idx="42109">
                  <c:v>0.000914352</c:v>
                </c:pt>
                <c:pt idx="42110">
                  <c:v>0.002696759</c:v>
                </c:pt>
                <c:pt idx="42111">
                  <c:v>0.002407407</c:v>
                </c:pt>
                <c:pt idx="42112">
                  <c:v>0.003125</c:v>
                </c:pt>
                <c:pt idx="42113">
                  <c:v>0.001423611</c:v>
                </c:pt>
                <c:pt idx="42114">
                  <c:v>0.020196759</c:v>
                </c:pt>
                <c:pt idx="42115">
                  <c:v>0.003796296</c:v>
                </c:pt>
                <c:pt idx="42116">
                  <c:v>0.0253125</c:v>
                </c:pt>
                <c:pt idx="42117">
                  <c:v>0.00068287</c:v>
                </c:pt>
                <c:pt idx="42118">
                  <c:v>0.001898148</c:v>
                </c:pt>
                <c:pt idx="42119">
                  <c:v>0.001064815</c:v>
                </c:pt>
                <c:pt idx="42120">
                  <c:v>0.003842593</c:v>
                </c:pt>
                <c:pt idx="42121">
                  <c:v>0.001712963</c:v>
                </c:pt>
                <c:pt idx="42122">
                  <c:v>0.001238426</c:v>
                </c:pt>
                <c:pt idx="42123">
                  <c:v>0.0059375</c:v>
                </c:pt>
                <c:pt idx="42124">
                  <c:v>0.00431713</c:v>
                </c:pt>
                <c:pt idx="42125">
                  <c:v>0.002465278</c:v>
                </c:pt>
                <c:pt idx="42126">
                  <c:v>0.003518519</c:v>
                </c:pt>
                <c:pt idx="42127">
                  <c:v>0.004039352</c:v>
                </c:pt>
                <c:pt idx="42128">
                  <c:v>0.006886574</c:v>
                </c:pt>
                <c:pt idx="42129">
                  <c:v>0.00087963</c:v>
                </c:pt>
                <c:pt idx="42130">
                  <c:v>0.002905093</c:v>
                </c:pt>
                <c:pt idx="42131">
                  <c:v>0.00494213</c:v>
                </c:pt>
                <c:pt idx="42132">
                  <c:v>0.007824074</c:v>
                </c:pt>
                <c:pt idx="42133">
                  <c:v>0.002222222</c:v>
                </c:pt>
                <c:pt idx="42134">
                  <c:v>0.009583333</c:v>
                </c:pt>
                <c:pt idx="42135">
                  <c:v>0.006666667</c:v>
                </c:pt>
                <c:pt idx="42136">
                  <c:v>0.001273148</c:v>
                </c:pt>
                <c:pt idx="42137">
                  <c:v>0.009548611</c:v>
                </c:pt>
                <c:pt idx="42138">
                  <c:v>0.001493056</c:v>
                </c:pt>
                <c:pt idx="42139">
                  <c:v>0.013958333</c:v>
                </c:pt>
                <c:pt idx="42140">
                  <c:v>0.005405093</c:v>
                </c:pt>
                <c:pt idx="42141">
                  <c:v>0.005925926</c:v>
                </c:pt>
                <c:pt idx="42142">
                  <c:v>0.001145833</c:v>
                </c:pt>
                <c:pt idx="42143">
                  <c:v>0.008668981</c:v>
                </c:pt>
                <c:pt idx="42144">
                  <c:v>0.0015625</c:v>
                </c:pt>
                <c:pt idx="42145">
                  <c:v>0.003553241</c:v>
                </c:pt>
                <c:pt idx="42146">
                  <c:v>0.003321759</c:v>
                </c:pt>
                <c:pt idx="42147">
                  <c:v>0.001238426</c:v>
                </c:pt>
                <c:pt idx="42148">
                  <c:v>0.002314815</c:v>
                </c:pt>
                <c:pt idx="42149">
                  <c:v>0.002280093</c:v>
                </c:pt>
                <c:pt idx="42150">
                  <c:v>0.002916667</c:v>
                </c:pt>
                <c:pt idx="42151">
                  <c:v>0.002881944</c:v>
                </c:pt>
                <c:pt idx="42152">
                  <c:v>0.004166667</c:v>
                </c:pt>
                <c:pt idx="42153">
                  <c:v>0.002974537</c:v>
                </c:pt>
                <c:pt idx="42154">
                  <c:v>0.003622685</c:v>
                </c:pt>
                <c:pt idx="42155">
                  <c:v>0.001365741</c:v>
                </c:pt>
                <c:pt idx="42156">
                  <c:v>0.001469907</c:v>
                </c:pt>
                <c:pt idx="42157">
                  <c:v>0.003206019</c:v>
                </c:pt>
                <c:pt idx="42158">
                  <c:v>0.002094907</c:v>
                </c:pt>
                <c:pt idx="42159">
                  <c:v>0.001539352</c:v>
                </c:pt>
                <c:pt idx="42160">
                  <c:v>0.004884259</c:v>
                </c:pt>
                <c:pt idx="42161">
                  <c:v>0.003321759</c:v>
                </c:pt>
                <c:pt idx="42162">
                  <c:v>0.002858796</c:v>
                </c:pt>
                <c:pt idx="42163">
                  <c:v>0.003865741</c:v>
                </c:pt>
                <c:pt idx="42164">
                  <c:v>0.004525463</c:v>
                </c:pt>
                <c:pt idx="42165">
                  <c:v>0.005833333</c:v>
                </c:pt>
                <c:pt idx="42166">
                  <c:v>0.011597222</c:v>
                </c:pt>
                <c:pt idx="42167">
                  <c:v>0.003541667</c:v>
                </c:pt>
                <c:pt idx="42168">
                  <c:v>0.003009259</c:v>
                </c:pt>
                <c:pt idx="42169">
                  <c:v>0.001122685</c:v>
                </c:pt>
                <c:pt idx="42170">
                  <c:v>0.001180556</c:v>
                </c:pt>
                <c:pt idx="42171">
                  <c:v>0.003981481</c:v>
                </c:pt>
                <c:pt idx="42172">
                  <c:v>0.001319444</c:v>
                </c:pt>
                <c:pt idx="42173">
                  <c:v>0.003888889</c:v>
                </c:pt>
                <c:pt idx="42174">
                  <c:v>0.003125</c:v>
                </c:pt>
                <c:pt idx="42175">
                  <c:v>0.00150463</c:v>
                </c:pt>
                <c:pt idx="42176">
                  <c:v>0.002430556</c:v>
                </c:pt>
                <c:pt idx="42177">
                  <c:v>0.001724537</c:v>
                </c:pt>
                <c:pt idx="42178">
                  <c:v>0.005509259</c:v>
                </c:pt>
                <c:pt idx="42179">
                  <c:v>0.00494213</c:v>
                </c:pt>
                <c:pt idx="42180">
                  <c:v>0.007199074</c:v>
                </c:pt>
                <c:pt idx="42181">
                  <c:v>0.002951389</c:v>
                </c:pt>
                <c:pt idx="42182">
                  <c:v>0.005069444</c:v>
                </c:pt>
                <c:pt idx="42183">
                  <c:v>0.00255787</c:v>
                </c:pt>
                <c:pt idx="42184">
                  <c:v>0.00087963</c:v>
                </c:pt>
                <c:pt idx="42185">
                  <c:v>0.003252315</c:v>
                </c:pt>
                <c:pt idx="42186">
                  <c:v>0.001076389</c:v>
                </c:pt>
                <c:pt idx="42187">
                  <c:v>0.002974537</c:v>
                </c:pt>
                <c:pt idx="42188">
                  <c:v>0.000648148</c:v>
                </c:pt>
                <c:pt idx="42189">
                  <c:v>0.003263889</c:v>
                </c:pt>
                <c:pt idx="42190">
                  <c:v>0.000706019</c:v>
                </c:pt>
                <c:pt idx="42191">
                  <c:v>0.002118056</c:v>
                </c:pt>
                <c:pt idx="42192">
                  <c:v>0.001006944</c:v>
                </c:pt>
                <c:pt idx="42193">
                  <c:v>0.001469907</c:v>
                </c:pt>
                <c:pt idx="42194">
                  <c:v>0.001273148</c:v>
                </c:pt>
                <c:pt idx="42195">
                  <c:v>0.001747685</c:v>
                </c:pt>
                <c:pt idx="42196">
                  <c:v>0.001145833</c:v>
                </c:pt>
                <c:pt idx="42197">
                  <c:v>0.001006944</c:v>
                </c:pt>
                <c:pt idx="42198">
                  <c:v>0.000775463</c:v>
                </c:pt>
                <c:pt idx="42199">
                  <c:v>0.004108796</c:v>
                </c:pt>
                <c:pt idx="42200">
                  <c:v>0.003449074</c:v>
                </c:pt>
                <c:pt idx="42201">
                  <c:v>0.001805556</c:v>
                </c:pt>
                <c:pt idx="42202">
                  <c:v>0.001516204</c:v>
                </c:pt>
                <c:pt idx="42203">
                  <c:v>0.001111111</c:v>
                </c:pt>
                <c:pt idx="42204">
                  <c:v>0.00181713</c:v>
                </c:pt>
                <c:pt idx="42205">
                  <c:v>0.001655093</c:v>
                </c:pt>
                <c:pt idx="42206">
                  <c:v>0.001388889</c:v>
                </c:pt>
                <c:pt idx="42207">
                  <c:v>0.002395833</c:v>
                </c:pt>
                <c:pt idx="42208">
                  <c:v>0.001111111</c:v>
                </c:pt>
                <c:pt idx="42209">
                  <c:v>0.001111111</c:v>
                </c:pt>
                <c:pt idx="42210">
                  <c:v>0.0034375</c:v>
                </c:pt>
                <c:pt idx="42211">
                  <c:v>0.001180556</c:v>
                </c:pt>
                <c:pt idx="42212">
                  <c:v>0.004907407</c:v>
                </c:pt>
                <c:pt idx="42213">
                  <c:v>0.001585648</c:v>
                </c:pt>
                <c:pt idx="42214">
                  <c:v>0.008784722</c:v>
                </c:pt>
                <c:pt idx="42215">
                  <c:v>0.007222222</c:v>
                </c:pt>
                <c:pt idx="42216">
                  <c:v>0.005960648</c:v>
                </c:pt>
                <c:pt idx="42217">
                  <c:v>0.001030093</c:v>
                </c:pt>
                <c:pt idx="42218">
                  <c:v>0.001018519</c:v>
                </c:pt>
                <c:pt idx="42219">
                  <c:v>0.006030093</c:v>
                </c:pt>
                <c:pt idx="42220">
                  <c:v>0.004351852</c:v>
                </c:pt>
                <c:pt idx="42221">
                  <c:v>0.002534722</c:v>
                </c:pt>
                <c:pt idx="42222">
                  <c:v>0.003449074</c:v>
                </c:pt>
                <c:pt idx="42223">
                  <c:v>0.002997685</c:v>
                </c:pt>
                <c:pt idx="42224">
                  <c:v>0.003784722</c:v>
                </c:pt>
                <c:pt idx="42225">
                  <c:v>0.001608796</c:v>
                </c:pt>
                <c:pt idx="42226">
                  <c:v>0.002951389</c:v>
                </c:pt>
                <c:pt idx="42227">
                  <c:v>0.004837963</c:v>
                </c:pt>
                <c:pt idx="42228">
                  <c:v>0.001689815</c:v>
                </c:pt>
                <c:pt idx="42229">
                  <c:v>0.0021875</c:v>
                </c:pt>
                <c:pt idx="42230">
                  <c:v>0.001319444</c:v>
                </c:pt>
                <c:pt idx="42231">
                  <c:v>0.000960648</c:v>
                </c:pt>
                <c:pt idx="42232">
                  <c:v>0.004085648</c:v>
                </c:pt>
                <c:pt idx="42233">
                  <c:v>0.00130787</c:v>
                </c:pt>
                <c:pt idx="42234">
                  <c:v>0.001724537</c:v>
                </c:pt>
                <c:pt idx="42235">
                  <c:v>0.002847222</c:v>
                </c:pt>
                <c:pt idx="42236">
                  <c:v>0.002534722</c:v>
                </c:pt>
                <c:pt idx="42237">
                  <c:v>0.00125</c:v>
                </c:pt>
                <c:pt idx="42238">
                  <c:v>0.001099537</c:v>
                </c:pt>
                <c:pt idx="42239">
                  <c:v>0.001782407</c:v>
                </c:pt>
                <c:pt idx="42240">
                  <c:v>0.001111111</c:v>
                </c:pt>
                <c:pt idx="42241">
                  <c:v>0.001724537</c:v>
                </c:pt>
                <c:pt idx="42242">
                  <c:v>0.003472222</c:v>
                </c:pt>
                <c:pt idx="42243">
                  <c:v>0.000844907</c:v>
                </c:pt>
                <c:pt idx="42244">
                  <c:v>0.012939815</c:v>
                </c:pt>
                <c:pt idx="42245">
                  <c:v>0.002430556</c:v>
                </c:pt>
                <c:pt idx="42246">
                  <c:v>0.012638889</c:v>
                </c:pt>
                <c:pt idx="42247">
                  <c:v>0.005891204</c:v>
                </c:pt>
                <c:pt idx="42248">
                  <c:v>0.002199074</c:v>
                </c:pt>
                <c:pt idx="42249">
                  <c:v>0.004293981</c:v>
                </c:pt>
                <c:pt idx="42250">
                  <c:v>0.005798611</c:v>
                </c:pt>
                <c:pt idx="42251">
                  <c:v>0.002106481</c:v>
                </c:pt>
                <c:pt idx="42252">
                  <c:v>0.001990741</c:v>
                </c:pt>
                <c:pt idx="42253">
                  <c:v>0.006064815</c:v>
                </c:pt>
                <c:pt idx="42254">
                  <c:v>0.002395833</c:v>
                </c:pt>
                <c:pt idx="42255">
                  <c:v>0.001898148</c:v>
                </c:pt>
                <c:pt idx="42256">
                  <c:v>0.004895833</c:v>
                </c:pt>
                <c:pt idx="42257">
                  <c:v>0.004722222</c:v>
                </c:pt>
                <c:pt idx="42258">
                  <c:v>0.001608796</c:v>
                </c:pt>
                <c:pt idx="42259">
                  <c:v>0.002858796</c:v>
                </c:pt>
                <c:pt idx="42260">
                  <c:v>0.001898148</c:v>
                </c:pt>
                <c:pt idx="42261">
                  <c:v>0.001643519</c:v>
                </c:pt>
                <c:pt idx="42262">
                  <c:v>0.002418981</c:v>
                </c:pt>
                <c:pt idx="42263">
                  <c:v>0.019756944</c:v>
                </c:pt>
                <c:pt idx="42264">
                  <c:v>0.0021875</c:v>
                </c:pt>
                <c:pt idx="42265">
                  <c:v>0.00505787</c:v>
                </c:pt>
                <c:pt idx="42266">
                  <c:v>0.002905093</c:v>
                </c:pt>
                <c:pt idx="42267">
                  <c:v>0.003680556</c:v>
                </c:pt>
                <c:pt idx="42268">
                  <c:v>0.004641204</c:v>
                </c:pt>
                <c:pt idx="42269">
                  <c:v>0.002488426</c:v>
                </c:pt>
                <c:pt idx="42270">
                  <c:v>0.007858796</c:v>
                </c:pt>
                <c:pt idx="42271">
                  <c:v>0.003055556</c:v>
                </c:pt>
                <c:pt idx="42272">
                  <c:v>0.003032407</c:v>
                </c:pt>
                <c:pt idx="42273">
                  <c:v>0.001226852</c:v>
                </c:pt>
                <c:pt idx="42274">
                  <c:v>0.002488426</c:v>
                </c:pt>
                <c:pt idx="42275">
                  <c:v>0.003333333</c:v>
                </c:pt>
                <c:pt idx="42276">
                  <c:v>0.00162037</c:v>
                </c:pt>
                <c:pt idx="42277">
                  <c:v>0.000787037</c:v>
                </c:pt>
                <c:pt idx="42278">
                  <c:v>0.001435185</c:v>
                </c:pt>
                <c:pt idx="42279">
                  <c:v>0.001574074</c:v>
                </c:pt>
                <c:pt idx="42280">
                  <c:v>0.002546296</c:v>
                </c:pt>
                <c:pt idx="42281">
                  <c:v>0.008634259</c:v>
                </c:pt>
                <c:pt idx="42282">
                  <c:v>0.004363426</c:v>
                </c:pt>
                <c:pt idx="42283">
                  <c:v>0.002893519</c:v>
                </c:pt>
                <c:pt idx="42284">
                  <c:v>0.004907407</c:v>
                </c:pt>
                <c:pt idx="42285">
                  <c:v>0.002013889</c:v>
                </c:pt>
                <c:pt idx="42286">
                  <c:v>0.00181713</c:v>
                </c:pt>
                <c:pt idx="42287">
                  <c:v>0.003229167</c:v>
                </c:pt>
                <c:pt idx="42288">
                  <c:v>0.005150463</c:v>
                </c:pt>
                <c:pt idx="42289">
                  <c:v>0.007303241</c:v>
                </c:pt>
                <c:pt idx="42290">
                  <c:v>0.000810185</c:v>
                </c:pt>
                <c:pt idx="42291">
                  <c:v>0.002453704</c:v>
                </c:pt>
                <c:pt idx="42292">
                  <c:v>0.002037037</c:v>
                </c:pt>
                <c:pt idx="42293">
                  <c:v>0.00431713</c:v>
                </c:pt>
                <c:pt idx="42294">
                  <c:v>0.000717593</c:v>
                </c:pt>
                <c:pt idx="42295">
                  <c:v>0.001851852</c:v>
                </c:pt>
                <c:pt idx="42296">
                  <c:v>0.001793981</c:v>
                </c:pt>
                <c:pt idx="42297">
                  <c:v>0.00068287</c:v>
                </c:pt>
                <c:pt idx="42298">
                  <c:v>0.001446759</c:v>
                </c:pt>
                <c:pt idx="42299">
                  <c:v>0.002511574</c:v>
                </c:pt>
                <c:pt idx="42300">
                  <c:v>0.007407407</c:v>
                </c:pt>
                <c:pt idx="42301">
                  <c:v>0.001666667</c:v>
                </c:pt>
                <c:pt idx="42302">
                  <c:v>0.005555556</c:v>
                </c:pt>
                <c:pt idx="42303">
                  <c:v>0.002083333</c:v>
                </c:pt>
                <c:pt idx="42304">
                  <c:v>0.002118056</c:v>
                </c:pt>
                <c:pt idx="42305">
                  <c:v>0.002268519</c:v>
                </c:pt>
                <c:pt idx="42306">
                  <c:v>0.003402778</c:v>
                </c:pt>
                <c:pt idx="42307">
                  <c:v>0.002974537</c:v>
                </c:pt>
                <c:pt idx="42308">
                  <c:v>0.002025463</c:v>
                </c:pt>
                <c:pt idx="42309">
                  <c:v>0.004259259</c:v>
                </c:pt>
                <c:pt idx="42310">
                  <c:v>0.001759259</c:v>
                </c:pt>
                <c:pt idx="42311">
                  <c:v>0.004814815</c:v>
                </c:pt>
                <c:pt idx="42312">
                  <c:v>0.002048611</c:v>
                </c:pt>
                <c:pt idx="42313">
                  <c:v>0.001215278</c:v>
                </c:pt>
                <c:pt idx="42314">
                  <c:v>0.001516204</c:v>
                </c:pt>
                <c:pt idx="42315">
                  <c:v>0.001168981</c:v>
                </c:pt>
                <c:pt idx="42316">
                  <c:v>0.001516204</c:v>
                </c:pt>
                <c:pt idx="42317">
                  <c:v>0.000798611</c:v>
                </c:pt>
                <c:pt idx="42318">
                  <c:v>0.001053241</c:v>
                </c:pt>
                <c:pt idx="42319">
                  <c:v>0.000868056</c:v>
                </c:pt>
                <c:pt idx="42320">
                  <c:v>0.00068287</c:v>
                </c:pt>
                <c:pt idx="42321">
                  <c:v>0.000613426</c:v>
                </c:pt>
                <c:pt idx="42322">
                  <c:v>0.004143519</c:v>
                </c:pt>
                <c:pt idx="42323">
                  <c:v>0.001782407</c:v>
                </c:pt>
                <c:pt idx="42324">
                  <c:v>0.002002315</c:v>
                </c:pt>
                <c:pt idx="42325">
                  <c:v>0.001064815</c:v>
                </c:pt>
                <c:pt idx="42326">
                  <c:v>0.0053125</c:v>
                </c:pt>
                <c:pt idx="42327">
                  <c:v>0.003148148</c:v>
                </c:pt>
                <c:pt idx="42328">
                  <c:v>0.002361111</c:v>
                </c:pt>
                <c:pt idx="42329">
                  <c:v>0.002106481</c:v>
                </c:pt>
                <c:pt idx="42330">
                  <c:v>0.001666667</c:v>
                </c:pt>
                <c:pt idx="42331">
                  <c:v>0.002175926</c:v>
                </c:pt>
                <c:pt idx="42332">
                  <c:v>0.002627315</c:v>
                </c:pt>
                <c:pt idx="42333">
                  <c:v>0.001261574</c:v>
                </c:pt>
                <c:pt idx="42334">
                  <c:v>0.002083333</c:v>
                </c:pt>
                <c:pt idx="42335">
                  <c:v>0.001354167</c:v>
                </c:pt>
                <c:pt idx="42336">
                  <c:v>0.002476852</c:v>
                </c:pt>
                <c:pt idx="42337">
                  <c:v>0.001875</c:v>
                </c:pt>
                <c:pt idx="42338">
                  <c:v>0.000960648</c:v>
                </c:pt>
                <c:pt idx="42339">
                  <c:v>0.000983796</c:v>
                </c:pt>
                <c:pt idx="42340">
                  <c:v>0.002071759</c:v>
                </c:pt>
                <c:pt idx="42341">
                  <c:v>0.002418981</c:v>
                </c:pt>
                <c:pt idx="42342">
                  <c:v>0.000532407</c:v>
                </c:pt>
                <c:pt idx="42343">
                  <c:v>0.001180556</c:v>
                </c:pt>
                <c:pt idx="42344">
                  <c:v>0.001018519</c:v>
                </c:pt>
                <c:pt idx="42345">
                  <c:v>0.003344907</c:v>
                </c:pt>
                <c:pt idx="42346">
                  <c:v>0.014270833</c:v>
                </c:pt>
                <c:pt idx="42347">
                  <c:v>0.002164352</c:v>
                </c:pt>
                <c:pt idx="42348">
                  <c:v>0.001724537</c:v>
                </c:pt>
                <c:pt idx="42349">
                  <c:v>0.006550926</c:v>
                </c:pt>
                <c:pt idx="42350">
                  <c:v>0.004768519</c:v>
                </c:pt>
                <c:pt idx="42351">
                  <c:v>0.002569444</c:v>
                </c:pt>
                <c:pt idx="42352">
                  <c:v>0.006215278</c:v>
                </c:pt>
                <c:pt idx="42353">
                  <c:v>0.002511574</c:v>
                </c:pt>
                <c:pt idx="42354">
                  <c:v>0.002256944</c:v>
                </c:pt>
                <c:pt idx="42355">
                  <c:v>0.002233796</c:v>
                </c:pt>
                <c:pt idx="42356">
                  <c:v>0.002094907</c:v>
                </c:pt>
                <c:pt idx="42357">
                  <c:v>0.002488426</c:v>
                </c:pt>
                <c:pt idx="42358">
                  <c:v>0.004143519</c:v>
                </c:pt>
                <c:pt idx="42359">
                  <c:v>0.002048611</c:v>
                </c:pt>
                <c:pt idx="42360">
                  <c:v>0.002071759</c:v>
                </c:pt>
                <c:pt idx="42361">
                  <c:v>0.003726852</c:v>
                </c:pt>
                <c:pt idx="42362">
                  <c:v>0.003287037</c:v>
                </c:pt>
                <c:pt idx="42363">
                  <c:v>0.003726852</c:v>
                </c:pt>
                <c:pt idx="42364">
                  <c:v>0.00443287</c:v>
                </c:pt>
                <c:pt idx="42365">
                  <c:v>0.001342593</c:v>
                </c:pt>
                <c:pt idx="42366">
                  <c:v>0.003449074</c:v>
                </c:pt>
                <c:pt idx="42367">
                  <c:v>0.00099537</c:v>
                </c:pt>
                <c:pt idx="42368">
                  <c:v>0.000810185</c:v>
                </c:pt>
                <c:pt idx="42369">
                  <c:v>0.001597222</c:v>
                </c:pt>
                <c:pt idx="42370">
                  <c:v>0.001168981</c:v>
                </c:pt>
                <c:pt idx="42371">
                  <c:v>0.000983796</c:v>
                </c:pt>
                <c:pt idx="42372">
                  <c:v>0.001828704</c:v>
                </c:pt>
                <c:pt idx="42373">
                  <c:v>0.004143519</c:v>
                </c:pt>
                <c:pt idx="42374">
                  <c:v>0.002303241</c:v>
                </c:pt>
                <c:pt idx="42375">
                  <c:v>0.003148148</c:v>
                </c:pt>
                <c:pt idx="42376">
                  <c:v>0.00662037</c:v>
                </c:pt>
                <c:pt idx="42377">
                  <c:v>0.002974537</c:v>
                </c:pt>
                <c:pt idx="42378">
                  <c:v>0.00087963</c:v>
                </c:pt>
                <c:pt idx="42379">
                  <c:v>0.003449074</c:v>
                </c:pt>
                <c:pt idx="42380">
                  <c:v>0.001655093</c:v>
                </c:pt>
                <c:pt idx="42381">
                  <c:v>0.001284722</c:v>
                </c:pt>
                <c:pt idx="42382">
                  <c:v>0.005891204</c:v>
                </c:pt>
                <c:pt idx="42383">
                  <c:v>0.00537037</c:v>
                </c:pt>
                <c:pt idx="42384">
                  <c:v>0.001574074</c:v>
                </c:pt>
                <c:pt idx="42385">
                  <c:v>0.003611111</c:v>
                </c:pt>
                <c:pt idx="42386">
                  <c:v>0.001458333</c:v>
                </c:pt>
                <c:pt idx="42387">
                  <c:v>0.005266204</c:v>
                </c:pt>
                <c:pt idx="42388">
                  <c:v>0.004259259</c:v>
                </c:pt>
                <c:pt idx="42389">
                  <c:v>0.002060185</c:v>
                </c:pt>
                <c:pt idx="42390">
                  <c:v>0.004918981</c:v>
                </c:pt>
                <c:pt idx="42391">
                  <c:v>0.002060185</c:v>
                </c:pt>
                <c:pt idx="42392">
                  <c:v>0.003032407</c:v>
                </c:pt>
                <c:pt idx="42393">
                  <c:v>0.001365741</c:v>
                </c:pt>
                <c:pt idx="42394">
                  <c:v>0.001909722</c:v>
                </c:pt>
                <c:pt idx="42395">
                  <c:v>0.001134259</c:v>
                </c:pt>
                <c:pt idx="42396">
                  <c:v>0.002326389</c:v>
                </c:pt>
                <c:pt idx="42397">
                  <c:v>0.001863426</c:v>
                </c:pt>
                <c:pt idx="42398">
                  <c:v>0.008055556</c:v>
                </c:pt>
                <c:pt idx="42399">
                  <c:v>0.004293981</c:v>
                </c:pt>
                <c:pt idx="42400">
                  <c:v>0.003043981</c:v>
                </c:pt>
                <c:pt idx="42401">
                  <c:v>0.002719907</c:v>
                </c:pt>
                <c:pt idx="42402">
                  <c:v>0.002974537</c:v>
                </c:pt>
                <c:pt idx="42403">
                  <c:v>0.003125</c:v>
                </c:pt>
                <c:pt idx="42404">
                  <c:v>0.004016204</c:v>
                </c:pt>
                <c:pt idx="42405">
                  <c:v>0.001979167</c:v>
                </c:pt>
                <c:pt idx="42406">
                  <c:v>0.002106481</c:v>
                </c:pt>
                <c:pt idx="42407">
                  <c:v>0.002233796</c:v>
                </c:pt>
                <c:pt idx="42408">
                  <c:v>0.004699074</c:v>
                </c:pt>
                <c:pt idx="42409">
                  <c:v>0.001701389</c:v>
                </c:pt>
                <c:pt idx="42410">
                  <c:v>0.003680556</c:v>
                </c:pt>
                <c:pt idx="42411">
                  <c:v>0.001099537</c:v>
                </c:pt>
                <c:pt idx="42412">
                  <c:v>0.001030093</c:v>
                </c:pt>
                <c:pt idx="42413">
                  <c:v>0.003993056</c:v>
                </c:pt>
                <c:pt idx="42414">
                  <c:v>0.003981481</c:v>
                </c:pt>
                <c:pt idx="42415">
                  <c:v>0.003078704</c:v>
                </c:pt>
                <c:pt idx="42416">
                  <c:v>0.001666667</c:v>
                </c:pt>
                <c:pt idx="42417">
                  <c:v>0.003483796</c:v>
                </c:pt>
                <c:pt idx="42418">
                  <c:v>0.002939815</c:v>
                </c:pt>
                <c:pt idx="42419">
                  <c:v>0.003391204</c:v>
                </c:pt>
                <c:pt idx="42420">
                  <c:v>0.002141204</c:v>
                </c:pt>
                <c:pt idx="42421">
                  <c:v>0.006875</c:v>
                </c:pt>
                <c:pt idx="42422">
                  <c:v>0.003240741</c:v>
                </c:pt>
                <c:pt idx="42423">
                  <c:v>0.002465278</c:v>
                </c:pt>
                <c:pt idx="42424">
                  <c:v>0.001516204</c:v>
                </c:pt>
                <c:pt idx="42425">
                  <c:v>0.002407407</c:v>
                </c:pt>
                <c:pt idx="42426">
                  <c:v>0.001539352</c:v>
                </c:pt>
                <c:pt idx="42427">
                  <c:v>0.001134259</c:v>
                </c:pt>
                <c:pt idx="42428">
                  <c:v>0.005972222</c:v>
                </c:pt>
                <c:pt idx="42429">
                  <c:v>0.001076389</c:v>
                </c:pt>
                <c:pt idx="42430">
                  <c:v>0.003113426</c:v>
                </c:pt>
                <c:pt idx="42431">
                  <c:v>0.001828704</c:v>
                </c:pt>
                <c:pt idx="42432">
                  <c:v>0.001539352</c:v>
                </c:pt>
                <c:pt idx="42433">
                  <c:v>0.004699074</c:v>
                </c:pt>
                <c:pt idx="42434">
                  <c:v>0.001921296</c:v>
                </c:pt>
                <c:pt idx="42435">
                  <c:v>0.000914352</c:v>
                </c:pt>
                <c:pt idx="42436">
                  <c:v>0.000798611</c:v>
                </c:pt>
                <c:pt idx="42437">
                  <c:v>0.002303241</c:v>
                </c:pt>
                <c:pt idx="42438">
                  <c:v>0.001134259</c:v>
                </c:pt>
                <c:pt idx="42439">
                  <c:v>0.001516204</c:v>
                </c:pt>
                <c:pt idx="42440">
                  <c:v>0.002650463</c:v>
                </c:pt>
                <c:pt idx="42441">
                  <c:v>0.001921296</c:v>
                </c:pt>
                <c:pt idx="42442">
                  <c:v>0.002824074</c:v>
                </c:pt>
                <c:pt idx="42443">
                  <c:v>0.0015625</c:v>
                </c:pt>
                <c:pt idx="42444">
                  <c:v>0.001990741</c:v>
                </c:pt>
                <c:pt idx="42445">
                  <c:v>0.002789352</c:v>
                </c:pt>
                <c:pt idx="42446">
                  <c:v>0.00287037</c:v>
                </c:pt>
                <c:pt idx="42447">
                  <c:v>0.0059375</c:v>
                </c:pt>
                <c:pt idx="42448">
                  <c:v>0.000821759</c:v>
                </c:pt>
                <c:pt idx="42449">
                  <c:v>0.001041667</c:v>
                </c:pt>
                <c:pt idx="42450">
                  <c:v>0.002627315</c:v>
                </c:pt>
                <c:pt idx="42451">
                  <c:v>0.001342593</c:v>
                </c:pt>
                <c:pt idx="42452">
                  <c:v>0.001423611</c:v>
                </c:pt>
                <c:pt idx="42453">
                  <c:v>0.000451389</c:v>
                </c:pt>
                <c:pt idx="42454">
                  <c:v>0.002928241</c:v>
                </c:pt>
                <c:pt idx="42455">
                  <c:v>0.002615741</c:v>
                </c:pt>
                <c:pt idx="42456">
                  <c:v>0.002048611</c:v>
                </c:pt>
                <c:pt idx="42457">
                  <c:v>0.002789352</c:v>
                </c:pt>
                <c:pt idx="42458">
                  <c:v>0.008125</c:v>
                </c:pt>
                <c:pt idx="42459">
                  <c:v>0.00494213</c:v>
                </c:pt>
                <c:pt idx="42460">
                  <c:v>0.001273148</c:v>
                </c:pt>
                <c:pt idx="42461">
                  <c:v>0.001550926</c:v>
                </c:pt>
                <c:pt idx="42462">
                  <c:v>0.001458333</c:v>
                </c:pt>
                <c:pt idx="42463">
                  <c:v>0.001203704</c:v>
                </c:pt>
                <c:pt idx="42464">
                  <c:v>0.002615741</c:v>
                </c:pt>
                <c:pt idx="42465">
                  <c:v>0.001030093</c:v>
                </c:pt>
                <c:pt idx="42466">
                  <c:v>0.001956019</c:v>
                </c:pt>
                <c:pt idx="42467">
                  <c:v>0.001736111</c:v>
                </c:pt>
                <c:pt idx="42468">
                  <c:v>0.001550926</c:v>
                </c:pt>
                <c:pt idx="42469">
                  <c:v>0.002858796</c:v>
                </c:pt>
                <c:pt idx="42470">
                  <c:v>0.008923611</c:v>
                </c:pt>
                <c:pt idx="42471">
                  <c:v>0.001435185</c:v>
                </c:pt>
                <c:pt idx="42472">
                  <c:v>0.0021875</c:v>
                </c:pt>
                <c:pt idx="42473">
                  <c:v>0.010335648</c:v>
                </c:pt>
                <c:pt idx="42474">
                  <c:v>0.002222222</c:v>
                </c:pt>
                <c:pt idx="42475">
                  <c:v>0.004236111</c:v>
                </c:pt>
                <c:pt idx="42476">
                  <c:v>0.00818287</c:v>
                </c:pt>
                <c:pt idx="42477">
                  <c:v>0.007256944</c:v>
                </c:pt>
                <c:pt idx="42478">
                  <c:v>0.004756944</c:v>
                </c:pt>
                <c:pt idx="42479">
                  <c:v>0.002037037</c:v>
                </c:pt>
                <c:pt idx="42480">
                  <c:v>0.004050926</c:v>
                </c:pt>
                <c:pt idx="42481">
                  <c:v>0.001516204</c:v>
                </c:pt>
                <c:pt idx="42482">
                  <c:v>0.002337963</c:v>
                </c:pt>
                <c:pt idx="42483">
                  <c:v>0.002094907</c:v>
                </c:pt>
                <c:pt idx="42484">
                  <c:v>0.001412037</c:v>
                </c:pt>
                <c:pt idx="42485">
                  <c:v>0.025277778</c:v>
                </c:pt>
                <c:pt idx="42486">
                  <c:v>0.0015625</c:v>
                </c:pt>
                <c:pt idx="42487">
                  <c:v>0.002453704</c:v>
                </c:pt>
                <c:pt idx="42488">
                  <c:v>0.002152778</c:v>
                </c:pt>
                <c:pt idx="42489">
                  <c:v>0.002083333</c:v>
                </c:pt>
                <c:pt idx="42490">
                  <c:v>0.002615741</c:v>
                </c:pt>
                <c:pt idx="42491">
                  <c:v>0.001412037</c:v>
                </c:pt>
                <c:pt idx="42492">
                  <c:v>0.001585648</c:v>
                </c:pt>
                <c:pt idx="42493">
                  <c:v>0.001412037</c:v>
                </c:pt>
                <c:pt idx="42494">
                  <c:v>0.002430556</c:v>
                </c:pt>
                <c:pt idx="42495">
                  <c:v>0.005729167</c:v>
                </c:pt>
                <c:pt idx="42496">
                  <c:v>0.007314815</c:v>
                </c:pt>
                <c:pt idx="42497">
                  <c:v>0.00193287</c:v>
                </c:pt>
                <c:pt idx="42498">
                  <c:v>0.002997685</c:v>
                </c:pt>
                <c:pt idx="42499">
                  <c:v>0.003055556</c:v>
                </c:pt>
                <c:pt idx="42500">
                  <c:v>0.002766204</c:v>
                </c:pt>
                <c:pt idx="42501">
                  <c:v>0.004409722</c:v>
                </c:pt>
                <c:pt idx="42502">
                  <c:v>0.002233796</c:v>
                </c:pt>
                <c:pt idx="42503">
                  <c:v>0.003136574</c:v>
                </c:pt>
                <c:pt idx="42504">
                  <c:v>0.003842593</c:v>
                </c:pt>
                <c:pt idx="42505">
                  <c:v>0.002627315</c:v>
                </c:pt>
                <c:pt idx="42506">
                  <c:v>0.002106481</c:v>
                </c:pt>
                <c:pt idx="42507">
                  <c:v>0.002962963</c:v>
                </c:pt>
                <c:pt idx="42508">
                  <c:v>0.001608796</c:v>
                </c:pt>
                <c:pt idx="42509">
                  <c:v>0.001099537</c:v>
                </c:pt>
                <c:pt idx="42510">
                  <c:v>0.00150463</c:v>
                </c:pt>
                <c:pt idx="42511">
                  <c:v>0.003414352</c:v>
                </c:pt>
                <c:pt idx="42512">
                  <c:v>0.003483796</c:v>
                </c:pt>
                <c:pt idx="42513">
                  <c:v>0.011701389</c:v>
                </c:pt>
                <c:pt idx="42514">
                  <c:v>0.001689815</c:v>
                </c:pt>
                <c:pt idx="42515">
                  <c:v>0.00193287</c:v>
                </c:pt>
                <c:pt idx="42516">
                  <c:v>0.002118056</c:v>
                </c:pt>
                <c:pt idx="42517">
                  <c:v>0.0015625</c:v>
                </c:pt>
                <c:pt idx="42518">
                  <c:v>0.002037037</c:v>
                </c:pt>
                <c:pt idx="42519">
                  <c:v>0.001435185</c:v>
                </c:pt>
                <c:pt idx="42520">
                  <c:v>0.001886574</c:v>
                </c:pt>
                <c:pt idx="42521">
                  <c:v>0.000972222</c:v>
                </c:pt>
                <c:pt idx="42522">
                  <c:v>0.004224537</c:v>
                </c:pt>
                <c:pt idx="42523">
                  <c:v>0.001238426</c:v>
                </c:pt>
                <c:pt idx="42524">
                  <c:v>0.005</c:v>
                </c:pt>
                <c:pt idx="42525">
                  <c:v>0.002824074</c:v>
                </c:pt>
                <c:pt idx="42526">
                  <c:v>0.001574074</c:v>
                </c:pt>
                <c:pt idx="42527">
                  <c:v>0.001585648</c:v>
                </c:pt>
                <c:pt idx="42528">
                  <c:v>0.001203704</c:v>
                </c:pt>
                <c:pt idx="42529">
                  <c:v>0.002893519</c:v>
                </c:pt>
                <c:pt idx="42530">
                  <c:v>0.011412037</c:v>
                </c:pt>
                <c:pt idx="42531">
                  <c:v>0.000659722</c:v>
                </c:pt>
                <c:pt idx="42532">
                  <c:v>0.002025463</c:v>
                </c:pt>
                <c:pt idx="42533">
                  <c:v>0.000914352</c:v>
                </c:pt>
                <c:pt idx="42534">
                  <c:v>0.004398148</c:v>
                </c:pt>
                <c:pt idx="42535">
                  <c:v>0.005162037</c:v>
                </c:pt>
                <c:pt idx="42536">
                  <c:v>0.001203704</c:v>
                </c:pt>
                <c:pt idx="42537">
                  <c:v>0.000891204</c:v>
                </c:pt>
                <c:pt idx="42538">
                  <c:v>0.002974537</c:v>
                </c:pt>
                <c:pt idx="42539">
                  <c:v>0.005150463</c:v>
                </c:pt>
                <c:pt idx="42540">
                  <c:v>0.000868056</c:v>
                </c:pt>
                <c:pt idx="42541">
                  <c:v>0.001284722</c:v>
                </c:pt>
                <c:pt idx="42542">
                  <c:v>0.001215278</c:v>
                </c:pt>
                <c:pt idx="42543">
                  <c:v>0.011388889</c:v>
                </c:pt>
                <c:pt idx="42544">
                  <c:v>0.002337963</c:v>
                </c:pt>
                <c:pt idx="42545">
                  <c:v>0.014444444</c:v>
                </c:pt>
                <c:pt idx="42546">
                  <c:v>0.000983796</c:v>
                </c:pt>
                <c:pt idx="42547">
                  <c:v>0.008206019</c:v>
                </c:pt>
                <c:pt idx="42548">
                  <c:v>0.001944444</c:v>
                </c:pt>
                <c:pt idx="42549">
                  <c:v>0.002418981</c:v>
                </c:pt>
                <c:pt idx="42550">
                  <c:v>0.00162037</c:v>
                </c:pt>
                <c:pt idx="42551">
                  <c:v>0.004722222</c:v>
                </c:pt>
                <c:pt idx="42552">
                  <c:v>0.001550926</c:v>
                </c:pt>
                <c:pt idx="42553">
                  <c:v>0.008645833</c:v>
                </c:pt>
                <c:pt idx="42554">
                  <c:v>0.004733796</c:v>
                </c:pt>
                <c:pt idx="42555">
                  <c:v>0.0015625</c:v>
                </c:pt>
                <c:pt idx="42556">
                  <c:v>0.004548611</c:v>
                </c:pt>
                <c:pt idx="42557">
                  <c:v>0.002951389</c:v>
                </c:pt>
                <c:pt idx="42558">
                  <c:v>0.003576389</c:v>
                </c:pt>
                <c:pt idx="42559">
                  <c:v>0.006076389</c:v>
                </c:pt>
                <c:pt idx="42560">
                  <c:v>0.00125</c:v>
                </c:pt>
                <c:pt idx="42561">
                  <c:v>0.002199074</c:v>
                </c:pt>
                <c:pt idx="42562">
                  <c:v>0.002164352</c:v>
                </c:pt>
                <c:pt idx="42563">
                  <c:v>0.001631944</c:v>
                </c:pt>
                <c:pt idx="42564">
                  <c:v>0.001921296</c:v>
                </c:pt>
                <c:pt idx="42565">
                  <c:v>0.001296296</c:v>
                </c:pt>
                <c:pt idx="42566">
                  <c:v>0.003275463</c:v>
                </c:pt>
                <c:pt idx="42567">
                  <c:v>0.003761574</c:v>
                </c:pt>
                <c:pt idx="42568">
                  <c:v>0.011203704</c:v>
                </c:pt>
                <c:pt idx="42569">
                  <c:v>0.001064815</c:v>
                </c:pt>
                <c:pt idx="42570">
                  <c:v>0.003298611</c:v>
                </c:pt>
                <c:pt idx="42571">
                  <c:v>0.003414352</c:v>
                </c:pt>
                <c:pt idx="42572">
                  <c:v>0.002800926</c:v>
                </c:pt>
                <c:pt idx="42573">
                  <c:v>0.001226852</c:v>
                </c:pt>
                <c:pt idx="42574">
                  <c:v>0.012638889</c:v>
                </c:pt>
                <c:pt idx="42575">
                  <c:v>0.004872685</c:v>
                </c:pt>
                <c:pt idx="42576">
                  <c:v>0.001006944</c:v>
                </c:pt>
                <c:pt idx="42577">
                  <c:v>0.004305556</c:v>
                </c:pt>
                <c:pt idx="42578">
                  <c:v>0.00119213</c:v>
                </c:pt>
                <c:pt idx="42579">
                  <c:v>0.001145833</c:v>
                </c:pt>
                <c:pt idx="42580">
                  <c:v>0.002708333</c:v>
                </c:pt>
                <c:pt idx="42581">
                  <c:v>0.004039352</c:v>
                </c:pt>
                <c:pt idx="42582">
                  <c:v>0.005636574</c:v>
                </c:pt>
                <c:pt idx="42583">
                  <c:v>0.002685185</c:v>
                </c:pt>
                <c:pt idx="42584">
                  <c:v>0.002407407</c:v>
                </c:pt>
                <c:pt idx="42585">
                  <c:v>0.001967593</c:v>
                </c:pt>
                <c:pt idx="42586">
                  <c:v>0.004791667</c:v>
                </c:pt>
                <c:pt idx="42587">
                  <c:v>0.003425926</c:v>
                </c:pt>
                <c:pt idx="42588">
                  <c:v>0.002743056</c:v>
                </c:pt>
                <c:pt idx="42589">
                  <c:v>0.003958333</c:v>
                </c:pt>
                <c:pt idx="42590">
                  <c:v>0.00275463</c:v>
                </c:pt>
                <c:pt idx="42591">
                  <c:v>0.006261574</c:v>
                </c:pt>
                <c:pt idx="42592">
                  <c:v>0.001643519</c:v>
                </c:pt>
                <c:pt idx="42593">
                  <c:v>0.001064815</c:v>
                </c:pt>
                <c:pt idx="42594">
                  <c:v>0.003946759</c:v>
                </c:pt>
                <c:pt idx="42595">
                  <c:v>0.001851852</c:v>
                </c:pt>
                <c:pt idx="42596">
                  <c:v>0.000752315</c:v>
                </c:pt>
                <c:pt idx="42597">
                  <c:v>0.001273148</c:v>
                </c:pt>
                <c:pt idx="42598">
                  <c:v>0.018842593</c:v>
                </c:pt>
                <c:pt idx="42599">
                  <c:v>0.005185185</c:v>
                </c:pt>
                <c:pt idx="42600">
                  <c:v>0.003900463</c:v>
                </c:pt>
                <c:pt idx="42601">
                  <c:v>0.006921296</c:v>
                </c:pt>
                <c:pt idx="42602">
                  <c:v>0.002430556</c:v>
                </c:pt>
                <c:pt idx="42603">
                  <c:v>0.001759259</c:v>
                </c:pt>
                <c:pt idx="42604">
                  <c:v>0.001747685</c:v>
                </c:pt>
                <c:pt idx="42605">
                  <c:v>0.001423611</c:v>
                </c:pt>
                <c:pt idx="42606">
                  <c:v>0.003009259</c:v>
                </c:pt>
                <c:pt idx="42607">
                  <c:v>0.001759259</c:v>
                </c:pt>
                <c:pt idx="42608">
                  <c:v>0.001238426</c:v>
                </c:pt>
                <c:pt idx="42609">
                  <c:v>0.00130787</c:v>
                </c:pt>
                <c:pt idx="42610">
                  <c:v>0.004131944</c:v>
                </c:pt>
                <c:pt idx="42611">
                  <c:v>0.003587963</c:v>
                </c:pt>
                <c:pt idx="42612">
                  <c:v>0.00400463</c:v>
                </c:pt>
                <c:pt idx="42613">
                  <c:v>0.004803241</c:v>
                </c:pt>
                <c:pt idx="42614">
                  <c:v>0.002164352</c:v>
                </c:pt>
                <c:pt idx="42615">
                  <c:v>0.002824074</c:v>
                </c:pt>
                <c:pt idx="42616">
                  <c:v>0.000428241</c:v>
                </c:pt>
                <c:pt idx="42617">
                  <c:v>0.003287037</c:v>
                </c:pt>
                <c:pt idx="42618">
                  <c:v>0.001782407</c:v>
                </c:pt>
                <c:pt idx="42619">
                  <c:v>0.001793981</c:v>
                </c:pt>
                <c:pt idx="42620">
                  <c:v>0.004074074</c:v>
                </c:pt>
                <c:pt idx="42621">
                  <c:v>0.001122685</c:v>
                </c:pt>
                <c:pt idx="42622">
                  <c:v>0.02087963</c:v>
                </c:pt>
                <c:pt idx="42623">
                  <c:v>0.005462963</c:v>
                </c:pt>
                <c:pt idx="42624">
                  <c:v>0.002743056</c:v>
                </c:pt>
                <c:pt idx="42625">
                  <c:v>0.001273148</c:v>
                </c:pt>
                <c:pt idx="42626">
                  <c:v>0.004050926</c:v>
                </c:pt>
                <c:pt idx="42627">
                  <c:v>0.003171296</c:v>
                </c:pt>
                <c:pt idx="42628">
                  <c:v>0.008159722</c:v>
                </c:pt>
                <c:pt idx="42629">
                  <c:v>0.003136574</c:v>
                </c:pt>
                <c:pt idx="42630">
                  <c:v>0.002407407</c:v>
                </c:pt>
                <c:pt idx="42631">
                  <c:v>0.005081019</c:v>
                </c:pt>
                <c:pt idx="42632">
                  <c:v>0.001469907</c:v>
                </c:pt>
                <c:pt idx="42633">
                  <c:v>0.009502315</c:v>
                </c:pt>
                <c:pt idx="42634">
                  <c:v>0.004363426</c:v>
                </c:pt>
                <c:pt idx="42635">
                  <c:v>0.000902778</c:v>
                </c:pt>
                <c:pt idx="42636">
                  <c:v>0.000636574</c:v>
                </c:pt>
                <c:pt idx="42637">
                  <c:v>0.002685185</c:v>
                </c:pt>
                <c:pt idx="42638">
                  <c:v>0.004166667</c:v>
                </c:pt>
                <c:pt idx="42639">
                  <c:v>0.008055556</c:v>
                </c:pt>
                <c:pt idx="42640">
                  <c:v>0.01318287</c:v>
                </c:pt>
                <c:pt idx="42641">
                  <c:v>0.003472222</c:v>
                </c:pt>
                <c:pt idx="42642">
                  <c:v>0.00181713</c:v>
                </c:pt>
                <c:pt idx="42643">
                  <c:v>0.008333333</c:v>
                </c:pt>
                <c:pt idx="42644">
                  <c:v>0.010752315</c:v>
                </c:pt>
                <c:pt idx="42645">
                  <c:v>0.000983796</c:v>
                </c:pt>
                <c:pt idx="42646">
                  <c:v>0.000798611</c:v>
                </c:pt>
                <c:pt idx="42647">
                  <c:v>0.001886574</c:v>
                </c:pt>
                <c:pt idx="42648">
                  <c:v>0.001655093</c:v>
                </c:pt>
                <c:pt idx="42649">
                  <c:v>0.001597222</c:v>
                </c:pt>
                <c:pt idx="42650">
                  <c:v>0.003865741</c:v>
                </c:pt>
                <c:pt idx="42651">
                  <c:v>0.003981481</c:v>
                </c:pt>
                <c:pt idx="42652">
                  <c:v>0.00337963</c:v>
                </c:pt>
                <c:pt idx="42653">
                  <c:v>0.004293981</c:v>
                </c:pt>
                <c:pt idx="42654">
                  <c:v>0.002314815</c:v>
                </c:pt>
                <c:pt idx="42655">
                  <c:v>0.003032407</c:v>
                </c:pt>
                <c:pt idx="42656">
                  <c:v>0.00287037</c:v>
                </c:pt>
                <c:pt idx="42657">
                  <c:v>0.001898148</c:v>
                </c:pt>
                <c:pt idx="42658">
                  <c:v>0.004803241</c:v>
                </c:pt>
                <c:pt idx="42659">
                  <c:v>0.003564815</c:v>
                </c:pt>
                <c:pt idx="42660">
                  <c:v>0.004143519</c:v>
                </c:pt>
                <c:pt idx="42661">
                  <c:v>0.001469907</c:v>
                </c:pt>
                <c:pt idx="42662">
                  <c:v>0.001053241</c:v>
                </c:pt>
                <c:pt idx="42663">
                  <c:v>0.004016204</c:v>
                </c:pt>
                <c:pt idx="42664">
                  <c:v>0.007175926</c:v>
                </c:pt>
                <c:pt idx="42665">
                  <c:v>0.00380787</c:v>
                </c:pt>
                <c:pt idx="42666">
                  <c:v>0.002835648</c:v>
                </c:pt>
                <c:pt idx="42667">
                  <c:v>0.002939815</c:v>
                </c:pt>
                <c:pt idx="42668">
                  <c:v>0.011597222</c:v>
                </c:pt>
                <c:pt idx="42669">
                  <c:v>0.003333333</c:v>
                </c:pt>
                <c:pt idx="42670">
                  <c:v>0.002071759</c:v>
                </c:pt>
                <c:pt idx="42671">
                  <c:v>0.009108796</c:v>
                </c:pt>
                <c:pt idx="42672">
                  <c:v>0.004513889</c:v>
                </c:pt>
                <c:pt idx="42673">
                  <c:v>0.001585648</c:v>
                </c:pt>
                <c:pt idx="42674">
                  <c:v>0.001435185</c:v>
                </c:pt>
                <c:pt idx="42675">
                  <c:v>0.001863426</c:v>
                </c:pt>
                <c:pt idx="42676">
                  <c:v>0.00306713</c:v>
                </c:pt>
                <c:pt idx="42677">
                  <c:v>0.009884259</c:v>
                </c:pt>
                <c:pt idx="42678">
                  <c:v>0.005543981</c:v>
                </c:pt>
                <c:pt idx="42679">
                  <c:v>0.003969907</c:v>
                </c:pt>
                <c:pt idx="42680">
                  <c:v>0.006886574</c:v>
                </c:pt>
                <c:pt idx="42681">
                  <c:v>0.004571759</c:v>
                </c:pt>
                <c:pt idx="42682">
                  <c:v>0.005277778</c:v>
                </c:pt>
                <c:pt idx="42683">
                  <c:v>0.001006944</c:v>
                </c:pt>
                <c:pt idx="42684">
                  <c:v>0.0015625</c:v>
                </c:pt>
                <c:pt idx="42685">
                  <c:v>0.002395833</c:v>
                </c:pt>
                <c:pt idx="42686">
                  <c:v>0.001724537</c:v>
                </c:pt>
                <c:pt idx="42687">
                  <c:v>0.003888889</c:v>
                </c:pt>
                <c:pt idx="42688">
                  <c:v>0.004965278</c:v>
                </c:pt>
                <c:pt idx="42689">
                  <c:v>0.005104167</c:v>
                </c:pt>
                <c:pt idx="42690">
                  <c:v>0.001296296</c:v>
                </c:pt>
                <c:pt idx="42691">
                  <c:v>0.009236111</c:v>
                </c:pt>
                <c:pt idx="42692">
                  <c:v>0.003090278</c:v>
                </c:pt>
                <c:pt idx="42693">
                  <c:v>0.00931713</c:v>
                </c:pt>
                <c:pt idx="42694">
                  <c:v>0.002106481</c:v>
                </c:pt>
                <c:pt idx="42695">
                  <c:v>0.002407407</c:v>
                </c:pt>
                <c:pt idx="42696">
                  <c:v>0.004884259</c:v>
                </c:pt>
                <c:pt idx="42697">
                  <c:v>0.002685185</c:v>
                </c:pt>
                <c:pt idx="42698">
                  <c:v>0.005798611</c:v>
                </c:pt>
                <c:pt idx="42699">
                  <c:v>0.004212963</c:v>
                </c:pt>
                <c:pt idx="42700">
                  <c:v>0.006736111</c:v>
                </c:pt>
                <c:pt idx="42701">
                  <c:v>0.001631944</c:v>
                </c:pt>
                <c:pt idx="42702">
                  <c:v>0.001921296</c:v>
                </c:pt>
                <c:pt idx="42703">
                  <c:v>0.003043981</c:v>
                </c:pt>
                <c:pt idx="42704">
                  <c:v>0.004861111</c:v>
                </c:pt>
                <c:pt idx="42705">
                  <c:v>0.004074074</c:v>
                </c:pt>
                <c:pt idx="42706">
                  <c:v>0.003113426</c:v>
                </c:pt>
                <c:pt idx="42707">
                  <c:v>0.001412037</c:v>
                </c:pt>
                <c:pt idx="42708">
                  <c:v>0.001018519</c:v>
                </c:pt>
                <c:pt idx="42709">
                  <c:v>0.005162037</c:v>
                </c:pt>
                <c:pt idx="42710">
                  <c:v>0.003715278</c:v>
                </c:pt>
                <c:pt idx="42711">
                  <c:v>0.00099537</c:v>
                </c:pt>
                <c:pt idx="42712">
                  <c:v>0.0040625</c:v>
                </c:pt>
                <c:pt idx="42713">
                  <c:v>0.001736111</c:v>
                </c:pt>
                <c:pt idx="42714">
                  <c:v>0.005509259</c:v>
                </c:pt>
                <c:pt idx="42715">
                  <c:v>0.00375</c:v>
                </c:pt>
                <c:pt idx="42716">
                  <c:v>0.003229167</c:v>
                </c:pt>
                <c:pt idx="42717">
                  <c:v>0.000833333</c:v>
                </c:pt>
                <c:pt idx="42718">
                  <c:v>0.003634259</c:v>
                </c:pt>
                <c:pt idx="42719">
                  <c:v>0.001701389</c:v>
                </c:pt>
                <c:pt idx="42720">
                  <c:v>0.003761574</c:v>
                </c:pt>
                <c:pt idx="42721">
                  <c:v>0.005127315</c:v>
                </c:pt>
                <c:pt idx="42722">
                  <c:v>0.003275463</c:v>
                </c:pt>
                <c:pt idx="42723">
                  <c:v>0.006319444</c:v>
                </c:pt>
                <c:pt idx="42724">
                  <c:v>0.001793981</c:v>
                </c:pt>
                <c:pt idx="42725">
                  <c:v>0.001122685</c:v>
                </c:pt>
                <c:pt idx="42726">
                  <c:v>0.002175926</c:v>
                </c:pt>
                <c:pt idx="42727">
                  <c:v>0.00119213</c:v>
                </c:pt>
                <c:pt idx="42728">
                  <c:v>0.001631944</c:v>
                </c:pt>
                <c:pt idx="42729">
                  <c:v>0.00255787</c:v>
                </c:pt>
                <c:pt idx="42730">
                  <c:v>0.004768519</c:v>
                </c:pt>
                <c:pt idx="42731">
                  <c:v>0.003819444</c:v>
                </c:pt>
                <c:pt idx="42732">
                  <c:v>0.002569444</c:v>
                </c:pt>
                <c:pt idx="42733">
                  <c:v>0.001273148</c:v>
                </c:pt>
                <c:pt idx="42734">
                  <c:v>0.008402778</c:v>
                </c:pt>
                <c:pt idx="42735">
                  <c:v>0.00375</c:v>
                </c:pt>
                <c:pt idx="42736">
                  <c:v>0.00212963</c:v>
                </c:pt>
                <c:pt idx="42737">
                  <c:v>0.00255787</c:v>
                </c:pt>
                <c:pt idx="42738">
                  <c:v>0.001967593</c:v>
                </c:pt>
                <c:pt idx="42739">
                  <c:v>0.00525463</c:v>
                </c:pt>
                <c:pt idx="42740">
                  <c:v>0.004699074</c:v>
                </c:pt>
                <c:pt idx="42741">
                  <c:v>0.00287037</c:v>
                </c:pt>
                <c:pt idx="42742">
                  <c:v>0.004212963</c:v>
                </c:pt>
                <c:pt idx="42743">
                  <c:v>0.002083333</c:v>
                </c:pt>
                <c:pt idx="42744">
                  <c:v>0.001469907</c:v>
                </c:pt>
                <c:pt idx="42745">
                  <c:v>0.004803241</c:v>
                </c:pt>
                <c:pt idx="42746">
                  <c:v>0.001203704</c:v>
                </c:pt>
                <c:pt idx="42747">
                  <c:v>0.001342593</c:v>
                </c:pt>
                <c:pt idx="42748">
                  <c:v>0.003402778</c:v>
                </c:pt>
                <c:pt idx="42749">
                  <c:v>0.00119213</c:v>
                </c:pt>
                <c:pt idx="42750">
                  <c:v>0.002233796</c:v>
                </c:pt>
                <c:pt idx="42751">
                  <c:v>0.003726852</c:v>
                </c:pt>
                <c:pt idx="42752">
                  <c:v>0.005405093</c:v>
                </c:pt>
                <c:pt idx="42753">
                  <c:v>0.023865741</c:v>
                </c:pt>
                <c:pt idx="42754">
                  <c:v>0.003055556</c:v>
                </c:pt>
                <c:pt idx="42755">
                  <c:v>0.001087963</c:v>
                </c:pt>
                <c:pt idx="42756">
                  <c:v>0.001087963</c:v>
                </c:pt>
                <c:pt idx="42757">
                  <c:v>0.004247685</c:v>
                </c:pt>
                <c:pt idx="42758">
                  <c:v>0.004456019</c:v>
                </c:pt>
                <c:pt idx="42759">
                  <c:v>0.003090278</c:v>
                </c:pt>
                <c:pt idx="42760">
                  <c:v>0.003715278</c:v>
                </c:pt>
                <c:pt idx="42761">
                  <c:v>0.002199074</c:v>
                </c:pt>
                <c:pt idx="42762">
                  <c:v>0.004583333</c:v>
                </c:pt>
                <c:pt idx="42763">
                  <c:v>0.00474537</c:v>
                </c:pt>
                <c:pt idx="42764">
                  <c:v>0.003530093</c:v>
                </c:pt>
                <c:pt idx="42765">
                  <c:v>0.001828704</c:v>
                </c:pt>
                <c:pt idx="42766">
                  <c:v>0.003263889</c:v>
                </c:pt>
                <c:pt idx="42767">
                  <c:v>0.001180556</c:v>
                </c:pt>
                <c:pt idx="42768">
                  <c:v>0.00162037</c:v>
                </c:pt>
                <c:pt idx="42769">
                  <c:v>0.004884259</c:v>
                </c:pt>
                <c:pt idx="42770">
                  <c:v>0.006018519</c:v>
                </c:pt>
                <c:pt idx="42771">
                  <c:v>0.002743056</c:v>
                </c:pt>
                <c:pt idx="42772">
                  <c:v>0.011064815</c:v>
                </c:pt>
                <c:pt idx="42773">
                  <c:v>0.001736111</c:v>
                </c:pt>
                <c:pt idx="42774">
                  <c:v>0.000717593</c:v>
                </c:pt>
                <c:pt idx="42775">
                  <c:v>0.003159722</c:v>
                </c:pt>
                <c:pt idx="42776">
                  <c:v>0.002893519</c:v>
                </c:pt>
                <c:pt idx="42777">
                  <c:v>0.007858796</c:v>
                </c:pt>
                <c:pt idx="42778">
                  <c:v>0.013206019</c:v>
                </c:pt>
                <c:pt idx="42779">
                  <c:v>0.000960648</c:v>
                </c:pt>
                <c:pt idx="42780">
                  <c:v>0.002233796</c:v>
                </c:pt>
                <c:pt idx="42781">
                  <c:v>0.005011574</c:v>
                </c:pt>
                <c:pt idx="42782">
                  <c:v>0.001296296</c:v>
                </c:pt>
                <c:pt idx="42783">
                  <c:v>0.002384259</c:v>
                </c:pt>
                <c:pt idx="42784">
                  <c:v>0.003645833</c:v>
                </c:pt>
                <c:pt idx="42785">
                  <c:v>0.009537037</c:v>
                </c:pt>
                <c:pt idx="42786">
                  <c:v>0.00462963</c:v>
                </c:pt>
                <c:pt idx="42787">
                  <c:v>0.002962963</c:v>
                </c:pt>
                <c:pt idx="42788">
                  <c:v>0.017037037</c:v>
                </c:pt>
                <c:pt idx="42789">
                  <c:v>0.001585648</c:v>
                </c:pt>
                <c:pt idx="42790">
                  <c:v>0.005474537</c:v>
                </c:pt>
                <c:pt idx="42791">
                  <c:v>0.010335648</c:v>
                </c:pt>
                <c:pt idx="42792">
                  <c:v>0.002256944</c:v>
                </c:pt>
                <c:pt idx="42793">
                  <c:v>0.002395833</c:v>
                </c:pt>
                <c:pt idx="42794">
                  <c:v>0.003287037</c:v>
                </c:pt>
                <c:pt idx="42795">
                  <c:v>0.001793981</c:v>
                </c:pt>
                <c:pt idx="42796">
                  <c:v>0.005023148</c:v>
                </c:pt>
                <c:pt idx="42797">
                  <c:v>0.003425926</c:v>
                </c:pt>
                <c:pt idx="42798">
                  <c:v>0.015856481</c:v>
                </c:pt>
                <c:pt idx="42799">
                  <c:v>0.005196759</c:v>
                </c:pt>
                <c:pt idx="42800">
                  <c:v>0.002268519</c:v>
                </c:pt>
                <c:pt idx="42801">
                  <c:v>0.002488426</c:v>
                </c:pt>
                <c:pt idx="42802">
                  <c:v>0.001261574</c:v>
                </c:pt>
                <c:pt idx="42803">
                  <c:v>0.006412037</c:v>
                </c:pt>
                <c:pt idx="42804">
                  <c:v>0.000729167</c:v>
                </c:pt>
                <c:pt idx="42805">
                  <c:v>0.001689815</c:v>
                </c:pt>
                <c:pt idx="42806">
                  <c:v>0.004270833</c:v>
                </c:pt>
                <c:pt idx="42807">
                  <c:v>0.001828704</c:v>
                </c:pt>
                <c:pt idx="42808">
                  <c:v>0.001273148</c:v>
                </c:pt>
                <c:pt idx="42809">
                  <c:v>0.007476852</c:v>
                </c:pt>
                <c:pt idx="42810">
                  <c:v>0.000902778</c:v>
                </c:pt>
                <c:pt idx="42811">
                  <c:v>0.000625</c:v>
                </c:pt>
                <c:pt idx="42812">
                  <c:v>8.10185E-05</c:v>
                </c:pt>
                <c:pt idx="42813">
                  <c:v>0.000266204</c:v>
                </c:pt>
                <c:pt idx="42814">
                  <c:v>0.001365741</c:v>
                </c:pt>
                <c:pt idx="42815">
                  <c:v>0.002037037</c:v>
                </c:pt>
                <c:pt idx="42816">
                  <c:v>0.002881944</c:v>
                </c:pt>
                <c:pt idx="42817">
                  <c:v>0.002164352</c:v>
                </c:pt>
                <c:pt idx="42818">
                  <c:v>0.001747685</c:v>
                </c:pt>
                <c:pt idx="42819">
                  <c:v>0.003483796</c:v>
                </c:pt>
                <c:pt idx="42820">
                  <c:v>0.002037037</c:v>
                </c:pt>
                <c:pt idx="42821">
                  <c:v>0.002337963</c:v>
                </c:pt>
                <c:pt idx="42822">
                  <c:v>0.006770833</c:v>
                </c:pt>
                <c:pt idx="42823">
                  <c:v>0.002430556</c:v>
                </c:pt>
                <c:pt idx="42824">
                  <c:v>0.001967593</c:v>
                </c:pt>
                <c:pt idx="42825">
                  <c:v>0.001284722</c:v>
                </c:pt>
                <c:pt idx="42826">
                  <c:v>0.008877315</c:v>
                </c:pt>
                <c:pt idx="42827">
                  <c:v>0.003472222</c:v>
                </c:pt>
                <c:pt idx="42828">
                  <c:v>0.000324074</c:v>
                </c:pt>
                <c:pt idx="42829">
                  <c:v>0.001180556</c:v>
                </c:pt>
                <c:pt idx="42830">
                  <c:v>0.005810185</c:v>
                </c:pt>
                <c:pt idx="42831">
                  <c:v>0.005775463</c:v>
                </c:pt>
                <c:pt idx="42832">
                  <c:v>0.003020833</c:v>
                </c:pt>
                <c:pt idx="42833">
                  <c:v>0.001516204</c:v>
                </c:pt>
                <c:pt idx="42834">
                  <c:v>0.001226852</c:v>
                </c:pt>
                <c:pt idx="42835">
                  <c:v>0.001215278</c:v>
                </c:pt>
                <c:pt idx="42836">
                  <c:v>0.001898148</c:v>
                </c:pt>
                <c:pt idx="42837">
                  <c:v>0.001979167</c:v>
                </c:pt>
                <c:pt idx="42838">
                  <c:v>0.00162037</c:v>
                </c:pt>
                <c:pt idx="42839">
                  <c:v>0.004363426</c:v>
                </c:pt>
                <c:pt idx="42840">
                  <c:v>0.004039352</c:v>
                </c:pt>
                <c:pt idx="42841">
                  <c:v>0.003425926</c:v>
                </c:pt>
                <c:pt idx="42842">
                  <c:v>0.004756944</c:v>
                </c:pt>
                <c:pt idx="42843">
                  <c:v>0.002650463</c:v>
                </c:pt>
                <c:pt idx="42844">
                  <c:v>0.001215278</c:v>
                </c:pt>
                <c:pt idx="42845">
                  <c:v>0.002627315</c:v>
                </c:pt>
                <c:pt idx="42846">
                  <c:v>0.004479167</c:v>
                </c:pt>
                <c:pt idx="42847">
                  <c:v>0.00306713</c:v>
                </c:pt>
                <c:pt idx="42848">
                  <c:v>0.008773148</c:v>
                </c:pt>
                <c:pt idx="42849">
                  <c:v>0.003657407</c:v>
                </c:pt>
                <c:pt idx="42850">
                  <c:v>0.004733796</c:v>
                </c:pt>
                <c:pt idx="42851">
                  <c:v>0.004050926</c:v>
                </c:pt>
                <c:pt idx="42852">
                  <c:v>0.0028125</c:v>
                </c:pt>
                <c:pt idx="42853">
                  <c:v>0.007650463</c:v>
                </c:pt>
                <c:pt idx="42854">
                  <c:v>0.005925926</c:v>
                </c:pt>
                <c:pt idx="42855">
                  <c:v>0.003217593</c:v>
                </c:pt>
                <c:pt idx="42856">
                  <c:v>0.001655093</c:v>
                </c:pt>
                <c:pt idx="42857">
                  <c:v>0.00150463</c:v>
                </c:pt>
                <c:pt idx="42858">
                  <c:v>0.001886574</c:v>
                </c:pt>
                <c:pt idx="42859">
                  <c:v>0.002662037</c:v>
                </c:pt>
                <c:pt idx="42860">
                  <c:v>0.003032407</c:v>
                </c:pt>
                <c:pt idx="42861">
                  <c:v>0.00130787</c:v>
                </c:pt>
                <c:pt idx="42862">
                  <c:v>0.003009259</c:v>
                </c:pt>
                <c:pt idx="42863">
                  <c:v>0.004398148</c:v>
                </c:pt>
                <c:pt idx="42864">
                  <c:v>0.00287037</c:v>
                </c:pt>
                <c:pt idx="42865">
                  <c:v>0.001956019</c:v>
                </c:pt>
                <c:pt idx="42866">
                  <c:v>0.00125</c:v>
                </c:pt>
                <c:pt idx="42867">
                  <c:v>0.001701389</c:v>
                </c:pt>
                <c:pt idx="42868">
                  <c:v>0.005231481</c:v>
                </c:pt>
                <c:pt idx="42869">
                  <c:v>0.003819444</c:v>
                </c:pt>
                <c:pt idx="42870">
                  <c:v>0.001469907</c:v>
                </c:pt>
                <c:pt idx="42871">
                  <c:v>0.00130787</c:v>
                </c:pt>
                <c:pt idx="42872">
                  <c:v>0.003831019</c:v>
                </c:pt>
                <c:pt idx="42873">
                  <c:v>0.001273148</c:v>
                </c:pt>
                <c:pt idx="42874">
                  <c:v>0.002164352</c:v>
                </c:pt>
                <c:pt idx="42875">
                  <c:v>0.004305556</c:v>
                </c:pt>
                <c:pt idx="42876">
                  <c:v>0.002118056</c:v>
                </c:pt>
                <c:pt idx="42877">
                  <c:v>0.003576389</c:v>
                </c:pt>
                <c:pt idx="42878">
                  <c:v>0.002731481</c:v>
                </c:pt>
                <c:pt idx="42879">
                  <c:v>0.002523148</c:v>
                </c:pt>
                <c:pt idx="42880">
                  <c:v>0.005983796</c:v>
                </c:pt>
                <c:pt idx="42881">
                  <c:v>0.004131944</c:v>
                </c:pt>
                <c:pt idx="42882">
                  <c:v>0.003159722</c:v>
                </c:pt>
                <c:pt idx="42883">
                  <c:v>0.002696759</c:v>
                </c:pt>
                <c:pt idx="42884">
                  <c:v>0.002349537</c:v>
                </c:pt>
                <c:pt idx="42885">
                  <c:v>0.005439815</c:v>
                </c:pt>
                <c:pt idx="42886">
                  <c:v>0.001111111</c:v>
                </c:pt>
                <c:pt idx="42887">
                  <c:v>0.00681713</c:v>
                </c:pt>
                <c:pt idx="42888">
                  <c:v>0.003530093</c:v>
                </c:pt>
                <c:pt idx="42889">
                  <c:v>0.000775463</c:v>
                </c:pt>
                <c:pt idx="42890">
                  <c:v>0.004293981</c:v>
                </c:pt>
                <c:pt idx="42891">
                  <c:v>0.001770833</c:v>
                </c:pt>
                <c:pt idx="42892">
                  <c:v>0.004189815</c:v>
                </c:pt>
                <c:pt idx="42893">
                  <c:v>0.004722222</c:v>
                </c:pt>
                <c:pt idx="42894">
                  <c:v>0.001921296</c:v>
                </c:pt>
                <c:pt idx="42895">
                  <c:v>0.004236111</c:v>
                </c:pt>
                <c:pt idx="42896">
                  <c:v>0.003414352</c:v>
                </c:pt>
                <c:pt idx="42897">
                  <c:v>0.004027778</c:v>
                </c:pt>
                <c:pt idx="42898">
                  <c:v>0.009421296</c:v>
                </c:pt>
                <c:pt idx="42899">
                  <c:v>0.004930556</c:v>
                </c:pt>
                <c:pt idx="42900">
                  <c:v>0.006284722</c:v>
                </c:pt>
                <c:pt idx="42901">
                  <c:v>0.004166667</c:v>
                </c:pt>
                <c:pt idx="42902">
                  <c:v>0.004583333</c:v>
                </c:pt>
                <c:pt idx="42903">
                  <c:v>0.005104167</c:v>
                </c:pt>
                <c:pt idx="42904">
                  <c:v>0.000763889</c:v>
                </c:pt>
                <c:pt idx="42905">
                  <c:v>0.001145833</c:v>
                </c:pt>
                <c:pt idx="42906">
                  <c:v>0.002037037</c:v>
                </c:pt>
                <c:pt idx="42907">
                  <c:v>0.014641204</c:v>
                </c:pt>
                <c:pt idx="42908">
                  <c:v>0.000902778</c:v>
                </c:pt>
                <c:pt idx="42909">
                  <c:v>0.002696759</c:v>
                </c:pt>
                <c:pt idx="42910">
                  <c:v>0.002361111</c:v>
                </c:pt>
                <c:pt idx="42911">
                  <c:v>0.001053241</c:v>
                </c:pt>
                <c:pt idx="42912">
                  <c:v>0.003773148</c:v>
                </c:pt>
                <c:pt idx="42913">
                  <c:v>0.001435185</c:v>
                </c:pt>
                <c:pt idx="42914">
                  <c:v>0.002743056</c:v>
                </c:pt>
                <c:pt idx="42915">
                  <c:v>0.004236111</c:v>
                </c:pt>
                <c:pt idx="42916">
                  <c:v>0.005243056</c:v>
                </c:pt>
                <c:pt idx="42917">
                  <c:v>0.001886574</c:v>
                </c:pt>
                <c:pt idx="42918">
                  <c:v>0.003032407</c:v>
                </c:pt>
                <c:pt idx="42919">
                  <c:v>0.00625</c:v>
                </c:pt>
                <c:pt idx="42920">
                  <c:v>0.003321759</c:v>
                </c:pt>
                <c:pt idx="42921">
                  <c:v>0.003576389</c:v>
                </c:pt>
                <c:pt idx="42922">
                  <c:v>0.004085648</c:v>
                </c:pt>
                <c:pt idx="42923">
                  <c:v>0.001909722</c:v>
                </c:pt>
                <c:pt idx="42924">
                  <c:v>0.002048611</c:v>
                </c:pt>
                <c:pt idx="42925">
                  <c:v>0.000266204</c:v>
                </c:pt>
                <c:pt idx="42926">
                  <c:v>0.001585648</c:v>
                </c:pt>
                <c:pt idx="42927">
                  <c:v>0.001689815</c:v>
                </c:pt>
                <c:pt idx="42928">
                  <c:v>0.002256944</c:v>
                </c:pt>
                <c:pt idx="42929">
                  <c:v>0.007395833</c:v>
                </c:pt>
                <c:pt idx="42930">
                  <c:v>0.001354167</c:v>
                </c:pt>
                <c:pt idx="42931">
                  <c:v>0.001493056</c:v>
                </c:pt>
                <c:pt idx="42932">
                  <c:v>0.001319444</c:v>
                </c:pt>
                <c:pt idx="42933">
                  <c:v>0.001990741</c:v>
                </c:pt>
                <c:pt idx="42934">
                  <c:v>0.001111111</c:v>
                </c:pt>
                <c:pt idx="42935">
                  <c:v>0.005266204</c:v>
                </c:pt>
                <c:pt idx="42936">
                  <c:v>0.003680556</c:v>
                </c:pt>
                <c:pt idx="42937">
                  <c:v>0.002777778</c:v>
                </c:pt>
                <c:pt idx="42938">
                  <c:v>0.001006944</c:v>
                </c:pt>
                <c:pt idx="42939">
                  <c:v>0.001342593</c:v>
                </c:pt>
                <c:pt idx="42940">
                  <c:v>0.002372685</c:v>
                </c:pt>
                <c:pt idx="42941">
                  <c:v>0.004895833</c:v>
                </c:pt>
                <c:pt idx="42942">
                  <c:v>0.002951389</c:v>
                </c:pt>
                <c:pt idx="42943">
                  <c:v>0.008055556</c:v>
                </c:pt>
                <c:pt idx="42944">
                  <c:v>0.001134259</c:v>
                </c:pt>
                <c:pt idx="42945">
                  <c:v>0.001423611</c:v>
                </c:pt>
                <c:pt idx="42946">
                  <c:v>0.001898148</c:v>
                </c:pt>
                <c:pt idx="42947">
                  <c:v>0.001076389</c:v>
                </c:pt>
                <c:pt idx="42948">
                  <c:v>0.002638889</c:v>
                </c:pt>
                <c:pt idx="42949">
                  <c:v>0.018703704</c:v>
                </c:pt>
                <c:pt idx="42950">
                  <c:v>0.001157407</c:v>
                </c:pt>
                <c:pt idx="42951">
                  <c:v>0.004780093</c:v>
                </c:pt>
                <c:pt idx="42952">
                  <c:v>0.008194444</c:v>
                </c:pt>
                <c:pt idx="42953">
                  <c:v>0.001412037</c:v>
                </c:pt>
                <c:pt idx="42954">
                  <c:v>0.002268519</c:v>
                </c:pt>
                <c:pt idx="42955">
                  <c:v>0.001655093</c:v>
                </c:pt>
                <c:pt idx="42956">
                  <c:v>0.003935185</c:v>
                </c:pt>
                <c:pt idx="42957">
                  <c:v>0.002777778</c:v>
                </c:pt>
                <c:pt idx="42958">
                  <c:v>0.002835648</c:v>
                </c:pt>
                <c:pt idx="42959">
                  <c:v>0.002118056</c:v>
                </c:pt>
                <c:pt idx="42960">
                  <c:v>0.001157407</c:v>
                </c:pt>
                <c:pt idx="42961">
                  <c:v>0.002777778</c:v>
                </c:pt>
                <c:pt idx="42962">
                  <c:v>0.001643519</c:v>
                </c:pt>
                <c:pt idx="42963">
                  <c:v>0.003958333</c:v>
                </c:pt>
                <c:pt idx="42964">
                  <c:v>0.001898148</c:v>
                </c:pt>
                <c:pt idx="42965">
                  <c:v>0.001157407</c:v>
                </c:pt>
                <c:pt idx="42966">
                  <c:v>0.002407407</c:v>
                </c:pt>
                <c:pt idx="42967">
                  <c:v>0.002094907</c:v>
                </c:pt>
                <c:pt idx="42968">
                  <c:v>0.002430556</c:v>
                </c:pt>
                <c:pt idx="42969">
                  <c:v>0.002268519</c:v>
                </c:pt>
                <c:pt idx="42970">
                  <c:v>0.002303241</c:v>
                </c:pt>
                <c:pt idx="42971">
                  <c:v>0.002025463</c:v>
                </c:pt>
                <c:pt idx="42972">
                  <c:v>0.002141204</c:v>
                </c:pt>
                <c:pt idx="42973">
                  <c:v>0.006539352</c:v>
                </c:pt>
                <c:pt idx="42974">
                  <c:v>0.004236111</c:v>
                </c:pt>
                <c:pt idx="42975">
                  <c:v>0.008113426</c:v>
                </c:pt>
                <c:pt idx="42976">
                  <c:v>0.00119213</c:v>
                </c:pt>
                <c:pt idx="42977">
                  <c:v>0.001805556</c:v>
                </c:pt>
                <c:pt idx="42978">
                  <c:v>0.004618056</c:v>
                </c:pt>
                <c:pt idx="42979">
                  <c:v>0.002083333</c:v>
                </c:pt>
                <c:pt idx="42980">
                  <c:v>0.005520833</c:v>
                </c:pt>
                <c:pt idx="42981">
                  <c:v>0.001805556</c:v>
                </c:pt>
                <c:pt idx="42982">
                  <c:v>0.010625</c:v>
                </c:pt>
                <c:pt idx="42983">
                  <c:v>0.001956019</c:v>
                </c:pt>
                <c:pt idx="42984">
                  <c:v>0.002673611</c:v>
                </c:pt>
                <c:pt idx="42985">
                  <c:v>0.004826389</c:v>
                </c:pt>
                <c:pt idx="42986">
                  <c:v>0.004513889</c:v>
                </c:pt>
                <c:pt idx="42987">
                  <c:v>0.002349537</c:v>
                </c:pt>
                <c:pt idx="42988">
                  <c:v>0.00224537</c:v>
                </c:pt>
                <c:pt idx="42989">
                  <c:v>0.002581019</c:v>
                </c:pt>
                <c:pt idx="42990">
                  <c:v>0.001678241</c:v>
                </c:pt>
                <c:pt idx="42991">
                  <c:v>0.003391204</c:v>
                </c:pt>
                <c:pt idx="42992">
                  <c:v>0.001423611</c:v>
                </c:pt>
                <c:pt idx="42993">
                  <c:v>0.00150463</c:v>
                </c:pt>
                <c:pt idx="42994">
                  <c:v>0.003761574</c:v>
                </c:pt>
                <c:pt idx="42995">
                  <c:v>0.001782407</c:v>
                </c:pt>
                <c:pt idx="42996">
                  <c:v>0.001631944</c:v>
                </c:pt>
                <c:pt idx="42997">
                  <c:v>0.001527778</c:v>
                </c:pt>
                <c:pt idx="42998">
                  <c:v>0.001747685</c:v>
                </c:pt>
                <c:pt idx="42999">
                  <c:v>0.002233796</c:v>
                </c:pt>
                <c:pt idx="43000">
                  <c:v>0.00193287</c:v>
                </c:pt>
                <c:pt idx="43001">
                  <c:v>0.002337963</c:v>
                </c:pt>
                <c:pt idx="43002">
                  <c:v>0.002152778</c:v>
                </c:pt>
                <c:pt idx="43003">
                  <c:v>0.001550926</c:v>
                </c:pt>
                <c:pt idx="43004">
                  <c:v>0.001863426</c:v>
                </c:pt>
                <c:pt idx="43005">
                  <c:v>0.001701389</c:v>
                </c:pt>
                <c:pt idx="43006">
                  <c:v>0.001550926</c:v>
                </c:pt>
                <c:pt idx="43007">
                  <c:v>0.001331019</c:v>
                </c:pt>
                <c:pt idx="43008">
                  <c:v>0.001793981</c:v>
                </c:pt>
                <c:pt idx="43009">
                  <c:v>0.009444444</c:v>
                </c:pt>
                <c:pt idx="43010">
                  <c:v>0.0025</c:v>
                </c:pt>
                <c:pt idx="43011">
                  <c:v>0.002465278</c:v>
                </c:pt>
                <c:pt idx="43012">
                  <c:v>0.001134259</c:v>
                </c:pt>
                <c:pt idx="43013">
                  <c:v>0.002581019</c:v>
                </c:pt>
                <c:pt idx="43014">
                  <c:v>0.00099537</c:v>
                </c:pt>
                <c:pt idx="43015">
                  <c:v>0.000925926</c:v>
                </c:pt>
                <c:pt idx="43016">
                  <c:v>0.002037037</c:v>
                </c:pt>
                <c:pt idx="43017">
                  <c:v>0.004664352</c:v>
                </c:pt>
                <c:pt idx="43018">
                  <c:v>0.002048611</c:v>
                </c:pt>
                <c:pt idx="43019">
                  <c:v>0.001770833</c:v>
                </c:pt>
                <c:pt idx="43020">
                  <c:v>0.00224537</c:v>
                </c:pt>
                <c:pt idx="43021">
                  <c:v>0.002939815</c:v>
                </c:pt>
                <c:pt idx="43022">
                  <c:v>0.001689815</c:v>
                </c:pt>
                <c:pt idx="43023">
                  <c:v>0.001666667</c:v>
                </c:pt>
                <c:pt idx="43024">
                  <c:v>0.001840278</c:v>
                </c:pt>
                <c:pt idx="43025">
                  <c:v>0.003622685</c:v>
                </c:pt>
                <c:pt idx="43026">
                  <c:v>0.002835648</c:v>
                </c:pt>
                <c:pt idx="43027">
                  <c:v>0.002071759</c:v>
                </c:pt>
                <c:pt idx="43028">
                  <c:v>0.001516204</c:v>
                </c:pt>
                <c:pt idx="43029">
                  <c:v>0.006168981</c:v>
                </c:pt>
                <c:pt idx="43030">
                  <c:v>0.00255787</c:v>
                </c:pt>
                <c:pt idx="43031">
                  <c:v>0.001689815</c:v>
                </c:pt>
                <c:pt idx="43032">
                  <c:v>0.001527778</c:v>
                </c:pt>
                <c:pt idx="43033">
                  <c:v>0.001215278</c:v>
                </c:pt>
                <c:pt idx="43034">
                  <c:v>0.001678241</c:v>
                </c:pt>
                <c:pt idx="43035">
                  <c:v>0.001064815</c:v>
                </c:pt>
                <c:pt idx="43036">
                  <c:v>0.005543981</c:v>
                </c:pt>
                <c:pt idx="43037">
                  <c:v>0.001655093</c:v>
                </c:pt>
                <c:pt idx="43038">
                  <c:v>0.002314815</c:v>
                </c:pt>
                <c:pt idx="43039">
                  <c:v>0.00306713</c:v>
                </c:pt>
                <c:pt idx="43040">
                  <c:v>0.006516204</c:v>
                </c:pt>
                <c:pt idx="43041">
                  <c:v>0.001701389</c:v>
                </c:pt>
                <c:pt idx="43042">
                  <c:v>0.002268519</c:v>
                </c:pt>
                <c:pt idx="43043">
                  <c:v>0.003240741</c:v>
                </c:pt>
                <c:pt idx="43044">
                  <c:v>0.005590278</c:v>
                </c:pt>
                <c:pt idx="43045">
                  <c:v>0.003969907</c:v>
                </c:pt>
                <c:pt idx="43046">
                  <c:v>0.001400463</c:v>
                </c:pt>
                <c:pt idx="43047">
                  <c:v>0.001400463</c:v>
                </c:pt>
                <c:pt idx="43048">
                  <c:v>0.001180556</c:v>
                </c:pt>
                <c:pt idx="43049">
                  <c:v>0.005914352</c:v>
                </c:pt>
                <c:pt idx="43050">
                  <c:v>0.001180556</c:v>
                </c:pt>
                <c:pt idx="43051">
                  <c:v>0.005</c:v>
                </c:pt>
                <c:pt idx="43052">
                  <c:v>0.005486111</c:v>
                </c:pt>
                <c:pt idx="43053">
                  <c:v>0.006678241</c:v>
                </c:pt>
                <c:pt idx="43054">
                  <c:v>0.002361111</c:v>
                </c:pt>
                <c:pt idx="43055">
                  <c:v>0.001215278</c:v>
                </c:pt>
                <c:pt idx="43056">
                  <c:v>0.003125</c:v>
                </c:pt>
                <c:pt idx="43057">
                  <c:v>0.003738426</c:v>
                </c:pt>
                <c:pt idx="43058">
                  <c:v>0.004027778</c:v>
                </c:pt>
                <c:pt idx="43059">
                  <c:v>0.003888889</c:v>
                </c:pt>
                <c:pt idx="43060">
                  <c:v>0.003275463</c:v>
                </c:pt>
                <c:pt idx="43061">
                  <c:v>0.00125</c:v>
                </c:pt>
                <c:pt idx="43062">
                  <c:v>0.002534722</c:v>
                </c:pt>
                <c:pt idx="43063">
                  <c:v>0.002071759</c:v>
                </c:pt>
                <c:pt idx="43064">
                  <c:v>0.001458333</c:v>
                </c:pt>
                <c:pt idx="43065">
                  <c:v>0.004108796</c:v>
                </c:pt>
                <c:pt idx="43066">
                  <c:v>0.001412037</c:v>
                </c:pt>
                <c:pt idx="43067">
                  <c:v>0.005127315</c:v>
                </c:pt>
                <c:pt idx="43068">
                  <c:v>0.00587963</c:v>
                </c:pt>
                <c:pt idx="43069">
                  <c:v>0.001493056</c:v>
                </c:pt>
                <c:pt idx="43070">
                  <c:v>0.004039352</c:v>
                </c:pt>
                <c:pt idx="43071">
                  <c:v>0.001284722</c:v>
                </c:pt>
                <c:pt idx="43072">
                  <c:v>0.001770833</c:v>
                </c:pt>
                <c:pt idx="43073">
                  <c:v>0.003333333</c:v>
                </c:pt>
                <c:pt idx="43074">
                  <c:v>0.001689815</c:v>
                </c:pt>
                <c:pt idx="43075">
                  <c:v>0.00162037</c:v>
                </c:pt>
                <c:pt idx="43076">
                  <c:v>0.001643519</c:v>
                </c:pt>
                <c:pt idx="43077">
                  <c:v>0.003483796</c:v>
                </c:pt>
                <c:pt idx="43078">
                  <c:v>0.010324074</c:v>
                </c:pt>
                <c:pt idx="43079">
                  <c:v>0.00431713</c:v>
                </c:pt>
                <c:pt idx="43080">
                  <c:v>0.002141204</c:v>
                </c:pt>
                <c:pt idx="43081">
                  <c:v>0.001990741</c:v>
                </c:pt>
                <c:pt idx="43082">
                  <c:v>0.003020833</c:v>
                </c:pt>
                <c:pt idx="43083">
                  <c:v>0.003229167</c:v>
                </c:pt>
                <c:pt idx="43084">
                  <c:v>0.001435185</c:v>
                </c:pt>
                <c:pt idx="43085">
                  <c:v>0.003645833</c:v>
                </c:pt>
                <c:pt idx="43086">
                  <c:v>0.002407407</c:v>
                </c:pt>
                <c:pt idx="43087">
                  <c:v>0.008356481</c:v>
                </c:pt>
                <c:pt idx="43088">
                  <c:v>0.002928241</c:v>
                </c:pt>
                <c:pt idx="43089">
                  <c:v>0.007615741</c:v>
                </c:pt>
                <c:pt idx="43090">
                  <c:v>0.003530093</c:v>
                </c:pt>
                <c:pt idx="43091">
                  <c:v>0.002696759</c:v>
                </c:pt>
                <c:pt idx="43092">
                  <c:v>0.001087963</c:v>
                </c:pt>
                <c:pt idx="43093">
                  <c:v>0.004965278</c:v>
                </c:pt>
                <c:pt idx="43094">
                  <c:v>0.001608796</c:v>
                </c:pt>
                <c:pt idx="43095">
                  <c:v>0.004293981</c:v>
                </c:pt>
                <c:pt idx="43096">
                  <c:v>0.002256944</c:v>
                </c:pt>
                <c:pt idx="43097">
                  <c:v>0.003819444</c:v>
                </c:pt>
                <c:pt idx="43098">
                  <c:v>0.002164352</c:v>
                </c:pt>
                <c:pt idx="43099">
                  <c:v>0.004513889</c:v>
                </c:pt>
                <c:pt idx="43100">
                  <c:v>0.001631944</c:v>
                </c:pt>
                <c:pt idx="43101">
                  <c:v>0.003020833</c:v>
                </c:pt>
                <c:pt idx="43102">
                  <c:v>0.001724537</c:v>
                </c:pt>
                <c:pt idx="43103">
                  <c:v>0.001284722</c:v>
                </c:pt>
                <c:pt idx="43104">
                  <c:v>0.001793981</c:v>
                </c:pt>
                <c:pt idx="43105">
                  <c:v>0.005127315</c:v>
                </c:pt>
                <c:pt idx="43106">
                  <c:v>0.002337963</c:v>
                </c:pt>
                <c:pt idx="43107">
                  <c:v>0.002094907</c:v>
                </c:pt>
                <c:pt idx="43108">
                  <c:v>0.007511574</c:v>
                </c:pt>
                <c:pt idx="43109">
                  <c:v>0.001423611</c:v>
                </c:pt>
                <c:pt idx="43110">
                  <c:v>0.008553241</c:v>
                </c:pt>
                <c:pt idx="43111">
                  <c:v>0.000914352</c:v>
                </c:pt>
                <c:pt idx="43112">
                  <c:v>0.00443287</c:v>
                </c:pt>
                <c:pt idx="43113">
                  <c:v>0.000520833</c:v>
                </c:pt>
                <c:pt idx="43114">
                  <c:v>0.005659722</c:v>
                </c:pt>
                <c:pt idx="43115">
                  <c:v>0.001064815</c:v>
                </c:pt>
                <c:pt idx="43116">
                  <c:v>0.001689815</c:v>
                </c:pt>
                <c:pt idx="43117">
                  <c:v>0.003506944</c:v>
                </c:pt>
                <c:pt idx="43118">
                  <c:v>0.000694444</c:v>
                </c:pt>
                <c:pt idx="43119">
                  <c:v>0.001875</c:v>
                </c:pt>
                <c:pt idx="43120">
                  <c:v>0.002685185</c:v>
                </c:pt>
                <c:pt idx="43121">
                  <c:v>0.002233796</c:v>
                </c:pt>
                <c:pt idx="43122">
                  <c:v>0.002037037</c:v>
                </c:pt>
                <c:pt idx="43123">
                  <c:v>0.001747685</c:v>
                </c:pt>
                <c:pt idx="43124">
                  <c:v>0.001712963</c:v>
                </c:pt>
                <c:pt idx="43125">
                  <c:v>0.001273148</c:v>
                </c:pt>
                <c:pt idx="43126">
                  <c:v>0.001145833</c:v>
                </c:pt>
                <c:pt idx="43127">
                  <c:v>0.001111111</c:v>
                </c:pt>
                <c:pt idx="43128">
                  <c:v>0.002256944</c:v>
                </c:pt>
                <c:pt idx="43129">
                  <c:v>0.000752315</c:v>
                </c:pt>
                <c:pt idx="43130">
                  <c:v>0.001527778</c:v>
                </c:pt>
                <c:pt idx="43131">
                  <c:v>0.00443287</c:v>
                </c:pt>
                <c:pt idx="43132">
                  <c:v>0.001180556</c:v>
                </c:pt>
                <c:pt idx="43133">
                  <c:v>0.00400463</c:v>
                </c:pt>
                <c:pt idx="43134">
                  <c:v>0.001273148</c:v>
                </c:pt>
                <c:pt idx="43135">
                  <c:v>0.000775463</c:v>
                </c:pt>
                <c:pt idx="43136">
                  <c:v>0.003240741</c:v>
                </c:pt>
                <c:pt idx="43137">
                  <c:v>0.003310185</c:v>
                </c:pt>
                <c:pt idx="43138">
                  <c:v>0.001539352</c:v>
                </c:pt>
                <c:pt idx="43139">
                  <c:v>0.002430556</c:v>
                </c:pt>
                <c:pt idx="43140">
                  <c:v>0.003194444</c:v>
                </c:pt>
                <c:pt idx="43141">
                  <c:v>0.003009259</c:v>
                </c:pt>
                <c:pt idx="43142">
                  <c:v>0.001435185</c:v>
                </c:pt>
                <c:pt idx="43143">
                  <c:v>0.001840278</c:v>
                </c:pt>
                <c:pt idx="43144">
                  <c:v>0.002800926</c:v>
                </c:pt>
                <c:pt idx="43145">
                  <c:v>0.001678241</c:v>
                </c:pt>
                <c:pt idx="43146">
                  <c:v>0.0090625</c:v>
                </c:pt>
                <c:pt idx="43147">
                  <c:v>0.002511574</c:v>
                </c:pt>
                <c:pt idx="43148">
                  <c:v>0.002349537</c:v>
                </c:pt>
                <c:pt idx="43149">
                  <c:v>0.004351852</c:v>
                </c:pt>
                <c:pt idx="43150">
                  <c:v>0.002199074</c:v>
                </c:pt>
                <c:pt idx="43151">
                  <c:v>0.001678241</c:v>
                </c:pt>
                <c:pt idx="43152">
                  <c:v>0.002152778</c:v>
                </c:pt>
                <c:pt idx="43153">
                  <c:v>0.002488426</c:v>
                </c:pt>
                <c:pt idx="43154">
                  <c:v>0.013113426</c:v>
                </c:pt>
                <c:pt idx="43155">
                  <c:v>0.004201389</c:v>
                </c:pt>
                <c:pt idx="43156">
                  <c:v>0.0046875</c:v>
                </c:pt>
                <c:pt idx="43157">
                  <c:v>0.003217593</c:v>
                </c:pt>
                <c:pt idx="43158">
                  <c:v>0.003935185</c:v>
                </c:pt>
                <c:pt idx="43159">
                  <c:v>0.001087963</c:v>
                </c:pt>
                <c:pt idx="43160">
                  <c:v>0.003576389</c:v>
                </c:pt>
                <c:pt idx="43161">
                  <c:v>0.00125</c:v>
                </c:pt>
                <c:pt idx="43162">
                  <c:v>0.002141204</c:v>
                </c:pt>
                <c:pt idx="43163">
                  <c:v>0.000902778</c:v>
                </c:pt>
                <c:pt idx="43164">
                  <c:v>0.001215278</c:v>
                </c:pt>
                <c:pt idx="43165">
                  <c:v>0.002152778</c:v>
                </c:pt>
                <c:pt idx="43166">
                  <c:v>0.005428241</c:v>
                </c:pt>
                <c:pt idx="43167">
                  <c:v>0.00125</c:v>
                </c:pt>
                <c:pt idx="43168">
                  <c:v>0.001342593</c:v>
                </c:pt>
                <c:pt idx="43169">
                  <c:v>0.003946759</c:v>
                </c:pt>
                <c:pt idx="43170">
                  <c:v>0.004155093</c:v>
                </c:pt>
                <c:pt idx="43171">
                  <c:v>0.001469907</c:v>
                </c:pt>
                <c:pt idx="43172">
                  <c:v>0.001134259</c:v>
                </c:pt>
                <c:pt idx="43173">
                  <c:v>0.001064815</c:v>
                </c:pt>
                <c:pt idx="43174">
                  <c:v>0.003356481</c:v>
                </c:pt>
                <c:pt idx="43175">
                  <c:v>0.002488426</c:v>
                </c:pt>
                <c:pt idx="43176">
                  <c:v>0.00193287</c:v>
                </c:pt>
                <c:pt idx="43177">
                  <c:v>0.007303241</c:v>
                </c:pt>
                <c:pt idx="43178">
                  <c:v>0.001388889</c:v>
                </c:pt>
                <c:pt idx="43179">
                  <c:v>0.001990741</c:v>
                </c:pt>
                <c:pt idx="43180">
                  <c:v>0.000729167</c:v>
                </c:pt>
                <c:pt idx="43181">
                  <c:v>0.001446759</c:v>
                </c:pt>
                <c:pt idx="43182">
                  <c:v>0.001898148</c:v>
                </c:pt>
                <c:pt idx="43183">
                  <c:v>0.008587963</c:v>
                </c:pt>
                <c:pt idx="43184">
                  <c:v>0.0028125</c:v>
                </c:pt>
                <c:pt idx="43185">
                  <c:v>0.004456019</c:v>
                </c:pt>
                <c:pt idx="43186">
                  <c:v>0.005798611</c:v>
                </c:pt>
                <c:pt idx="43187">
                  <c:v>0.007280093</c:v>
                </c:pt>
                <c:pt idx="43188">
                  <c:v>0.00099537</c:v>
                </c:pt>
                <c:pt idx="43189">
                  <c:v>0.001770833</c:v>
                </c:pt>
                <c:pt idx="43190">
                  <c:v>0.001909722</c:v>
                </c:pt>
                <c:pt idx="43191">
                  <c:v>0.001747685</c:v>
                </c:pt>
                <c:pt idx="43192">
                  <c:v>0.001747685</c:v>
                </c:pt>
                <c:pt idx="43193">
                  <c:v>0.001956019</c:v>
                </c:pt>
                <c:pt idx="43194">
                  <c:v>0.002708333</c:v>
                </c:pt>
                <c:pt idx="43195">
                  <c:v>0.002326389</c:v>
                </c:pt>
                <c:pt idx="43196">
                  <c:v>0.001828704</c:v>
                </c:pt>
                <c:pt idx="43197">
                  <c:v>0.005914352</c:v>
                </c:pt>
                <c:pt idx="43198">
                  <c:v>0.004699074</c:v>
                </c:pt>
                <c:pt idx="43199">
                  <c:v>0.003217593</c:v>
                </c:pt>
                <c:pt idx="43200">
                  <c:v>0.003634259</c:v>
                </c:pt>
                <c:pt idx="43201">
                  <c:v>0.0015625</c:v>
                </c:pt>
                <c:pt idx="43202">
                  <c:v>0.007997685</c:v>
                </c:pt>
                <c:pt idx="43203">
                  <c:v>0.000949074</c:v>
                </c:pt>
                <c:pt idx="43204">
                  <c:v>0.000821759</c:v>
                </c:pt>
                <c:pt idx="43205">
                  <c:v>0.005196759</c:v>
                </c:pt>
                <c:pt idx="43206">
                  <c:v>0.003391204</c:v>
                </c:pt>
                <c:pt idx="43207">
                  <c:v>0.00619213</c:v>
                </c:pt>
                <c:pt idx="43208">
                  <c:v>0.003333333</c:v>
                </c:pt>
                <c:pt idx="43209">
                  <c:v>0.005844907</c:v>
                </c:pt>
                <c:pt idx="43210">
                  <c:v>0.001215278</c:v>
                </c:pt>
                <c:pt idx="43211">
                  <c:v>0.001296296</c:v>
                </c:pt>
                <c:pt idx="43212">
                  <c:v>0.001666667</c:v>
                </c:pt>
                <c:pt idx="43213">
                  <c:v>0.002615741</c:v>
                </c:pt>
                <c:pt idx="43214">
                  <c:v>0.003576389</c:v>
                </c:pt>
                <c:pt idx="43215">
                  <c:v>0.010011574</c:v>
                </c:pt>
                <c:pt idx="43216">
                  <c:v>0.002928241</c:v>
                </c:pt>
                <c:pt idx="43217">
                  <c:v>0.004525463</c:v>
                </c:pt>
                <c:pt idx="43218">
                  <c:v>0.003101852</c:v>
                </c:pt>
                <c:pt idx="43219">
                  <c:v>0.005277778</c:v>
                </c:pt>
                <c:pt idx="43220">
                  <c:v>0.004074074</c:v>
                </c:pt>
                <c:pt idx="43221">
                  <c:v>0.003136574</c:v>
                </c:pt>
                <c:pt idx="43222">
                  <c:v>0.002349537</c:v>
                </c:pt>
                <c:pt idx="43223">
                  <c:v>0.007638889</c:v>
                </c:pt>
                <c:pt idx="43224">
                  <c:v>0.005405093</c:v>
                </c:pt>
                <c:pt idx="43225">
                  <c:v>0.002673611</c:v>
                </c:pt>
                <c:pt idx="43226">
                  <c:v>0.011354167</c:v>
                </c:pt>
                <c:pt idx="43227">
                  <c:v>0.003275463</c:v>
                </c:pt>
                <c:pt idx="43228">
                  <c:v>0.005960648</c:v>
                </c:pt>
                <c:pt idx="43229">
                  <c:v>0.004594907</c:v>
                </c:pt>
                <c:pt idx="43230">
                  <c:v>0.007766204</c:v>
                </c:pt>
                <c:pt idx="43231">
                  <c:v>0.004490741</c:v>
                </c:pt>
                <c:pt idx="43232">
                  <c:v>0.004849537</c:v>
                </c:pt>
                <c:pt idx="43233">
                  <c:v>0.001423611</c:v>
                </c:pt>
                <c:pt idx="43234">
                  <c:v>0.003796296</c:v>
                </c:pt>
                <c:pt idx="43235">
                  <c:v>0.007372685</c:v>
                </c:pt>
                <c:pt idx="43236">
                  <c:v>0.002523148</c:v>
                </c:pt>
                <c:pt idx="43237">
                  <c:v>0.001793981</c:v>
                </c:pt>
                <c:pt idx="43238">
                  <c:v>0.001597222</c:v>
                </c:pt>
                <c:pt idx="43239">
                  <c:v>0.001979167</c:v>
                </c:pt>
                <c:pt idx="43240">
                  <c:v>0.002094907</c:v>
                </c:pt>
                <c:pt idx="43241">
                  <c:v>0.005474537</c:v>
                </c:pt>
                <c:pt idx="43242">
                  <c:v>0.004340278</c:v>
                </c:pt>
                <c:pt idx="43243">
                  <c:v>0.001412037</c:v>
                </c:pt>
                <c:pt idx="43244">
                  <c:v>0.003368056</c:v>
                </c:pt>
                <c:pt idx="43245">
                  <c:v>0.004386574</c:v>
                </c:pt>
                <c:pt idx="43246">
                  <c:v>0.00119213</c:v>
                </c:pt>
                <c:pt idx="43247">
                  <c:v>0.002905093</c:v>
                </c:pt>
                <c:pt idx="43248">
                  <c:v>0.016388889</c:v>
                </c:pt>
                <c:pt idx="43249">
                  <c:v>0.001597222</c:v>
                </c:pt>
                <c:pt idx="43250">
                  <c:v>0.007708333</c:v>
                </c:pt>
                <c:pt idx="43251">
                  <c:v>0.021238426</c:v>
                </c:pt>
                <c:pt idx="43252">
                  <c:v>0.004421296</c:v>
                </c:pt>
                <c:pt idx="43253">
                  <c:v>0.003414352</c:v>
                </c:pt>
                <c:pt idx="43254">
                  <c:v>0.000960648</c:v>
                </c:pt>
                <c:pt idx="43255">
                  <c:v>0.001574074</c:v>
                </c:pt>
                <c:pt idx="43256">
                  <c:v>0.003020833</c:v>
                </c:pt>
                <c:pt idx="43257">
                  <c:v>0.001076389</c:v>
                </c:pt>
                <c:pt idx="43258">
                  <c:v>0.006145833</c:v>
                </c:pt>
                <c:pt idx="43259">
                  <c:v>0.002326389</c:v>
                </c:pt>
                <c:pt idx="43260">
                  <c:v>0.0025</c:v>
                </c:pt>
                <c:pt idx="43261">
                  <c:v>0.001053241</c:v>
                </c:pt>
                <c:pt idx="43262">
                  <c:v>0.004328704</c:v>
                </c:pt>
                <c:pt idx="43263">
                  <c:v>0.003900463</c:v>
                </c:pt>
                <c:pt idx="43264">
                  <c:v>0.000787037</c:v>
                </c:pt>
                <c:pt idx="43265">
                  <c:v>0.001168981</c:v>
                </c:pt>
                <c:pt idx="43266">
                  <c:v>0.004386574</c:v>
                </c:pt>
                <c:pt idx="43267">
                  <c:v>0.003564815</c:v>
                </c:pt>
                <c:pt idx="43268">
                  <c:v>0.002372685</c:v>
                </c:pt>
                <c:pt idx="43269">
                  <c:v>0.007627315</c:v>
                </c:pt>
                <c:pt idx="43270">
                  <c:v>0.001064815</c:v>
                </c:pt>
                <c:pt idx="43271">
                  <c:v>0.001296296</c:v>
                </c:pt>
                <c:pt idx="43272">
                  <c:v>0.004560185</c:v>
                </c:pt>
                <c:pt idx="43273">
                  <c:v>0.001979167</c:v>
                </c:pt>
                <c:pt idx="43274">
                  <c:v>0.004467593</c:v>
                </c:pt>
                <c:pt idx="43275">
                  <c:v>0.001458333</c:v>
                </c:pt>
                <c:pt idx="43276">
                  <c:v>0.003194444</c:v>
                </c:pt>
                <c:pt idx="43277">
                  <c:v>0.012835648</c:v>
                </c:pt>
                <c:pt idx="43278">
                  <c:v>0.002546296</c:v>
                </c:pt>
                <c:pt idx="43279">
                  <c:v>0.002731481</c:v>
                </c:pt>
                <c:pt idx="43280">
                  <c:v>0.0053125</c:v>
                </c:pt>
                <c:pt idx="43281">
                  <c:v>0.004189815</c:v>
                </c:pt>
                <c:pt idx="43282">
                  <c:v>0.001689815</c:v>
                </c:pt>
                <c:pt idx="43283">
                  <c:v>0.003680556</c:v>
                </c:pt>
                <c:pt idx="43284">
                  <c:v>0.004814815</c:v>
                </c:pt>
                <c:pt idx="43285">
                  <c:v>0.008530093</c:v>
                </c:pt>
                <c:pt idx="43286">
                  <c:v>0.002685185</c:v>
                </c:pt>
                <c:pt idx="43287">
                  <c:v>0.001736111</c:v>
                </c:pt>
                <c:pt idx="43288">
                  <c:v>0.002777778</c:v>
                </c:pt>
                <c:pt idx="43289">
                  <c:v>0.002569444</c:v>
                </c:pt>
                <c:pt idx="43290">
                  <c:v>0.003113426</c:v>
                </c:pt>
                <c:pt idx="43291">
                  <c:v>0.001435185</c:v>
                </c:pt>
                <c:pt idx="43292">
                  <c:v>0.002951389</c:v>
                </c:pt>
                <c:pt idx="43293">
                  <c:v>0.002569444</c:v>
                </c:pt>
                <c:pt idx="43294">
                  <c:v>0.002951389</c:v>
                </c:pt>
                <c:pt idx="43295">
                  <c:v>0.004490741</c:v>
                </c:pt>
                <c:pt idx="43296">
                  <c:v>0.002361111</c:v>
                </c:pt>
                <c:pt idx="43297">
                  <c:v>0.008125</c:v>
                </c:pt>
                <c:pt idx="43298">
                  <c:v>0.001678241</c:v>
                </c:pt>
                <c:pt idx="43299">
                  <c:v>0.003819444</c:v>
                </c:pt>
                <c:pt idx="43300">
                  <c:v>0.007465278</c:v>
                </c:pt>
                <c:pt idx="43301">
                  <c:v>0.00349537</c:v>
                </c:pt>
                <c:pt idx="43302">
                  <c:v>0.000763889</c:v>
                </c:pt>
                <c:pt idx="43303">
                  <c:v>0.004537037</c:v>
                </c:pt>
                <c:pt idx="43304">
                  <c:v>0.004259259</c:v>
                </c:pt>
                <c:pt idx="43305">
                  <c:v>0.002314815</c:v>
                </c:pt>
                <c:pt idx="43306">
                  <c:v>0.003321759</c:v>
                </c:pt>
                <c:pt idx="43307">
                  <c:v>0.006284722</c:v>
                </c:pt>
                <c:pt idx="43308">
                  <c:v>0.003773148</c:v>
                </c:pt>
                <c:pt idx="43309">
                  <c:v>0.003784722</c:v>
                </c:pt>
                <c:pt idx="43310">
                  <c:v>0.001666667</c:v>
                </c:pt>
                <c:pt idx="43311">
                  <c:v>0.003020833</c:v>
                </c:pt>
                <c:pt idx="43312">
                  <c:v>0.002534722</c:v>
                </c:pt>
                <c:pt idx="43313">
                  <c:v>0.001655093</c:v>
                </c:pt>
                <c:pt idx="43314">
                  <c:v>0.003194444</c:v>
                </c:pt>
                <c:pt idx="43315">
                  <c:v>0.004201389</c:v>
                </c:pt>
                <c:pt idx="43316">
                  <c:v>0.002662037</c:v>
                </c:pt>
                <c:pt idx="43317">
                  <c:v>0.004421296</c:v>
                </c:pt>
                <c:pt idx="43318">
                  <c:v>0.001793981</c:v>
                </c:pt>
                <c:pt idx="43319">
                  <c:v>0.002037037</c:v>
                </c:pt>
                <c:pt idx="43320">
                  <c:v>0.000231481</c:v>
                </c:pt>
                <c:pt idx="43321">
                  <c:v>0.008055556</c:v>
                </c:pt>
                <c:pt idx="43322">
                  <c:v>0.007395833</c:v>
                </c:pt>
                <c:pt idx="43323">
                  <c:v>0.00244213</c:v>
                </c:pt>
                <c:pt idx="43324">
                  <c:v>0.003113426</c:v>
                </c:pt>
                <c:pt idx="43325">
                  <c:v>0.003229167</c:v>
                </c:pt>
                <c:pt idx="43326">
                  <c:v>0.001099537</c:v>
                </c:pt>
                <c:pt idx="43327">
                  <c:v>0.0015625</c:v>
                </c:pt>
                <c:pt idx="43328">
                  <c:v>0.004247685</c:v>
                </c:pt>
                <c:pt idx="43329">
                  <c:v>0.001527778</c:v>
                </c:pt>
                <c:pt idx="43330">
                  <c:v>0.002638889</c:v>
                </c:pt>
                <c:pt idx="43331">
                  <c:v>0.005</c:v>
                </c:pt>
                <c:pt idx="43332">
                  <c:v>0.001631944</c:v>
                </c:pt>
                <c:pt idx="43333">
                  <c:v>0.000706019</c:v>
                </c:pt>
                <c:pt idx="43334">
                  <c:v>0.000185185</c:v>
                </c:pt>
                <c:pt idx="43335">
                  <c:v>0.001134259</c:v>
                </c:pt>
                <c:pt idx="43336">
                  <c:v>0.001203704</c:v>
                </c:pt>
                <c:pt idx="43337">
                  <c:v>0.001678241</c:v>
                </c:pt>
                <c:pt idx="43338">
                  <c:v>0.001006944</c:v>
                </c:pt>
                <c:pt idx="43339">
                  <c:v>0.002013889</c:v>
                </c:pt>
                <c:pt idx="43340">
                  <c:v>0.002025463</c:v>
                </c:pt>
                <c:pt idx="43341">
                  <c:v>0.001469907</c:v>
                </c:pt>
                <c:pt idx="43342">
                  <c:v>0.002939815</c:v>
                </c:pt>
                <c:pt idx="43343">
                  <c:v>0.001481481</c:v>
                </c:pt>
                <c:pt idx="43344">
                  <c:v>0.001585648</c:v>
                </c:pt>
                <c:pt idx="43345">
                  <c:v>0.00125</c:v>
                </c:pt>
                <c:pt idx="43346">
                  <c:v>0.008032407</c:v>
                </c:pt>
                <c:pt idx="43347">
                  <c:v>0.001747685</c:v>
                </c:pt>
                <c:pt idx="43348">
                  <c:v>0.002199074</c:v>
                </c:pt>
                <c:pt idx="43349">
                  <c:v>0.002800926</c:v>
                </c:pt>
                <c:pt idx="43350">
                  <c:v>0.00556713</c:v>
                </c:pt>
                <c:pt idx="43351">
                  <c:v>0.001342593</c:v>
                </c:pt>
                <c:pt idx="43352">
                  <c:v>0.006956019</c:v>
                </c:pt>
                <c:pt idx="43353">
                  <c:v>0.006064815</c:v>
                </c:pt>
                <c:pt idx="43354">
                  <c:v>0.0059375</c:v>
                </c:pt>
                <c:pt idx="43355">
                  <c:v>0.001145833</c:v>
                </c:pt>
                <c:pt idx="43356">
                  <c:v>0.001851852</c:v>
                </c:pt>
                <c:pt idx="43357">
                  <c:v>0.00650463</c:v>
                </c:pt>
                <c:pt idx="43358">
                  <c:v>0.004293981</c:v>
                </c:pt>
                <c:pt idx="43359">
                  <c:v>0.00037037</c:v>
                </c:pt>
                <c:pt idx="43360">
                  <c:v>0.010011574</c:v>
                </c:pt>
                <c:pt idx="43361">
                  <c:v>0.001446759</c:v>
                </c:pt>
                <c:pt idx="43362">
                  <c:v>0.004814815</c:v>
                </c:pt>
                <c:pt idx="43363">
                  <c:v>0.002268519</c:v>
                </c:pt>
                <c:pt idx="43364">
                  <c:v>0.003530093</c:v>
                </c:pt>
                <c:pt idx="43365">
                  <c:v>0.003680556</c:v>
                </c:pt>
                <c:pt idx="43366">
                  <c:v>0.016458333</c:v>
                </c:pt>
                <c:pt idx="43367">
                  <c:v>0.001956019</c:v>
                </c:pt>
                <c:pt idx="43368">
                  <c:v>0.002511574</c:v>
                </c:pt>
                <c:pt idx="43369">
                  <c:v>0.001134259</c:v>
                </c:pt>
                <c:pt idx="43370">
                  <c:v>0.005914352</c:v>
                </c:pt>
                <c:pt idx="43371">
                  <c:v>0.003391204</c:v>
                </c:pt>
                <c:pt idx="43372">
                  <c:v>0.004456019</c:v>
                </c:pt>
                <c:pt idx="43373">
                  <c:v>0.010289352</c:v>
                </c:pt>
                <c:pt idx="43374">
                  <c:v>0.003252315</c:v>
                </c:pt>
                <c:pt idx="43375">
                  <c:v>0.011099537</c:v>
                </c:pt>
                <c:pt idx="43376">
                  <c:v>0.008923611</c:v>
                </c:pt>
                <c:pt idx="43377">
                  <c:v>0.003877315</c:v>
                </c:pt>
                <c:pt idx="43378">
                  <c:v>0.002650463</c:v>
                </c:pt>
                <c:pt idx="43379">
                  <c:v>0.0034375</c:v>
                </c:pt>
                <c:pt idx="43380">
                  <c:v>0.000416667</c:v>
                </c:pt>
                <c:pt idx="43381">
                  <c:v>0.003032407</c:v>
                </c:pt>
                <c:pt idx="43382">
                  <c:v>0.00494213</c:v>
                </c:pt>
                <c:pt idx="43383">
                  <c:v>0.001608796</c:v>
                </c:pt>
                <c:pt idx="43384">
                  <c:v>0.006828704</c:v>
                </c:pt>
                <c:pt idx="43385">
                  <c:v>0.003125</c:v>
                </c:pt>
                <c:pt idx="43386">
                  <c:v>0.002650463</c:v>
                </c:pt>
                <c:pt idx="43387">
                  <c:v>0.002708333</c:v>
                </c:pt>
                <c:pt idx="43388">
                  <c:v>0.005555556</c:v>
                </c:pt>
                <c:pt idx="43389">
                  <c:v>0.000694444</c:v>
                </c:pt>
                <c:pt idx="43390">
                  <c:v>0.000115741</c:v>
                </c:pt>
                <c:pt idx="43391">
                  <c:v>0.010462963</c:v>
                </c:pt>
                <c:pt idx="43392">
                  <c:v>0.006840278</c:v>
                </c:pt>
                <c:pt idx="43393">
                  <c:v>0.002650463</c:v>
                </c:pt>
                <c:pt idx="43394">
                  <c:v>0.006076389</c:v>
                </c:pt>
                <c:pt idx="43395">
                  <c:v>0.001238426</c:v>
                </c:pt>
                <c:pt idx="43396">
                  <c:v>0.007615741</c:v>
                </c:pt>
                <c:pt idx="43397">
                  <c:v>0.004259259</c:v>
                </c:pt>
                <c:pt idx="43398">
                  <c:v>0.001215278</c:v>
                </c:pt>
                <c:pt idx="43399">
                  <c:v>0.002395833</c:v>
                </c:pt>
                <c:pt idx="43400">
                  <c:v>0.003796296</c:v>
                </c:pt>
                <c:pt idx="43401">
                  <c:v>0.002048611</c:v>
                </c:pt>
                <c:pt idx="43402">
                  <c:v>0.006238426</c:v>
                </c:pt>
                <c:pt idx="43403">
                  <c:v>0.002141204</c:v>
                </c:pt>
                <c:pt idx="43404">
                  <c:v>0.002604167</c:v>
                </c:pt>
                <c:pt idx="43405">
                  <c:v>0.003622685</c:v>
                </c:pt>
                <c:pt idx="43406">
                  <c:v>0.001574074</c:v>
                </c:pt>
                <c:pt idx="43407">
                  <c:v>0.002638889</c:v>
                </c:pt>
                <c:pt idx="43408">
                  <c:v>0.003599537</c:v>
                </c:pt>
                <c:pt idx="43409">
                  <c:v>0.002164352</c:v>
                </c:pt>
                <c:pt idx="43410">
                  <c:v>0.003043981</c:v>
                </c:pt>
                <c:pt idx="43411">
                  <c:v>0.001631944</c:v>
                </c:pt>
                <c:pt idx="43412">
                  <c:v>0.006446759</c:v>
                </c:pt>
                <c:pt idx="43413">
                  <c:v>0.001678241</c:v>
                </c:pt>
                <c:pt idx="43414">
                  <c:v>0.004108796</c:v>
                </c:pt>
                <c:pt idx="43415">
                  <c:v>0.001770833</c:v>
                </c:pt>
                <c:pt idx="43416">
                  <c:v>0.001574074</c:v>
                </c:pt>
                <c:pt idx="43417">
                  <c:v>0.001319444</c:v>
                </c:pt>
                <c:pt idx="43418">
                  <c:v>0.008101852</c:v>
                </c:pt>
                <c:pt idx="43419">
                  <c:v>0.009652778</c:v>
                </c:pt>
                <c:pt idx="43420">
                  <c:v>0.00224537</c:v>
                </c:pt>
                <c:pt idx="43421">
                  <c:v>0.002083333</c:v>
                </c:pt>
                <c:pt idx="43422">
                  <c:v>0.002048611</c:v>
                </c:pt>
                <c:pt idx="43423">
                  <c:v>0.004212963</c:v>
                </c:pt>
                <c:pt idx="43424">
                  <c:v>0.002905093</c:v>
                </c:pt>
                <c:pt idx="43425">
                  <c:v>0.001712963</c:v>
                </c:pt>
                <c:pt idx="43426">
                  <c:v>0.004988426</c:v>
                </c:pt>
                <c:pt idx="43427">
                  <c:v>0.001354167</c:v>
                </c:pt>
                <c:pt idx="43428">
                  <c:v>0.002546296</c:v>
                </c:pt>
                <c:pt idx="43429">
                  <c:v>0.005277778</c:v>
                </c:pt>
                <c:pt idx="43430">
                  <c:v>0.003032407</c:v>
                </c:pt>
                <c:pt idx="43431">
                  <c:v>0.00650463</c:v>
                </c:pt>
                <c:pt idx="43432">
                  <c:v>0.002916667</c:v>
                </c:pt>
                <c:pt idx="43433">
                  <c:v>0.001828704</c:v>
                </c:pt>
                <c:pt idx="43434">
                  <c:v>0.002650463</c:v>
                </c:pt>
                <c:pt idx="43435">
                  <c:v>0.000891204</c:v>
                </c:pt>
                <c:pt idx="43436">
                  <c:v>0.001331019</c:v>
                </c:pt>
                <c:pt idx="43437">
                  <c:v>0.004837963</c:v>
                </c:pt>
                <c:pt idx="43438">
                  <c:v>0.003946759</c:v>
                </c:pt>
                <c:pt idx="43439">
                  <c:v>0.001006944</c:v>
                </c:pt>
                <c:pt idx="43440">
                  <c:v>0.001875</c:v>
                </c:pt>
                <c:pt idx="43441">
                  <c:v>0.00431713</c:v>
                </c:pt>
                <c:pt idx="43442">
                  <c:v>0.001342593</c:v>
                </c:pt>
                <c:pt idx="43443">
                  <c:v>0.001990741</c:v>
                </c:pt>
                <c:pt idx="43444">
                  <c:v>0.002974537</c:v>
                </c:pt>
                <c:pt idx="43445">
                  <c:v>0.007025463</c:v>
                </c:pt>
                <c:pt idx="43446">
                  <c:v>0.002534722</c:v>
                </c:pt>
                <c:pt idx="43447">
                  <c:v>0.0015625</c:v>
                </c:pt>
                <c:pt idx="43448">
                  <c:v>0.000972222</c:v>
                </c:pt>
                <c:pt idx="43449">
                  <c:v>0.00369213</c:v>
                </c:pt>
                <c:pt idx="43450">
                  <c:v>0.005763889</c:v>
                </c:pt>
                <c:pt idx="43451">
                  <c:v>0.003055556</c:v>
                </c:pt>
                <c:pt idx="43452">
                  <c:v>0.003287037</c:v>
                </c:pt>
                <c:pt idx="43453">
                  <c:v>0.001736111</c:v>
                </c:pt>
                <c:pt idx="43454">
                  <c:v>0.001284722</c:v>
                </c:pt>
                <c:pt idx="43455">
                  <c:v>0.002418981</c:v>
                </c:pt>
                <c:pt idx="43456">
                  <c:v>0.007627315</c:v>
                </c:pt>
                <c:pt idx="43457">
                  <c:v>0.001527778</c:v>
                </c:pt>
                <c:pt idx="43458">
                  <c:v>0.003206019</c:v>
                </c:pt>
                <c:pt idx="43459">
                  <c:v>0.00181713</c:v>
                </c:pt>
                <c:pt idx="43460">
                  <c:v>0.001435185</c:v>
                </c:pt>
                <c:pt idx="43461">
                  <c:v>0.004733796</c:v>
                </c:pt>
                <c:pt idx="43462">
                  <c:v>0.003483796</c:v>
                </c:pt>
                <c:pt idx="43463">
                  <c:v>0.002789352</c:v>
                </c:pt>
                <c:pt idx="43464">
                  <c:v>0.001608796</c:v>
                </c:pt>
                <c:pt idx="43465">
                  <c:v>0.001608796</c:v>
                </c:pt>
                <c:pt idx="43466">
                  <c:v>0.002604167</c:v>
                </c:pt>
                <c:pt idx="43467">
                  <c:v>0.005428241</c:v>
                </c:pt>
                <c:pt idx="43468">
                  <c:v>0.002037037</c:v>
                </c:pt>
                <c:pt idx="43469">
                  <c:v>0.002789352</c:v>
                </c:pt>
                <c:pt idx="43470">
                  <c:v>0.003483796</c:v>
                </c:pt>
                <c:pt idx="43471">
                  <c:v>0.002731481</c:v>
                </c:pt>
                <c:pt idx="43472">
                  <c:v>0.002453704</c:v>
                </c:pt>
                <c:pt idx="43473">
                  <c:v>0.003530093</c:v>
                </c:pt>
                <c:pt idx="43474">
                  <c:v>0.003333333</c:v>
                </c:pt>
                <c:pt idx="43475">
                  <c:v>0.008101852</c:v>
                </c:pt>
                <c:pt idx="43476">
                  <c:v>0.003159722</c:v>
                </c:pt>
                <c:pt idx="43477">
                  <c:v>0.00306713</c:v>
                </c:pt>
                <c:pt idx="43478">
                  <c:v>0.003414352</c:v>
                </c:pt>
                <c:pt idx="43479">
                  <c:v>0.005208333</c:v>
                </c:pt>
                <c:pt idx="43480">
                  <c:v>0.005046296</c:v>
                </c:pt>
                <c:pt idx="43481">
                  <c:v>0.002766204</c:v>
                </c:pt>
                <c:pt idx="43482">
                  <c:v>0.001597222</c:v>
                </c:pt>
                <c:pt idx="43483">
                  <c:v>0.002511574</c:v>
                </c:pt>
                <c:pt idx="43484">
                  <c:v>0.001759259</c:v>
                </c:pt>
                <c:pt idx="43485">
                  <c:v>0.001469907</c:v>
                </c:pt>
                <c:pt idx="43486">
                  <c:v>0.007233796</c:v>
                </c:pt>
                <c:pt idx="43487">
                  <c:v>0.001226852</c:v>
                </c:pt>
                <c:pt idx="43488">
                  <c:v>0.000902778</c:v>
                </c:pt>
                <c:pt idx="43489">
                  <c:v>0.001493056</c:v>
                </c:pt>
                <c:pt idx="43490">
                  <c:v>0.001076389</c:v>
                </c:pt>
                <c:pt idx="43491">
                  <c:v>0.00212963</c:v>
                </c:pt>
                <c:pt idx="43492">
                  <c:v>0.003877315</c:v>
                </c:pt>
                <c:pt idx="43493">
                  <c:v>0.002638889</c:v>
                </c:pt>
                <c:pt idx="43494">
                  <c:v>0.003263889</c:v>
                </c:pt>
                <c:pt idx="43495">
                  <c:v>0.001354167</c:v>
                </c:pt>
                <c:pt idx="43496">
                  <c:v>0.00318287</c:v>
                </c:pt>
                <c:pt idx="43497">
                  <c:v>0.001180556</c:v>
                </c:pt>
                <c:pt idx="43498">
                  <c:v>0.001400463</c:v>
                </c:pt>
                <c:pt idx="43499">
                  <c:v>0.003356481</c:v>
                </c:pt>
                <c:pt idx="43500">
                  <c:v>0.002488426</c:v>
                </c:pt>
                <c:pt idx="43501">
                  <c:v>0.002453704</c:v>
                </c:pt>
                <c:pt idx="43502">
                  <c:v>0.002650463</c:v>
                </c:pt>
                <c:pt idx="43503">
                  <c:v>0.002465278</c:v>
                </c:pt>
                <c:pt idx="43504">
                  <c:v>0.001666667</c:v>
                </c:pt>
                <c:pt idx="43505">
                  <c:v>0.002418981</c:v>
                </c:pt>
                <c:pt idx="43506">
                  <c:v>0.003020833</c:v>
                </c:pt>
                <c:pt idx="43507">
                  <c:v>0.001226852</c:v>
                </c:pt>
                <c:pt idx="43508">
                  <c:v>0.002974537</c:v>
                </c:pt>
                <c:pt idx="43509">
                  <c:v>0.002222222</c:v>
                </c:pt>
                <c:pt idx="43510">
                  <c:v>0.001747685</c:v>
                </c:pt>
                <c:pt idx="43511">
                  <c:v>0.001261574</c:v>
                </c:pt>
                <c:pt idx="43512">
                  <c:v>0.00494213</c:v>
                </c:pt>
                <c:pt idx="43513">
                  <c:v>0.006354167</c:v>
                </c:pt>
                <c:pt idx="43514">
                  <c:v>0.005856481</c:v>
                </c:pt>
                <c:pt idx="43515">
                  <c:v>0.003321759</c:v>
                </c:pt>
                <c:pt idx="43516">
                  <c:v>0.001863426</c:v>
                </c:pt>
                <c:pt idx="43517">
                  <c:v>0.006678241</c:v>
                </c:pt>
                <c:pt idx="43518">
                  <c:v>0.003946759</c:v>
                </c:pt>
                <c:pt idx="43519">
                  <c:v>0.003472222</c:v>
                </c:pt>
                <c:pt idx="43520">
                  <c:v>0.002256944</c:v>
                </c:pt>
                <c:pt idx="43521">
                  <c:v>0.001493056</c:v>
                </c:pt>
                <c:pt idx="43522">
                  <c:v>0.0021875</c:v>
                </c:pt>
                <c:pt idx="43523">
                  <c:v>0.002083333</c:v>
                </c:pt>
                <c:pt idx="43524">
                  <c:v>0.003020833</c:v>
                </c:pt>
                <c:pt idx="43525">
                  <c:v>0.003229167</c:v>
                </c:pt>
                <c:pt idx="43526">
                  <c:v>0.003402778</c:v>
                </c:pt>
                <c:pt idx="43527">
                  <c:v>0.003043981</c:v>
                </c:pt>
                <c:pt idx="43528">
                  <c:v>0.003414352</c:v>
                </c:pt>
                <c:pt idx="43529">
                  <c:v>0.002824074</c:v>
                </c:pt>
                <c:pt idx="43530">
                  <c:v>0.004444444</c:v>
                </c:pt>
                <c:pt idx="43531">
                  <c:v>0.002673611</c:v>
                </c:pt>
                <c:pt idx="43532">
                  <c:v>0.007152778</c:v>
                </c:pt>
                <c:pt idx="43533">
                  <c:v>0.003148148</c:v>
                </c:pt>
                <c:pt idx="43534">
                  <c:v>0.010196759</c:v>
                </c:pt>
                <c:pt idx="43535">
                  <c:v>0.00212963</c:v>
                </c:pt>
                <c:pt idx="43536">
                  <c:v>0.004571759</c:v>
                </c:pt>
                <c:pt idx="43537">
                  <c:v>0.005474537</c:v>
                </c:pt>
                <c:pt idx="43538">
                  <c:v>0.002094907</c:v>
                </c:pt>
                <c:pt idx="43539">
                  <c:v>0.001539352</c:v>
                </c:pt>
                <c:pt idx="43540">
                  <c:v>0.003148148</c:v>
                </c:pt>
                <c:pt idx="43541">
                  <c:v>0.004189815</c:v>
                </c:pt>
                <c:pt idx="43542">
                  <c:v>0.004155093</c:v>
                </c:pt>
                <c:pt idx="43543">
                  <c:v>0.002743056</c:v>
                </c:pt>
                <c:pt idx="43544">
                  <c:v>0.001446759</c:v>
                </c:pt>
                <c:pt idx="43545">
                  <c:v>0.004560185</c:v>
                </c:pt>
                <c:pt idx="43546">
                  <c:v>0.004861111</c:v>
                </c:pt>
                <c:pt idx="43547">
                  <c:v>0.00306713</c:v>
                </c:pt>
                <c:pt idx="43548">
                  <c:v>0.010532407</c:v>
                </c:pt>
                <c:pt idx="43549">
                  <c:v>0.005405093</c:v>
                </c:pt>
                <c:pt idx="43550">
                  <c:v>0.001909722</c:v>
                </c:pt>
                <c:pt idx="43551">
                  <c:v>0.006863426</c:v>
                </c:pt>
                <c:pt idx="43552">
                  <c:v>0.001099537</c:v>
                </c:pt>
                <c:pt idx="43553">
                  <c:v>0.002939815</c:v>
                </c:pt>
                <c:pt idx="43554">
                  <c:v>0.002858796</c:v>
                </c:pt>
                <c:pt idx="43555">
                  <c:v>0.002002315</c:v>
                </c:pt>
                <c:pt idx="43556">
                  <c:v>0.002488426</c:v>
                </c:pt>
                <c:pt idx="43557">
                  <c:v>0.00287037</c:v>
                </c:pt>
                <c:pt idx="43558">
                  <c:v>0.003981481</c:v>
                </c:pt>
                <c:pt idx="43559">
                  <c:v>0.002569444</c:v>
                </c:pt>
                <c:pt idx="43560">
                  <c:v>0.002013889</c:v>
                </c:pt>
                <c:pt idx="43561">
                  <c:v>0.002951389</c:v>
                </c:pt>
                <c:pt idx="43562">
                  <c:v>0.001828704</c:v>
                </c:pt>
                <c:pt idx="43563">
                  <c:v>0.001574074</c:v>
                </c:pt>
                <c:pt idx="43564">
                  <c:v>0.003159722</c:v>
                </c:pt>
                <c:pt idx="43565">
                  <c:v>0.001481481</c:v>
                </c:pt>
                <c:pt idx="43566">
                  <c:v>0.002210648</c:v>
                </c:pt>
                <c:pt idx="43567">
                  <c:v>0.001168981</c:v>
                </c:pt>
                <c:pt idx="43568">
                  <c:v>0.001805556</c:v>
                </c:pt>
                <c:pt idx="43569">
                  <c:v>0.001747685</c:v>
                </c:pt>
                <c:pt idx="43570">
                  <c:v>0.002164352</c:v>
                </c:pt>
                <c:pt idx="43571">
                  <c:v>0.002268519</c:v>
                </c:pt>
                <c:pt idx="43572">
                  <c:v>0.0021875</c:v>
                </c:pt>
                <c:pt idx="43573">
                  <c:v>0.002673611</c:v>
                </c:pt>
                <c:pt idx="43574">
                  <c:v>0.003148148</c:v>
                </c:pt>
                <c:pt idx="43575">
                  <c:v>0.003263889</c:v>
                </c:pt>
                <c:pt idx="43576">
                  <c:v>0.001134259</c:v>
                </c:pt>
                <c:pt idx="43577">
                  <c:v>0.001087963</c:v>
                </c:pt>
                <c:pt idx="43578">
                  <c:v>0.003333333</c:v>
                </c:pt>
                <c:pt idx="43579">
                  <c:v>0.004166667</c:v>
                </c:pt>
                <c:pt idx="43580">
                  <c:v>0.00525463</c:v>
                </c:pt>
                <c:pt idx="43581">
                  <c:v>0.003252315</c:v>
                </c:pt>
                <c:pt idx="43582">
                  <c:v>0.001805556</c:v>
                </c:pt>
                <c:pt idx="43583">
                  <c:v>0.001608796</c:v>
                </c:pt>
                <c:pt idx="43584">
                  <c:v>0.00181713</c:v>
                </c:pt>
                <c:pt idx="43585">
                  <c:v>0.002326389</c:v>
                </c:pt>
                <c:pt idx="43586">
                  <c:v>0.003043981</c:v>
                </c:pt>
                <c:pt idx="43587">
                  <c:v>0.008078704</c:v>
                </c:pt>
                <c:pt idx="43588">
                  <c:v>0.001064815</c:v>
                </c:pt>
                <c:pt idx="43589">
                  <c:v>0.002291667</c:v>
                </c:pt>
                <c:pt idx="43590">
                  <c:v>0.001018519</c:v>
                </c:pt>
                <c:pt idx="43591">
                  <c:v>0.005960648</c:v>
                </c:pt>
                <c:pt idx="43592">
                  <c:v>0.003668981</c:v>
                </c:pt>
                <c:pt idx="43593">
                  <c:v>0.00130787</c:v>
                </c:pt>
                <c:pt idx="43594">
                  <c:v>0.005011574</c:v>
                </c:pt>
                <c:pt idx="43595">
                  <c:v>0.004178241</c:v>
                </c:pt>
                <c:pt idx="43596">
                  <c:v>0.002152778</c:v>
                </c:pt>
                <c:pt idx="43597">
                  <c:v>0.003206019</c:v>
                </c:pt>
                <c:pt idx="43598">
                  <c:v>0.002731481</c:v>
                </c:pt>
                <c:pt idx="43599">
                  <c:v>0.001273148</c:v>
                </c:pt>
                <c:pt idx="43600">
                  <c:v>0.004293981</c:v>
                </c:pt>
                <c:pt idx="43601">
                  <c:v>0.00275463</c:v>
                </c:pt>
                <c:pt idx="43602">
                  <c:v>0.003032407</c:v>
                </c:pt>
                <c:pt idx="43603">
                  <c:v>0.006678241</c:v>
                </c:pt>
                <c:pt idx="43604">
                  <c:v>0.002233796</c:v>
                </c:pt>
                <c:pt idx="43605">
                  <c:v>0.002025463</c:v>
                </c:pt>
                <c:pt idx="43606">
                  <c:v>0.004421296</c:v>
                </c:pt>
                <c:pt idx="43607">
                  <c:v>0.000347222</c:v>
                </c:pt>
                <c:pt idx="43608">
                  <c:v>0.001724537</c:v>
                </c:pt>
                <c:pt idx="43609">
                  <c:v>0.001828704</c:v>
                </c:pt>
                <c:pt idx="43610">
                  <c:v>0.003240741</c:v>
                </c:pt>
                <c:pt idx="43611">
                  <c:v>0.004513889</c:v>
                </c:pt>
                <c:pt idx="43612">
                  <c:v>0.006458333</c:v>
                </c:pt>
                <c:pt idx="43613">
                  <c:v>0.002037037</c:v>
                </c:pt>
                <c:pt idx="43614">
                  <c:v>0.0025</c:v>
                </c:pt>
                <c:pt idx="43615">
                  <c:v>0.003043981</c:v>
                </c:pt>
                <c:pt idx="43616">
                  <c:v>0.004143519</c:v>
                </c:pt>
                <c:pt idx="43617">
                  <c:v>0.001284722</c:v>
                </c:pt>
                <c:pt idx="43618">
                  <c:v>0.001666667</c:v>
                </c:pt>
                <c:pt idx="43619">
                  <c:v>0.008784722</c:v>
                </c:pt>
                <c:pt idx="43620">
                  <c:v>0.006458333</c:v>
                </c:pt>
                <c:pt idx="43621">
                  <c:v>0.003240741</c:v>
                </c:pt>
                <c:pt idx="43622">
                  <c:v>0.006331019</c:v>
                </c:pt>
                <c:pt idx="43623">
                  <c:v>0.001666667</c:v>
                </c:pt>
                <c:pt idx="43624">
                  <c:v>0.001990741</c:v>
                </c:pt>
                <c:pt idx="43625">
                  <c:v>0.003425926</c:v>
                </c:pt>
                <c:pt idx="43626">
                  <c:v>0.003784722</c:v>
                </c:pt>
                <c:pt idx="43627">
                  <c:v>0.010497685</c:v>
                </c:pt>
                <c:pt idx="43628">
                  <c:v>0.001886574</c:v>
                </c:pt>
                <c:pt idx="43629">
                  <c:v>0.002407407</c:v>
                </c:pt>
                <c:pt idx="43630">
                  <c:v>0.001967593</c:v>
                </c:pt>
                <c:pt idx="43631">
                  <c:v>0.010115741</c:v>
                </c:pt>
                <c:pt idx="43632">
                  <c:v>0.001585648</c:v>
                </c:pt>
                <c:pt idx="43633">
                  <c:v>0.0053125</c:v>
                </c:pt>
                <c:pt idx="43634">
                  <c:v>0.005439815</c:v>
                </c:pt>
                <c:pt idx="43635">
                  <c:v>0.005277778</c:v>
                </c:pt>
                <c:pt idx="43636">
                  <c:v>0.003125</c:v>
                </c:pt>
                <c:pt idx="43637">
                  <c:v>0.003275463</c:v>
                </c:pt>
                <c:pt idx="43638">
                  <c:v>0.003668981</c:v>
                </c:pt>
                <c:pt idx="43639">
                  <c:v>0.007650463</c:v>
                </c:pt>
                <c:pt idx="43640">
                  <c:v>0.002268519</c:v>
                </c:pt>
                <c:pt idx="43641">
                  <c:v>0.007881944</c:v>
                </c:pt>
                <c:pt idx="43642">
                  <c:v>0.001412037</c:v>
                </c:pt>
                <c:pt idx="43643">
                  <c:v>0.002048611</c:v>
                </c:pt>
                <c:pt idx="43644">
                  <c:v>0.001412037</c:v>
                </c:pt>
                <c:pt idx="43645">
                  <c:v>0.006990741</c:v>
                </c:pt>
                <c:pt idx="43646">
                  <c:v>0.002407407</c:v>
                </c:pt>
                <c:pt idx="43647">
                  <c:v>0.002569444</c:v>
                </c:pt>
                <c:pt idx="43648">
                  <c:v>0.001458333</c:v>
                </c:pt>
                <c:pt idx="43649">
                  <c:v>0.003877315</c:v>
                </c:pt>
                <c:pt idx="43650">
                  <c:v>0.007152778</c:v>
                </c:pt>
                <c:pt idx="43651">
                  <c:v>0.008773148</c:v>
                </c:pt>
                <c:pt idx="43652">
                  <c:v>0.00556713</c:v>
                </c:pt>
                <c:pt idx="43653">
                  <c:v>0.001828704</c:v>
                </c:pt>
                <c:pt idx="43654">
                  <c:v>0.001863426</c:v>
                </c:pt>
                <c:pt idx="43655">
                  <c:v>0.002719907</c:v>
                </c:pt>
                <c:pt idx="43656">
                  <c:v>0.003900463</c:v>
                </c:pt>
                <c:pt idx="43657">
                  <c:v>0.001956019</c:v>
                </c:pt>
                <c:pt idx="43658">
                  <c:v>0.003287037</c:v>
                </c:pt>
                <c:pt idx="43659">
                  <c:v>0.001076389</c:v>
                </c:pt>
                <c:pt idx="43660">
                  <c:v>0.006064815</c:v>
                </c:pt>
                <c:pt idx="43661">
                  <c:v>0.004236111</c:v>
                </c:pt>
                <c:pt idx="43662">
                  <c:v>0.003923611</c:v>
                </c:pt>
                <c:pt idx="43663">
                  <c:v>0.001377315</c:v>
                </c:pt>
                <c:pt idx="43664">
                  <c:v>0.003136574</c:v>
                </c:pt>
                <c:pt idx="43665">
                  <c:v>0.001655093</c:v>
                </c:pt>
                <c:pt idx="43666">
                  <c:v>0.002673611</c:v>
                </c:pt>
                <c:pt idx="43667">
                  <c:v>0.001701389</c:v>
                </c:pt>
                <c:pt idx="43668">
                  <c:v>0.002025463</c:v>
                </c:pt>
                <c:pt idx="43669">
                  <c:v>0.004050926</c:v>
                </c:pt>
                <c:pt idx="43670">
                  <c:v>0.001377315</c:v>
                </c:pt>
                <c:pt idx="43671">
                  <c:v>0.001655093</c:v>
                </c:pt>
                <c:pt idx="43672">
                  <c:v>0.002037037</c:v>
                </c:pt>
                <c:pt idx="43673">
                  <c:v>0.002349537</c:v>
                </c:pt>
                <c:pt idx="43674">
                  <c:v>0.002037037</c:v>
                </c:pt>
                <c:pt idx="43675">
                  <c:v>0.002592593</c:v>
                </c:pt>
                <c:pt idx="43676">
                  <c:v>0.00119213</c:v>
                </c:pt>
                <c:pt idx="43677">
                  <c:v>0.002581019</c:v>
                </c:pt>
                <c:pt idx="43678">
                  <c:v>0.012650463</c:v>
                </c:pt>
                <c:pt idx="43679">
                  <c:v>0.00130787</c:v>
                </c:pt>
                <c:pt idx="43680">
                  <c:v>0.003414352</c:v>
                </c:pt>
                <c:pt idx="43681">
                  <c:v>0.002685185</c:v>
                </c:pt>
                <c:pt idx="43682">
                  <c:v>0.0065625</c:v>
                </c:pt>
                <c:pt idx="43683">
                  <c:v>0.002523148</c:v>
                </c:pt>
                <c:pt idx="43684">
                  <c:v>0.002777778</c:v>
                </c:pt>
                <c:pt idx="43685">
                  <c:v>0.003217593</c:v>
                </c:pt>
                <c:pt idx="43686">
                  <c:v>0.001412037</c:v>
                </c:pt>
                <c:pt idx="43687">
                  <c:v>0.001388889</c:v>
                </c:pt>
                <c:pt idx="43688">
                  <c:v>0.004606481</c:v>
                </c:pt>
                <c:pt idx="43689">
                  <c:v>0.002962963</c:v>
                </c:pt>
                <c:pt idx="43690">
                  <c:v>0.002002315</c:v>
                </c:pt>
                <c:pt idx="43691">
                  <c:v>0.002893519</c:v>
                </c:pt>
                <c:pt idx="43692">
                  <c:v>0.003680556</c:v>
                </c:pt>
                <c:pt idx="43693">
                  <c:v>0.001539352</c:v>
                </c:pt>
                <c:pt idx="43694">
                  <c:v>0.002546296</c:v>
                </c:pt>
                <c:pt idx="43695">
                  <c:v>0.002141204</c:v>
                </c:pt>
                <c:pt idx="43696">
                  <c:v>0.002314815</c:v>
                </c:pt>
                <c:pt idx="43697">
                  <c:v>0.002314815</c:v>
                </c:pt>
                <c:pt idx="43698">
                  <c:v>0.001840278</c:v>
                </c:pt>
                <c:pt idx="43699">
                  <c:v>0.001631944</c:v>
                </c:pt>
                <c:pt idx="43700">
                  <c:v>0.003819444</c:v>
                </c:pt>
                <c:pt idx="43701">
                  <c:v>0.002476852</c:v>
                </c:pt>
                <c:pt idx="43702">
                  <c:v>0.005115741</c:v>
                </c:pt>
                <c:pt idx="43703">
                  <c:v>0.001134259</c:v>
                </c:pt>
                <c:pt idx="43704">
                  <c:v>0.008090278</c:v>
                </c:pt>
                <c:pt idx="43705">
                  <c:v>0.002523148</c:v>
                </c:pt>
                <c:pt idx="43706">
                  <c:v>0.0034375</c:v>
                </c:pt>
                <c:pt idx="43707">
                  <c:v>0.002048611</c:v>
                </c:pt>
                <c:pt idx="43708">
                  <c:v>0.003819444</c:v>
                </c:pt>
                <c:pt idx="43709">
                  <c:v>0.001712963</c:v>
                </c:pt>
                <c:pt idx="43710">
                  <c:v>0.001087963</c:v>
                </c:pt>
                <c:pt idx="43711">
                  <c:v>0.001446759</c:v>
                </c:pt>
                <c:pt idx="43712">
                  <c:v>0.001516204</c:v>
                </c:pt>
                <c:pt idx="43713">
                  <c:v>0.002743056</c:v>
                </c:pt>
                <c:pt idx="43714">
                  <c:v>0.002685185</c:v>
                </c:pt>
                <c:pt idx="43715">
                  <c:v>0.002546296</c:v>
                </c:pt>
                <c:pt idx="43716">
                  <c:v>0.006122685</c:v>
                </c:pt>
                <c:pt idx="43717">
                  <c:v>0.001643519</c:v>
                </c:pt>
                <c:pt idx="43718">
                  <c:v>0.00212963</c:v>
                </c:pt>
                <c:pt idx="43719">
                  <c:v>0.013229167</c:v>
                </c:pt>
                <c:pt idx="43720">
                  <c:v>0.001180556</c:v>
                </c:pt>
                <c:pt idx="43721">
                  <c:v>0.002025463</c:v>
                </c:pt>
                <c:pt idx="43722">
                  <c:v>0.00193287</c:v>
                </c:pt>
                <c:pt idx="43723">
                  <c:v>0.001921296</c:v>
                </c:pt>
                <c:pt idx="43724">
                  <c:v>0.001875</c:v>
                </c:pt>
                <c:pt idx="43725">
                  <c:v>0.005347222</c:v>
                </c:pt>
                <c:pt idx="43726">
                  <c:v>0.003101852</c:v>
                </c:pt>
                <c:pt idx="43727">
                  <c:v>0.004386574</c:v>
                </c:pt>
                <c:pt idx="43728">
                  <c:v>0.010763889</c:v>
                </c:pt>
                <c:pt idx="43729">
                  <c:v>0.004409722</c:v>
                </c:pt>
                <c:pt idx="43730">
                  <c:v>0.005509259</c:v>
                </c:pt>
                <c:pt idx="43731">
                  <c:v>0.006886574</c:v>
                </c:pt>
                <c:pt idx="43732">
                  <c:v>0.004097222</c:v>
                </c:pt>
                <c:pt idx="43733">
                  <c:v>0.004664352</c:v>
                </c:pt>
                <c:pt idx="43734">
                  <c:v>0.007210648</c:v>
                </c:pt>
                <c:pt idx="43735">
                  <c:v>0.007569444</c:v>
                </c:pt>
                <c:pt idx="43736">
                  <c:v>0.002592593</c:v>
                </c:pt>
                <c:pt idx="43737">
                  <c:v>0.001527778</c:v>
                </c:pt>
                <c:pt idx="43738">
                  <c:v>0.002708333</c:v>
                </c:pt>
                <c:pt idx="43739">
                  <c:v>0.004710648</c:v>
                </c:pt>
                <c:pt idx="43740">
                  <c:v>0.002858796</c:v>
                </c:pt>
                <c:pt idx="43741">
                  <c:v>0.00337963</c:v>
                </c:pt>
                <c:pt idx="43742">
                  <c:v>0.006412037</c:v>
                </c:pt>
                <c:pt idx="43743">
                  <c:v>0.001261574</c:v>
                </c:pt>
                <c:pt idx="43744">
                  <c:v>0.005775463</c:v>
                </c:pt>
                <c:pt idx="43745">
                  <c:v>0.003043981</c:v>
                </c:pt>
                <c:pt idx="43746">
                  <c:v>0.003958333</c:v>
                </c:pt>
                <c:pt idx="43747">
                  <c:v>0.001898148</c:v>
                </c:pt>
                <c:pt idx="43748">
                  <c:v>0.003425926</c:v>
                </c:pt>
                <c:pt idx="43749">
                  <c:v>0.003368056</c:v>
                </c:pt>
                <c:pt idx="43750">
                  <c:v>0.010277778</c:v>
                </c:pt>
                <c:pt idx="43751">
                  <c:v>0.002916667</c:v>
                </c:pt>
                <c:pt idx="43752">
                  <c:v>0.002488426</c:v>
                </c:pt>
                <c:pt idx="43753">
                  <c:v>0.004178241</c:v>
                </c:pt>
                <c:pt idx="43754">
                  <c:v>0.005381944</c:v>
                </c:pt>
                <c:pt idx="43755">
                  <c:v>0.001064815</c:v>
                </c:pt>
                <c:pt idx="43756">
                  <c:v>0.002106481</c:v>
                </c:pt>
                <c:pt idx="43757">
                  <c:v>0.001342593</c:v>
                </c:pt>
                <c:pt idx="43758">
                  <c:v>0.007962963</c:v>
                </c:pt>
                <c:pt idx="43759">
                  <c:v>0.001481481</c:v>
                </c:pt>
                <c:pt idx="43760">
                  <c:v>0.002222222</c:v>
                </c:pt>
                <c:pt idx="43761">
                  <c:v>0.001180556</c:v>
                </c:pt>
                <c:pt idx="43762">
                  <c:v>0.017037037</c:v>
                </c:pt>
                <c:pt idx="43763">
                  <c:v>0.001921296</c:v>
                </c:pt>
                <c:pt idx="43764">
                  <c:v>0.002708333</c:v>
                </c:pt>
                <c:pt idx="43765">
                  <c:v>0.003796296</c:v>
                </c:pt>
                <c:pt idx="43766">
                  <c:v>0.001446759</c:v>
                </c:pt>
                <c:pt idx="43767">
                  <c:v>0.002453704</c:v>
                </c:pt>
                <c:pt idx="43768">
                  <c:v>0.001354167</c:v>
                </c:pt>
                <c:pt idx="43769">
                  <c:v>0.0015625</c:v>
                </c:pt>
                <c:pt idx="43770">
                  <c:v>0.002025463</c:v>
                </c:pt>
                <c:pt idx="43771">
                  <c:v>0.0015625</c:v>
                </c:pt>
                <c:pt idx="43772">
                  <c:v>0.005196759</c:v>
                </c:pt>
                <c:pt idx="43773">
                  <c:v>0.001701389</c:v>
                </c:pt>
                <c:pt idx="43774">
                  <c:v>0.003761574</c:v>
                </c:pt>
                <c:pt idx="43775">
                  <c:v>0.003993056</c:v>
                </c:pt>
                <c:pt idx="43776">
                  <c:v>0.002916667</c:v>
                </c:pt>
                <c:pt idx="43777">
                  <c:v>0.007002315</c:v>
                </c:pt>
                <c:pt idx="43778">
                  <c:v>0.004930556</c:v>
                </c:pt>
                <c:pt idx="43779">
                  <c:v>0.003715278</c:v>
                </c:pt>
                <c:pt idx="43780">
                  <c:v>0.0009375</c:v>
                </c:pt>
                <c:pt idx="43781">
                  <c:v>0.005474537</c:v>
                </c:pt>
                <c:pt idx="43782">
                  <c:v>0.004282407</c:v>
                </c:pt>
                <c:pt idx="43783">
                  <c:v>0.001840278</c:v>
                </c:pt>
                <c:pt idx="43784">
                  <c:v>0.001145833</c:v>
                </c:pt>
                <c:pt idx="43785">
                  <c:v>0.001724537</c:v>
                </c:pt>
                <c:pt idx="43786">
                  <c:v>0.00212963</c:v>
                </c:pt>
                <c:pt idx="43787">
                  <c:v>0.004664352</c:v>
                </c:pt>
                <c:pt idx="43788">
                  <c:v>0.00630787</c:v>
                </c:pt>
                <c:pt idx="43789">
                  <c:v>0.001782407</c:v>
                </c:pt>
                <c:pt idx="43790">
                  <c:v>0.004537037</c:v>
                </c:pt>
                <c:pt idx="43791">
                  <c:v>0.007210648</c:v>
                </c:pt>
                <c:pt idx="43792">
                  <c:v>0.004479167</c:v>
                </c:pt>
                <c:pt idx="43793">
                  <c:v>0.008298611</c:v>
                </c:pt>
                <c:pt idx="43794">
                  <c:v>0.00181713</c:v>
                </c:pt>
                <c:pt idx="43795">
                  <c:v>0.002523148</c:v>
                </c:pt>
                <c:pt idx="43796">
                  <c:v>0.002615741</c:v>
                </c:pt>
                <c:pt idx="43797">
                  <c:v>0.010208333</c:v>
                </c:pt>
                <c:pt idx="43798">
                  <c:v>0.001909722</c:v>
                </c:pt>
                <c:pt idx="43799">
                  <c:v>0.002430556</c:v>
                </c:pt>
                <c:pt idx="43800">
                  <c:v>0.001759259</c:v>
                </c:pt>
                <c:pt idx="43801">
                  <c:v>0.007638889</c:v>
                </c:pt>
                <c:pt idx="43802">
                  <c:v>0.001331019</c:v>
                </c:pt>
                <c:pt idx="43803">
                  <c:v>0.004490741</c:v>
                </c:pt>
                <c:pt idx="43804">
                  <c:v>0.008263889</c:v>
                </c:pt>
                <c:pt idx="43805">
                  <c:v>0.002893519</c:v>
                </c:pt>
                <c:pt idx="43806">
                  <c:v>0.014363426</c:v>
                </c:pt>
                <c:pt idx="43807">
                  <c:v>0.009664352</c:v>
                </c:pt>
                <c:pt idx="43808">
                  <c:v>0.004571759</c:v>
                </c:pt>
                <c:pt idx="43809">
                  <c:v>0.003530093</c:v>
                </c:pt>
                <c:pt idx="43810">
                  <c:v>0.001759259</c:v>
                </c:pt>
                <c:pt idx="43811">
                  <c:v>0.005196759</c:v>
                </c:pt>
                <c:pt idx="43812">
                  <c:v>0.001956019</c:v>
                </c:pt>
                <c:pt idx="43813">
                  <c:v>0.00244213</c:v>
                </c:pt>
                <c:pt idx="43814">
                  <c:v>0.003645833</c:v>
                </c:pt>
                <c:pt idx="43815">
                  <c:v>0.005358796</c:v>
                </c:pt>
                <c:pt idx="43816">
                  <c:v>0.003032407</c:v>
                </c:pt>
                <c:pt idx="43817">
                  <c:v>0.007696759</c:v>
                </c:pt>
                <c:pt idx="43818">
                  <c:v>0.00662037</c:v>
                </c:pt>
                <c:pt idx="43819">
                  <c:v>0.001712963</c:v>
                </c:pt>
                <c:pt idx="43820">
                  <c:v>0.002118056</c:v>
                </c:pt>
                <c:pt idx="43821">
                  <c:v>0.006377315</c:v>
                </c:pt>
                <c:pt idx="43822">
                  <c:v>0.003321759</c:v>
                </c:pt>
                <c:pt idx="43823">
                  <c:v>0.006388889</c:v>
                </c:pt>
                <c:pt idx="43824">
                  <c:v>0.001516204</c:v>
                </c:pt>
                <c:pt idx="43825">
                  <c:v>0.004178241</c:v>
                </c:pt>
                <c:pt idx="43826">
                  <c:v>0.000983796</c:v>
                </c:pt>
                <c:pt idx="43827">
                  <c:v>0.005717593</c:v>
                </c:pt>
                <c:pt idx="43828">
                  <c:v>0.008263889</c:v>
                </c:pt>
                <c:pt idx="43829">
                  <c:v>0.00130787</c:v>
                </c:pt>
                <c:pt idx="43830">
                  <c:v>0.001909722</c:v>
                </c:pt>
                <c:pt idx="43831">
                  <c:v>0.003101852</c:v>
                </c:pt>
                <c:pt idx="43832">
                  <c:v>0.004872685</c:v>
                </c:pt>
                <c:pt idx="43833">
                  <c:v>0.005659722</c:v>
                </c:pt>
                <c:pt idx="43834">
                  <c:v>0.001203704</c:v>
                </c:pt>
                <c:pt idx="43835">
                  <c:v>0.001458333</c:v>
                </c:pt>
                <c:pt idx="43836">
                  <c:v>0.001898148</c:v>
                </c:pt>
                <c:pt idx="43837">
                  <c:v>0.001770833</c:v>
                </c:pt>
                <c:pt idx="43838">
                  <c:v>0.002418981</c:v>
                </c:pt>
                <c:pt idx="43839">
                  <c:v>0.002349537</c:v>
                </c:pt>
                <c:pt idx="43840">
                  <c:v>0.009189815</c:v>
                </c:pt>
                <c:pt idx="43841">
                  <c:v>0.001203704</c:v>
                </c:pt>
                <c:pt idx="43842">
                  <c:v>0.002175926</c:v>
                </c:pt>
                <c:pt idx="43843">
                  <c:v>0.001157407</c:v>
                </c:pt>
                <c:pt idx="43844">
                  <c:v>0.004502315</c:v>
                </c:pt>
                <c:pt idx="43845">
                  <c:v>0.00380787</c:v>
                </c:pt>
                <c:pt idx="43846">
                  <c:v>0.002002315</c:v>
                </c:pt>
                <c:pt idx="43847">
                  <c:v>0.002986111</c:v>
                </c:pt>
                <c:pt idx="43848">
                  <c:v>0.003912037</c:v>
                </c:pt>
                <c:pt idx="43849">
                  <c:v>0.002615741</c:v>
                </c:pt>
                <c:pt idx="43850">
                  <c:v>0.001273148</c:v>
                </c:pt>
                <c:pt idx="43851">
                  <c:v>0.002685185</c:v>
                </c:pt>
                <c:pt idx="43852">
                  <c:v>0.000625</c:v>
                </c:pt>
                <c:pt idx="43853">
                  <c:v>0.005902778</c:v>
                </c:pt>
                <c:pt idx="43854">
                  <c:v>0.001400463</c:v>
                </c:pt>
                <c:pt idx="43855">
                  <c:v>0.005127315</c:v>
                </c:pt>
                <c:pt idx="43856">
                  <c:v>0.001365741</c:v>
                </c:pt>
                <c:pt idx="43857">
                  <c:v>0.001261574</c:v>
                </c:pt>
                <c:pt idx="43858">
                  <c:v>0.002847222</c:v>
                </c:pt>
                <c:pt idx="43859">
                  <c:v>0.002256944</c:v>
                </c:pt>
                <c:pt idx="43860">
                  <c:v>0.007094907</c:v>
                </c:pt>
                <c:pt idx="43861">
                  <c:v>0.002546296</c:v>
                </c:pt>
                <c:pt idx="43862">
                  <c:v>0.001851852</c:v>
                </c:pt>
                <c:pt idx="43863">
                  <c:v>0.001631944</c:v>
                </c:pt>
                <c:pt idx="43864">
                  <c:v>0.002106481</c:v>
                </c:pt>
                <c:pt idx="43865">
                  <c:v>0.00244213</c:v>
                </c:pt>
                <c:pt idx="43866">
                  <c:v>0.001284722</c:v>
                </c:pt>
                <c:pt idx="43867">
                  <c:v>0.0028125</c:v>
                </c:pt>
                <c:pt idx="43868">
                  <c:v>0.002523148</c:v>
                </c:pt>
                <c:pt idx="43869">
                  <c:v>0.00337963</c:v>
                </c:pt>
                <c:pt idx="43870">
                  <c:v>0.007662037</c:v>
                </c:pt>
                <c:pt idx="43871">
                  <c:v>0.003472222</c:v>
                </c:pt>
                <c:pt idx="43872">
                  <c:v>0.002326389</c:v>
                </c:pt>
                <c:pt idx="43873">
                  <c:v>0.002615741</c:v>
                </c:pt>
                <c:pt idx="43874">
                  <c:v>0.00130787</c:v>
                </c:pt>
                <c:pt idx="43875">
                  <c:v>0.001342593</c:v>
                </c:pt>
                <c:pt idx="43876">
                  <c:v>0.00244213</c:v>
                </c:pt>
                <c:pt idx="43877">
                  <c:v>0.001909722</c:v>
                </c:pt>
                <c:pt idx="43878">
                  <c:v>0.0015625</c:v>
                </c:pt>
                <c:pt idx="43879">
                  <c:v>0.003113426</c:v>
                </c:pt>
                <c:pt idx="43880">
                  <c:v>0.001481481</c:v>
                </c:pt>
                <c:pt idx="43881">
                  <c:v>0.006747685</c:v>
                </c:pt>
                <c:pt idx="43882">
                  <c:v>0.006041667</c:v>
                </c:pt>
                <c:pt idx="43883">
                  <c:v>0.00130787</c:v>
                </c:pt>
                <c:pt idx="43884">
                  <c:v>0.001122685</c:v>
                </c:pt>
                <c:pt idx="43885">
                  <c:v>0.001990741</c:v>
                </c:pt>
                <c:pt idx="43886">
                  <c:v>0.001134259</c:v>
                </c:pt>
                <c:pt idx="43887">
                  <c:v>0.009270833</c:v>
                </c:pt>
                <c:pt idx="43888">
                  <c:v>0.002233796</c:v>
                </c:pt>
                <c:pt idx="43889">
                  <c:v>0.003576389</c:v>
                </c:pt>
                <c:pt idx="43890">
                  <c:v>0.002037037</c:v>
                </c:pt>
                <c:pt idx="43891">
                  <c:v>0.001759259</c:v>
                </c:pt>
                <c:pt idx="43892">
                  <c:v>0.001979167</c:v>
                </c:pt>
                <c:pt idx="43893">
                  <c:v>0.005289352</c:v>
                </c:pt>
                <c:pt idx="43894">
                  <c:v>0.003854167</c:v>
                </c:pt>
                <c:pt idx="43895">
                  <c:v>0.001921296</c:v>
                </c:pt>
                <c:pt idx="43896">
                  <c:v>0.002638889</c:v>
                </c:pt>
                <c:pt idx="43897">
                  <c:v>0.003668981</c:v>
                </c:pt>
                <c:pt idx="43898">
                  <c:v>0.002731481</c:v>
                </c:pt>
                <c:pt idx="43899">
                  <c:v>0.001666667</c:v>
                </c:pt>
                <c:pt idx="43900">
                  <c:v>0.008819444</c:v>
                </c:pt>
                <c:pt idx="43901">
                  <c:v>0.004756944</c:v>
                </c:pt>
                <c:pt idx="43902">
                  <c:v>0.004976852</c:v>
                </c:pt>
                <c:pt idx="43903">
                  <c:v>0.004166667</c:v>
                </c:pt>
                <c:pt idx="43904">
                  <c:v>0.004305556</c:v>
                </c:pt>
                <c:pt idx="43905">
                  <c:v>0.002048611</c:v>
                </c:pt>
                <c:pt idx="43906">
                  <c:v>0.003090278</c:v>
                </c:pt>
                <c:pt idx="43907">
                  <c:v>0.000208333</c:v>
                </c:pt>
                <c:pt idx="43908">
                  <c:v>0.007175926</c:v>
                </c:pt>
                <c:pt idx="43909">
                  <c:v>0.004791667</c:v>
                </c:pt>
                <c:pt idx="43910">
                  <c:v>0.001226852</c:v>
                </c:pt>
                <c:pt idx="43911">
                  <c:v>0.003344907</c:v>
                </c:pt>
                <c:pt idx="43912">
                  <c:v>0.003009259</c:v>
                </c:pt>
                <c:pt idx="43913">
                  <c:v>0.003136574</c:v>
                </c:pt>
                <c:pt idx="43914">
                  <c:v>0.003344907</c:v>
                </c:pt>
                <c:pt idx="43915">
                  <c:v>0.003541667</c:v>
                </c:pt>
                <c:pt idx="43916">
                  <c:v>0.003043981</c:v>
                </c:pt>
                <c:pt idx="43917">
                  <c:v>0.0025</c:v>
                </c:pt>
                <c:pt idx="43918">
                  <c:v>0.003796296</c:v>
                </c:pt>
                <c:pt idx="43919">
                  <c:v>0.001840278</c:v>
                </c:pt>
                <c:pt idx="43920">
                  <c:v>0.007222222</c:v>
                </c:pt>
                <c:pt idx="43921">
                  <c:v>0.003831019</c:v>
                </c:pt>
                <c:pt idx="43922">
                  <c:v>0.003125</c:v>
                </c:pt>
                <c:pt idx="43923">
                  <c:v>0.00412037</c:v>
                </c:pt>
                <c:pt idx="43924">
                  <c:v>0.004548611</c:v>
                </c:pt>
                <c:pt idx="43925">
                  <c:v>0.002708333</c:v>
                </c:pt>
                <c:pt idx="43926">
                  <c:v>0.006863426</c:v>
                </c:pt>
                <c:pt idx="43927">
                  <c:v>0.005289352</c:v>
                </c:pt>
                <c:pt idx="43928">
                  <c:v>0.003888889</c:v>
                </c:pt>
                <c:pt idx="43929">
                  <c:v>0.0065625</c:v>
                </c:pt>
                <c:pt idx="43930">
                  <c:v>0.004675926</c:v>
                </c:pt>
                <c:pt idx="43931">
                  <c:v>0.008078704</c:v>
                </c:pt>
                <c:pt idx="43932">
                  <c:v>0.006087963</c:v>
                </c:pt>
                <c:pt idx="43933">
                  <c:v>8.10185E-05</c:v>
                </c:pt>
                <c:pt idx="43934">
                  <c:v>0.002268519</c:v>
                </c:pt>
                <c:pt idx="43935">
                  <c:v>0.003912037</c:v>
                </c:pt>
                <c:pt idx="43936">
                  <c:v>0.001261574</c:v>
                </c:pt>
                <c:pt idx="43937">
                  <c:v>0.002546296</c:v>
                </c:pt>
                <c:pt idx="43938">
                  <c:v>0.008101852</c:v>
                </c:pt>
                <c:pt idx="43939">
                  <c:v>0.013946759</c:v>
                </c:pt>
                <c:pt idx="43940">
                  <c:v>0.009363426</c:v>
                </c:pt>
                <c:pt idx="43941">
                  <c:v>0.003680556</c:v>
                </c:pt>
                <c:pt idx="43942">
                  <c:v>0.000717593</c:v>
                </c:pt>
                <c:pt idx="43943">
                  <c:v>0.004583333</c:v>
                </c:pt>
                <c:pt idx="43944">
                  <c:v>0.005393519</c:v>
                </c:pt>
                <c:pt idx="43945">
                  <c:v>8.10185E-05</c:v>
                </c:pt>
                <c:pt idx="43946">
                  <c:v>0.00287037</c:v>
                </c:pt>
                <c:pt idx="43947">
                  <c:v>0.002615741</c:v>
                </c:pt>
                <c:pt idx="43948">
                  <c:v>0.006435185</c:v>
                </c:pt>
                <c:pt idx="43949">
                  <c:v>0.012893519</c:v>
                </c:pt>
                <c:pt idx="43950">
                  <c:v>0.005694444</c:v>
                </c:pt>
                <c:pt idx="43951">
                  <c:v>0.004386574</c:v>
                </c:pt>
                <c:pt idx="43952">
                  <c:v>0.004351852</c:v>
                </c:pt>
                <c:pt idx="43953">
                  <c:v>0.003611111</c:v>
                </c:pt>
                <c:pt idx="43954">
                  <c:v>0.006527778</c:v>
                </c:pt>
                <c:pt idx="43955">
                  <c:v>0.003148148</c:v>
                </c:pt>
                <c:pt idx="43956">
                  <c:v>0.00181713</c:v>
                </c:pt>
                <c:pt idx="43957">
                  <c:v>0.00587963</c:v>
                </c:pt>
                <c:pt idx="43958">
                  <c:v>0.000300926</c:v>
                </c:pt>
                <c:pt idx="43959">
                  <c:v>0.004479167</c:v>
                </c:pt>
                <c:pt idx="43960">
                  <c:v>0.003888889</c:v>
                </c:pt>
                <c:pt idx="43961">
                  <c:v>0.002916667</c:v>
                </c:pt>
                <c:pt idx="43962">
                  <c:v>0.003645833</c:v>
                </c:pt>
                <c:pt idx="43963">
                  <c:v>0.004085648</c:v>
                </c:pt>
                <c:pt idx="43964">
                  <c:v>0.005150463</c:v>
                </c:pt>
                <c:pt idx="43965">
                  <c:v>0.0028125</c:v>
                </c:pt>
                <c:pt idx="43966">
                  <c:v>0.003784722</c:v>
                </c:pt>
                <c:pt idx="43967">
                  <c:v>0.000347222</c:v>
                </c:pt>
                <c:pt idx="43968">
                  <c:v>0.005462963</c:v>
                </c:pt>
                <c:pt idx="43969">
                  <c:v>0.002453704</c:v>
                </c:pt>
                <c:pt idx="43970">
                  <c:v>0.004861111</c:v>
                </c:pt>
                <c:pt idx="43971">
                  <c:v>0.002939815</c:v>
                </c:pt>
                <c:pt idx="43972">
                  <c:v>0.001909722</c:v>
                </c:pt>
                <c:pt idx="43973">
                  <c:v>0.001782407</c:v>
                </c:pt>
                <c:pt idx="43974">
                  <c:v>0.003368056</c:v>
                </c:pt>
                <c:pt idx="43975">
                  <c:v>0.001493056</c:v>
                </c:pt>
                <c:pt idx="43976">
                  <c:v>0.003923611</c:v>
                </c:pt>
                <c:pt idx="43977">
                  <c:v>0.003715278</c:v>
                </c:pt>
                <c:pt idx="43978">
                  <c:v>0.0040625</c:v>
                </c:pt>
                <c:pt idx="43979">
                  <c:v>0.002615741</c:v>
                </c:pt>
                <c:pt idx="43980">
                  <c:v>0.002476852</c:v>
                </c:pt>
                <c:pt idx="43981">
                  <c:v>0.004965278</c:v>
                </c:pt>
                <c:pt idx="43982">
                  <c:v>0.004664352</c:v>
                </c:pt>
                <c:pt idx="43983">
                  <c:v>0.006805556</c:v>
                </c:pt>
                <c:pt idx="43984">
                  <c:v>0.001678241</c:v>
                </c:pt>
                <c:pt idx="43985">
                  <c:v>0.004710648</c:v>
                </c:pt>
                <c:pt idx="43986">
                  <c:v>0.001412037</c:v>
                </c:pt>
                <c:pt idx="43987">
                  <c:v>0.001053241</c:v>
                </c:pt>
                <c:pt idx="43988">
                  <c:v>0.004328704</c:v>
                </c:pt>
                <c:pt idx="43989">
                  <c:v>0.004340278</c:v>
                </c:pt>
                <c:pt idx="43990">
                  <c:v>0.004421296</c:v>
                </c:pt>
                <c:pt idx="43991">
                  <c:v>0.003946759</c:v>
                </c:pt>
                <c:pt idx="43992">
                  <c:v>0.001516204</c:v>
                </c:pt>
                <c:pt idx="43993">
                  <c:v>0.009699074</c:v>
                </c:pt>
                <c:pt idx="43994">
                  <c:v>0.003009259</c:v>
                </c:pt>
                <c:pt idx="43995">
                  <c:v>0.008090278</c:v>
                </c:pt>
                <c:pt idx="43996">
                  <c:v>0.001944444</c:v>
                </c:pt>
                <c:pt idx="43997">
                  <c:v>0.003738426</c:v>
                </c:pt>
                <c:pt idx="43998">
                  <c:v>0.002337963</c:v>
                </c:pt>
                <c:pt idx="43999">
                  <c:v>0.007418981</c:v>
                </c:pt>
                <c:pt idx="44000">
                  <c:v>0.002546296</c:v>
                </c:pt>
                <c:pt idx="44001">
                  <c:v>0.002916667</c:v>
                </c:pt>
                <c:pt idx="44002">
                  <c:v>0.007881944</c:v>
                </c:pt>
                <c:pt idx="44003">
                  <c:v>0.004548611</c:v>
                </c:pt>
                <c:pt idx="44004">
                  <c:v>0.002326389</c:v>
                </c:pt>
                <c:pt idx="44005">
                  <c:v>0.003148148</c:v>
                </c:pt>
                <c:pt idx="44006">
                  <c:v>0.005787037</c:v>
                </c:pt>
                <c:pt idx="44007">
                  <c:v>0.003842593</c:v>
                </c:pt>
                <c:pt idx="44008">
                  <c:v>0.00474537</c:v>
                </c:pt>
                <c:pt idx="44009">
                  <c:v>0.003344907</c:v>
                </c:pt>
                <c:pt idx="44010">
                  <c:v>0.0046875</c:v>
                </c:pt>
                <c:pt idx="44011">
                  <c:v>0.00244213</c:v>
                </c:pt>
                <c:pt idx="44012">
                  <c:v>0.002025463</c:v>
                </c:pt>
                <c:pt idx="44013">
                  <c:v>0.003090278</c:v>
                </c:pt>
                <c:pt idx="44014">
                  <c:v>0.002731481</c:v>
                </c:pt>
                <c:pt idx="44015">
                  <c:v>0.0015625</c:v>
                </c:pt>
                <c:pt idx="44016">
                  <c:v>0.004351852</c:v>
                </c:pt>
                <c:pt idx="44017">
                  <c:v>0.006053241</c:v>
                </c:pt>
                <c:pt idx="44018">
                  <c:v>0.006134259</c:v>
                </c:pt>
                <c:pt idx="44019">
                  <c:v>0.003275463</c:v>
                </c:pt>
                <c:pt idx="44020">
                  <c:v>0.001076389</c:v>
                </c:pt>
                <c:pt idx="44021">
                  <c:v>0.002094907</c:v>
                </c:pt>
                <c:pt idx="44022">
                  <c:v>0.002175926</c:v>
                </c:pt>
                <c:pt idx="44023">
                  <c:v>0.001446759</c:v>
                </c:pt>
                <c:pt idx="44024">
                  <c:v>0.009490741</c:v>
                </c:pt>
                <c:pt idx="44025">
                  <c:v>0.013634259</c:v>
                </c:pt>
                <c:pt idx="44026">
                  <c:v>0.005659722</c:v>
                </c:pt>
                <c:pt idx="44027">
                  <c:v>0.000659722</c:v>
                </c:pt>
                <c:pt idx="44028">
                  <c:v>0.001585648</c:v>
                </c:pt>
                <c:pt idx="44029">
                  <c:v>0.005324074</c:v>
                </c:pt>
                <c:pt idx="44030">
                  <c:v>0.008958333</c:v>
                </c:pt>
                <c:pt idx="44031">
                  <c:v>0.000277778</c:v>
                </c:pt>
                <c:pt idx="44032">
                  <c:v>0.000856481</c:v>
                </c:pt>
                <c:pt idx="44033">
                  <c:v>0.00318287</c:v>
                </c:pt>
                <c:pt idx="44034">
                  <c:v>0.002800926</c:v>
                </c:pt>
                <c:pt idx="44035">
                  <c:v>0.00318287</c:v>
                </c:pt>
                <c:pt idx="44036">
                  <c:v>0.004826389</c:v>
                </c:pt>
                <c:pt idx="44037">
                  <c:v>0.002002315</c:v>
                </c:pt>
                <c:pt idx="44038">
                  <c:v>0.002476852</c:v>
                </c:pt>
                <c:pt idx="44039">
                  <c:v>0.001168981</c:v>
                </c:pt>
                <c:pt idx="44040">
                  <c:v>0.005474537</c:v>
                </c:pt>
                <c:pt idx="44041">
                  <c:v>0.006724537</c:v>
                </c:pt>
                <c:pt idx="44042">
                  <c:v>0.003576389</c:v>
                </c:pt>
                <c:pt idx="44043">
                  <c:v>0.006226852</c:v>
                </c:pt>
                <c:pt idx="44044">
                  <c:v>0.00099537</c:v>
                </c:pt>
                <c:pt idx="44045">
                  <c:v>0.003125</c:v>
                </c:pt>
                <c:pt idx="44046">
                  <c:v>0.00681713</c:v>
                </c:pt>
                <c:pt idx="44047">
                  <c:v>0.007673611</c:v>
                </c:pt>
                <c:pt idx="44048">
                  <c:v>0.001319444</c:v>
                </c:pt>
                <c:pt idx="44049">
                  <c:v>0.000983796</c:v>
                </c:pt>
                <c:pt idx="44050">
                  <c:v>0.007685185</c:v>
                </c:pt>
                <c:pt idx="44051">
                  <c:v>0.001828704</c:v>
                </c:pt>
                <c:pt idx="44052">
                  <c:v>0.008969907</c:v>
                </c:pt>
                <c:pt idx="44053">
                  <c:v>0.002060185</c:v>
                </c:pt>
                <c:pt idx="44054">
                  <c:v>0.00130787</c:v>
                </c:pt>
                <c:pt idx="44055">
                  <c:v>0.000162037</c:v>
                </c:pt>
                <c:pt idx="44056">
                  <c:v>0.002326389</c:v>
                </c:pt>
                <c:pt idx="44057">
                  <c:v>0.018090278</c:v>
                </c:pt>
                <c:pt idx="44058">
                  <c:v>0.003680556</c:v>
                </c:pt>
                <c:pt idx="44059">
                  <c:v>0.005972222</c:v>
                </c:pt>
                <c:pt idx="44060">
                  <c:v>0.003773148</c:v>
                </c:pt>
                <c:pt idx="44061">
                  <c:v>0.001782407</c:v>
                </c:pt>
                <c:pt idx="44062">
                  <c:v>0.00443287</c:v>
                </c:pt>
                <c:pt idx="44063">
                  <c:v>0.000138889</c:v>
                </c:pt>
                <c:pt idx="44064">
                  <c:v>0.004016204</c:v>
                </c:pt>
                <c:pt idx="44065">
                  <c:v>0.004872685</c:v>
                </c:pt>
                <c:pt idx="44066">
                  <c:v>9.25926E-05</c:v>
                </c:pt>
                <c:pt idx="44067">
                  <c:v>9.25926E-05</c:v>
                </c:pt>
                <c:pt idx="44068">
                  <c:v>4.62963E-05</c:v>
                </c:pt>
                <c:pt idx="44069">
                  <c:v>0.003425926</c:v>
                </c:pt>
                <c:pt idx="44070">
                  <c:v>0.003506944</c:v>
                </c:pt>
                <c:pt idx="44071">
                  <c:v>8.10185E-05</c:v>
                </c:pt>
                <c:pt idx="44072">
                  <c:v>0.000601852</c:v>
                </c:pt>
                <c:pt idx="44073">
                  <c:v>5.78704E-05</c:v>
                </c:pt>
                <c:pt idx="44074">
                  <c:v>0.000416667</c:v>
                </c:pt>
                <c:pt idx="44075">
                  <c:v>8.10185E-05</c:v>
                </c:pt>
                <c:pt idx="44076">
                  <c:v>0.003981481</c:v>
                </c:pt>
                <c:pt idx="44077">
                  <c:v>0.004710648</c:v>
                </c:pt>
                <c:pt idx="44078">
                  <c:v>0.007604167</c:v>
                </c:pt>
                <c:pt idx="44079">
                  <c:v>0.002615741</c:v>
                </c:pt>
                <c:pt idx="44080">
                  <c:v>0.00275463</c:v>
                </c:pt>
                <c:pt idx="44081">
                  <c:v>0.001863426</c:v>
                </c:pt>
                <c:pt idx="44082">
                  <c:v>0.003587963</c:v>
                </c:pt>
                <c:pt idx="44083">
                  <c:v>0.000405093</c:v>
                </c:pt>
                <c:pt idx="44084">
                  <c:v>0.00037037</c:v>
                </c:pt>
                <c:pt idx="44085">
                  <c:v>0.001608796</c:v>
                </c:pt>
                <c:pt idx="44086">
                  <c:v>0.002361111</c:v>
                </c:pt>
                <c:pt idx="44087">
                  <c:v>0.00400463</c:v>
                </c:pt>
                <c:pt idx="44088">
                  <c:v>0.001296296</c:v>
                </c:pt>
                <c:pt idx="44089">
                  <c:v>0.001226852</c:v>
                </c:pt>
                <c:pt idx="44090">
                  <c:v>6.94444E-05</c:v>
                </c:pt>
                <c:pt idx="44091">
                  <c:v>0.000150463</c:v>
                </c:pt>
                <c:pt idx="44092">
                  <c:v>0.00349537</c:v>
                </c:pt>
                <c:pt idx="44093">
                  <c:v>0.000625</c:v>
                </c:pt>
                <c:pt idx="44094">
                  <c:v>0.00162037</c:v>
                </c:pt>
                <c:pt idx="44095">
                  <c:v>0.001724537</c:v>
                </c:pt>
                <c:pt idx="44096">
                  <c:v>0.002164352</c:v>
                </c:pt>
                <c:pt idx="44097">
                  <c:v>0.002488426</c:v>
                </c:pt>
                <c:pt idx="44098">
                  <c:v>0.004398148</c:v>
                </c:pt>
                <c:pt idx="44099">
                  <c:v>0.006296296</c:v>
                </c:pt>
                <c:pt idx="44100">
                  <c:v>0.005856481</c:v>
                </c:pt>
                <c:pt idx="44101">
                  <c:v>0.000347222</c:v>
                </c:pt>
                <c:pt idx="44102">
                  <c:v>0.002291667</c:v>
                </c:pt>
                <c:pt idx="44103">
                  <c:v>0.00056713</c:v>
                </c:pt>
                <c:pt idx="44104">
                  <c:v>0.000335648</c:v>
                </c:pt>
                <c:pt idx="44105">
                  <c:v>0.000335648</c:v>
                </c:pt>
                <c:pt idx="44106">
                  <c:v>0.002905093</c:v>
                </c:pt>
                <c:pt idx="44107">
                  <c:v>0.002199074</c:v>
                </c:pt>
                <c:pt idx="44108">
                  <c:v>0.001736111</c:v>
                </c:pt>
                <c:pt idx="44109">
                  <c:v>0.002222222</c:v>
                </c:pt>
                <c:pt idx="44110">
                  <c:v>0.002384259</c:v>
                </c:pt>
                <c:pt idx="44111">
                  <c:v>0.008240741</c:v>
                </c:pt>
                <c:pt idx="44112">
                  <c:v>0.003865741</c:v>
                </c:pt>
                <c:pt idx="44113">
                  <c:v>0.001365741</c:v>
                </c:pt>
                <c:pt idx="44114">
                  <c:v>0.003402778</c:v>
                </c:pt>
                <c:pt idx="44115">
                  <c:v>0.001886574</c:v>
                </c:pt>
                <c:pt idx="44116">
                  <c:v>0.010115741</c:v>
                </c:pt>
                <c:pt idx="44117">
                  <c:v>0.008356481</c:v>
                </c:pt>
                <c:pt idx="44118">
                  <c:v>0.000532407</c:v>
                </c:pt>
                <c:pt idx="44119">
                  <c:v>0.027650463</c:v>
                </c:pt>
                <c:pt idx="44120">
                  <c:v>0.007800926</c:v>
                </c:pt>
                <c:pt idx="44121">
                  <c:v>0.001782407</c:v>
                </c:pt>
                <c:pt idx="44122">
                  <c:v>0.003217593</c:v>
                </c:pt>
                <c:pt idx="44123">
                  <c:v>0.005023148</c:v>
                </c:pt>
                <c:pt idx="44124">
                  <c:v>0.002164352</c:v>
                </c:pt>
                <c:pt idx="44125">
                  <c:v>0.002835648</c:v>
                </c:pt>
                <c:pt idx="44126">
                  <c:v>0.00587963</c:v>
                </c:pt>
                <c:pt idx="44127">
                  <c:v>0.007650463</c:v>
                </c:pt>
                <c:pt idx="44128">
                  <c:v>0.003125</c:v>
                </c:pt>
                <c:pt idx="44129">
                  <c:v>0.002453704</c:v>
                </c:pt>
                <c:pt idx="44130">
                  <c:v>0.005300926</c:v>
                </c:pt>
                <c:pt idx="44131">
                  <c:v>0.008252315</c:v>
                </c:pt>
                <c:pt idx="44132">
                  <c:v>0.005972222</c:v>
                </c:pt>
                <c:pt idx="44133">
                  <c:v>0.003391204</c:v>
                </c:pt>
                <c:pt idx="44134">
                  <c:v>0.006516204</c:v>
                </c:pt>
                <c:pt idx="44135">
                  <c:v>0.002488426</c:v>
                </c:pt>
                <c:pt idx="44136">
                  <c:v>0.000347222</c:v>
                </c:pt>
                <c:pt idx="44137">
                  <c:v>0.000231481</c:v>
                </c:pt>
                <c:pt idx="44138">
                  <c:v>0.005462963</c:v>
                </c:pt>
                <c:pt idx="44139">
                  <c:v>0.003032407</c:v>
                </c:pt>
                <c:pt idx="44140">
                  <c:v>0.00193287</c:v>
                </c:pt>
                <c:pt idx="44141">
                  <c:v>0.005613426</c:v>
                </c:pt>
                <c:pt idx="44142">
                  <c:v>0.007164352</c:v>
                </c:pt>
                <c:pt idx="44143">
                  <c:v>0.004386574</c:v>
                </c:pt>
                <c:pt idx="44144">
                  <c:v>0.010532407</c:v>
                </c:pt>
                <c:pt idx="44145">
                  <c:v>0.001527778</c:v>
                </c:pt>
                <c:pt idx="44146">
                  <c:v>0.00275463</c:v>
                </c:pt>
                <c:pt idx="44147">
                  <c:v>0.0028125</c:v>
                </c:pt>
                <c:pt idx="44148">
                  <c:v>0.002048611</c:v>
                </c:pt>
                <c:pt idx="44149">
                  <c:v>0.001458333</c:v>
                </c:pt>
                <c:pt idx="44150">
                  <c:v>0.003125</c:v>
                </c:pt>
                <c:pt idx="44151">
                  <c:v>0.002407407</c:v>
                </c:pt>
                <c:pt idx="44152">
                  <c:v>0.00337963</c:v>
                </c:pt>
                <c:pt idx="44153">
                  <c:v>0.000671296</c:v>
                </c:pt>
                <c:pt idx="44154">
                  <c:v>0.007002315</c:v>
                </c:pt>
                <c:pt idx="44155">
                  <c:v>0.003333333</c:v>
                </c:pt>
                <c:pt idx="44156">
                  <c:v>0.003923611</c:v>
                </c:pt>
                <c:pt idx="44157">
                  <c:v>0.001168981</c:v>
                </c:pt>
                <c:pt idx="44158">
                  <c:v>0.00443287</c:v>
                </c:pt>
                <c:pt idx="44159">
                  <c:v>0.002858796</c:v>
                </c:pt>
                <c:pt idx="44160">
                  <c:v>0.019907407</c:v>
                </c:pt>
                <c:pt idx="44161">
                  <c:v>0.000243056</c:v>
                </c:pt>
                <c:pt idx="44162">
                  <c:v>0.003981481</c:v>
                </c:pt>
                <c:pt idx="44163">
                  <c:v>0.006134259</c:v>
                </c:pt>
                <c:pt idx="44164">
                  <c:v>0.001956019</c:v>
                </c:pt>
                <c:pt idx="44165">
                  <c:v>0.005613426</c:v>
                </c:pt>
                <c:pt idx="44166">
                  <c:v>0.003263889</c:v>
                </c:pt>
                <c:pt idx="44167">
                  <c:v>0.002037037</c:v>
                </c:pt>
                <c:pt idx="44168">
                  <c:v>0.006296296</c:v>
                </c:pt>
                <c:pt idx="44169">
                  <c:v>0.003483796</c:v>
                </c:pt>
                <c:pt idx="44170">
                  <c:v>0.001053241</c:v>
                </c:pt>
                <c:pt idx="44171">
                  <c:v>0.000925926</c:v>
                </c:pt>
                <c:pt idx="44172">
                  <c:v>0.002916667</c:v>
                </c:pt>
                <c:pt idx="44173">
                  <c:v>0.001655093</c:v>
                </c:pt>
                <c:pt idx="44174">
                  <c:v>0.002326389</c:v>
                </c:pt>
                <c:pt idx="44175">
                  <c:v>0.000266204</c:v>
                </c:pt>
                <c:pt idx="44176">
                  <c:v>0.001157407</c:v>
                </c:pt>
                <c:pt idx="44177">
                  <c:v>0.001782407</c:v>
                </c:pt>
                <c:pt idx="44178">
                  <c:v>0.00337963</c:v>
                </c:pt>
                <c:pt idx="44179">
                  <c:v>0.010034722</c:v>
                </c:pt>
                <c:pt idx="44180">
                  <c:v>0.006041667</c:v>
                </c:pt>
                <c:pt idx="44181">
                  <c:v>0.002233796</c:v>
                </c:pt>
                <c:pt idx="44182">
                  <c:v>0.010219907</c:v>
                </c:pt>
                <c:pt idx="44183">
                  <c:v>0.008171296</c:v>
                </c:pt>
                <c:pt idx="44184">
                  <c:v>0.003958333</c:v>
                </c:pt>
                <c:pt idx="44185">
                  <c:v>0.016284722</c:v>
                </c:pt>
                <c:pt idx="44186">
                  <c:v>0.003923611</c:v>
                </c:pt>
                <c:pt idx="44187">
                  <c:v>0.002094907</c:v>
                </c:pt>
                <c:pt idx="44188">
                  <c:v>0.007766204</c:v>
                </c:pt>
                <c:pt idx="44189">
                  <c:v>0.005115741</c:v>
                </c:pt>
                <c:pt idx="44190">
                  <c:v>0.013969907</c:v>
                </c:pt>
                <c:pt idx="44191">
                  <c:v>0.005578704</c:v>
                </c:pt>
                <c:pt idx="44192">
                  <c:v>0.003657407</c:v>
                </c:pt>
                <c:pt idx="44193">
                  <c:v>0.003587963</c:v>
                </c:pt>
                <c:pt idx="44194">
                  <c:v>0.002141204</c:v>
                </c:pt>
                <c:pt idx="44195">
                  <c:v>0.001550926</c:v>
                </c:pt>
                <c:pt idx="44196">
                  <c:v>0.00193287</c:v>
                </c:pt>
                <c:pt idx="44197">
                  <c:v>0.001574074</c:v>
                </c:pt>
                <c:pt idx="44198">
                  <c:v>0.001412037</c:v>
                </c:pt>
                <c:pt idx="44199">
                  <c:v>0.003333333</c:v>
                </c:pt>
                <c:pt idx="44200">
                  <c:v>0.002546296</c:v>
                </c:pt>
                <c:pt idx="44201">
                  <c:v>0.002083333</c:v>
                </c:pt>
                <c:pt idx="44202">
                  <c:v>0.000173611</c:v>
                </c:pt>
                <c:pt idx="44203">
                  <c:v>0.000127315</c:v>
                </c:pt>
                <c:pt idx="44204">
                  <c:v>0.00025463</c:v>
                </c:pt>
                <c:pt idx="44205">
                  <c:v>0.000104167</c:v>
                </c:pt>
                <c:pt idx="44206">
                  <c:v>0.002465278</c:v>
                </c:pt>
                <c:pt idx="44207">
                  <c:v>0.003472222</c:v>
                </c:pt>
                <c:pt idx="44208">
                  <c:v>0.004328704</c:v>
                </c:pt>
                <c:pt idx="44209">
                  <c:v>0.001516204</c:v>
                </c:pt>
                <c:pt idx="44210">
                  <c:v>0.001979167</c:v>
                </c:pt>
                <c:pt idx="44211">
                  <c:v>0.00494213</c:v>
                </c:pt>
                <c:pt idx="44212">
                  <c:v>0.002256944</c:v>
                </c:pt>
                <c:pt idx="44213">
                  <c:v>0.000138889</c:v>
                </c:pt>
                <c:pt idx="44214">
                  <c:v>0.005462963</c:v>
                </c:pt>
                <c:pt idx="44215">
                  <c:v>0.004155093</c:v>
                </c:pt>
                <c:pt idx="44216">
                  <c:v>0.003078704</c:v>
                </c:pt>
                <c:pt idx="44217">
                  <c:v>0.000127315</c:v>
                </c:pt>
                <c:pt idx="44218">
                  <c:v>0.000208333</c:v>
                </c:pt>
                <c:pt idx="44219">
                  <c:v>0.00037037</c:v>
                </c:pt>
                <c:pt idx="44220">
                  <c:v>0.004027778</c:v>
                </c:pt>
                <c:pt idx="44221">
                  <c:v>0.000625</c:v>
                </c:pt>
                <c:pt idx="44222">
                  <c:v>0.007106481</c:v>
                </c:pt>
                <c:pt idx="44223">
                  <c:v>0.0034375</c:v>
                </c:pt>
                <c:pt idx="44224">
                  <c:v>0.003252315</c:v>
                </c:pt>
                <c:pt idx="44225">
                  <c:v>0.001527778</c:v>
                </c:pt>
                <c:pt idx="44226">
                  <c:v>0.003993056</c:v>
                </c:pt>
                <c:pt idx="44227">
                  <c:v>0.003761574</c:v>
                </c:pt>
                <c:pt idx="44228">
                  <c:v>0.005231481</c:v>
                </c:pt>
                <c:pt idx="44229">
                  <c:v>0.002858796</c:v>
                </c:pt>
                <c:pt idx="44230">
                  <c:v>0.002280093</c:v>
                </c:pt>
                <c:pt idx="44231">
                  <c:v>0.004201389</c:v>
                </c:pt>
                <c:pt idx="44232">
                  <c:v>0.001736111</c:v>
                </c:pt>
                <c:pt idx="44233">
                  <c:v>0.002094907</c:v>
                </c:pt>
                <c:pt idx="44234">
                  <c:v>0.004155093</c:v>
                </c:pt>
                <c:pt idx="44235">
                  <c:v>0.001539352</c:v>
                </c:pt>
                <c:pt idx="44236">
                  <c:v>0.008530093</c:v>
                </c:pt>
                <c:pt idx="44237">
                  <c:v>0.004270833</c:v>
                </c:pt>
                <c:pt idx="44238">
                  <c:v>0.00306713</c:v>
                </c:pt>
                <c:pt idx="44239">
                  <c:v>0.004641204</c:v>
                </c:pt>
                <c:pt idx="44240">
                  <c:v>0.0015625</c:v>
                </c:pt>
                <c:pt idx="44241">
                  <c:v>0.003414352</c:v>
                </c:pt>
                <c:pt idx="44242">
                  <c:v>0.002569444</c:v>
                </c:pt>
                <c:pt idx="44243">
                  <c:v>0.00275463</c:v>
                </c:pt>
                <c:pt idx="44244">
                  <c:v>0.002372685</c:v>
                </c:pt>
                <c:pt idx="44245">
                  <c:v>0.0021875</c:v>
                </c:pt>
                <c:pt idx="44246">
                  <c:v>0.004456019</c:v>
                </c:pt>
                <c:pt idx="44247">
                  <c:v>0.007638889</c:v>
                </c:pt>
                <c:pt idx="44248">
                  <c:v>0.003136574</c:v>
                </c:pt>
                <c:pt idx="44249">
                  <c:v>0.0021875</c:v>
                </c:pt>
                <c:pt idx="44250">
                  <c:v>0.004872685</c:v>
                </c:pt>
                <c:pt idx="44251">
                  <c:v>0.003055556</c:v>
                </c:pt>
                <c:pt idx="44252">
                  <c:v>0.003310185</c:v>
                </c:pt>
                <c:pt idx="44253">
                  <c:v>0.00193287</c:v>
                </c:pt>
                <c:pt idx="44254">
                  <c:v>0.000150463</c:v>
                </c:pt>
                <c:pt idx="44255">
                  <c:v>9.25926E-05</c:v>
                </c:pt>
                <c:pt idx="44256">
                  <c:v>0.001238426</c:v>
                </c:pt>
                <c:pt idx="44257">
                  <c:v>0.006921296</c:v>
                </c:pt>
                <c:pt idx="44258">
                  <c:v>0.002951389</c:v>
                </c:pt>
                <c:pt idx="44259">
                  <c:v>0.003043981</c:v>
                </c:pt>
                <c:pt idx="44260">
                  <c:v>0.001400463</c:v>
                </c:pt>
                <c:pt idx="44261">
                  <c:v>0.003171296</c:v>
                </c:pt>
                <c:pt idx="44262">
                  <c:v>6.94444E-05</c:v>
                </c:pt>
                <c:pt idx="44263">
                  <c:v>0.00125</c:v>
                </c:pt>
                <c:pt idx="44264">
                  <c:v>0.00318287</c:v>
                </c:pt>
                <c:pt idx="44265">
                  <c:v>0.00369213</c:v>
                </c:pt>
                <c:pt idx="44266">
                  <c:v>0.001377315</c:v>
                </c:pt>
                <c:pt idx="44267">
                  <c:v>0.002986111</c:v>
                </c:pt>
                <c:pt idx="44268">
                  <c:v>0.003483796</c:v>
                </c:pt>
                <c:pt idx="44269">
                  <c:v>0.005717593</c:v>
                </c:pt>
                <c:pt idx="44270">
                  <c:v>0.001909722</c:v>
                </c:pt>
                <c:pt idx="44271">
                  <c:v>0.000138889</c:v>
                </c:pt>
                <c:pt idx="44272">
                  <c:v>0.000324074</c:v>
                </c:pt>
                <c:pt idx="44273">
                  <c:v>0.00130787</c:v>
                </c:pt>
                <c:pt idx="44274">
                  <c:v>0.006493056</c:v>
                </c:pt>
                <c:pt idx="44275">
                  <c:v>0.003518519</c:v>
                </c:pt>
                <c:pt idx="44276">
                  <c:v>0.002013889</c:v>
                </c:pt>
                <c:pt idx="44277">
                  <c:v>0.000115741</c:v>
                </c:pt>
                <c:pt idx="44278">
                  <c:v>0.00349537</c:v>
                </c:pt>
                <c:pt idx="44279">
                  <c:v>0.000289352</c:v>
                </c:pt>
                <c:pt idx="44280">
                  <c:v>0.000555556</c:v>
                </c:pt>
                <c:pt idx="44281">
                  <c:v>0.004895833</c:v>
                </c:pt>
                <c:pt idx="44282">
                  <c:v>0.001111111</c:v>
                </c:pt>
                <c:pt idx="44283">
                  <c:v>0.002511574</c:v>
                </c:pt>
                <c:pt idx="44284">
                  <c:v>0.009768519</c:v>
                </c:pt>
                <c:pt idx="44285">
                  <c:v>0.007314815</c:v>
                </c:pt>
                <c:pt idx="44286">
                  <c:v>0.001736111</c:v>
                </c:pt>
                <c:pt idx="44287">
                  <c:v>0.00287037</c:v>
                </c:pt>
                <c:pt idx="44288">
                  <c:v>0.007719907</c:v>
                </c:pt>
                <c:pt idx="44289">
                  <c:v>0.003483796</c:v>
                </c:pt>
                <c:pt idx="44290">
                  <c:v>0.00224537</c:v>
                </c:pt>
                <c:pt idx="44291">
                  <c:v>5.78704E-05</c:v>
                </c:pt>
                <c:pt idx="44292">
                  <c:v>0.001168981</c:v>
                </c:pt>
                <c:pt idx="44293">
                  <c:v>0.000335648</c:v>
                </c:pt>
                <c:pt idx="44294">
                  <c:v>0.002060185</c:v>
                </c:pt>
                <c:pt idx="44295">
                  <c:v>0.001481481</c:v>
                </c:pt>
                <c:pt idx="44296">
                  <c:v>0.002025463</c:v>
                </c:pt>
                <c:pt idx="44297">
                  <c:v>0.00162037</c:v>
                </c:pt>
                <c:pt idx="44298">
                  <c:v>0.002106481</c:v>
                </c:pt>
                <c:pt idx="44299">
                  <c:v>0.003090278</c:v>
                </c:pt>
                <c:pt idx="44300">
                  <c:v>0.003877315</c:v>
                </c:pt>
                <c:pt idx="44301">
                  <c:v>0.002453704</c:v>
                </c:pt>
                <c:pt idx="44302">
                  <c:v>0.002974537</c:v>
                </c:pt>
                <c:pt idx="44303">
                  <c:v>0.00369213</c:v>
                </c:pt>
                <c:pt idx="44304">
                  <c:v>0.000486111</c:v>
                </c:pt>
                <c:pt idx="44305">
                  <c:v>0.004583333</c:v>
                </c:pt>
                <c:pt idx="44306">
                  <c:v>0.002615741</c:v>
                </c:pt>
                <c:pt idx="44307">
                  <c:v>0.004467593</c:v>
                </c:pt>
                <c:pt idx="44308">
                  <c:v>0.003414352</c:v>
                </c:pt>
                <c:pt idx="44309">
                  <c:v>0.001805556</c:v>
                </c:pt>
                <c:pt idx="44310">
                  <c:v>0.002650463</c:v>
                </c:pt>
                <c:pt idx="44311">
                  <c:v>0.004606481</c:v>
                </c:pt>
                <c:pt idx="44312">
                  <c:v>0.003159722</c:v>
                </c:pt>
                <c:pt idx="44313">
                  <c:v>0.003194444</c:v>
                </c:pt>
                <c:pt idx="44314">
                  <c:v>0.002476852</c:v>
                </c:pt>
                <c:pt idx="44315">
                  <c:v>0.002650463</c:v>
                </c:pt>
                <c:pt idx="44316">
                  <c:v>0.005555556</c:v>
                </c:pt>
                <c:pt idx="44317">
                  <c:v>0.003402778</c:v>
                </c:pt>
                <c:pt idx="44318">
                  <c:v>0.002002315</c:v>
                </c:pt>
                <c:pt idx="44319">
                  <c:v>0.004756944</c:v>
                </c:pt>
                <c:pt idx="44320">
                  <c:v>0.002893519</c:v>
                </c:pt>
                <c:pt idx="44321">
                  <c:v>0.011203704</c:v>
                </c:pt>
                <c:pt idx="44322">
                  <c:v>0.002337963</c:v>
                </c:pt>
                <c:pt idx="44323">
                  <c:v>0.004791667</c:v>
                </c:pt>
                <c:pt idx="44324">
                  <c:v>0.005196759</c:v>
                </c:pt>
                <c:pt idx="44325">
                  <c:v>0.002662037</c:v>
                </c:pt>
                <c:pt idx="44326">
                  <c:v>0.01119213</c:v>
                </c:pt>
                <c:pt idx="44327">
                  <c:v>0.002546296</c:v>
                </c:pt>
                <c:pt idx="44328">
                  <c:v>0.005138889</c:v>
                </c:pt>
                <c:pt idx="44329">
                  <c:v>0.003611111</c:v>
                </c:pt>
                <c:pt idx="44330">
                  <c:v>0.001516204</c:v>
                </c:pt>
                <c:pt idx="44331">
                  <c:v>0.003981481</c:v>
                </c:pt>
                <c:pt idx="44332">
                  <c:v>0.005590278</c:v>
                </c:pt>
                <c:pt idx="44333">
                  <c:v>0.005486111</c:v>
                </c:pt>
                <c:pt idx="44334">
                  <c:v>0.001377315</c:v>
                </c:pt>
                <c:pt idx="44335">
                  <c:v>0.006736111</c:v>
                </c:pt>
                <c:pt idx="44336">
                  <c:v>0.013715278</c:v>
                </c:pt>
                <c:pt idx="44337">
                  <c:v>0.001342593</c:v>
                </c:pt>
                <c:pt idx="44338">
                  <c:v>0.00537037</c:v>
                </c:pt>
                <c:pt idx="44339">
                  <c:v>0.000173611</c:v>
                </c:pt>
                <c:pt idx="44340">
                  <c:v>0.000289352</c:v>
                </c:pt>
                <c:pt idx="44341">
                  <c:v>0.000266204</c:v>
                </c:pt>
                <c:pt idx="44342">
                  <c:v>0.000775463</c:v>
                </c:pt>
                <c:pt idx="44343">
                  <c:v>0.000104167</c:v>
                </c:pt>
                <c:pt idx="44344">
                  <c:v>0.000138889</c:v>
                </c:pt>
                <c:pt idx="44345">
                  <c:v>0.004513889</c:v>
                </c:pt>
                <c:pt idx="44346">
                  <c:v>0.003530093</c:v>
                </c:pt>
                <c:pt idx="44347">
                  <c:v>0.002430556</c:v>
                </c:pt>
                <c:pt idx="44348">
                  <c:v>0.001168981</c:v>
                </c:pt>
                <c:pt idx="44349">
                  <c:v>0.001423611</c:v>
                </c:pt>
                <c:pt idx="44350">
                  <c:v>0.00650463</c:v>
                </c:pt>
                <c:pt idx="44351">
                  <c:v>0.002546296</c:v>
                </c:pt>
                <c:pt idx="44352">
                  <c:v>0.00193287</c:v>
                </c:pt>
                <c:pt idx="44353">
                  <c:v>0.003159722</c:v>
                </c:pt>
                <c:pt idx="44354">
                  <c:v>0.006215278</c:v>
                </c:pt>
                <c:pt idx="44355">
                  <c:v>0.001782407</c:v>
                </c:pt>
                <c:pt idx="44356">
                  <c:v>0.0065625</c:v>
                </c:pt>
                <c:pt idx="44357">
                  <c:v>0.00224537</c:v>
                </c:pt>
                <c:pt idx="44358">
                  <c:v>0.003032407</c:v>
                </c:pt>
                <c:pt idx="44359">
                  <c:v>0.00287037</c:v>
                </c:pt>
                <c:pt idx="44360">
                  <c:v>0.003344907</c:v>
                </c:pt>
                <c:pt idx="44361">
                  <c:v>0.002314815</c:v>
                </c:pt>
                <c:pt idx="44362">
                  <c:v>0.002893519</c:v>
                </c:pt>
                <c:pt idx="44363">
                  <c:v>0.002962963</c:v>
                </c:pt>
                <c:pt idx="44364">
                  <c:v>0.003530093</c:v>
                </c:pt>
                <c:pt idx="44365">
                  <c:v>0.001134259</c:v>
                </c:pt>
                <c:pt idx="44366">
                  <c:v>0.002256944</c:v>
                </c:pt>
                <c:pt idx="44367">
                  <c:v>0.004201389</c:v>
                </c:pt>
                <c:pt idx="44368">
                  <c:v>0.002060185</c:v>
                </c:pt>
                <c:pt idx="44369">
                  <c:v>0.007141204</c:v>
                </c:pt>
                <c:pt idx="44370">
                  <c:v>0.005497685</c:v>
                </c:pt>
                <c:pt idx="44371">
                  <c:v>0.003668981</c:v>
                </c:pt>
                <c:pt idx="44372">
                  <c:v>0.001018519</c:v>
                </c:pt>
                <c:pt idx="44373">
                  <c:v>0.003599537</c:v>
                </c:pt>
                <c:pt idx="44374">
                  <c:v>0.003657407</c:v>
                </c:pt>
                <c:pt idx="44375">
                  <c:v>0.003576389</c:v>
                </c:pt>
                <c:pt idx="44376">
                  <c:v>0.003900463</c:v>
                </c:pt>
                <c:pt idx="44377">
                  <c:v>0.004166667</c:v>
                </c:pt>
                <c:pt idx="44378">
                  <c:v>0.002962963</c:v>
                </c:pt>
                <c:pt idx="44379">
                  <c:v>0.001747685</c:v>
                </c:pt>
                <c:pt idx="44380">
                  <c:v>0.006678241</c:v>
                </c:pt>
                <c:pt idx="44381">
                  <c:v>0.003148148</c:v>
                </c:pt>
                <c:pt idx="44382">
                  <c:v>0.004293981</c:v>
                </c:pt>
                <c:pt idx="44383">
                  <c:v>0.008703704</c:v>
                </c:pt>
                <c:pt idx="44384">
                  <c:v>0.000208333</c:v>
                </c:pt>
                <c:pt idx="44385">
                  <c:v>0.004780093</c:v>
                </c:pt>
                <c:pt idx="44386">
                  <c:v>0.003865741</c:v>
                </c:pt>
                <c:pt idx="44387">
                  <c:v>0.006979167</c:v>
                </c:pt>
                <c:pt idx="44388">
                  <c:v>0.004594907</c:v>
                </c:pt>
                <c:pt idx="44389">
                  <c:v>0.009456019</c:v>
                </c:pt>
                <c:pt idx="44390">
                  <c:v>0.001539352</c:v>
                </c:pt>
                <c:pt idx="44391">
                  <c:v>0.002858796</c:v>
                </c:pt>
                <c:pt idx="44392">
                  <c:v>0.002349537</c:v>
                </c:pt>
                <c:pt idx="44393">
                  <c:v>0.003194444</c:v>
                </c:pt>
                <c:pt idx="44394">
                  <c:v>0.006990741</c:v>
                </c:pt>
                <c:pt idx="44395">
                  <c:v>0.000810185</c:v>
                </c:pt>
                <c:pt idx="44396">
                  <c:v>0.010381944</c:v>
                </c:pt>
                <c:pt idx="44397">
                  <c:v>0.003321759</c:v>
                </c:pt>
                <c:pt idx="44398">
                  <c:v>0.003969907</c:v>
                </c:pt>
                <c:pt idx="44399">
                  <c:v>0.001006944</c:v>
                </c:pt>
                <c:pt idx="44400">
                  <c:v>0.000821759</c:v>
                </c:pt>
                <c:pt idx="44401">
                  <c:v>0.003101852</c:v>
                </c:pt>
                <c:pt idx="44402">
                  <c:v>0.002141204</c:v>
                </c:pt>
                <c:pt idx="44403">
                  <c:v>0.002534722</c:v>
                </c:pt>
                <c:pt idx="44404">
                  <c:v>0.00400463</c:v>
                </c:pt>
                <c:pt idx="44405">
                  <c:v>0.011076389</c:v>
                </c:pt>
                <c:pt idx="44406">
                  <c:v>0.004803241</c:v>
                </c:pt>
                <c:pt idx="44407">
                  <c:v>0.002916667</c:v>
                </c:pt>
                <c:pt idx="44408">
                  <c:v>0.002060185</c:v>
                </c:pt>
                <c:pt idx="44409">
                  <c:v>0.002893519</c:v>
                </c:pt>
                <c:pt idx="44410">
                  <c:v>0.006388889</c:v>
                </c:pt>
                <c:pt idx="44411">
                  <c:v>0.004513889</c:v>
                </c:pt>
                <c:pt idx="44412">
                  <c:v>0.002893519</c:v>
                </c:pt>
                <c:pt idx="44413">
                  <c:v>0.002430556</c:v>
                </c:pt>
                <c:pt idx="44414">
                  <c:v>0.002291667</c:v>
                </c:pt>
                <c:pt idx="44415">
                  <c:v>0.004537037</c:v>
                </c:pt>
                <c:pt idx="44416">
                  <c:v>0.006493056</c:v>
                </c:pt>
                <c:pt idx="44417">
                  <c:v>0.004537037</c:v>
                </c:pt>
                <c:pt idx="44418">
                  <c:v>0.003020833</c:v>
                </c:pt>
                <c:pt idx="44419">
                  <c:v>0.00943287</c:v>
                </c:pt>
                <c:pt idx="44420">
                  <c:v>0.001493056</c:v>
                </c:pt>
                <c:pt idx="44421">
                  <c:v>0.00212963</c:v>
                </c:pt>
                <c:pt idx="44422">
                  <c:v>0.008622685</c:v>
                </c:pt>
                <c:pt idx="44423">
                  <c:v>0.006643519</c:v>
                </c:pt>
                <c:pt idx="44424">
                  <c:v>0.001574074</c:v>
                </c:pt>
                <c:pt idx="44425">
                  <c:v>0.003657407</c:v>
                </c:pt>
                <c:pt idx="44426">
                  <c:v>0.005625</c:v>
                </c:pt>
                <c:pt idx="44427">
                  <c:v>0.004363426</c:v>
                </c:pt>
                <c:pt idx="44428">
                  <c:v>6.94444E-05</c:v>
                </c:pt>
                <c:pt idx="44429">
                  <c:v>0.002372685</c:v>
                </c:pt>
                <c:pt idx="44430">
                  <c:v>0.001226852</c:v>
                </c:pt>
                <c:pt idx="44431">
                  <c:v>0.002789352</c:v>
                </c:pt>
                <c:pt idx="44432">
                  <c:v>0.003101852</c:v>
                </c:pt>
                <c:pt idx="44433">
                  <c:v>0.009328704</c:v>
                </c:pt>
                <c:pt idx="44434">
                  <c:v>0.002743056</c:v>
                </c:pt>
                <c:pt idx="44435">
                  <c:v>0.000844907</c:v>
                </c:pt>
                <c:pt idx="44436">
                  <c:v>0.001157407</c:v>
                </c:pt>
                <c:pt idx="44437">
                  <c:v>0.005289352</c:v>
                </c:pt>
                <c:pt idx="44438">
                  <c:v>0.002569444</c:v>
                </c:pt>
                <c:pt idx="44439">
                  <c:v>0.000972222</c:v>
                </c:pt>
                <c:pt idx="44440">
                  <c:v>0.000763889</c:v>
                </c:pt>
                <c:pt idx="44441">
                  <c:v>0.000219907</c:v>
                </c:pt>
                <c:pt idx="44442">
                  <c:v>0.002395833</c:v>
                </c:pt>
                <c:pt idx="44443">
                  <c:v>0.002928241</c:v>
                </c:pt>
                <c:pt idx="44444">
                  <c:v>0.013287037</c:v>
                </c:pt>
                <c:pt idx="44445">
                  <c:v>0.001481481</c:v>
                </c:pt>
                <c:pt idx="44446">
                  <c:v>0.003101852</c:v>
                </c:pt>
                <c:pt idx="44447">
                  <c:v>0.002002315</c:v>
                </c:pt>
                <c:pt idx="44448">
                  <c:v>0.002662037</c:v>
                </c:pt>
                <c:pt idx="44449">
                  <c:v>0.002164352</c:v>
                </c:pt>
                <c:pt idx="44450">
                  <c:v>0.006574074</c:v>
                </c:pt>
                <c:pt idx="44451">
                  <c:v>0.002361111</c:v>
                </c:pt>
                <c:pt idx="44452">
                  <c:v>0.001689815</c:v>
                </c:pt>
                <c:pt idx="44453">
                  <c:v>0.003425926</c:v>
                </c:pt>
                <c:pt idx="44454">
                  <c:v>0.002060185</c:v>
                </c:pt>
                <c:pt idx="44455">
                  <c:v>0.002013889</c:v>
                </c:pt>
                <c:pt idx="44456">
                  <c:v>0.002025463</c:v>
                </c:pt>
                <c:pt idx="44457">
                  <c:v>0.001909722</c:v>
                </c:pt>
                <c:pt idx="44458">
                  <c:v>8.10185E-05</c:v>
                </c:pt>
                <c:pt idx="44459">
                  <c:v>0.004108796</c:v>
                </c:pt>
                <c:pt idx="44460">
                  <c:v>8.10185E-05</c:v>
                </c:pt>
                <c:pt idx="44461">
                  <c:v>5.78704E-05</c:v>
                </c:pt>
                <c:pt idx="44462">
                  <c:v>0.003333333</c:v>
                </c:pt>
                <c:pt idx="44463">
                  <c:v>0.011666667</c:v>
                </c:pt>
                <c:pt idx="44464">
                  <c:v>0.001203704</c:v>
                </c:pt>
                <c:pt idx="44465">
                  <c:v>0.003657407</c:v>
                </c:pt>
                <c:pt idx="44466">
                  <c:v>0.003912037</c:v>
                </c:pt>
                <c:pt idx="44467">
                  <c:v>0.001655093</c:v>
                </c:pt>
                <c:pt idx="44468">
                  <c:v>0.003634259</c:v>
                </c:pt>
                <c:pt idx="44469">
                  <c:v>5.78704E-05</c:v>
                </c:pt>
                <c:pt idx="44470">
                  <c:v>0.004108796</c:v>
                </c:pt>
                <c:pt idx="44471">
                  <c:v>0.010902778</c:v>
                </c:pt>
                <c:pt idx="44472">
                  <c:v>0.004108796</c:v>
                </c:pt>
                <c:pt idx="44473">
                  <c:v>0.01380787</c:v>
                </c:pt>
                <c:pt idx="44474">
                  <c:v>0.001597222</c:v>
                </c:pt>
                <c:pt idx="44475">
                  <c:v>0.003715278</c:v>
                </c:pt>
                <c:pt idx="44476">
                  <c:v>0.00287037</c:v>
                </c:pt>
                <c:pt idx="44477">
                  <c:v>0.000266204</c:v>
                </c:pt>
                <c:pt idx="44478">
                  <c:v>0.000277778</c:v>
                </c:pt>
                <c:pt idx="44479">
                  <c:v>0.002013889</c:v>
                </c:pt>
                <c:pt idx="44480">
                  <c:v>0.009953704</c:v>
                </c:pt>
                <c:pt idx="44481">
                  <c:v>0.00494213</c:v>
                </c:pt>
                <c:pt idx="44482">
                  <c:v>0.001979167</c:v>
                </c:pt>
                <c:pt idx="44483">
                  <c:v>0.007037037</c:v>
                </c:pt>
                <c:pt idx="44484">
                  <c:v>0.0040625</c:v>
                </c:pt>
                <c:pt idx="44485">
                  <c:v>0.004236111</c:v>
                </c:pt>
                <c:pt idx="44486">
                  <c:v>0.004050926</c:v>
                </c:pt>
                <c:pt idx="44487">
                  <c:v>0.015740741</c:v>
                </c:pt>
                <c:pt idx="44488">
                  <c:v>0.001446759</c:v>
                </c:pt>
                <c:pt idx="44489">
                  <c:v>0.00130787</c:v>
                </c:pt>
                <c:pt idx="44490">
                  <c:v>0.002222222</c:v>
                </c:pt>
                <c:pt idx="44491">
                  <c:v>0.002905093</c:v>
                </c:pt>
                <c:pt idx="44492">
                  <c:v>0.002268519</c:v>
                </c:pt>
                <c:pt idx="44493">
                  <c:v>0.004583333</c:v>
                </c:pt>
                <c:pt idx="44494">
                  <c:v>0.00099537</c:v>
                </c:pt>
                <c:pt idx="44495">
                  <c:v>0.000127315</c:v>
                </c:pt>
                <c:pt idx="44496">
                  <c:v>0.001273148</c:v>
                </c:pt>
                <c:pt idx="44497">
                  <c:v>0.00318287</c:v>
                </c:pt>
                <c:pt idx="44498">
                  <c:v>0.004386574</c:v>
                </c:pt>
                <c:pt idx="44499">
                  <c:v>0.002118056</c:v>
                </c:pt>
                <c:pt idx="44500">
                  <c:v>8.10185E-05</c:v>
                </c:pt>
                <c:pt idx="44501">
                  <c:v>0.000972222</c:v>
                </c:pt>
                <c:pt idx="44502">
                  <c:v>4.62963E-05</c:v>
                </c:pt>
                <c:pt idx="44503">
                  <c:v>0.000104167</c:v>
                </c:pt>
                <c:pt idx="44504">
                  <c:v>0.008888889</c:v>
                </c:pt>
                <c:pt idx="44505">
                  <c:v>0.006319444</c:v>
                </c:pt>
                <c:pt idx="44506">
                  <c:v>0.00099537</c:v>
                </c:pt>
                <c:pt idx="44507">
                  <c:v>0.004791667</c:v>
                </c:pt>
                <c:pt idx="44508">
                  <c:v>0.001481481</c:v>
                </c:pt>
                <c:pt idx="44509">
                  <c:v>0.005335648</c:v>
                </c:pt>
                <c:pt idx="44510">
                  <c:v>0.004895833</c:v>
                </c:pt>
                <c:pt idx="44511">
                  <c:v>0.001261574</c:v>
                </c:pt>
                <c:pt idx="44512">
                  <c:v>0.001215278</c:v>
                </c:pt>
                <c:pt idx="44513">
                  <c:v>0.003888889</c:v>
                </c:pt>
                <c:pt idx="44514">
                  <c:v>0.007025463</c:v>
                </c:pt>
                <c:pt idx="44515">
                  <c:v>0.007708333</c:v>
                </c:pt>
                <c:pt idx="44516">
                  <c:v>0.006099537</c:v>
                </c:pt>
                <c:pt idx="44517">
                  <c:v>0.003090278</c:v>
                </c:pt>
                <c:pt idx="44518">
                  <c:v>0.007013889</c:v>
                </c:pt>
                <c:pt idx="44519">
                  <c:v>0.000104167</c:v>
                </c:pt>
                <c:pt idx="44520">
                  <c:v>5.78704E-05</c:v>
                </c:pt>
                <c:pt idx="44521">
                  <c:v>5.78704E-05</c:v>
                </c:pt>
                <c:pt idx="44522">
                  <c:v>0.001608796</c:v>
                </c:pt>
                <c:pt idx="44523">
                  <c:v>0.00193287</c:v>
                </c:pt>
                <c:pt idx="44524">
                  <c:v>0.003321759</c:v>
                </c:pt>
                <c:pt idx="44525">
                  <c:v>0.002523148</c:v>
                </c:pt>
                <c:pt idx="44526">
                  <c:v>0.002719907</c:v>
                </c:pt>
                <c:pt idx="44527">
                  <c:v>0.003078704</c:v>
                </c:pt>
                <c:pt idx="44528">
                  <c:v>0.005706019</c:v>
                </c:pt>
                <c:pt idx="44529">
                  <c:v>0.002534722</c:v>
                </c:pt>
                <c:pt idx="44530">
                  <c:v>0.005740741</c:v>
                </c:pt>
                <c:pt idx="44531">
                  <c:v>0.003935185</c:v>
                </c:pt>
                <c:pt idx="44532">
                  <c:v>0.001226852</c:v>
                </c:pt>
                <c:pt idx="44533">
                  <c:v>0.004965278</c:v>
                </c:pt>
                <c:pt idx="44534">
                  <c:v>0.009768519</c:v>
                </c:pt>
                <c:pt idx="44535">
                  <c:v>0.005451389</c:v>
                </c:pt>
                <c:pt idx="44536">
                  <c:v>0.009456019</c:v>
                </c:pt>
                <c:pt idx="44537">
                  <c:v>0.00244213</c:v>
                </c:pt>
                <c:pt idx="44538">
                  <c:v>0.001331019</c:v>
                </c:pt>
                <c:pt idx="44539">
                  <c:v>0.005347222</c:v>
                </c:pt>
                <c:pt idx="44540">
                  <c:v>0.001493056</c:v>
                </c:pt>
                <c:pt idx="44541">
                  <c:v>0.004490741</c:v>
                </c:pt>
                <c:pt idx="44542">
                  <c:v>0.00244213</c:v>
                </c:pt>
                <c:pt idx="44543">
                  <c:v>0.001099537</c:v>
                </c:pt>
                <c:pt idx="44544">
                  <c:v>0.002604167</c:v>
                </c:pt>
                <c:pt idx="44545">
                  <c:v>0.003483796</c:v>
                </c:pt>
                <c:pt idx="44546">
                  <c:v>0.003831019</c:v>
                </c:pt>
                <c:pt idx="44547">
                  <c:v>0.001956019</c:v>
                </c:pt>
                <c:pt idx="44548">
                  <c:v>0.003842593</c:v>
                </c:pt>
                <c:pt idx="44549">
                  <c:v>0.004039352</c:v>
                </c:pt>
                <c:pt idx="44550">
                  <c:v>0.002314815</c:v>
                </c:pt>
                <c:pt idx="44551">
                  <c:v>0.019641204</c:v>
                </c:pt>
                <c:pt idx="44552">
                  <c:v>0.004930556</c:v>
                </c:pt>
                <c:pt idx="44553">
                  <c:v>0.003101852</c:v>
                </c:pt>
                <c:pt idx="44554">
                  <c:v>0.006006944</c:v>
                </c:pt>
                <c:pt idx="44555">
                  <c:v>0.003194444</c:v>
                </c:pt>
                <c:pt idx="44556">
                  <c:v>0.003125</c:v>
                </c:pt>
                <c:pt idx="44557">
                  <c:v>0.004826389</c:v>
                </c:pt>
                <c:pt idx="44558">
                  <c:v>0.005532407</c:v>
                </c:pt>
                <c:pt idx="44559">
                  <c:v>0.001145833</c:v>
                </c:pt>
                <c:pt idx="44560">
                  <c:v>0.002650463</c:v>
                </c:pt>
                <c:pt idx="44561">
                  <c:v>0.00255787</c:v>
                </c:pt>
                <c:pt idx="44562">
                  <c:v>0.00087963</c:v>
                </c:pt>
                <c:pt idx="44563">
                  <c:v>0.003113426</c:v>
                </c:pt>
                <c:pt idx="44564">
                  <c:v>0.00337963</c:v>
                </c:pt>
                <c:pt idx="44565">
                  <c:v>0.003518519</c:v>
                </c:pt>
                <c:pt idx="44566">
                  <c:v>0.000104167</c:v>
                </c:pt>
                <c:pt idx="44567">
                  <c:v>0.009861111</c:v>
                </c:pt>
                <c:pt idx="44568">
                  <c:v>0.004247685</c:v>
                </c:pt>
                <c:pt idx="44569">
                  <c:v>0.002777778</c:v>
                </c:pt>
                <c:pt idx="44570">
                  <c:v>0.011631944</c:v>
                </c:pt>
                <c:pt idx="44571">
                  <c:v>0.001805556</c:v>
                </c:pt>
                <c:pt idx="44572">
                  <c:v>0.003275463</c:v>
                </c:pt>
                <c:pt idx="44573">
                  <c:v>0.003159722</c:v>
                </c:pt>
                <c:pt idx="44574">
                  <c:v>0.002314815</c:v>
                </c:pt>
                <c:pt idx="44575">
                  <c:v>0.001851852</c:v>
                </c:pt>
                <c:pt idx="44576">
                  <c:v>0.000173611</c:v>
                </c:pt>
                <c:pt idx="44577">
                  <c:v>0.000127315</c:v>
                </c:pt>
                <c:pt idx="44578">
                  <c:v>0.004953704</c:v>
                </c:pt>
                <c:pt idx="44579">
                  <c:v>0.001006944</c:v>
                </c:pt>
                <c:pt idx="44580">
                  <c:v>0.004594907</c:v>
                </c:pt>
                <c:pt idx="44581">
                  <c:v>0.002349537</c:v>
                </c:pt>
                <c:pt idx="44582">
                  <c:v>0.011724537</c:v>
                </c:pt>
                <c:pt idx="44583">
                  <c:v>0.003472222</c:v>
                </c:pt>
                <c:pt idx="44584">
                  <c:v>0.001793981</c:v>
                </c:pt>
                <c:pt idx="44585">
                  <c:v>0.002268519</c:v>
                </c:pt>
                <c:pt idx="44586">
                  <c:v>0.010046296</c:v>
                </c:pt>
                <c:pt idx="44587">
                  <c:v>0.000289352</c:v>
                </c:pt>
                <c:pt idx="44588">
                  <c:v>0.001041667</c:v>
                </c:pt>
                <c:pt idx="44589">
                  <c:v>0.001157407</c:v>
                </c:pt>
                <c:pt idx="44590">
                  <c:v>0.002835648</c:v>
                </c:pt>
                <c:pt idx="44591">
                  <c:v>0.002418981</c:v>
                </c:pt>
                <c:pt idx="44592">
                  <c:v>0.00125</c:v>
                </c:pt>
                <c:pt idx="44593">
                  <c:v>0.003668981</c:v>
                </c:pt>
                <c:pt idx="44594">
                  <c:v>0.003946759</c:v>
                </c:pt>
                <c:pt idx="44595">
                  <c:v>0.005625</c:v>
                </c:pt>
                <c:pt idx="44596">
                  <c:v>0.0015625</c:v>
                </c:pt>
                <c:pt idx="44597">
                  <c:v>0.003564815</c:v>
                </c:pt>
                <c:pt idx="44598">
                  <c:v>0.001770833</c:v>
                </c:pt>
                <c:pt idx="44599">
                  <c:v>0.001631944</c:v>
                </c:pt>
                <c:pt idx="44600">
                  <c:v>0.004953704</c:v>
                </c:pt>
                <c:pt idx="44601">
                  <c:v>0.002615741</c:v>
                </c:pt>
                <c:pt idx="44602">
                  <c:v>0.002986111</c:v>
                </c:pt>
                <c:pt idx="44603">
                  <c:v>0.00287037</c:v>
                </c:pt>
                <c:pt idx="44604">
                  <c:v>0.002881944</c:v>
                </c:pt>
                <c:pt idx="44605">
                  <c:v>0.005578704</c:v>
                </c:pt>
                <c:pt idx="44606">
                  <c:v>0.00125</c:v>
                </c:pt>
                <c:pt idx="44607">
                  <c:v>0.002164352</c:v>
                </c:pt>
                <c:pt idx="44608">
                  <c:v>0.003020833</c:v>
                </c:pt>
                <c:pt idx="44609">
                  <c:v>0.003229167</c:v>
                </c:pt>
                <c:pt idx="44610">
                  <c:v>0.00130787</c:v>
                </c:pt>
                <c:pt idx="44611">
                  <c:v>0.003773148</c:v>
                </c:pt>
                <c:pt idx="44612">
                  <c:v>0.001990741</c:v>
                </c:pt>
                <c:pt idx="44613">
                  <c:v>0.007569444</c:v>
                </c:pt>
                <c:pt idx="44614">
                  <c:v>0.004537037</c:v>
                </c:pt>
                <c:pt idx="44615">
                  <c:v>0.007824074</c:v>
                </c:pt>
                <c:pt idx="44616">
                  <c:v>0.003043981</c:v>
                </c:pt>
                <c:pt idx="44617">
                  <c:v>0.004826389</c:v>
                </c:pt>
                <c:pt idx="44618">
                  <c:v>0.013645833</c:v>
                </c:pt>
                <c:pt idx="44619">
                  <c:v>0.003333333</c:v>
                </c:pt>
                <c:pt idx="44620">
                  <c:v>0.005243056</c:v>
                </c:pt>
                <c:pt idx="44621">
                  <c:v>0.007534722</c:v>
                </c:pt>
                <c:pt idx="44622">
                  <c:v>0.002060185</c:v>
                </c:pt>
                <c:pt idx="44623">
                  <c:v>0.00287037</c:v>
                </c:pt>
                <c:pt idx="44624">
                  <c:v>0.002893519</c:v>
                </c:pt>
                <c:pt idx="44625">
                  <c:v>0.003368056</c:v>
                </c:pt>
                <c:pt idx="44626">
                  <c:v>0.003333333</c:v>
                </c:pt>
                <c:pt idx="44627">
                  <c:v>0.002083333</c:v>
                </c:pt>
                <c:pt idx="44628">
                  <c:v>0.001805556</c:v>
                </c:pt>
                <c:pt idx="44629">
                  <c:v>0.002291667</c:v>
                </c:pt>
                <c:pt idx="44630">
                  <c:v>0.001608796</c:v>
                </c:pt>
                <c:pt idx="44631">
                  <c:v>0.001006944</c:v>
                </c:pt>
                <c:pt idx="44632">
                  <c:v>0.007002315</c:v>
                </c:pt>
                <c:pt idx="44633">
                  <c:v>0.002303241</c:v>
                </c:pt>
                <c:pt idx="44634">
                  <c:v>0.001608796</c:v>
                </c:pt>
                <c:pt idx="44635">
                  <c:v>0.001053241</c:v>
                </c:pt>
                <c:pt idx="44636">
                  <c:v>0.005347222</c:v>
                </c:pt>
                <c:pt idx="44637">
                  <c:v>0.003425926</c:v>
                </c:pt>
                <c:pt idx="44638">
                  <c:v>0.005509259</c:v>
                </c:pt>
                <c:pt idx="44639">
                  <c:v>0.001770833</c:v>
                </c:pt>
                <c:pt idx="44640">
                  <c:v>0.002893519</c:v>
                </c:pt>
                <c:pt idx="44641">
                  <c:v>0.001284722</c:v>
                </c:pt>
                <c:pt idx="44642">
                  <c:v>0.006493056</c:v>
                </c:pt>
                <c:pt idx="44643">
                  <c:v>0.001365741</c:v>
                </c:pt>
                <c:pt idx="44644">
                  <c:v>0.005439815</c:v>
                </c:pt>
                <c:pt idx="44645">
                  <c:v>0.0034375</c:v>
                </c:pt>
                <c:pt idx="44646">
                  <c:v>0.001388889</c:v>
                </c:pt>
                <c:pt idx="44647">
                  <c:v>0.001770833</c:v>
                </c:pt>
                <c:pt idx="44648">
                  <c:v>0.003391204</c:v>
                </c:pt>
                <c:pt idx="44649">
                  <c:v>0.005902778</c:v>
                </c:pt>
                <c:pt idx="44650">
                  <c:v>0.002673611</c:v>
                </c:pt>
                <c:pt idx="44651">
                  <c:v>0.00380787</c:v>
                </c:pt>
                <c:pt idx="44652">
                  <c:v>0.004421296</c:v>
                </c:pt>
                <c:pt idx="44653">
                  <c:v>0.002349537</c:v>
                </c:pt>
                <c:pt idx="44654">
                  <c:v>0.005833333</c:v>
                </c:pt>
                <c:pt idx="44655">
                  <c:v>0.003171296</c:v>
                </c:pt>
                <c:pt idx="44656">
                  <c:v>0.002592593</c:v>
                </c:pt>
                <c:pt idx="44657">
                  <c:v>0.001990741</c:v>
                </c:pt>
                <c:pt idx="44658">
                  <c:v>0.002893519</c:v>
                </c:pt>
                <c:pt idx="44659">
                  <c:v>0.004328704</c:v>
                </c:pt>
                <c:pt idx="44660">
                  <c:v>0.005555556</c:v>
                </c:pt>
                <c:pt idx="44661">
                  <c:v>0.003541667</c:v>
                </c:pt>
                <c:pt idx="44662">
                  <c:v>0.003680556</c:v>
                </c:pt>
                <c:pt idx="44663">
                  <c:v>0.00375</c:v>
                </c:pt>
                <c:pt idx="44664">
                  <c:v>0.002314815</c:v>
                </c:pt>
                <c:pt idx="44665">
                  <c:v>0.003773148</c:v>
                </c:pt>
                <c:pt idx="44666">
                  <c:v>0.008518519</c:v>
                </c:pt>
                <c:pt idx="44667">
                  <c:v>0.001550926</c:v>
                </c:pt>
                <c:pt idx="44668">
                  <c:v>0.002835648</c:v>
                </c:pt>
                <c:pt idx="44669">
                  <c:v>0.001886574</c:v>
                </c:pt>
                <c:pt idx="44670">
                  <c:v>0.001134259</c:v>
                </c:pt>
                <c:pt idx="44671">
                  <c:v>0.002488426</c:v>
                </c:pt>
                <c:pt idx="44672">
                  <c:v>0.003125</c:v>
                </c:pt>
                <c:pt idx="44673">
                  <c:v>0.003738426</c:v>
                </c:pt>
                <c:pt idx="44674">
                  <c:v>0.004456019</c:v>
                </c:pt>
                <c:pt idx="44675">
                  <c:v>0.003506944</c:v>
                </c:pt>
                <c:pt idx="44676">
                  <c:v>0.001585648</c:v>
                </c:pt>
                <c:pt idx="44677">
                  <c:v>0.000543981</c:v>
                </c:pt>
                <c:pt idx="44678">
                  <c:v>0.002986111</c:v>
                </c:pt>
                <c:pt idx="44679">
                  <c:v>0.003518519</c:v>
                </c:pt>
                <c:pt idx="44680">
                  <c:v>0.00650463</c:v>
                </c:pt>
                <c:pt idx="44681">
                  <c:v>0.002523148</c:v>
                </c:pt>
                <c:pt idx="44682">
                  <c:v>0.002060185</c:v>
                </c:pt>
                <c:pt idx="44683">
                  <c:v>0.002013889</c:v>
                </c:pt>
                <c:pt idx="44684">
                  <c:v>0.004409722</c:v>
                </c:pt>
                <c:pt idx="44685">
                  <c:v>0.00162037</c:v>
                </c:pt>
                <c:pt idx="44686">
                  <c:v>0.00412037</c:v>
                </c:pt>
                <c:pt idx="44687">
                  <c:v>0.004236111</c:v>
                </c:pt>
                <c:pt idx="44688">
                  <c:v>0.00255787</c:v>
                </c:pt>
                <c:pt idx="44689">
                  <c:v>0.001168981</c:v>
                </c:pt>
                <c:pt idx="44690">
                  <c:v>0.008611111</c:v>
                </c:pt>
                <c:pt idx="44691">
                  <c:v>0.002835648</c:v>
                </c:pt>
                <c:pt idx="44692">
                  <c:v>0.002766204</c:v>
                </c:pt>
                <c:pt idx="44693">
                  <c:v>0.003738426</c:v>
                </c:pt>
                <c:pt idx="44694">
                  <c:v>6.94444E-05</c:v>
                </c:pt>
                <c:pt idx="44695">
                  <c:v>0.001712963</c:v>
                </c:pt>
                <c:pt idx="44696">
                  <c:v>6.94444E-05</c:v>
                </c:pt>
                <c:pt idx="44697">
                  <c:v>0.004282407</c:v>
                </c:pt>
                <c:pt idx="44698">
                  <c:v>0.005092593</c:v>
                </c:pt>
                <c:pt idx="44699">
                  <c:v>0.001678241</c:v>
                </c:pt>
                <c:pt idx="44700">
                  <c:v>0.002106481</c:v>
                </c:pt>
                <c:pt idx="44701">
                  <c:v>0.002256944</c:v>
                </c:pt>
                <c:pt idx="44702">
                  <c:v>0.004178241</c:v>
                </c:pt>
                <c:pt idx="44703">
                  <c:v>0.003530093</c:v>
                </c:pt>
                <c:pt idx="44704">
                  <c:v>0.007268519</c:v>
                </c:pt>
                <c:pt idx="44705">
                  <c:v>0.00306713</c:v>
                </c:pt>
                <c:pt idx="44706">
                  <c:v>0.000451389</c:v>
                </c:pt>
                <c:pt idx="44707">
                  <c:v>0.001122685</c:v>
                </c:pt>
                <c:pt idx="44708">
                  <c:v>0.000127315</c:v>
                </c:pt>
                <c:pt idx="44709">
                  <c:v>0.003159722</c:v>
                </c:pt>
                <c:pt idx="44710">
                  <c:v>0.002835648</c:v>
                </c:pt>
                <c:pt idx="44711">
                  <c:v>0.001944444</c:v>
                </c:pt>
                <c:pt idx="44712">
                  <c:v>0.005821759</c:v>
                </c:pt>
                <c:pt idx="44713">
                  <c:v>0.004768519</c:v>
                </c:pt>
                <c:pt idx="44714">
                  <c:v>0.005173611</c:v>
                </c:pt>
                <c:pt idx="44715">
                  <c:v>0.005706019</c:v>
                </c:pt>
                <c:pt idx="44716">
                  <c:v>0.012314815</c:v>
                </c:pt>
                <c:pt idx="44717">
                  <c:v>0.003043981</c:v>
                </c:pt>
                <c:pt idx="44718">
                  <c:v>0.003518519</c:v>
                </c:pt>
                <c:pt idx="44719">
                  <c:v>0.005868056</c:v>
                </c:pt>
                <c:pt idx="44720">
                  <c:v>0.001412037</c:v>
                </c:pt>
                <c:pt idx="44721">
                  <c:v>0.002581019</c:v>
                </c:pt>
                <c:pt idx="44722">
                  <c:v>0.004224537</c:v>
                </c:pt>
                <c:pt idx="44723">
                  <c:v>0.001898148</c:v>
                </c:pt>
                <c:pt idx="44724">
                  <c:v>0.00412037</c:v>
                </c:pt>
                <c:pt idx="44725">
                  <c:v>6.94444E-05</c:v>
                </c:pt>
                <c:pt idx="44726">
                  <c:v>0.003668981</c:v>
                </c:pt>
                <c:pt idx="44727">
                  <c:v>0.001967593</c:v>
                </c:pt>
                <c:pt idx="44728">
                  <c:v>0.006018519</c:v>
                </c:pt>
                <c:pt idx="44729">
                  <c:v>0.001689815</c:v>
                </c:pt>
                <c:pt idx="44730">
                  <c:v>0.00287037</c:v>
                </c:pt>
                <c:pt idx="44731">
                  <c:v>0.015775463</c:v>
                </c:pt>
                <c:pt idx="44732">
                  <c:v>0.000706019</c:v>
                </c:pt>
                <c:pt idx="44733">
                  <c:v>0.004918981</c:v>
                </c:pt>
                <c:pt idx="44734">
                  <c:v>0.007314815</c:v>
                </c:pt>
                <c:pt idx="44735">
                  <c:v>0.00380787</c:v>
                </c:pt>
                <c:pt idx="44736">
                  <c:v>0.002696759</c:v>
                </c:pt>
                <c:pt idx="44737">
                  <c:v>0.002743056</c:v>
                </c:pt>
                <c:pt idx="44738">
                  <c:v>0.004178241</c:v>
                </c:pt>
                <c:pt idx="44739">
                  <c:v>0.004282407</c:v>
                </c:pt>
                <c:pt idx="44740">
                  <c:v>0.00287037</c:v>
                </c:pt>
                <c:pt idx="44741">
                  <c:v>0.005127315</c:v>
                </c:pt>
                <c:pt idx="44742">
                  <c:v>0.008854167</c:v>
                </c:pt>
                <c:pt idx="44743">
                  <c:v>0.001840278</c:v>
                </c:pt>
                <c:pt idx="44744">
                  <c:v>0.002569444</c:v>
                </c:pt>
                <c:pt idx="44745">
                  <c:v>0.002719907</c:v>
                </c:pt>
                <c:pt idx="44746">
                  <c:v>0.002037037</c:v>
                </c:pt>
                <c:pt idx="44747">
                  <c:v>0.003993056</c:v>
                </c:pt>
                <c:pt idx="44748">
                  <c:v>0.004074074</c:v>
                </c:pt>
                <c:pt idx="44749">
                  <c:v>0.003738426</c:v>
                </c:pt>
                <c:pt idx="44750">
                  <c:v>0.004131944</c:v>
                </c:pt>
                <c:pt idx="44751">
                  <c:v>0.002222222</c:v>
                </c:pt>
                <c:pt idx="44752">
                  <c:v>0.004050926</c:v>
                </c:pt>
                <c:pt idx="44753">
                  <c:v>0.002037037</c:v>
                </c:pt>
                <c:pt idx="44754">
                  <c:v>0.002025463</c:v>
                </c:pt>
                <c:pt idx="44755">
                  <c:v>0.004756944</c:v>
                </c:pt>
                <c:pt idx="44756">
                  <c:v>0.004178241</c:v>
                </c:pt>
                <c:pt idx="44757">
                  <c:v>0.014189815</c:v>
                </c:pt>
                <c:pt idx="44758">
                  <c:v>0.005833333</c:v>
                </c:pt>
                <c:pt idx="44759">
                  <c:v>0.000196759</c:v>
                </c:pt>
                <c:pt idx="44760">
                  <c:v>0.003611111</c:v>
                </c:pt>
                <c:pt idx="44761">
                  <c:v>0.002164352</c:v>
                </c:pt>
                <c:pt idx="44762">
                  <c:v>0.00306713</c:v>
                </c:pt>
                <c:pt idx="44763">
                  <c:v>0.001458333</c:v>
                </c:pt>
                <c:pt idx="44764">
                  <c:v>0.000208333</c:v>
                </c:pt>
                <c:pt idx="44765">
                  <c:v>0.002326389</c:v>
                </c:pt>
                <c:pt idx="44766">
                  <c:v>0.00181713</c:v>
                </c:pt>
                <c:pt idx="44767">
                  <c:v>0.003020833</c:v>
                </c:pt>
                <c:pt idx="44768">
                  <c:v>0.005335648</c:v>
                </c:pt>
                <c:pt idx="44769">
                  <c:v>0.002569444</c:v>
                </c:pt>
                <c:pt idx="44770">
                  <c:v>0.007326389</c:v>
                </c:pt>
                <c:pt idx="44771">
                  <c:v>0.002118056</c:v>
                </c:pt>
                <c:pt idx="44772">
                  <c:v>0.001388889</c:v>
                </c:pt>
                <c:pt idx="44773">
                  <c:v>0.004560185</c:v>
                </c:pt>
                <c:pt idx="44774">
                  <c:v>0.002048611</c:v>
                </c:pt>
                <c:pt idx="44775">
                  <c:v>0.002002315</c:v>
                </c:pt>
                <c:pt idx="44776">
                  <c:v>0.000868056</c:v>
                </c:pt>
                <c:pt idx="44777">
                  <c:v>0.003321759</c:v>
                </c:pt>
                <c:pt idx="44778">
                  <c:v>0.002303241</c:v>
                </c:pt>
                <c:pt idx="44779">
                  <c:v>0.001921296</c:v>
                </c:pt>
                <c:pt idx="44780">
                  <c:v>0.001863426</c:v>
                </c:pt>
                <c:pt idx="44781">
                  <c:v>0.000104167</c:v>
                </c:pt>
                <c:pt idx="44782">
                  <c:v>0.00244213</c:v>
                </c:pt>
                <c:pt idx="44783">
                  <c:v>0.000138889</c:v>
                </c:pt>
                <c:pt idx="44784">
                  <c:v>0.003680556</c:v>
                </c:pt>
                <c:pt idx="44785">
                  <c:v>0.001655093</c:v>
                </c:pt>
                <c:pt idx="44786">
                  <c:v>0.00162037</c:v>
                </c:pt>
                <c:pt idx="44787">
                  <c:v>0.002766204</c:v>
                </c:pt>
                <c:pt idx="44788">
                  <c:v>0.001840278</c:v>
                </c:pt>
                <c:pt idx="44789">
                  <c:v>0.002372685</c:v>
                </c:pt>
                <c:pt idx="44790">
                  <c:v>0.001284722</c:v>
                </c:pt>
                <c:pt idx="44791">
                  <c:v>0.002314815</c:v>
                </c:pt>
                <c:pt idx="44792">
                  <c:v>0.00306713</c:v>
                </c:pt>
                <c:pt idx="44793">
                  <c:v>0.001134259</c:v>
                </c:pt>
                <c:pt idx="44794">
                  <c:v>9.25926E-05</c:v>
                </c:pt>
                <c:pt idx="44795">
                  <c:v>6.94444E-05</c:v>
                </c:pt>
                <c:pt idx="44796">
                  <c:v>0.001481481</c:v>
                </c:pt>
                <c:pt idx="44797">
                  <c:v>0.009895833</c:v>
                </c:pt>
                <c:pt idx="44798">
                  <c:v>0.001099537</c:v>
                </c:pt>
                <c:pt idx="44799">
                  <c:v>0.002453704</c:v>
                </c:pt>
                <c:pt idx="44800">
                  <c:v>0.004837963</c:v>
                </c:pt>
                <c:pt idx="44801">
                  <c:v>0.001666667</c:v>
                </c:pt>
                <c:pt idx="44802">
                  <c:v>0.002002315</c:v>
                </c:pt>
                <c:pt idx="44803">
                  <c:v>0.000520833</c:v>
                </c:pt>
                <c:pt idx="44804">
                  <c:v>0.001238426</c:v>
                </c:pt>
                <c:pt idx="44805">
                  <c:v>0.00025463</c:v>
                </c:pt>
                <c:pt idx="44806">
                  <c:v>6.94444E-05</c:v>
                </c:pt>
                <c:pt idx="44807">
                  <c:v>4.62963E-05</c:v>
                </c:pt>
                <c:pt idx="44808">
                  <c:v>0.000127315</c:v>
                </c:pt>
                <c:pt idx="44809">
                  <c:v>0.000127315</c:v>
                </c:pt>
                <c:pt idx="44810">
                  <c:v>4.62963E-05</c:v>
                </c:pt>
                <c:pt idx="44811">
                  <c:v>0.002546296</c:v>
                </c:pt>
                <c:pt idx="44812">
                  <c:v>0.000127315</c:v>
                </c:pt>
                <c:pt idx="44813">
                  <c:v>5.78704E-05</c:v>
                </c:pt>
                <c:pt idx="44814">
                  <c:v>0.000300926</c:v>
                </c:pt>
                <c:pt idx="44815">
                  <c:v>6.94444E-05</c:v>
                </c:pt>
                <c:pt idx="44816">
                  <c:v>5.78704E-05</c:v>
                </c:pt>
                <c:pt idx="44817">
                  <c:v>0.000196759</c:v>
                </c:pt>
                <c:pt idx="44818">
                  <c:v>4.62963E-05</c:v>
                </c:pt>
                <c:pt idx="44819">
                  <c:v>1 hrs 3:5 </c:v>
                </c:pt>
                <c:pt idx="44820">
                  <c:v>0.0003125</c:v>
                </c:pt>
                <c:pt idx="44821">
                  <c:v>5.78704E-05</c:v>
                </c:pt>
                <c:pt idx="44822">
                  <c:v>8.10185E-05</c:v>
                </c:pt>
                <c:pt idx="44823">
                  <c:v>9.25926E-05</c:v>
                </c:pt>
                <c:pt idx="44824">
                  <c:v>0.000324074</c:v>
                </c:pt>
                <c:pt idx="44825">
                  <c:v>0.012962963</c:v>
                </c:pt>
                <c:pt idx="44826">
                  <c:v>0.00375</c:v>
                </c:pt>
                <c:pt idx="44827">
                  <c:v>0.002928241</c:v>
                </c:pt>
                <c:pt idx="44828">
                  <c:v>0.002789352</c:v>
                </c:pt>
                <c:pt idx="44829">
                  <c:v>0.002141204</c:v>
                </c:pt>
                <c:pt idx="44830">
                  <c:v>0.005127315</c:v>
                </c:pt>
                <c:pt idx="44831">
                  <c:v>0.007337963</c:v>
                </c:pt>
                <c:pt idx="44832">
                  <c:v>0.000393519</c:v>
                </c:pt>
                <c:pt idx="44833">
                  <c:v>0.003449074</c:v>
                </c:pt>
                <c:pt idx="44834">
                  <c:v>0.0003125</c:v>
                </c:pt>
                <c:pt idx="44835">
                  <c:v>0.004803241</c:v>
                </c:pt>
                <c:pt idx="44836">
                  <c:v>0.002569444</c:v>
                </c:pt>
                <c:pt idx="44837">
                  <c:v>0.010706019</c:v>
                </c:pt>
                <c:pt idx="44838">
                  <c:v>0.001863426</c:v>
                </c:pt>
                <c:pt idx="44839">
                  <c:v>0.009722222</c:v>
                </c:pt>
                <c:pt idx="44840">
                  <c:v>0.0084375</c:v>
                </c:pt>
                <c:pt idx="44841">
                  <c:v>0.003472222</c:v>
                </c:pt>
                <c:pt idx="44842">
                  <c:v>0.002569444</c:v>
                </c:pt>
                <c:pt idx="44843">
                  <c:v>0.00556713</c:v>
                </c:pt>
                <c:pt idx="44844">
                  <c:v>0.001203704</c:v>
                </c:pt>
                <c:pt idx="44845">
                  <c:v>0.002569444</c:v>
                </c:pt>
                <c:pt idx="44846">
                  <c:v>0.002303241</c:v>
                </c:pt>
                <c:pt idx="44847">
                  <c:v>0.002233796</c:v>
                </c:pt>
                <c:pt idx="44848">
                  <c:v>0.00462963</c:v>
                </c:pt>
                <c:pt idx="44849">
                  <c:v>0.003784722</c:v>
                </c:pt>
                <c:pt idx="44850">
                  <c:v>0.002210648</c:v>
                </c:pt>
                <c:pt idx="44851">
                  <c:v>0.007673611</c:v>
                </c:pt>
                <c:pt idx="44852">
                  <c:v>0.00306713</c:v>
                </c:pt>
                <c:pt idx="44853">
                  <c:v>0.004398148</c:v>
                </c:pt>
                <c:pt idx="44854">
                  <c:v>0.007997685</c:v>
                </c:pt>
                <c:pt idx="44855">
                  <c:v>0.001099537</c:v>
                </c:pt>
                <c:pt idx="44856">
                  <c:v>0.004247685</c:v>
                </c:pt>
                <c:pt idx="44857">
                  <c:v>0.001736111</c:v>
                </c:pt>
                <c:pt idx="44858">
                  <c:v>0.00275463</c:v>
                </c:pt>
                <c:pt idx="44859">
                  <c:v>0.003391204</c:v>
                </c:pt>
                <c:pt idx="44860">
                  <c:v>0.006157407</c:v>
                </c:pt>
                <c:pt idx="44861">
                  <c:v>0.004918981</c:v>
                </c:pt>
                <c:pt idx="44862">
                  <c:v>0.00224537</c:v>
                </c:pt>
                <c:pt idx="44863">
                  <c:v>0.002685185</c:v>
                </c:pt>
                <c:pt idx="44864">
                  <c:v>0.000231481</c:v>
                </c:pt>
                <c:pt idx="44865">
                  <c:v>0.000115741</c:v>
                </c:pt>
                <c:pt idx="44866">
                  <c:v>4.62963E-05</c:v>
                </c:pt>
                <c:pt idx="44867">
                  <c:v>0.003252315</c:v>
                </c:pt>
                <c:pt idx="44868">
                  <c:v>0.016666667</c:v>
                </c:pt>
                <c:pt idx="44869">
                  <c:v>0.003368056</c:v>
                </c:pt>
                <c:pt idx="44870">
                  <c:v>0.001481481</c:v>
                </c:pt>
                <c:pt idx="44871">
                  <c:v>0.006122685</c:v>
                </c:pt>
                <c:pt idx="44872">
                  <c:v>0.002731481</c:v>
                </c:pt>
                <c:pt idx="44873">
                  <c:v>0.002002315</c:v>
                </c:pt>
                <c:pt idx="44874">
                  <c:v>0.004189815</c:v>
                </c:pt>
                <c:pt idx="44875">
                  <c:v>0.001319444</c:v>
                </c:pt>
                <c:pt idx="44876">
                  <c:v>0.001122685</c:v>
                </c:pt>
                <c:pt idx="44877">
                  <c:v>0.00275463</c:v>
                </c:pt>
                <c:pt idx="44878">
                  <c:v>0.001331019</c:v>
                </c:pt>
                <c:pt idx="44879">
                  <c:v>0.001782407</c:v>
                </c:pt>
                <c:pt idx="44880">
                  <c:v>0.009247685</c:v>
                </c:pt>
                <c:pt idx="44881">
                  <c:v>0.004675926</c:v>
                </c:pt>
                <c:pt idx="44882">
                  <c:v>0.004421296</c:v>
                </c:pt>
                <c:pt idx="44883">
                  <c:v>0.002384259</c:v>
                </c:pt>
                <c:pt idx="44884">
                  <c:v>0.001342593</c:v>
                </c:pt>
                <c:pt idx="44885">
                  <c:v>0.001273148</c:v>
                </c:pt>
                <c:pt idx="44886">
                  <c:v>0.003680556</c:v>
                </c:pt>
                <c:pt idx="44887">
                  <c:v>0.004988426</c:v>
                </c:pt>
                <c:pt idx="44888">
                  <c:v>0.002905093</c:v>
                </c:pt>
                <c:pt idx="44889">
                  <c:v>0.002777778</c:v>
                </c:pt>
                <c:pt idx="44890">
                  <c:v>0.002916667</c:v>
                </c:pt>
                <c:pt idx="44891">
                  <c:v>0.002465278</c:v>
                </c:pt>
                <c:pt idx="44892">
                  <c:v>0.009131944</c:v>
                </c:pt>
                <c:pt idx="44893">
                  <c:v>0.001458333</c:v>
                </c:pt>
                <c:pt idx="44894">
                  <c:v>0.002638889</c:v>
                </c:pt>
                <c:pt idx="44895">
                  <c:v>0.002048611</c:v>
                </c:pt>
                <c:pt idx="44896">
                  <c:v>0.002534722</c:v>
                </c:pt>
                <c:pt idx="44897">
                  <c:v>0.006284722</c:v>
                </c:pt>
                <c:pt idx="44898">
                  <c:v>0.000173611</c:v>
                </c:pt>
                <c:pt idx="44899">
                  <c:v>0.000104167</c:v>
                </c:pt>
                <c:pt idx="44900">
                  <c:v>0.000150463</c:v>
                </c:pt>
                <c:pt idx="44901">
                  <c:v>0.000127315</c:v>
                </c:pt>
                <c:pt idx="44902">
                  <c:v>0.001319444</c:v>
                </c:pt>
                <c:pt idx="44903">
                  <c:v>0.004479167</c:v>
                </c:pt>
                <c:pt idx="44904">
                  <c:v>0.003587963</c:v>
                </c:pt>
                <c:pt idx="44905">
                  <c:v>0.001261574</c:v>
                </c:pt>
                <c:pt idx="44906">
                  <c:v>0.00224537</c:v>
                </c:pt>
                <c:pt idx="44907">
                  <c:v>0.002835648</c:v>
                </c:pt>
                <c:pt idx="44908">
                  <c:v>0.005092593</c:v>
                </c:pt>
                <c:pt idx="44909">
                  <c:v>0.004270833</c:v>
                </c:pt>
                <c:pt idx="44910">
                  <c:v>0.000416667</c:v>
                </c:pt>
                <c:pt idx="44911">
                  <c:v>0.002951389</c:v>
                </c:pt>
                <c:pt idx="44912">
                  <c:v>0.003611111</c:v>
                </c:pt>
                <c:pt idx="44913">
                  <c:v>0.001678241</c:v>
                </c:pt>
                <c:pt idx="44914">
                  <c:v>0.002592593</c:v>
                </c:pt>
                <c:pt idx="44915">
                  <c:v>0.001469907</c:v>
                </c:pt>
                <c:pt idx="44916">
                  <c:v>0.000127315</c:v>
                </c:pt>
                <c:pt idx="44917">
                  <c:v>0.001574074</c:v>
                </c:pt>
                <c:pt idx="44918">
                  <c:v>0.00130787</c:v>
                </c:pt>
                <c:pt idx="44919">
                  <c:v>0.004803241</c:v>
                </c:pt>
                <c:pt idx="44920">
                  <c:v>0.010509259</c:v>
                </c:pt>
                <c:pt idx="44921">
                  <c:v>0.003622685</c:v>
                </c:pt>
                <c:pt idx="44922">
                  <c:v>0.002523148</c:v>
                </c:pt>
                <c:pt idx="44923">
                  <c:v>0.000405093</c:v>
                </c:pt>
                <c:pt idx="44924">
                  <c:v>0.002893519</c:v>
                </c:pt>
                <c:pt idx="44925">
                  <c:v>0.001446759</c:v>
                </c:pt>
                <c:pt idx="44926">
                  <c:v>9.25926E-05</c:v>
                </c:pt>
                <c:pt idx="44927">
                  <c:v>0.001898148</c:v>
                </c:pt>
                <c:pt idx="44928">
                  <c:v>0.004085648</c:v>
                </c:pt>
                <c:pt idx="44929">
                  <c:v>0.009155093</c:v>
                </c:pt>
                <c:pt idx="44930">
                  <c:v>0.007719907</c:v>
                </c:pt>
                <c:pt idx="44931">
                  <c:v>0.003634259</c:v>
                </c:pt>
                <c:pt idx="44932">
                  <c:v>0.000127315</c:v>
                </c:pt>
                <c:pt idx="44933">
                  <c:v>0.001469907</c:v>
                </c:pt>
                <c:pt idx="44934">
                  <c:v>0.003900463</c:v>
                </c:pt>
                <c:pt idx="44935">
                  <c:v>0.002071759</c:v>
                </c:pt>
                <c:pt idx="44936">
                  <c:v>0.002326389</c:v>
                </c:pt>
                <c:pt idx="44937">
                  <c:v>0.001388889</c:v>
                </c:pt>
                <c:pt idx="44938">
                  <c:v>9.25926E-05</c:v>
                </c:pt>
                <c:pt idx="44939">
                  <c:v>0.003842593</c:v>
                </c:pt>
                <c:pt idx="44940">
                  <c:v>0.003333333</c:v>
                </c:pt>
                <c:pt idx="44941">
                  <c:v>0.005694444</c:v>
                </c:pt>
                <c:pt idx="44942">
                  <c:v>0.007384259</c:v>
                </c:pt>
                <c:pt idx="44943">
                  <c:v>0.002430556</c:v>
                </c:pt>
                <c:pt idx="44944">
                  <c:v>0.002465278</c:v>
                </c:pt>
                <c:pt idx="44945">
                  <c:v>0.001724537</c:v>
                </c:pt>
                <c:pt idx="44946">
                  <c:v>0.002546296</c:v>
                </c:pt>
                <c:pt idx="44947">
                  <c:v>0.001469907</c:v>
                </c:pt>
                <c:pt idx="44948">
                  <c:v>0.002847222</c:v>
                </c:pt>
                <c:pt idx="44949">
                  <c:v>0.002430556</c:v>
                </c:pt>
                <c:pt idx="44950">
                  <c:v>0.007291667</c:v>
                </c:pt>
                <c:pt idx="44951">
                  <c:v>0.001851852</c:v>
                </c:pt>
                <c:pt idx="44952">
                  <c:v>0.008194444</c:v>
                </c:pt>
                <c:pt idx="44953">
                  <c:v>0.000104167</c:v>
                </c:pt>
                <c:pt idx="44954">
                  <c:v>0.004143519</c:v>
                </c:pt>
                <c:pt idx="44955">
                  <c:v>0.007013889</c:v>
                </c:pt>
                <c:pt idx="44956">
                  <c:v>0.012511574</c:v>
                </c:pt>
                <c:pt idx="44957">
                  <c:v>0.001469907</c:v>
                </c:pt>
                <c:pt idx="44958">
                  <c:v>0.000104167</c:v>
                </c:pt>
                <c:pt idx="44959">
                  <c:v>0.004375</c:v>
                </c:pt>
                <c:pt idx="44960">
                  <c:v>0.0046875</c:v>
                </c:pt>
                <c:pt idx="44961">
                  <c:v>0.0025</c:v>
                </c:pt>
                <c:pt idx="44962">
                  <c:v>0.003020833</c:v>
                </c:pt>
                <c:pt idx="44963">
                  <c:v>0.016261574</c:v>
                </c:pt>
                <c:pt idx="44964">
                  <c:v>0.007858796</c:v>
                </c:pt>
                <c:pt idx="44965">
                  <c:v>0.004675926</c:v>
                </c:pt>
                <c:pt idx="44966">
                  <c:v>0.004976852</c:v>
                </c:pt>
                <c:pt idx="44967">
                  <c:v>0.002337963</c:v>
                </c:pt>
                <c:pt idx="44968">
                  <c:v>0.002418981</c:v>
                </c:pt>
                <c:pt idx="44969">
                  <c:v>0.00880787</c:v>
                </c:pt>
                <c:pt idx="44970">
                  <c:v>0.003043981</c:v>
                </c:pt>
                <c:pt idx="44971">
                  <c:v>0.003530093</c:v>
                </c:pt>
                <c:pt idx="44972">
                  <c:v>0.002361111</c:v>
                </c:pt>
                <c:pt idx="44973">
                  <c:v>0.00193287</c:v>
                </c:pt>
                <c:pt idx="44974">
                  <c:v>0.004467593</c:v>
                </c:pt>
                <c:pt idx="44975">
                  <c:v>1.15741E-05</c:v>
                </c:pt>
                <c:pt idx="44976">
                  <c:v>0.003101852</c:v>
                </c:pt>
                <c:pt idx="44977">
                  <c:v>0.012060185</c:v>
                </c:pt>
                <c:pt idx="44978">
                  <c:v>0.001273148</c:v>
                </c:pt>
                <c:pt idx="44979">
                  <c:v>0.00244213</c:v>
                </c:pt>
                <c:pt idx="44980">
                  <c:v>0.002951389</c:v>
                </c:pt>
                <c:pt idx="44981">
                  <c:v>0.003645833</c:v>
                </c:pt>
                <c:pt idx="44982">
                  <c:v>0.002962963</c:v>
                </c:pt>
                <c:pt idx="44983">
                  <c:v>0.000798611</c:v>
                </c:pt>
                <c:pt idx="44984">
                  <c:v>0.002025463</c:v>
                </c:pt>
                <c:pt idx="44985">
                  <c:v>0.003506944</c:v>
                </c:pt>
                <c:pt idx="44986">
                  <c:v>0.002523148</c:v>
                </c:pt>
                <c:pt idx="44987">
                  <c:v>0.003738426</c:v>
                </c:pt>
                <c:pt idx="44988">
                  <c:v>0.005810185</c:v>
                </c:pt>
                <c:pt idx="44989">
                  <c:v>0.003159722</c:v>
                </c:pt>
                <c:pt idx="44990">
                  <c:v>0.0009375</c:v>
                </c:pt>
                <c:pt idx="44991">
                  <c:v>5.78704E-05</c:v>
                </c:pt>
                <c:pt idx="44992">
                  <c:v>0.000104167</c:v>
                </c:pt>
                <c:pt idx="44993">
                  <c:v>5.78704E-05</c:v>
                </c:pt>
                <c:pt idx="44994">
                  <c:v>0.008171296</c:v>
                </c:pt>
                <c:pt idx="44995">
                  <c:v>0.004143519</c:v>
                </c:pt>
                <c:pt idx="44996">
                  <c:v>0.003229167</c:v>
                </c:pt>
                <c:pt idx="44997">
                  <c:v>0.00255787</c:v>
                </c:pt>
                <c:pt idx="44998">
                  <c:v>0.00244213</c:v>
                </c:pt>
                <c:pt idx="44999">
                  <c:v>6.94444E-05</c:v>
                </c:pt>
                <c:pt idx="45000">
                  <c:v>0.004733796</c:v>
                </c:pt>
                <c:pt idx="45001">
                  <c:v>0.002662037</c:v>
                </c:pt>
                <c:pt idx="45002">
                  <c:v>6.94444E-05</c:v>
                </c:pt>
                <c:pt idx="45003">
                  <c:v>0.004675926</c:v>
                </c:pt>
                <c:pt idx="45004">
                  <c:v>0.004398148</c:v>
                </c:pt>
                <c:pt idx="45005">
                  <c:v>0.009351852</c:v>
                </c:pt>
                <c:pt idx="45006">
                  <c:v>0.004710648</c:v>
                </c:pt>
                <c:pt idx="45007">
                  <c:v>0.003935185</c:v>
                </c:pt>
                <c:pt idx="45008">
                  <c:v>0.002905093</c:v>
                </c:pt>
                <c:pt idx="45009">
                  <c:v>0.005856481</c:v>
                </c:pt>
                <c:pt idx="45010">
                  <c:v>0.003831019</c:v>
                </c:pt>
                <c:pt idx="45011">
                  <c:v>0.001863426</c:v>
                </c:pt>
                <c:pt idx="45012">
                  <c:v>0.003657407</c:v>
                </c:pt>
                <c:pt idx="45013">
                  <c:v>0.002314815</c:v>
                </c:pt>
                <c:pt idx="45014">
                  <c:v>0.011030093</c:v>
                </c:pt>
                <c:pt idx="45015">
                  <c:v>0.004456019</c:v>
                </c:pt>
                <c:pt idx="45016">
                  <c:v>0.002002315</c:v>
                </c:pt>
                <c:pt idx="45017">
                  <c:v>0.005914352</c:v>
                </c:pt>
                <c:pt idx="45018">
                  <c:v>0.0025</c:v>
                </c:pt>
                <c:pt idx="45019">
                  <c:v>0.002465278</c:v>
                </c:pt>
                <c:pt idx="45020">
                  <c:v>0.002476852</c:v>
                </c:pt>
                <c:pt idx="45021">
                  <c:v>8.10185E-05</c:v>
                </c:pt>
                <c:pt idx="45022">
                  <c:v>0.000590278</c:v>
                </c:pt>
                <c:pt idx="45023">
                  <c:v>0.002905093</c:v>
                </c:pt>
                <c:pt idx="45024">
                  <c:v>0.004513889</c:v>
                </c:pt>
                <c:pt idx="45025">
                  <c:v>0.002002315</c:v>
                </c:pt>
                <c:pt idx="45026">
                  <c:v>0.002604167</c:v>
                </c:pt>
                <c:pt idx="45027">
                  <c:v>0.001655093</c:v>
                </c:pt>
                <c:pt idx="45028">
                  <c:v>0.006643519</c:v>
                </c:pt>
                <c:pt idx="45029">
                  <c:v>0.002638889</c:v>
                </c:pt>
                <c:pt idx="45030">
                  <c:v>0.002233796</c:v>
                </c:pt>
                <c:pt idx="45031">
                  <c:v>0.003125</c:v>
                </c:pt>
                <c:pt idx="45032">
                  <c:v>0.003506944</c:v>
                </c:pt>
                <c:pt idx="45033">
                  <c:v>0.00369213</c:v>
                </c:pt>
                <c:pt idx="45034">
                  <c:v>0.002199074</c:v>
                </c:pt>
                <c:pt idx="45035">
                  <c:v>0.002708333</c:v>
                </c:pt>
                <c:pt idx="45036">
                  <c:v>0.004791667</c:v>
                </c:pt>
                <c:pt idx="45037">
                  <c:v>0.004548611</c:v>
                </c:pt>
                <c:pt idx="45038">
                  <c:v>0.005231481</c:v>
                </c:pt>
                <c:pt idx="45039">
                  <c:v>0.000266204</c:v>
                </c:pt>
                <c:pt idx="45040">
                  <c:v>0.003784722</c:v>
                </c:pt>
                <c:pt idx="45041">
                  <c:v>0.015439815</c:v>
                </c:pt>
                <c:pt idx="45042">
                  <c:v>0.001759259</c:v>
                </c:pt>
                <c:pt idx="45043">
                  <c:v>0.003402778</c:v>
                </c:pt>
                <c:pt idx="45044">
                  <c:v>0.003298611</c:v>
                </c:pt>
                <c:pt idx="45045">
                  <c:v>0.001898148</c:v>
                </c:pt>
                <c:pt idx="45046">
                  <c:v>0.003796296</c:v>
                </c:pt>
                <c:pt idx="45047">
                  <c:v>0.002673611</c:v>
                </c:pt>
                <c:pt idx="45048">
                  <c:v>0.003888889</c:v>
                </c:pt>
                <c:pt idx="45049">
                  <c:v>0.000543981</c:v>
                </c:pt>
                <c:pt idx="45050">
                  <c:v>0.000150463</c:v>
                </c:pt>
                <c:pt idx="45051">
                  <c:v>0.000127315</c:v>
                </c:pt>
                <c:pt idx="45052">
                  <c:v>0.002141204</c:v>
                </c:pt>
                <c:pt idx="45053">
                  <c:v>0.000104167</c:v>
                </c:pt>
                <c:pt idx="45054">
                  <c:v>0.000127315</c:v>
                </c:pt>
                <c:pt idx="45055">
                  <c:v>0.000127315</c:v>
                </c:pt>
                <c:pt idx="45056">
                  <c:v>6.94444E-05</c:v>
                </c:pt>
                <c:pt idx="45057">
                  <c:v>4.62963E-05</c:v>
                </c:pt>
                <c:pt idx="45058">
                  <c:v>0.000972222</c:v>
                </c:pt>
                <c:pt idx="45059">
                  <c:v>0.002002315</c:v>
                </c:pt>
                <c:pt idx="45060">
                  <c:v>0.003043981</c:v>
                </c:pt>
                <c:pt idx="45061">
                  <c:v>0.002025463</c:v>
                </c:pt>
                <c:pt idx="45062">
                  <c:v>0.002407407</c:v>
                </c:pt>
                <c:pt idx="45063">
                  <c:v>0.004594907</c:v>
                </c:pt>
                <c:pt idx="45064">
                  <c:v>0.006585648</c:v>
                </c:pt>
                <c:pt idx="45065">
                  <c:v>0.000115741</c:v>
                </c:pt>
                <c:pt idx="45066">
                  <c:v>0.008148148</c:v>
                </c:pt>
                <c:pt idx="45067">
                  <c:v>0.001793981</c:v>
                </c:pt>
                <c:pt idx="45068">
                  <c:v>0.002118056</c:v>
                </c:pt>
                <c:pt idx="45069">
                  <c:v>0.002106481</c:v>
                </c:pt>
                <c:pt idx="45070">
                  <c:v>0.004583333</c:v>
                </c:pt>
                <c:pt idx="45071">
                  <c:v>0.001793981</c:v>
                </c:pt>
                <c:pt idx="45072">
                  <c:v>0.002118056</c:v>
                </c:pt>
                <c:pt idx="45073">
                  <c:v>0.008611111</c:v>
                </c:pt>
                <c:pt idx="45074">
                  <c:v>0.009907407</c:v>
                </c:pt>
                <c:pt idx="45075">
                  <c:v>0.003530093</c:v>
                </c:pt>
                <c:pt idx="45076">
                  <c:v>0.002083333</c:v>
                </c:pt>
                <c:pt idx="45077">
                  <c:v>0.003854167</c:v>
                </c:pt>
                <c:pt idx="45078">
                  <c:v>0.000972222</c:v>
                </c:pt>
                <c:pt idx="45079">
                  <c:v>0.002418981</c:v>
                </c:pt>
                <c:pt idx="45080">
                  <c:v>0.004733796</c:v>
                </c:pt>
                <c:pt idx="45081">
                  <c:v>0.001678241</c:v>
                </c:pt>
                <c:pt idx="45082">
                  <c:v>0.00494213</c:v>
                </c:pt>
                <c:pt idx="45083">
                  <c:v>0.001435185</c:v>
                </c:pt>
                <c:pt idx="45084">
                  <c:v>0.001805556</c:v>
                </c:pt>
                <c:pt idx="45085">
                  <c:v>0.00119213</c:v>
                </c:pt>
                <c:pt idx="45086">
                  <c:v>0.002824074</c:v>
                </c:pt>
                <c:pt idx="45087">
                  <c:v>0.003668981</c:v>
                </c:pt>
                <c:pt idx="45088">
                  <c:v>0.003148148</c:v>
                </c:pt>
                <c:pt idx="45089">
                  <c:v>0.005173611</c:v>
                </c:pt>
                <c:pt idx="45090">
                  <c:v>0.001296296</c:v>
                </c:pt>
                <c:pt idx="45091">
                  <c:v>0.004513889</c:v>
                </c:pt>
                <c:pt idx="45092">
                  <c:v>0.002511574</c:v>
                </c:pt>
                <c:pt idx="45093">
                  <c:v>0.0046875</c:v>
                </c:pt>
                <c:pt idx="45094">
                  <c:v>0.002349537</c:v>
                </c:pt>
                <c:pt idx="45095">
                  <c:v>0.002835648</c:v>
                </c:pt>
                <c:pt idx="45096">
                  <c:v>0.003148148</c:v>
                </c:pt>
                <c:pt idx="45097">
                  <c:v>0.001550926</c:v>
                </c:pt>
                <c:pt idx="45098">
                  <c:v>0.002002315</c:v>
                </c:pt>
                <c:pt idx="45099">
                  <c:v>0.00181713</c:v>
                </c:pt>
                <c:pt idx="45100">
                  <c:v>0.004039352</c:v>
                </c:pt>
                <c:pt idx="45101">
                  <c:v>0.002685185</c:v>
                </c:pt>
                <c:pt idx="45102">
                  <c:v>0.002592593</c:v>
                </c:pt>
                <c:pt idx="45103">
                  <c:v>0.002847222</c:v>
                </c:pt>
                <c:pt idx="45104">
                  <c:v>0.002881944</c:v>
                </c:pt>
                <c:pt idx="45105">
                  <c:v>0.004571759</c:v>
                </c:pt>
                <c:pt idx="45106">
                  <c:v>6.94444E-05</c:v>
                </c:pt>
                <c:pt idx="45107">
                  <c:v>6.94444E-05</c:v>
                </c:pt>
                <c:pt idx="45108">
                  <c:v>0.003032407</c:v>
                </c:pt>
                <c:pt idx="45109">
                  <c:v>0.00181713</c:v>
                </c:pt>
                <c:pt idx="45110">
                  <c:v>0.002175926</c:v>
                </c:pt>
                <c:pt idx="45111">
                  <c:v>0.001527778</c:v>
                </c:pt>
                <c:pt idx="45112">
                  <c:v>0.001805556</c:v>
                </c:pt>
                <c:pt idx="45113">
                  <c:v>0.004386574</c:v>
                </c:pt>
                <c:pt idx="45114">
                  <c:v>0.001875</c:v>
                </c:pt>
                <c:pt idx="45115">
                  <c:v>0.015023148</c:v>
                </c:pt>
                <c:pt idx="45116">
                  <c:v>0.011458333</c:v>
                </c:pt>
                <c:pt idx="45117">
                  <c:v>0.00212963</c:v>
                </c:pt>
                <c:pt idx="45118">
                  <c:v>6.94444E-05</c:v>
                </c:pt>
                <c:pt idx="45119">
                  <c:v>0.002743056</c:v>
                </c:pt>
                <c:pt idx="45120">
                  <c:v>0.003263889</c:v>
                </c:pt>
                <c:pt idx="45121">
                  <c:v>0.006944444</c:v>
                </c:pt>
                <c:pt idx="45122">
                  <c:v>0.000150463</c:v>
                </c:pt>
                <c:pt idx="45123">
                  <c:v>0.000243056</c:v>
                </c:pt>
                <c:pt idx="45124">
                  <c:v>0.002800926</c:v>
                </c:pt>
                <c:pt idx="45125">
                  <c:v>0.001273148</c:v>
                </c:pt>
                <c:pt idx="45126">
                  <c:v>0.002326389</c:v>
                </c:pt>
                <c:pt idx="45127">
                  <c:v>0.002685185</c:v>
                </c:pt>
                <c:pt idx="45128">
                  <c:v>0.002835648</c:v>
                </c:pt>
                <c:pt idx="45129">
                  <c:v>0.009780093</c:v>
                </c:pt>
                <c:pt idx="45130">
                  <c:v>0.003136574</c:v>
                </c:pt>
                <c:pt idx="45131">
                  <c:v>0.002025463</c:v>
                </c:pt>
                <c:pt idx="45132">
                  <c:v>6.94444E-05</c:v>
                </c:pt>
                <c:pt idx="45133">
                  <c:v>0.002280093</c:v>
                </c:pt>
                <c:pt idx="45134">
                  <c:v>0.001516204</c:v>
                </c:pt>
                <c:pt idx="45135">
                  <c:v>0.001643519</c:v>
                </c:pt>
                <c:pt idx="45136">
                  <c:v>0.001655093</c:v>
                </c:pt>
                <c:pt idx="45137">
                  <c:v>0.003217593</c:v>
                </c:pt>
                <c:pt idx="45138">
                  <c:v>0.001863426</c:v>
                </c:pt>
                <c:pt idx="45139">
                  <c:v>0.000138889</c:v>
                </c:pt>
                <c:pt idx="45140">
                  <c:v>5.78704E-05</c:v>
                </c:pt>
                <c:pt idx="45141">
                  <c:v>5.78704E-05</c:v>
                </c:pt>
                <c:pt idx="45142">
                  <c:v>5.78704E-05</c:v>
                </c:pt>
                <c:pt idx="45143">
                  <c:v>0.000115741</c:v>
                </c:pt>
                <c:pt idx="45144">
                  <c:v>0.000104167</c:v>
                </c:pt>
                <c:pt idx="45145">
                  <c:v>0.000115741</c:v>
                </c:pt>
                <c:pt idx="45146">
                  <c:v>4.62963E-05</c:v>
                </c:pt>
                <c:pt idx="45147">
                  <c:v>6.94444E-05</c:v>
                </c:pt>
                <c:pt idx="45148">
                  <c:v>0.003599537</c:v>
                </c:pt>
                <c:pt idx="45149">
                  <c:v>0.005625</c:v>
                </c:pt>
                <c:pt idx="45150">
                  <c:v>0.007511574</c:v>
                </c:pt>
                <c:pt idx="45151">
                  <c:v>0.009351852</c:v>
                </c:pt>
                <c:pt idx="45152">
                  <c:v>0.007037037</c:v>
                </c:pt>
                <c:pt idx="45153">
                  <c:v>0.003020833</c:v>
                </c:pt>
                <c:pt idx="45154">
                  <c:v>0.00318287</c:v>
                </c:pt>
                <c:pt idx="45155">
                  <c:v>0.006261574</c:v>
                </c:pt>
                <c:pt idx="45156">
                  <c:v>0.004467593</c:v>
                </c:pt>
                <c:pt idx="45157">
                  <c:v>0.002523148</c:v>
                </c:pt>
                <c:pt idx="45158">
                  <c:v>0.014421296</c:v>
                </c:pt>
                <c:pt idx="45159">
                  <c:v>0.006990741</c:v>
                </c:pt>
                <c:pt idx="45160">
                  <c:v>6.94444E-05</c:v>
                </c:pt>
                <c:pt idx="45161">
                  <c:v>0.002280093</c:v>
                </c:pt>
                <c:pt idx="45162">
                  <c:v>0.001597222</c:v>
                </c:pt>
                <c:pt idx="45163">
                  <c:v>0.001342593</c:v>
                </c:pt>
                <c:pt idx="45164">
                  <c:v>0.001412037</c:v>
                </c:pt>
                <c:pt idx="45165">
                  <c:v>0.001365741</c:v>
                </c:pt>
                <c:pt idx="45166">
                  <c:v>0.0015625</c:v>
                </c:pt>
                <c:pt idx="45167">
                  <c:v>0.00224537</c:v>
                </c:pt>
                <c:pt idx="45168">
                  <c:v>0.00369213</c:v>
                </c:pt>
                <c:pt idx="45169">
                  <c:v>0.005925926</c:v>
                </c:pt>
                <c:pt idx="45170">
                  <c:v>0.001886574</c:v>
                </c:pt>
                <c:pt idx="45171">
                  <c:v>0.003263889</c:v>
                </c:pt>
                <c:pt idx="45172">
                  <c:v>0.003148148</c:v>
                </c:pt>
                <c:pt idx="45173">
                  <c:v>0.003576389</c:v>
                </c:pt>
                <c:pt idx="45174">
                  <c:v>0.004340278</c:v>
                </c:pt>
                <c:pt idx="45175">
                  <c:v>0.002905093</c:v>
                </c:pt>
                <c:pt idx="45176">
                  <c:v>0.0015625</c:v>
                </c:pt>
                <c:pt idx="45177">
                  <c:v>0.004270833</c:v>
                </c:pt>
                <c:pt idx="45178">
                  <c:v>0.004201389</c:v>
                </c:pt>
                <c:pt idx="45179">
                  <c:v>0.004641204</c:v>
                </c:pt>
                <c:pt idx="45180">
                  <c:v>0.000162037</c:v>
                </c:pt>
                <c:pt idx="45181">
                  <c:v>5.78704E-05</c:v>
                </c:pt>
                <c:pt idx="45182">
                  <c:v>5.78704E-05</c:v>
                </c:pt>
                <c:pt idx="45183">
                  <c:v>0.003668981</c:v>
                </c:pt>
                <c:pt idx="45184">
                  <c:v>0.001331019</c:v>
                </c:pt>
                <c:pt idx="45185">
                  <c:v>0.001875</c:v>
                </c:pt>
                <c:pt idx="45186">
                  <c:v>0.003368056</c:v>
                </c:pt>
                <c:pt idx="45187">
                  <c:v>0.005208333</c:v>
                </c:pt>
                <c:pt idx="45188">
                  <c:v>0.002256944</c:v>
                </c:pt>
                <c:pt idx="45189">
                  <c:v>0.003298611</c:v>
                </c:pt>
                <c:pt idx="45190">
                  <c:v>0.0046875</c:v>
                </c:pt>
                <c:pt idx="45191">
                  <c:v>0.004224537</c:v>
                </c:pt>
                <c:pt idx="45192">
                  <c:v>0.005358796</c:v>
                </c:pt>
                <c:pt idx="45193">
                  <c:v>0.001423611</c:v>
                </c:pt>
                <c:pt idx="45194">
                  <c:v>0.002453704</c:v>
                </c:pt>
                <c:pt idx="45195">
                  <c:v>0.001435185</c:v>
                </c:pt>
                <c:pt idx="45196">
                  <c:v>0.001909722</c:v>
                </c:pt>
                <c:pt idx="45197">
                  <c:v>0.005613426</c:v>
                </c:pt>
                <c:pt idx="45198">
                  <c:v>0.001851852</c:v>
                </c:pt>
                <c:pt idx="45199">
                  <c:v>0.002905093</c:v>
                </c:pt>
              </c:strCache>
            </c:strRef>
          </c:xVal>
          <c:yVal>
            <c:numRef>
              <c:f>'C:\Users\kaser\Downloads\Telegram Desktop\[Bi variate Analysis.xlsx]Call Duration vs Last Contacted'!$B$2:$B$45201</c:f>
              <c:numCache>
                <c:formatCode>General</c:formatCode>
                <c:ptCount val="4520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3</c:v>
                </c:pt>
                <c:pt idx="180">
                  <c:v>0</c:v>
                </c:pt>
                <c:pt idx="181">
                  <c:v>1</c:v>
                </c:pt>
                <c:pt idx="182">
                  <c:v>0</c:v>
                </c:pt>
                <c:pt idx="183">
                  <c:v>7</c:v>
                </c:pt>
                <c:pt idx="184">
                  <c:v>0</c:v>
                </c:pt>
                <c:pt idx="185">
                  <c:v>0</c:v>
                </c:pt>
                <c:pt idx="186">
                  <c:v>0</c:v>
                </c:pt>
                <c:pt idx="187">
                  <c:v>0</c:v>
                </c:pt>
                <c:pt idx="188">
                  <c:v>0</c:v>
                </c:pt>
                <c:pt idx="189">
                  <c:v>0</c:v>
                </c:pt>
                <c:pt idx="190">
                  <c:v>0</c:v>
                </c:pt>
                <c:pt idx="191">
                  <c:v>1</c:v>
                </c:pt>
                <c:pt idx="192">
                  <c:v>0</c:v>
                </c:pt>
                <c:pt idx="193">
                  <c:v>1</c:v>
                </c:pt>
                <c:pt idx="194">
                  <c:v>0</c:v>
                </c:pt>
                <c:pt idx="195">
                  <c:v>1</c:v>
                </c:pt>
                <c:pt idx="196">
                  <c:v>0</c:v>
                </c:pt>
                <c:pt idx="197">
                  <c:v>0</c:v>
                </c:pt>
                <c:pt idx="198">
                  <c:v>0</c:v>
                </c:pt>
                <c:pt idx="199">
                  <c:v>0</c:v>
                </c:pt>
                <c:pt idx="200">
                  <c:v>0</c:v>
                </c:pt>
                <c:pt idx="201">
                  <c:v>1</c:v>
                </c:pt>
                <c:pt idx="202">
                  <c:v>0</c:v>
                </c:pt>
                <c:pt idx="203">
                  <c:v>3</c:v>
                </c:pt>
                <c:pt idx="204">
                  <c:v>0</c:v>
                </c:pt>
                <c:pt idx="205">
                  <c:v>4</c:v>
                </c:pt>
                <c:pt idx="206">
                  <c:v>1</c:v>
                </c:pt>
                <c:pt idx="207">
                  <c:v>4</c:v>
                </c:pt>
                <c:pt idx="208">
                  <c:v>12</c:v>
                </c:pt>
                <c:pt idx="209">
                  <c:v>9</c:v>
                </c:pt>
                <c:pt idx="210">
                  <c:v>1</c:v>
                </c:pt>
                <c:pt idx="211">
                  <c:v>0</c:v>
                </c:pt>
                <c:pt idx="212">
                  <c:v>2</c:v>
                </c:pt>
                <c:pt idx="213">
                  <c:v>9</c:v>
                </c:pt>
                <c:pt idx="214">
                  <c:v>0</c:v>
                </c:pt>
                <c:pt idx="215">
                  <c:v>0</c:v>
                </c:pt>
                <c:pt idx="216">
                  <c:v>1</c:v>
                </c:pt>
                <c:pt idx="217">
                  <c:v>0</c:v>
                </c:pt>
                <c:pt idx="218">
                  <c:v>0</c:v>
                </c:pt>
                <c:pt idx="219">
                  <c:v>1</c:v>
                </c:pt>
                <c:pt idx="220">
                  <c:v>0</c:v>
                </c:pt>
                <c:pt idx="221">
                  <c:v>0</c:v>
                </c:pt>
                <c:pt idx="222">
                  <c:v>0</c:v>
                </c:pt>
                <c:pt idx="223">
                  <c:v>2</c:v>
                </c:pt>
                <c:pt idx="224">
                  <c:v>0</c:v>
                </c:pt>
                <c:pt idx="225">
                  <c:v>1</c:v>
                </c:pt>
                <c:pt idx="226">
                  <c:v>0</c:v>
                </c:pt>
                <c:pt idx="227">
                  <c:v>0</c:v>
                </c:pt>
                <c:pt idx="228">
                  <c:v>9</c:v>
                </c:pt>
                <c:pt idx="229">
                  <c:v>1</c:v>
                </c:pt>
                <c:pt idx="230">
                  <c:v>1</c:v>
                </c:pt>
                <c:pt idx="231">
                  <c:v>0</c:v>
                </c:pt>
                <c:pt idx="232">
                  <c:v>0</c:v>
                </c:pt>
                <c:pt idx="233">
                  <c:v>0</c:v>
                </c:pt>
                <c:pt idx="234">
                  <c:v>0</c:v>
                </c:pt>
                <c:pt idx="235">
                  <c:v>2</c:v>
                </c:pt>
                <c:pt idx="236">
                  <c:v>2</c:v>
                </c:pt>
                <c:pt idx="237">
                  <c:v>4</c:v>
                </c:pt>
                <c:pt idx="238">
                  <c:v>0</c:v>
                </c:pt>
                <c:pt idx="239">
                  <c:v>1</c:v>
                </c:pt>
                <c:pt idx="240">
                  <c:v>0</c:v>
                </c:pt>
                <c:pt idx="241">
                  <c:v>0</c:v>
                </c:pt>
                <c:pt idx="242">
                  <c:v>5</c:v>
                </c:pt>
                <c:pt idx="243">
                  <c:v>0</c:v>
                </c:pt>
                <c:pt idx="244">
                  <c:v>0</c:v>
                </c:pt>
                <c:pt idx="245">
                  <c:v>0</c:v>
                </c:pt>
                <c:pt idx="246">
                  <c:v>0</c:v>
                </c:pt>
                <c:pt idx="247">
                  <c:v>4</c:v>
                </c:pt>
                <c:pt idx="248">
                  <c:v>0</c:v>
                </c:pt>
                <c:pt idx="249">
                  <c:v>9</c:v>
                </c:pt>
                <c:pt idx="250">
                  <c:v>0</c:v>
                </c:pt>
                <c:pt idx="251">
                  <c:v>0</c:v>
                </c:pt>
                <c:pt idx="252">
                  <c:v>0</c:v>
                </c:pt>
                <c:pt idx="253">
                  <c:v>7</c:v>
                </c:pt>
                <c:pt idx="254">
                  <c:v>0</c:v>
                </c:pt>
                <c:pt idx="255">
                  <c:v>1</c:v>
                </c:pt>
                <c:pt idx="256">
                  <c:v>0</c:v>
                </c:pt>
                <c:pt idx="257">
                  <c:v>1</c:v>
                </c:pt>
                <c:pt idx="258">
                  <c:v>0</c:v>
                </c:pt>
                <c:pt idx="259">
                  <c:v>0</c:v>
                </c:pt>
                <c:pt idx="260">
                  <c:v>0</c:v>
                </c:pt>
                <c:pt idx="261">
                  <c:v>0</c:v>
                </c:pt>
                <c:pt idx="262">
                  <c:v>0</c:v>
                </c:pt>
                <c:pt idx="263">
                  <c:v>2</c:v>
                </c:pt>
                <c:pt idx="264">
                  <c:v>0</c:v>
                </c:pt>
                <c:pt idx="265">
                  <c:v>0</c:v>
                </c:pt>
                <c:pt idx="266">
                  <c:v>0</c:v>
                </c:pt>
                <c:pt idx="267">
                  <c:v>0</c:v>
                </c:pt>
                <c:pt idx="268">
                  <c:v>0</c:v>
                </c:pt>
                <c:pt idx="269">
                  <c:v>0</c:v>
                </c:pt>
                <c:pt idx="270">
                  <c:v>0</c:v>
                </c:pt>
                <c:pt idx="271">
                  <c:v>0</c:v>
                </c:pt>
                <c:pt idx="272">
                  <c:v>1</c:v>
                </c:pt>
                <c:pt idx="273">
                  <c:v>2</c:v>
                </c:pt>
                <c:pt idx="274">
                  <c:v>2</c:v>
                </c:pt>
                <c:pt idx="275">
                  <c:v>5</c:v>
                </c:pt>
                <c:pt idx="276">
                  <c:v>2</c:v>
                </c:pt>
                <c:pt idx="277">
                  <c:v>0</c:v>
                </c:pt>
                <c:pt idx="278">
                  <c:v>4</c:v>
                </c:pt>
                <c:pt idx="279">
                  <c:v>2</c:v>
                </c:pt>
                <c:pt idx="280">
                  <c:v>5</c:v>
                </c:pt>
                <c:pt idx="281">
                  <c:v>3</c:v>
                </c:pt>
                <c:pt idx="282">
                  <c:v>11</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1</c:v>
                </c:pt>
                <c:pt idx="388">
                  <c:v>0</c:v>
                </c:pt>
                <c:pt idx="389">
                  <c:v>0</c:v>
                </c:pt>
                <c:pt idx="390">
                  <c:v>0</c:v>
                </c:pt>
                <c:pt idx="391">
                  <c:v>0</c:v>
                </c:pt>
                <c:pt idx="392">
                  <c:v>2</c:v>
                </c:pt>
                <c:pt idx="393">
                  <c:v>0</c:v>
                </c:pt>
                <c:pt idx="394">
                  <c:v>0</c:v>
                </c:pt>
                <c:pt idx="395">
                  <c:v>2</c:v>
                </c:pt>
                <c:pt idx="396">
                  <c:v>0</c:v>
                </c:pt>
                <c:pt idx="397">
                  <c:v>0</c:v>
                </c:pt>
                <c:pt idx="398">
                  <c:v>1</c:v>
                </c:pt>
                <c:pt idx="399">
                  <c:v>0</c:v>
                </c:pt>
                <c:pt idx="400">
                  <c:v>0</c:v>
                </c:pt>
                <c:pt idx="401">
                  <c:v>0</c:v>
                </c:pt>
                <c:pt idx="402">
                  <c:v>3</c:v>
                </c:pt>
                <c:pt idx="403">
                  <c:v>0</c:v>
                </c:pt>
                <c:pt idx="404">
                  <c:v>0</c:v>
                </c:pt>
                <c:pt idx="405">
                  <c:v>0</c:v>
                </c:pt>
                <c:pt idx="406">
                  <c:v>2</c:v>
                </c:pt>
                <c:pt idx="407">
                  <c:v>0</c:v>
                </c:pt>
                <c:pt idx="408">
                  <c:v>1</c:v>
                </c:pt>
                <c:pt idx="409">
                  <c:v>0</c:v>
                </c:pt>
                <c:pt idx="410">
                  <c:v>0</c:v>
                </c:pt>
                <c:pt idx="411">
                  <c:v>3</c:v>
                </c:pt>
                <c:pt idx="412">
                  <c:v>1</c:v>
                </c:pt>
                <c:pt idx="413">
                  <c:v>3</c:v>
                </c:pt>
                <c:pt idx="414">
                  <c:v>1</c:v>
                </c:pt>
                <c:pt idx="415">
                  <c:v>0</c:v>
                </c:pt>
                <c:pt idx="416">
                  <c:v>0</c:v>
                </c:pt>
                <c:pt idx="417">
                  <c:v>13</c:v>
                </c:pt>
                <c:pt idx="418">
                  <c:v>0</c:v>
                </c:pt>
                <c:pt idx="419">
                  <c:v>3</c:v>
                </c:pt>
                <c:pt idx="420">
                  <c:v>0</c:v>
                </c:pt>
                <c:pt idx="421">
                  <c:v>0</c:v>
                </c:pt>
                <c:pt idx="422">
                  <c:v>1</c:v>
                </c:pt>
                <c:pt idx="423">
                  <c:v>1</c:v>
                </c:pt>
                <c:pt idx="424">
                  <c:v>0</c:v>
                </c:pt>
                <c:pt idx="425">
                  <c:v>3</c:v>
                </c:pt>
                <c:pt idx="426">
                  <c:v>0</c:v>
                </c:pt>
                <c:pt idx="427">
                  <c:v>1</c:v>
                </c:pt>
                <c:pt idx="428">
                  <c:v>8</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pt idx="9999">
                  <c:v>0</c:v>
                </c:pt>
                <c:pt idx="10000">
                  <c:v>0</c:v>
                </c:pt>
                <c:pt idx="10001">
                  <c:v>0</c:v>
                </c:pt>
                <c:pt idx="10002">
                  <c:v>0</c:v>
                </c:pt>
                <c:pt idx="10003">
                  <c:v>0</c:v>
                </c:pt>
                <c:pt idx="10004">
                  <c:v>0</c:v>
                </c:pt>
                <c:pt idx="10005">
                  <c:v>0</c:v>
                </c:pt>
                <c:pt idx="10006">
                  <c:v>0</c:v>
                </c:pt>
                <c:pt idx="10007">
                  <c:v>0</c:v>
                </c:pt>
                <c:pt idx="10008">
                  <c:v>0</c:v>
                </c:pt>
                <c:pt idx="10009">
                  <c:v>0</c:v>
                </c:pt>
                <c:pt idx="10010">
                  <c:v>0</c:v>
                </c:pt>
                <c:pt idx="10011">
                  <c:v>0</c:v>
                </c:pt>
                <c:pt idx="10012">
                  <c:v>0</c:v>
                </c:pt>
                <c:pt idx="10013">
                  <c:v>0</c:v>
                </c:pt>
                <c:pt idx="10014">
                  <c:v>0</c:v>
                </c:pt>
                <c:pt idx="10015">
                  <c:v>0</c:v>
                </c:pt>
                <c:pt idx="10016">
                  <c:v>0</c:v>
                </c:pt>
                <c:pt idx="10017">
                  <c:v>0</c:v>
                </c:pt>
                <c:pt idx="10018">
                  <c:v>0</c:v>
                </c:pt>
                <c:pt idx="10019">
                  <c:v>0</c:v>
                </c:pt>
                <c:pt idx="10020">
                  <c:v>0</c:v>
                </c:pt>
                <c:pt idx="10021">
                  <c:v>0</c:v>
                </c:pt>
                <c:pt idx="10022">
                  <c:v>0</c:v>
                </c:pt>
                <c:pt idx="10023">
                  <c:v>0</c:v>
                </c:pt>
                <c:pt idx="10024">
                  <c:v>0</c:v>
                </c:pt>
                <c:pt idx="10025">
                  <c:v>0</c:v>
                </c:pt>
                <c:pt idx="10026">
                  <c:v>0</c:v>
                </c:pt>
                <c:pt idx="10027">
                  <c:v>0</c:v>
                </c:pt>
                <c:pt idx="10028">
                  <c:v>0</c:v>
                </c:pt>
                <c:pt idx="10029">
                  <c:v>0</c:v>
                </c:pt>
                <c:pt idx="10030">
                  <c:v>0</c:v>
                </c:pt>
                <c:pt idx="10031">
                  <c:v>0</c:v>
                </c:pt>
                <c:pt idx="10032">
                  <c:v>0</c:v>
                </c:pt>
                <c:pt idx="10033">
                  <c:v>0</c:v>
                </c:pt>
                <c:pt idx="10034">
                  <c:v>0</c:v>
                </c:pt>
                <c:pt idx="10035">
                  <c:v>0</c:v>
                </c:pt>
                <c:pt idx="10036">
                  <c:v>0</c:v>
                </c:pt>
                <c:pt idx="10037">
                  <c:v>0</c:v>
                </c:pt>
                <c:pt idx="10038">
                  <c:v>0</c:v>
                </c:pt>
                <c:pt idx="10039">
                  <c:v>0</c:v>
                </c:pt>
                <c:pt idx="10040">
                  <c:v>0</c:v>
                </c:pt>
                <c:pt idx="10041">
                  <c:v>0</c:v>
                </c:pt>
                <c:pt idx="10042">
                  <c:v>0</c:v>
                </c:pt>
                <c:pt idx="10043">
                  <c:v>0</c:v>
                </c:pt>
                <c:pt idx="10044">
                  <c:v>0</c:v>
                </c:pt>
                <c:pt idx="10045">
                  <c:v>0</c:v>
                </c:pt>
                <c:pt idx="10046">
                  <c:v>0</c:v>
                </c:pt>
                <c:pt idx="10047">
                  <c:v>0</c:v>
                </c:pt>
                <c:pt idx="10048">
                  <c:v>0</c:v>
                </c:pt>
                <c:pt idx="10049">
                  <c:v>0</c:v>
                </c:pt>
                <c:pt idx="10050">
                  <c:v>0</c:v>
                </c:pt>
                <c:pt idx="10051">
                  <c:v>0</c:v>
                </c:pt>
                <c:pt idx="10052">
                  <c:v>0</c:v>
                </c:pt>
                <c:pt idx="10053">
                  <c:v>0</c:v>
                </c:pt>
                <c:pt idx="10054">
                  <c:v>0</c:v>
                </c:pt>
                <c:pt idx="10055">
                  <c:v>0</c:v>
                </c:pt>
                <c:pt idx="10056">
                  <c:v>0</c:v>
                </c:pt>
                <c:pt idx="10057">
                  <c:v>0</c:v>
                </c:pt>
                <c:pt idx="10058">
                  <c:v>0</c:v>
                </c:pt>
                <c:pt idx="10059">
                  <c:v>0</c:v>
                </c:pt>
                <c:pt idx="10060">
                  <c:v>0</c:v>
                </c:pt>
                <c:pt idx="10061">
                  <c:v>0</c:v>
                </c:pt>
                <c:pt idx="10062">
                  <c:v>0</c:v>
                </c:pt>
                <c:pt idx="10063">
                  <c:v>0</c:v>
                </c:pt>
                <c:pt idx="10064">
                  <c:v>0</c:v>
                </c:pt>
                <c:pt idx="10065">
                  <c:v>0</c:v>
                </c:pt>
                <c:pt idx="10066">
                  <c:v>0</c:v>
                </c:pt>
                <c:pt idx="10067">
                  <c:v>0</c:v>
                </c:pt>
                <c:pt idx="10068">
                  <c:v>0</c:v>
                </c:pt>
                <c:pt idx="10069">
                  <c:v>0</c:v>
                </c:pt>
                <c:pt idx="10070">
                  <c:v>0</c:v>
                </c:pt>
                <c:pt idx="10071">
                  <c:v>0</c:v>
                </c:pt>
                <c:pt idx="10072">
                  <c:v>0</c:v>
                </c:pt>
                <c:pt idx="10073">
                  <c:v>0</c:v>
                </c:pt>
                <c:pt idx="10074">
                  <c:v>0</c:v>
                </c:pt>
                <c:pt idx="10075">
                  <c:v>0</c:v>
                </c:pt>
                <c:pt idx="10076">
                  <c:v>0</c:v>
                </c:pt>
                <c:pt idx="10077">
                  <c:v>0</c:v>
                </c:pt>
                <c:pt idx="10078">
                  <c:v>0</c:v>
                </c:pt>
                <c:pt idx="10079">
                  <c:v>0</c:v>
                </c:pt>
                <c:pt idx="10080">
                  <c:v>0</c:v>
                </c:pt>
                <c:pt idx="10081">
                  <c:v>0</c:v>
                </c:pt>
                <c:pt idx="10082">
                  <c:v>0</c:v>
                </c:pt>
                <c:pt idx="10083">
                  <c:v>0</c:v>
                </c:pt>
                <c:pt idx="10084">
                  <c:v>0</c:v>
                </c:pt>
                <c:pt idx="10085">
                  <c:v>0</c:v>
                </c:pt>
                <c:pt idx="10086">
                  <c:v>0</c:v>
                </c:pt>
                <c:pt idx="10087">
                  <c:v>0</c:v>
                </c:pt>
                <c:pt idx="10088">
                  <c:v>0</c:v>
                </c:pt>
                <c:pt idx="10089">
                  <c:v>0</c:v>
                </c:pt>
                <c:pt idx="10090">
                  <c:v>0</c:v>
                </c:pt>
                <c:pt idx="10091">
                  <c:v>0</c:v>
                </c:pt>
                <c:pt idx="10092">
                  <c:v>0</c:v>
                </c:pt>
                <c:pt idx="10093">
                  <c:v>0</c:v>
                </c:pt>
                <c:pt idx="10094">
                  <c:v>0</c:v>
                </c:pt>
                <c:pt idx="10095">
                  <c:v>0</c:v>
                </c:pt>
                <c:pt idx="10096">
                  <c:v>0</c:v>
                </c:pt>
                <c:pt idx="10097">
                  <c:v>0</c:v>
                </c:pt>
                <c:pt idx="10098">
                  <c:v>0</c:v>
                </c:pt>
                <c:pt idx="10099">
                  <c:v>0</c:v>
                </c:pt>
                <c:pt idx="10100">
                  <c:v>0</c:v>
                </c:pt>
                <c:pt idx="10101">
                  <c:v>0</c:v>
                </c:pt>
                <c:pt idx="10102">
                  <c:v>0</c:v>
                </c:pt>
                <c:pt idx="10103">
                  <c:v>0</c:v>
                </c:pt>
                <c:pt idx="10104">
                  <c:v>0</c:v>
                </c:pt>
                <c:pt idx="10105">
                  <c:v>0</c:v>
                </c:pt>
                <c:pt idx="10106">
                  <c:v>0</c:v>
                </c:pt>
                <c:pt idx="10107">
                  <c:v>0</c:v>
                </c:pt>
                <c:pt idx="10108">
                  <c:v>0</c:v>
                </c:pt>
                <c:pt idx="10109">
                  <c:v>0</c:v>
                </c:pt>
                <c:pt idx="10110">
                  <c:v>0</c:v>
                </c:pt>
                <c:pt idx="10111">
                  <c:v>0</c:v>
                </c:pt>
                <c:pt idx="10112">
                  <c:v>0</c:v>
                </c:pt>
                <c:pt idx="10113">
                  <c:v>0</c:v>
                </c:pt>
                <c:pt idx="10114">
                  <c:v>0</c:v>
                </c:pt>
                <c:pt idx="10115">
                  <c:v>0</c:v>
                </c:pt>
                <c:pt idx="10116">
                  <c:v>0</c:v>
                </c:pt>
                <c:pt idx="10117">
                  <c:v>0</c:v>
                </c:pt>
                <c:pt idx="10118">
                  <c:v>0</c:v>
                </c:pt>
                <c:pt idx="10119">
                  <c:v>0</c:v>
                </c:pt>
                <c:pt idx="10120">
                  <c:v>0</c:v>
                </c:pt>
                <c:pt idx="10121">
                  <c:v>0</c:v>
                </c:pt>
                <c:pt idx="10122">
                  <c:v>0</c:v>
                </c:pt>
                <c:pt idx="10123">
                  <c:v>0</c:v>
                </c:pt>
                <c:pt idx="10124">
                  <c:v>0</c:v>
                </c:pt>
                <c:pt idx="10125">
                  <c:v>0</c:v>
                </c:pt>
                <c:pt idx="10126">
                  <c:v>0</c:v>
                </c:pt>
                <c:pt idx="10127">
                  <c:v>0</c:v>
                </c:pt>
                <c:pt idx="10128">
                  <c:v>0</c:v>
                </c:pt>
                <c:pt idx="10129">
                  <c:v>0</c:v>
                </c:pt>
                <c:pt idx="10130">
                  <c:v>0</c:v>
                </c:pt>
                <c:pt idx="10131">
                  <c:v>0</c:v>
                </c:pt>
                <c:pt idx="10132">
                  <c:v>0</c:v>
                </c:pt>
                <c:pt idx="10133">
                  <c:v>0</c:v>
                </c:pt>
                <c:pt idx="10134">
                  <c:v>0</c:v>
                </c:pt>
                <c:pt idx="10135">
                  <c:v>0</c:v>
                </c:pt>
                <c:pt idx="10136">
                  <c:v>0</c:v>
                </c:pt>
                <c:pt idx="10137">
                  <c:v>0</c:v>
                </c:pt>
                <c:pt idx="10138">
                  <c:v>0</c:v>
                </c:pt>
                <c:pt idx="10139">
                  <c:v>0</c:v>
                </c:pt>
                <c:pt idx="10140">
                  <c:v>0</c:v>
                </c:pt>
                <c:pt idx="10141">
                  <c:v>0</c:v>
                </c:pt>
                <c:pt idx="10142">
                  <c:v>0</c:v>
                </c:pt>
                <c:pt idx="10143">
                  <c:v>0</c:v>
                </c:pt>
                <c:pt idx="10144">
                  <c:v>0</c:v>
                </c:pt>
                <c:pt idx="10145">
                  <c:v>0</c:v>
                </c:pt>
                <c:pt idx="10146">
                  <c:v>0</c:v>
                </c:pt>
                <c:pt idx="10147">
                  <c:v>0</c:v>
                </c:pt>
                <c:pt idx="10148">
                  <c:v>0</c:v>
                </c:pt>
                <c:pt idx="10149">
                  <c:v>0</c:v>
                </c:pt>
                <c:pt idx="10150">
                  <c:v>0</c:v>
                </c:pt>
                <c:pt idx="10151">
                  <c:v>0</c:v>
                </c:pt>
                <c:pt idx="10152">
                  <c:v>0</c:v>
                </c:pt>
                <c:pt idx="10153">
                  <c:v>0</c:v>
                </c:pt>
                <c:pt idx="10154">
                  <c:v>0</c:v>
                </c:pt>
                <c:pt idx="10155">
                  <c:v>0</c:v>
                </c:pt>
                <c:pt idx="10156">
                  <c:v>0</c:v>
                </c:pt>
                <c:pt idx="10157">
                  <c:v>0</c:v>
                </c:pt>
                <c:pt idx="10158">
                  <c:v>0</c:v>
                </c:pt>
                <c:pt idx="10159">
                  <c:v>0</c:v>
                </c:pt>
                <c:pt idx="10160">
                  <c:v>0</c:v>
                </c:pt>
                <c:pt idx="10161">
                  <c:v>0</c:v>
                </c:pt>
                <c:pt idx="10162">
                  <c:v>0</c:v>
                </c:pt>
                <c:pt idx="10163">
                  <c:v>0</c:v>
                </c:pt>
                <c:pt idx="10164">
                  <c:v>0</c:v>
                </c:pt>
                <c:pt idx="10165">
                  <c:v>0</c:v>
                </c:pt>
                <c:pt idx="10166">
                  <c:v>0</c:v>
                </c:pt>
                <c:pt idx="10167">
                  <c:v>0</c:v>
                </c:pt>
                <c:pt idx="10168">
                  <c:v>0</c:v>
                </c:pt>
                <c:pt idx="10169">
                  <c:v>0</c:v>
                </c:pt>
                <c:pt idx="10170">
                  <c:v>0</c:v>
                </c:pt>
                <c:pt idx="10171">
                  <c:v>0</c:v>
                </c:pt>
                <c:pt idx="10172">
                  <c:v>0</c:v>
                </c:pt>
                <c:pt idx="10173">
                  <c:v>0</c:v>
                </c:pt>
                <c:pt idx="10174">
                  <c:v>0</c:v>
                </c:pt>
                <c:pt idx="10175">
                  <c:v>0</c:v>
                </c:pt>
                <c:pt idx="10176">
                  <c:v>0</c:v>
                </c:pt>
                <c:pt idx="10177">
                  <c:v>0</c:v>
                </c:pt>
                <c:pt idx="10178">
                  <c:v>0</c:v>
                </c:pt>
                <c:pt idx="10179">
                  <c:v>0</c:v>
                </c:pt>
                <c:pt idx="10180">
                  <c:v>0</c:v>
                </c:pt>
                <c:pt idx="10181">
                  <c:v>0</c:v>
                </c:pt>
                <c:pt idx="10182">
                  <c:v>0</c:v>
                </c:pt>
                <c:pt idx="10183">
                  <c:v>0</c:v>
                </c:pt>
                <c:pt idx="10184">
                  <c:v>0</c:v>
                </c:pt>
                <c:pt idx="10185">
                  <c:v>0</c:v>
                </c:pt>
                <c:pt idx="10186">
                  <c:v>0</c:v>
                </c:pt>
                <c:pt idx="10187">
                  <c:v>0</c:v>
                </c:pt>
                <c:pt idx="10188">
                  <c:v>0</c:v>
                </c:pt>
                <c:pt idx="10189">
                  <c:v>0</c:v>
                </c:pt>
                <c:pt idx="10190">
                  <c:v>0</c:v>
                </c:pt>
                <c:pt idx="10191">
                  <c:v>0</c:v>
                </c:pt>
                <c:pt idx="10192">
                  <c:v>0</c:v>
                </c:pt>
                <c:pt idx="10193">
                  <c:v>0</c:v>
                </c:pt>
                <c:pt idx="10194">
                  <c:v>0</c:v>
                </c:pt>
                <c:pt idx="10195">
                  <c:v>0</c:v>
                </c:pt>
                <c:pt idx="10196">
                  <c:v>0</c:v>
                </c:pt>
                <c:pt idx="10197">
                  <c:v>0</c:v>
                </c:pt>
                <c:pt idx="10198">
                  <c:v>0</c:v>
                </c:pt>
                <c:pt idx="10199">
                  <c:v>0</c:v>
                </c:pt>
                <c:pt idx="10200">
                  <c:v>0</c:v>
                </c:pt>
                <c:pt idx="10201">
                  <c:v>0</c:v>
                </c:pt>
                <c:pt idx="10202">
                  <c:v>0</c:v>
                </c:pt>
                <c:pt idx="10203">
                  <c:v>0</c:v>
                </c:pt>
                <c:pt idx="10204">
                  <c:v>0</c:v>
                </c:pt>
                <c:pt idx="10205">
                  <c:v>0</c:v>
                </c:pt>
                <c:pt idx="10206">
                  <c:v>0</c:v>
                </c:pt>
                <c:pt idx="10207">
                  <c:v>0</c:v>
                </c:pt>
                <c:pt idx="10208">
                  <c:v>0</c:v>
                </c:pt>
                <c:pt idx="10209">
                  <c:v>0</c:v>
                </c:pt>
                <c:pt idx="10210">
                  <c:v>0</c:v>
                </c:pt>
                <c:pt idx="10211">
                  <c:v>0</c:v>
                </c:pt>
                <c:pt idx="10212">
                  <c:v>0</c:v>
                </c:pt>
                <c:pt idx="10213">
                  <c:v>0</c:v>
                </c:pt>
                <c:pt idx="10214">
                  <c:v>0</c:v>
                </c:pt>
                <c:pt idx="10215">
                  <c:v>0</c:v>
                </c:pt>
                <c:pt idx="10216">
                  <c:v>0</c:v>
                </c:pt>
                <c:pt idx="10217">
                  <c:v>0</c:v>
                </c:pt>
                <c:pt idx="10218">
                  <c:v>0</c:v>
                </c:pt>
                <c:pt idx="10219">
                  <c:v>0</c:v>
                </c:pt>
                <c:pt idx="10220">
                  <c:v>0</c:v>
                </c:pt>
                <c:pt idx="10221">
                  <c:v>0</c:v>
                </c:pt>
                <c:pt idx="10222">
                  <c:v>0</c:v>
                </c:pt>
                <c:pt idx="10223">
                  <c:v>0</c:v>
                </c:pt>
                <c:pt idx="10224">
                  <c:v>0</c:v>
                </c:pt>
                <c:pt idx="10225">
                  <c:v>0</c:v>
                </c:pt>
                <c:pt idx="10226">
                  <c:v>0</c:v>
                </c:pt>
                <c:pt idx="10227">
                  <c:v>0</c:v>
                </c:pt>
                <c:pt idx="10228">
                  <c:v>0</c:v>
                </c:pt>
                <c:pt idx="10229">
                  <c:v>0</c:v>
                </c:pt>
                <c:pt idx="10230">
                  <c:v>0</c:v>
                </c:pt>
                <c:pt idx="10231">
                  <c:v>0</c:v>
                </c:pt>
                <c:pt idx="10232">
                  <c:v>0</c:v>
                </c:pt>
                <c:pt idx="10233">
                  <c:v>0</c:v>
                </c:pt>
                <c:pt idx="10234">
                  <c:v>0</c:v>
                </c:pt>
                <c:pt idx="10235">
                  <c:v>0</c:v>
                </c:pt>
                <c:pt idx="10236">
                  <c:v>0</c:v>
                </c:pt>
                <c:pt idx="10237">
                  <c:v>0</c:v>
                </c:pt>
                <c:pt idx="10238">
                  <c:v>0</c:v>
                </c:pt>
                <c:pt idx="10239">
                  <c:v>0</c:v>
                </c:pt>
                <c:pt idx="10240">
                  <c:v>0</c:v>
                </c:pt>
                <c:pt idx="10241">
                  <c:v>0</c:v>
                </c:pt>
                <c:pt idx="10242">
                  <c:v>0</c:v>
                </c:pt>
                <c:pt idx="10243">
                  <c:v>0</c:v>
                </c:pt>
                <c:pt idx="10244">
                  <c:v>0</c:v>
                </c:pt>
                <c:pt idx="10245">
                  <c:v>0</c:v>
                </c:pt>
                <c:pt idx="10246">
                  <c:v>0</c:v>
                </c:pt>
                <c:pt idx="10247">
                  <c:v>0</c:v>
                </c:pt>
                <c:pt idx="10248">
                  <c:v>0</c:v>
                </c:pt>
                <c:pt idx="10249">
                  <c:v>0</c:v>
                </c:pt>
                <c:pt idx="10250">
                  <c:v>0</c:v>
                </c:pt>
                <c:pt idx="10251">
                  <c:v>0</c:v>
                </c:pt>
                <c:pt idx="10252">
                  <c:v>0</c:v>
                </c:pt>
                <c:pt idx="10253">
                  <c:v>0</c:v>
                </c:pt>
                <c:pt idx="10254">
                  <c:v>0</c:v>
                </c:pt>
                <c:pt idx="10255">
                  <c:v>0</c:v>
                </c:pt>
                <c:pt idx="10256">
                  <c:v>0</c:v>
                </c:pt>
                <c:pt idx="10257">
                  <c:v>0</c:v>
                </c:pt>
                <c:pt idx="10258">
                  <c:v>0</c:v>
                </c:pt>
                <c:pt idx="10259">
                  <c:v>0</c:v>
                </c:pt>
                <c:pt idx="10260">
                  <c:v>0</c:v>
                </c:pt>
                <c:pt idx="10261">
                  <c:v>0</c:v>
                </c:pt>
                <c:pt idx="10262">
                  <c:v>0</c:v>
                </c:pt>
                <c:pt idx="10263">
                  <c:v>0</c:v>
                </c:pt>
                <c:pt idx="10264">
                  <c:v>0</c:v>
                </c:pt>
                <c:pt idx="10265">
                  <c:v>0</c:v>
                </c:pt>
                <c:pt idx="10266">
                  <c:v>0</c:v>
                </c:pt>
                <c:pt idx="10267">
                  <c:v>0</c:v>
                </c:pt>
                <c:pt idx="10268">
                  <c:v>0</c:v>
                </c:pt>
                <c:pt idx="10269">
                  <c:v>0</c:v>
                </c:pt>
                <c:pt idx="10270">
                  <c:v>0</c:v>
                </c:pt>
                <c:pt idx="10271">
                  <c:v>0</c:v>
                </c:pt>
                <c:pt idx="10272">
                  <c:v>0</c:v>
                </c:pt>
                <c:pt idx="10273">
                  <c:v>0</c:v>
                </c:pt>
                <c:pt idx="10274">
                  <c:v>0</c:v>
                </c:pt>
                <c:pt idx="10275">
                  <c:v>0</c:v>
                </c:pt>
                <c:pt idx="10276">
                  <c:v>0</c:v>
                </c:pt>
                <c:pt idx="10277">
                  <c:v>0</c:v>
                </c:pt>
                <c:pt idx="10278">
                  <c:v>0</c:v>
                </c:pt>
                <c:pt idx="10279">
                  <c:v>0</c:v>
                </c:pt>
                <c:pt idx="10280">
                  <c:v>0</c:v>
                </c:pt>
                <c:pt idx="10281">
                  <c:v>0</c:v>
                </c:pt>
                <c:pt idx="10282">
                  <c:v>0</c:v>
                </c:pt>
                <c:pt idx="10283">
                  <c:v>0</c:v>
                </c:pt>
                <c:pt idx="10284">
                  <c:v>0</c:v>
                </c:pt>
                <c:pt idx="10285">
                  <c:v>0</c:v>
                </c:pt>
                <c:pt idx="10286">
                  <c:v>0</c:v>
                </c:pt>
                <c:pt idx="10287">
                  <c:v>0</c:v>
                </c:pt>
                <c:pt idx="10288">
                  <c:v>0</c:v>
                </c:pt>
                <c:pt idx="10289">
                  <c:v>0</c:v>
                </c:pt>
                <c:pt idx="10290">
                  <c:v>0</c:v>
                </c:pt>
                <c:pt idx="10291">
                  <c:v>0</c:v>
                </c:pt>
                <c:pt idx="10292">
                  <c:v>0</c:v>
                </c:pt>
                <c:pt idx="10293">
                  <c:v>0</c:v>
                </c:pt>
                <c:pt idx="10294">
                  <c:v>0</c:v>
                </c:pt>
                <c:pt idx="10295">
                  <c:v>0</c:v>
                </c:pt>
                <c:pt idx="10296">
                  <c:v>0</c:v>
                </c:pt>
                <c:pt idx="10297">
                  <c:v>0</c:v>
                </c:pt>
                <c:pt idx="10298">
                  <c:v>0</c:v>
                </c:pt>
                <c:pt idx="10299">
                  <c:v>0</c:v>
                </c:pt>
                <c:pt idx="10300">
                  <c:v>0</c:v>
                </c:pt>
                <c:pt idx="10301">
                  <c:v>0</c:v>
                </c:pt>
                <c:pt idx="10302">
                  <c:v>0</c:v>
                </c:pt>
                <c:pt idx="10303">
                  <c:v>0</c:v>
                </c:pt>
                <c:pt idx="10304">
                  <c:v>0</c:v>
                </c:pt>
                <c:pt idx="10305">
                  <c:v>0</c:v>
                </c:pt>
                <c:pt idx="10306">
                  <c:v>0</c:v>
                </c:pt>
                <c:pt idx="10307">
                  <c:v>0</c:v>
                </c:pt>
                <c:pt idx="10308">
                  <c:v>0</c:v>
                </c:pt>
                <c:pt idx="10309">
                  <c:v>0</c:v>
                </c:pt>
                <c:pt idx="10310">
                  <c:v>0</c:v>
                </c:pt>
                <c:pt idx="10311">
                  <c:v>0</c:v>
                </c:pt>
                <c:pt idx="10312">
                  <c:v>0</c:v>
                </c:pt>
                <c:pt idx="10313">
                  <c:v>0</c:v>
                </c:pt>
                <c:pt idx="10314">
                  <c:v>0</c:v>
                </c:pt>
                <c:pt idx="10315">
                  <c:v>0</c:v>
                </c:pt>
                <c:pt idx="10316">
                  <c:v>0</c:v>
                </c:pt>
                <c:pt idx="10317">
                  <c:v>0</c:v>
                </c:pt>
                <c:pt idx="10318">
                  <c:v>0</c:v>
                </c:pt>
                <c:pt idx="10319">
                  <c:v>0</c:v>
                </c:pt>
                <c:pt idx="10320">
                  <c:v>0</c:v>
                </c:pt>
                <c:pt idx="10321">
                  <c:v>0</c:v>
                </c:pt>
                <c:pt idx="10322">
                  <c:v>0</c:v>
                </c:pt>
                <c:pt idx="10323">
                  <c:v>0</c:v>
                </c:pt>
                <c:pt idx="10324">
                  <c:v>0</c:v>
                </c:pt>
                <c:pt idx="10325">
                  <c:v>0</c:v>
                </c:pt>
                <c:pt idx="10326">
                  <c:v>0</c:v>
                </c:pt>
                <c:pt idx="10327">
                  <c:v>0</c:v>
                </c:pt>
                <c:pt idx="10328">
                  <c:v>0</c:v>
                </c:pt>
                <c:pt idx="10329">
                  <c:v>0</c:v>
                </c:pt>
                <c:pt idx="10330">
                  <c:v>0</c:v>
                </c:pt>
                <c:pt idx="10331">
                  <c:v>0</c:v>
                </c:pt>
                <c:pt idx="10332">
                  <c:v>0</c:v>
                </c:pt>
                <c:pt idx="10333">
                  <c:v>0</c:v>
                </c:pt>
                <c:pt idx="10334">
                  <c:v>0</c:v>
                </c:pt>
                <c:pt idx="10335">
                  <c:v>0</c:v>
                </c:pt>
                <c:pt idx="10336">
                  <c:v>0</c:v>
                </c:pt>
                <c:pt idx="10337">
                  <c:v>0</c:v>
                </c:pt>
                <c:pt idx="10338">
                  <c:v>0</c:v>
                </c:pt>
                <c:pt idx="10339">
                  <c:v>0</c:v>
                </c:pt>
                <c:pt idx="10340">
                  <c:v>0</c:v>
                </c:pt>
                <c:pt idx="10341">
                  <c:v>0</c:v>
                </c:pt>
                <c:pt idx="10342">
                  <c:v>0</c:v>
                </c:pt>
                <c:pt idx="10343">
                  <c:v>0</c:v>
                </c:pt>
                <c:pt idx="10344">
                  <c:v>0</c:v>
                </c:pt>
                <c:pt idx="10345">
                  <c:v>0</c:v>
                </c:pt>
                <c:pt idx="10346">
                  <c:v>0</c:v>
                </c:pt>
                <c:pt idx="10347">
                  <c:v>0</c:v>
                </c:pt>
                <c:pt idx="10348">
                  <c:v>0</c:v>
                </c:pt>
                <c:pt idx="10349">
                  <c:v>0</c:v>
                </c:pt>
                <c:pt idx="10350">
                  <c:v>0</c:v>
                </c:pt>
                <c:pt idx="10351">
                  <c:v>0</c:v>
                </c:pt>
                <c:pt idx="10352">
                  <c:v>0</c:v>
                </c:pt>
                <c:pt idx="10353">
                  <c:v>0</c:v>
                </c:pt>
                <c:pt idx="10354">
                  <c:v>0</c:v>
                </c:pt>
                <c:pt idx="10355">
                  <c:v>0</c:v>
                </c:pt>
                <c:pt idx="10356">
                  <c:v>0</c:v>
                </c:pt>
                <c:pt idx="10357">
                  <c:v>0</c:v>
                </c:pt>
                <c:pt idx="10358">
                  <c:v>0</c:v>
                </c:pt>
                <c:pt idx="10359">
                  <c:v>0</c:v>
                </c:pt>
                <c:pt idx="10360">
                  <c:v>0</c:v>
                </c:pt>
                <c:pt idx="10361">
                  <c:v>0</c:v>
                </c:pt>
                <c:pt idx="10362">
                  <c:v>0</c:v>
                </c:pt>
                <c:pt idx="10363">
                  <c:v>0</c:v>
                </c:pt>
                <c:pt idx="10364">
                  <c:v>0</c:v>
                </c:pt>
                <c:pt idx="10365">
                  <c:v>0</c:v>
                </c:pt>
                <c:pt idx="10366">
                  <c:v>0</c:v>
                </c:pt>
                <c:pt idx="10367">
                  <c:v>0</c:v>
                </c:pt>
                <c:pt idx="10368">
                  <c:v>0</c:v>
                </c:pt>
                <c:pt idx="10369">
                  <c:v>0</c:v>
                </c:pt>
                <c:pt idx="10370">
                  <c:v>0</c:v>
                </c:pt>
                <c:pt idx="10371">
                  <c:v>0</c:v>
                </c:pt>
                <c:pt idx="10372">
                  <c:v>0</c:v>
                </c:pt>
                <c:pt idx="10373">
                  <c:v>0</c:v>
                </c:pt>
                <c:pt idx="10374">
                  <c:v>0</c:v>
                </c:pt>
                <c:pt idx="10375">
                  <c:v>0</c:v>
                </c:pt>
                <c:pt idx="10376">
                  <c:v>0</c:v>
                </c:pt>
                <c:pt idx="10377">
                  <c:v>0</c:v>
                </c:pt>
                <c:pt idx="10378">
                  <c:v>0</c:v>
                </c:pt>
                <c:pt idx="10379">
                  <c:v>0</c:v>
                </c:pt>
                <c:pt idx="10380">
                  <c:v>0</c:v>
                </c:pt>
                <c:pt idx="10381">
                  <c:v>0</c:v>
                </c:pt>
                <c:pt idx="10382">
                  <c:v>0</c:v>
                </c:pt>
                <c:pt idx="10383">
                  <c:v>0</c:v>
                </c:pt>
                <c:pt idx="10384">
                  <c:v>0</c:v>
                </c:pt>
                <c:pt idx="10385">
                  <c:v>0</c:v>
                </c:pt>
                <c:pt idx="10386">
                  <c:v>0</c:v>
                </c:pt>
                <c:pt idx="10387">
                  <c:v>0</c:v>
                </c:pt>
                <c:pt idx="10388">
                  <c:v>0</c:v>
                </c:pt>
                <c:pt idx="10389">
                  <c:v>0</c:v>
                </c:pt>
                <c:pt idx="10390">
                  <c:v>0</c:v>
                </c:pt>
                <c:pt idx="10391">
                  <c:v>0</c:v>
                </c:pt>
                <c:pt idx="10392">
                  <c:v>0</c:v>
                </c:pt>
                <c:pt idx="10393">
                  <c:v>0</c:v>
                </c:pt>
                <c:pt idx="10394">
                  <c:v>0</c:v>
                </c:pt>
                <c:pt idx="10395">
                  <c:v>0</c:v>
                </c:pt>
                <c:pt idx="10396">
                  <c:v>0</c:v>
                </c:pt>
                <c:pt idx="10397">
                  <c:v>0</c:v>
                </c:pt>
                <c:pt idx="10398">
                  <c:v>0</c:v>
                </c:pt>
                <c:pt idx="10399">
                  <c:v>0</c:v>
                </c:pt>
                <c:pt idx="10400">
                  <c:v>0</c:v>
                </c:pt>
                <c:pt idx="10401">
                  <c:v>0</c:v>
                </c:pt>
                <c:pt idx="10402">
                  <c:v>0</c:v>
                </c:pt>
                <c:pt idx="10403">
                  <c:v>0</c:v>
                </c:pt>
                <c:pt idx="10404">
                  <c:v>0</c:v>
                </c:pt>
                <c:pt idx="10405">
                  <c:v>0</c:v>
                </c:pt>
                <c:pt idx="10406">
                  <c:v>0</c:v>
                </c:pt>
                <c:pt idx="10407">
                  <c:v>0</c:v>
                </c:pt>
                <c:pt idx="10408">
                  <c:v>0</c:v>
                </c:pt>
                <c:pt idx="10409">
                  <c:v>0</c:v>
                </c:pt>
                <c:pt idx="10410">
                  <c:v>0</c:v>
                </c:pt>
                <c:pt idx="10411">
                  <c:v>0</c:v>
                </c:pt>
                <c:pt idx="10412">
                  <c:v>0</c:v>
                </c:pt>
                <c:pt idx="10413">
                  <c:v>0</c:v>
                </c:pt>
                <c:pt idx="10414">
                  <c:v>0</c:v>
                </c:pt>
                <c:pt idx="10415">
                  <c:v>0</c:v>
                </c:pt>
                <c:pt idx="10416">
                  <c:v>0</c:v>
                </c:pt>
                <c:pt idx="10417">
                  <c:v>0</c:v>
                </c:pt>
                <c:pt idx="10418">
                  <c:v>0</c:v>
                </c:pt>
                <c:pt idx="10419">
                  <c:v>0</c:v>
                </c:pt>
                <c:pt idx="10420">
                  <c:v>0</c:v>
                </c:pt>
                <c:pt idx="10421">
                  <c:v>0</c:v>
                </c:pt>
                <c:pt idx="10422">
                  <c:v>0</c:v>
                </c:pt>
                <c:pt idx="10423">
                  <c:v>0</c:v>
                </c:pt>
                <c:pt idx="10424">
                  <c:v>0</c:v>
                </c:pt>
                <c:pt idx="10425">
                  <c:v>0</c:v>
                </c:pt>
                <c:pt idx="10426">
                  <c:v>0</c:v>
                </c:pt>
                <c:pt idx="10427">
                  <c:v>0</c:v>
                </c:pt>
                <c:pt idx="10428">
                  <c:v>0</c:v>
                </c:pt>
                <c:pt idx="10429">
                  <c:v>0</c:v>
                </c:pt>
                <c:pt idx="10430">
                  <c:v>0</c:v>
                </c:pt>
                <c:pt idx="10431">
                  <c:v>0</c:v>
                </c:pt>
                <c:pt idx="10432">
                  <c:v>0</c:v>
                </c:pt>
                <c:pt idx="10433">
                  <c:v>0</c:v>
                </c:pt>
                <c:pt idx="10434">
                  <c:v>0</c:v>
                </c:pt>
                <c:pt idx="10435">
                  <c:v>0</c:v>
                </c:pt>
                <c:pt idx="10436">
                  <c:v>0</c:v>
                </c:pt>
                <c:pt idx="10437">
                  <c:v>0</c:v>
                </c:pt>
                <c:pt idx="10438">
                  <c:v>0</c:v>
                </c:pt>
                <c:pt idx="10439">
                  <c:v>0</c:v>
                </c:pt>
                <c:pt idx="10440">
                  <c:v>0</c:v>
                </c:pt>
                <c:pt idx="10441">
                  <c:v>0</c:v>
                </c:pt>
                <c:pt idx="10442">
                  <c:v>0</c:v>
                </c:pt>
                <c:pt idx="10443">
                  <c:v>0</c:v>
                </c:pt>
                <c:pt idx="10444">
                  <c:v>0</c:v>
                </c:pt>
                <c:pt idx="10445">
                  <c:v>0</c:v>
                </c:pt>
                <c:pt idx="10446">
                  <c:v>0</c:v>
                </c:pt>
                <c:pt idx="10447">
                  <c:v>0</c:v>
                </c:pt>
                <c:pt idx="10448">
                  <c:v>0</c:v>
                </c:pt>
                <c:pt idx="10449">
                  <c:v>0</c:v>
                </c:pt>
                <c:pt idx="10450">
                  <c:v>0</c:v>
                </c:pt>
                <c:pt idx="10451">
                  <c:v>0</c:v>
                </c:pt>
                <c:pt idx="10452">
                  <c:v>0</c:v>
                </c:pt>
                <c:pt idx="10453">
                  <c:v>0</c:v>
                </c:pt>
                <c:pt idx="10454">
                  <c:v>0</c:v>
                </c:pt>
                <c:pt idx="10455">
                  <c:v>0</c:v>
                </c:pt>
                <c:pt idx="10456">
                  <c:v>0</c:v>
                </c:pt>
                <c:pt idx="10457">
                  <c:v>0</c:v>
                </c:pt>
                <c:pt idx="10458">
                  <c:v>0</c:v>
                </c:pt>
                <c:pt idx="10459">
                  <c:v>0</c:v>
                </c:pt>
                <c:pt idx="10460">
                  <c:v>0</c:v>
                </c:pt>
                <c:pt idx="10461">
                  <c:v>0</c:v>
                </c:pt>
                <c:pt idx="10462">
                  <c:v>0</c:v>
                </c:pt>
                <c:pt idx="10463">
                  <c:v>0</c:v>
                </c:pt>
                <c:pt idx="10464">
                  <c:v>0</c:v>
                </c:pt>
                <c:pt idx="10465">
                  <c:v>0</c:v>
                </c:pt>
                <c:pt idx="10466">
                  <c:v>0</c:v>
                </c:pt>
                <c:pt idx="10467">
                  <c:v>0</c:v>
                </c:pt>
                <c:pt idx="10468">
                  <c:v>0</c:v>
                </c:pt>
                <c:pt idx="10469">
                  <c:v>0</c:v>
                </c:pt>
                <c:pt idx="10470">
                  <c:v>0</c:v>
                </c:pt>
                <c:pt idx="10471">
                  <c:v>0</c:v>
                </c:pt>
                <c:pt idx="10472">
                  <c:v>0</c:v>
                </c:pt>
                <c:pt idx="10473">
                  <c:v>0</c:v>
                </c:pt>
                <c:pt idx="10474">
                  <c:v>0</c:v>
                </c:pt>
                <c:pt idx="10475">
                  <c:v>0</c:v>
                </c:pt>
                <c:pt idx="10476">
                  <c:v>0</c:v>
                </c:pt>
                <c:pt idx="10477">
                  <c:v>0</c:v>
                </c:pt>
                <c:pt idx="10478">
                  <c:v>0</c:v>
                </c:pt>
                <c:pt idx="10479">
                  <c:v>0</c:v>
                </c:pt>
                <c:pt idx="10480">
                  <c:v>0</c:v>
                </c:pt>
                <c:pt idx="10481">
                  <c:v>0</c:v>
                </c:pt>
                <c:pt idx="10482">
                  <c:v>0</c:v>
                </c:pt>
                <c:pt idx="10483">
                  <c:v>0</c:v>
                </c:pt>
                <c:pt idx="10484">
                  <c:v>0</c:v>
                </c:pt>
                <c:pt idx="10485">
                  <c:v>0</c:v>
                </c:pt>
                <c:pt idx="10486">
                  <c:v>0</c:v>
                </c:pt>
                <c:pt idx="10487">
                  <c:v>0</c:v>
                </c:pt>
                <c:pt idx="10488">
                  <c:v>0</c:v>
                </c:pt>
                <c:pt idx="10489">
                  <c:v>0</c:v>
                </c:pt>
                <c:pt idx="10490">
                  <c:v>0</c:v>
                </c:pt>
                <c:pt idx="10491">
                  <c:v>0</c:v>
                </c:pt>
                <c:pt idx="10492">
                  <c:v>0</c:v>
                </c:pt>
                <c:pt idx="10493">
                  <c:v>0</c:v>
                </c:pt>
                <c:pt idx="10494">
                  <c:v>0</c:v>
                </c:pt>
                <c:pt idx="10495">
                  <c:v>0</c:v>
                </c:pt>
                <c:pt idx="10496">
                  <c:v>0</c:v>
                </c:pt>
                <c:pt idx="10497">
                  <c:v>0</c:v>
                </c:pt>
                <c:pt idx="10498">
                  <c:v>0</c:v>
                </c:pt>
                <c:pt idx="10499">
                  <c:v>0</c:v>
                </c:pt>
                <c:pt idx="10500">
                  <c:v>0</c:v>
                </c:pt>
                <c:pt idx="10501">
                  <c:v>0</c:v>
                </c:pt>
                <c:pt idx="10502">
                  <c:v>0</c:v>
                </c:pt>
                <c:pt idx="10503">
                  <c:v>0</c:v>
                </c:pt>
                <c:pt idx="10504">
                  <c:v>0</c:v>
                </c:pt>
                <c:pt idx="10505">
                  <c:v>0</c:v>
                </c:pt>
                <c:pt idx="10506">
                  <c:v>0</c:v>
                </c:pt>
                <c:pt idx="10507">
                  <c:v>0</c:v>
                </c:pt>
                <c:pt idx="10508">
                  <c:v>0</c:v>
                </c:pt>
                <c:pt idx="10509">
                  <c:v>0</c:v>
                </c:pt>
                <c:pt idx="10510">
                  <c:v>0</c:v>
                </c:pt>
                <c:pt idx="10511">
                  <c:v>0</c:v>
                </c:pt>
                <c:pt idx="10512">
                  <c:v>0</c:v>
                </c:pt>
                <c:pt idx="10513">
                  <c:v>0</c:v>
                </c:pt>
                <c:pt idx="10514">
                  <c:v>0</c:v>
                </c:pt>
                <c:pt idx="10515">
                  <c:v>0</c:v>
                </c:pt>
                <c:pt idx="10516">
                  <c:v>0</c:v>
                </c:pt>
                <c:pt idx="10517">
                  <c:v>0</c:v>
                </c:pt>
                <c:pt idx="10518">
                  <c:v>0</c:v>
                </c:pt>
                <c:pt idx="10519">
                  <c:v>0</c:v>
                </c:pt>
                <c:pt idx="10520">
                  <c:v>0</c:v>
                </c:pt>
                <c:pt idx="10521">
                  <c:v>0</c:v>
                </c:pt>
                <c:pt idx="10522">
                  <c:v>0</c:v>
                </c:pt>
                <c:pt idx="10523">
                  <c:v>0</c:v>
                </c:pt>
                <c:pt idx="10524">
                  <c:v>0</c:v>
                </c:pt>
                <c:pt idx="10525">
                  <c:v>0</c:v>
                </c:pt>
                <c:pt idx="10526">
                  <c:v>0</c:v>
                </c:pt>
                <c:pt idx="10527">
                  <c:v>0</c:v>
                </c:pt>
                <c:pt idx="10528">
                  <c:v>0</c:v>
                </c:pt>
                <c:pt idx="10529">
                  <c:v>0</c:v>
                </c:pt>
                <c:pt idx="10530">
                  <c:v>0</c:v>
                </c:pt>
                <c:pt idx="10531">
                  <c:v>0</c:v>
                </c:pt>
                <c:pt idx="10532">
                  <c:v>0</c:v>
                </c:pt>
                <c:pt idx="10533">
                  <c:v>0</c:v>
                </c:pt>
                <c:pt idx="10534">
                  <c:v>0</c:v>
                </c:pt>
                <c:pt idx="10535">
                  <c:v>0</c:v>
                </c:pt>
                <c:pt idx="10536">
                  <c:v>0</c:v>
                </c:pt>
                <c:pt idx="10537">
                  <c:v>0</c:v>
                </c:pt>
                <c:pt idx="10538">
                  <c:v>0</c:v>
                </c:pt>
                <c:pt idx="10539">
                  <c:v>0</c:v>
                </c:pt>
                <c:pt idx="10540">
                  <c:v>0</c:v>
                </c:pt>
                <c:pt idx="10541">
                  <c:v>0</c:v>
                </c:pt>
                <c:pt idx="10542">
                  <c:v>0</c:v>
                </c:pt>
                <c:pt idx="10543">
                  <c:v>0</c:v>
                </c:pt>
                <c:pt idx="10544">
                  <c:v>0</c:v>
                </c:pt>
                <c:pt idx="10545">
                  <c:v>0</c:v>
                </c:pt>
                <c:pt idx="10546">
                  <c:v>0</c:v>
                </c:pt>
                <c:pt idx="10547">
                  <c:v>0</c:v>
                </c:pt>
                <c:pt idx="10548">
                  <c:v>0</c:v>
                </c:pt>
                <c:pt idx="10549">
                  <c:v>0</c:v>
                </c:pt>
                <c:pt idx="10550">
                  <c:v>0</c:v>
                </c:pt>
                <c:pt idx="10551">
                  <c:v>0</c:v>
                </c:pt>
                <c:pt idx="10552">
                  <c:v>0</c:v>
                </c:pt>
                <c:pt idx="10553">
                  <c:v>0</c:v>
                </c:pt>
                <c:pt idx="10554">
                  <c:v>0</c:v>
                </c:pt>
                <c:pt idx="10555">
                  <c:v>0</c:v>
                </c:pt>
                <c:pt idx="10556">
                  <c:v>0</c:v>
                </c:pt>
                <c:pt idx="10557">
                  <c:v>0</c:v>
                </c:pt>
                <c:pt idx="10558">
                  <c:v>0</c:v>
                </c:pt>
                <c:pt idx="10559">
                  <c:v>0</c:v>
                </c:pt>
                <c:pt idx="10560">
                  <c:v>0</c:v>
                </c:pt>
                <c:pt idx="10561">
                  <c:v>0</c:v>
                </c:pt>
                <c:pt idx="10562">
                  <c:v>0</c:v>
                </c:pt>
                <c:pt idx="10563">
                  <c:v>0</c:v>
                </c:pt>
                <c:pt idx="10564">
                  <c:v>0</c:v>
                </c:pt>
                <c:pt idx="10565">
                  <c:v>0</c:v>
                </c:pt>
                <c:pt idx="10566">
                  <c:v>0</c:v>
                </c:pt>
                <c:pt idx="10567">
                  <c:v>0</c:v>
                </c:pt>
                <c:pt idx="10568">
                  <c:v>0</c:v>
                </c:pt>
                <c:pt idx="10569">
                  <c:v>0</c:v>
                </c:pt>
                <c:pt idx="10570">
                  <c:v>0</c:v>
                </c:pt>
                <c:pt idx="10571">
                  <c:v>0</c:v>
                </c:pt>
                <c:pt idx="10572">
                  <c:v>0</c:v>
                </c:pt>
                <c:pt idx="10573">
                  <c:v>0</c:v>
                </c:pt>
                <c:pt idx="10574">
                  <c:v>0</c:v>
                </c:pt>
                <c:pt idx="10575">
                  <c:v>0</c:v>
                </c:pt>
                <c:pt idx="10576">
                  <c:v>0</c:v>
                </c:pt>
                <c:pt idx="10577">
                  <c:v>0</c:v>
                </c:pt>
                <c:pt idx="10578">
                  <c:v>0</c:v>
                </c:pt>
                <c:pt idx="10579">
                  <c:v>0</c:v>
                </c:pt>
                <c:pt idx="10580">
                  <c:v>0</c:v>
                </c:pt>
                <c:pt idx="10581">
                  <c:v>0</c:v>
                </c:pt>
                <c:pt idx="10582">
                  <c:v>0</c:v>
                </c:pt>
                <c:pt idx="10583">
                  <c:v>0</c:v>
                </c:pt>
                <c:pt idx="10584">
                  <c:v>0</c:v>
                </c:pt>
                <c:pt idx="10585">
                  <c:v>0</c:v>
                </c:pt>
                <c:pt idx="10586">
                  <c:v>0</c:v>
                </c:pt>
                <c:pt idx="10587">
                  <c:v>0</c:v>
                </c:pt>
                <c:pt idx="10588">
                  <c:v>0</c:v>
                </c:pt>
                <c:pt idx="10589">
                  <c:v>0</c:v>
                </c:pt>
                <c:pt idx="10590">
                  <c:v>0</c:v>
                </c:pt>
                <c:pt idx="10591">
                  <c:v>0</c:v>
                </c:pt>
                <c:pt idx="10592">
                  <c:v>0</c:v>
                </c:pt>
                <c:pt idx="10593">
                  <c:v>0</c:v>
                </c:pt>
                <c:pt idx="10594">
                  <c:v>0</c:v>
                </c:pt>
                <c:pt idx="10595">
                  <c:v>0</c:v>
                </c:pt>
                <c:pt idx="10596">
                  <c:v>0</c:v>
                </c:pt>
                <c:pt idx="10597">
                  <c:v>0</c:v>
                </c:pt>
                <c:pt idx="10598">
                  <c:v>0</c:v>
                </c:pt>
                <c:pt idx="10599">
                  <c:v>0</c:v>
                </c:pt>
                <c:pt idx="10600">
                  <c:v>0</c:v>
                </c:pt>
                <c:pt idx="10601">
                  <c:v>0</c:v>
                </c:pt>
                <c:pt idx="10602">
                  <c:v>0</c:v>
                </c:pt>
                <c:pt idx="10603">
                  <c:v>0</c:v>
                </c:pt>
                <c:pt idx="10604">
                  <c:v>0</c:v>
                </c:pt>
                <c:pt idx="10605">
                  <c:v>0</c:v>
                </c:pt>
                <c:pt idx="10606">
                  <c:v>0</c:v>
                </c:pt>
                <c:pt idx="10607">
                  <c:v>0</c:v>
                </c:pt>
                <c:pt idx="10608">
                  <c:v>0</c:v>
                </c:pt>
                <c:pt idx="10609">
                  <c:v>0</c:v>
                </c:pt>
                <c:pt idx="10610">
                  <c:v>0</c:v>
                </c:pt>
                <c:pt idx="10611">
                  <c:v>0</c:v>
                </c:pt>
                <c:pt idx="10612">
                  <c:v>0</c:v>
                </c:pt>
                <c:pt idx="10613">
                  <c:v>0</c:v>
                </c:pt>
                <c:pt idx="10614">
                  <c:v>0</c:v>
                </c:pt>
                <c:pt idx="10615">
                  <c:v>0</c:v>
                </c:pt>
                <c:pt idx="10616">
                  <c:v>0</c:v>
                </c:pt>
                <c:pt idx="10617">
                  <c:v>0</c:v>
                </c:pt>
                <c:pt idx="10618">
                  <c:v>0</c:v>
                </c:pt>
                <c:pt idx="10619">
                  <c:v>0</c:v>
                </c:pt>
                <c:pt idx="10620">
                  <c:v>0</c:v>
                </c:pt>
                <c:pt idx="10621">
                  <c:v>0</c:v>
                </c:pt>
                <c:pt idx="10622">
                  <c:v>0</c:v>
                </c:pt>
                <c:pt idx="10623">
                  <c:v>0</c:v>
                </c:pt>
                <c:pt idx="10624">
                  <c:v>0</c:v>
                </c:pt>
                <c:pt idx="10625">
                  <c:v>0</c:v>
                </c:pt>
                <c:pt idx="10626">
                  <c:v>0</c:v>
                </c:pt>
                <c:pt idx="10627">
                  <c:v>0</c:v>
                </c:pt>
                <c:pt idx="10628">
                  <c:v>0</c:v>
                </c:pt>
                <c:pt idx="10629">
                  <c:v>0</c:v>
                </c:pt>
                <c:pt idx="10630">
                  <c:v>0</c:v>
                </c:pt>
                <c:pt idx="10631">
                  <c:v>0</c:v>
                </c:pt>
                <c:pt idx="10632">
                  <c:v>0</c:v>
                </c:pt>
                <c:pt idx="10633">
                  <c:v>0</c:v>
                </c:pt>
                <c:pt idx="10634">
                  <c:v>0</c:v>
                </c:pt>
                <c:pt idx="10635">
                  <c:v>0</c:v>
                </c:pt>
                <c:pt idx="10636">
                  <c:v>0</c:v>
                </c:pt>
                <c:pt idx="10637">
                  <c:v>0</c:v>
                </c:pt>
                <c:pt idx="10638">
                  <c:v>0</c:v>
                </c:pt>
                <c:pt idx="10639">
                  <c:v>0</c:v>
                </c:pt>
                <c:pt idx="10640">
                  <c:v>0</c:v>
                </c:pt>
                <c:pt idx="10641">
                  <c:v>0</c:v>
                </c:pt>
                <c:pt idx="10642">
                  <c:v>0</c:v>
                </c:pt>
                <c:pt idx="10643">
                  <c:v>0</c:v>
                </c:pt>
                <c:pt idx="10644">
                  <c:v>0</c:v>
                </c:pt>
                <c:pt idx="10645">
                  <c:v>0</c:v>
                </c:pt>
                <c:pt idx="10646">
                  <c:v>0</c:v>
                </c:pt>
                <c:pt idx="10647">
                  <c:v>0</c:v>
                </c:pt>
                <c:pt idx="10648">
                  <c:v>0</c:v>
                </c:pt>
                <c:pt idx="10649">
                  <c:v>0</c:v>
                </c:pt>
                <c:pt idx="10650">
                  <c:v>0</c:v>
                </c:pt>
                <c:pt idx="10651">
                  <c:v>0</c:v>
                </c:pt>
                <c:pt idx="10652">
                  <c:v>0</c:v>
                </c:pt>
                <c:pt idx="10653">
                  <c:v>0</c:v>
                </c:pt>
                <c:pt idx="10654">
                  <c:v>0</c:v>
                </c:pt>
                <c:pt idx="10655">
                  <c:v>0</c:v>
                </c:pt>
                <c:pt idx="10656">
                  <c:v>0</c:v>
                </c:pt>
                <c:pt idx="10657">
                  <c:v>0</c:v>
                </c:pt>
                <c:pt idx="10658">
                  <c:v>0</c:v>
                </c:pt>
                <c:pt idx="10659">
                  <c:v>0</c:v>
                </c:pt>
                <c:pt idx="10660">
                  <c:v>0</c:v>
                </c:pt>
                <c:pt idx="10661">
                  <c:v>0</c:v>
                </c:pt>
                <c:pt idx="10662">
                  <c:v>0</c:v>
                </c:pt>
                <c:pt idx="10663">
                  <c:v>0</c:v>
                </c:pt>
                <c:pt idx="10664">
                  <c:v>0</c:v>
                </c:pt>
                <c:pt idx="10665">
                  <c:v>0</c:v>
                </c:pt>
                <c:pt idx="10666">
                  <c:v>0</c:v>
                </c:pt>
                <c:pt idx="10667">
                  <c:v>0</c:v>
                </c:pt>
                <c:pt idx="10668">
                  <c:v>0</c:v>
                </c:pt>
                <c:pt idx="10669">
                  <c:v>0</c:v>
                </c:pt>
                <c:pt idx="10670">
                  <c:v>0</c:v>
                </c:pt>
                <c:pt idx="10671">
                  <c:v>0</c:v>
                </c:pt>
                <c:pt idx="10672">
                  <c:v>0</c:v>
                </c:pt>
                <c:pt idx="10673">
                  <c:v>0</c:v>
                </c:pt>
                <c:pt idx="10674">
                  <c:v>0</c:v>
                </c:pt>
                <c:pt idx="10675">
                  <c:v>0</c:v>
                </c:pt>
                <c:pt idx="10676">
                  <c:v>0</c:v>
                </c:pt>
                <c:pt idx="10677">
                  <c:v>0</c:v>
                </c:pt>
                <c:pt idx="10678">
                  <c:v>0</c:v>
                </c:pt>
                <c:pt idx="10679">
                  <c:v>0</c:v>
                </c:pt>
                <c:pt idx="10680">
                  <c:v>0</c:v>
                </c:pt>
                <c:pt idx="10681">
                  <c:v>0</c:v>
                </c:pt>
                <c:pt idx="10682">
                  <c:v>0</c:v>
                </c:pt>
                <c:pt idx="10683">
                  <c:v>0</c:v>
                </c:pt>
                <c:pt idx="10684">
                  <c:v>0</c:v>
                </c:pt>
                <c:pt idx="10685">
                  <c:v>0</c:v>
                </c:pt>
                <c:pt idx="10686">
                  <c:v>0</c:v>
                </c:pt>
                <c:pt idx="10687">
                  <c:v>0</c:v>
                </c:pt>
                <c:pt idx="10688">
                  <c:v>0</c:v>
                </c:pt>
                <c:pt idx="10689">
                  <c:v>0</c:v>
                </c:pt>
                <c:pt idx="10690">
                  <c:v>0</c:v>
                </c:pt>
                <c:pt idx="10691">
                  <c:v>0</c:v>
                </c:pt>
                <c:pt idx="10692">
                  <c:v>0</c:v>
                </c:pt>
                <c:pt idx="10693">
                  <c:v>0</c:v>
                </c:pt>
                <c:pt idx="10694">
                  <c:v>0</c:v>
                </c:pt>
                <c:pt idx="10695">
                  <c:v>0</c:v>
                </c:pt>
                <c:pt idx="10696">
                  <c:v>0</c:v>
                </c:pt>
                <c:pt idx="10697">
                  <c:v>0</c:v>
                </c:pt>
                <c:pt idx="10698">
                  <c:v>0</c:v>
                </c:pt>
                <c:pt idx="10699">
                  <c:v>0</c:v>
                </c:pt>
                <c:pt idx="10700">
                  <c:v>0</c:v>
                </c:pt>
                <c:pt idx="10701">
                  <c:v>0</c:v>
                </c:pt>
                <c:pt idx="10702">
                  <c:v>0</c:v>
                </c:pt>
                <c:pt idx="10703">
                  <c:v>0</c:v>
                </c:pt>
                <c:pt idx="10704">
                  <c:v>0</c:v>
                </c:pt>
                <c:pt idx="10705">
                  <c:v>0</c:v>
                </c:pt>
                <c:pt idx="10706">
                  <c:v>0</c:v>
                </c:pt>
                <c:pt idx="10707">
                  <c:v>0</c:v>
                </c:pt>
                <c:pt idx="10708">
                  <c:v>0</c:v>
                </c:pt>
                <c:pt idx="10709">
                  <c:v>0</c:v>
                </c:pt>
                <c:pt idx="10710">
                  <c:v>0</c:v>
                </c:pt>
                <c:pt idx="10711">
                  <c:v>0</c:v>
                </c:pt>
                <c:pt idx="10712">
                  <c:v>0</c:v>
                </c:pt>
                <c:pt idx="10713">
                  <c:v>0</c:v>
                </c:pt>
                <c:pt idx="10714">
                  <c:v>0</c:v>
                </c:pt>
                <c:pt idx="10715">
                  <c:v>0</c:v>
                </c:pt>
                <c:pt idx="10716">
                  <c:v>0</c:v>
                </c:pt>
                <c:pt idx="10717">
                  <c:v>0</c:v>
                </c:pt>
                <c:pt idx="10718">
                  <c:v>0</c:v>
                </c:pt>
                <c:pt idx="10719">
                  <c:v>0</c:v>
                </c:pt>
                <c:pt idx="10720">
                  <c:v>0</c:v>
                </c:pt>
                <c:pt idx="10721">
                  <c:v>0</c:v>
                </c:pt>
                <c:pt idx="10722">
                  <c:v>0</c:v>
                </c:pt>
                <c:pt idx="10723">
                  <c:v>0</c:v>
                </c:pt>
                <c:pt idx="10724">
                  <c:v>0</c:v>
                </c:pt>
                <c:pt idx="10725">
                  <c:v>0</c:v>
                </c:pt>
                <c:pt idx="10726">
                  <c:v>0</c:v>
                </c:pt>
                <c:pt idx="10727">
                  <c:v>0</c:v>
                </c:pt>
                <c:pt idx="10728">
                  <c:v>0</c:v>
                </c:pt>
                <c:pt idx="10729">
                  <c:v>0</c:v>
                </c:pt>
                <c:pt idx="10730">
                  <c:v>0</c:v>
                </c:pt>
                <c:pt idx="10731">
                  <c:v>0</c:v>
                </c:pt>
                <c:pt idx="10732">
                  <c:v>0</c:v>
                </c:pt>
                <c:pt idx="10733">
                  <c:v>0</c:v>
                </c:pt>
                <c:pt idx="10734">
                  <c:v>0</c:v>
                </c:pt>
                <c:pt idx="10735">
                  <c:v>0</c:v>
                </c:pt>
                <c:pt idx="10736">
                  <c:v>0</c:v>
                </c:pt>
                <c:pt idx="10737">
                  <c:v>0</c:v>
                </c:pt>
                <c:pt idx="10738">
                  <c:v>0</c:v>
                </c:pt>
                <c:pt idx="10739">
                  <c:v>0</c:v>
                </c:pt>
                <c:pt idx="10740">
                  <c:v>0</c:v>
                </c:pt>
                <c:pt idx="10741">
                  <c:v>0</c:v>
                </c:pt>
                <c:pt idx="10742">
                  <c:v>0</c:v>
                </c:pt>
                <c:pt idx="10743">
                  <c:v>0</c:v>
                </c:pt>
                <c:pt idx="10744">
                  <c:v>0</c:v>
                </c:pt>
                <c:pt idx="10745">
                  <c:v>0</c:v>
                </c:pt>
                <c:pt idx="10746">
                  <c:v>0</c:v>
                </c:pt>
                <c:pt idx="10747">
                  <c:v>0</c:v>
                </c:pt>
                <c:pt idx="10748">
                  <c:v>0</c:v>
                </c:pt>
                <c:pt idx="10749">
                  <c:v>0</c:v>
                </c:pt>
                <c:pt idx="10750">
                  <c:v>0</c:v>
                </c:pt>
                <c:pt idx="10751">
                  <c:v>0</c:v>
                </c:pt>
                <c:pt idx="10752">
                  <c:v>0</c:v>
                </c:pt>
                <c:pt idx="10753">
                  <c:v>0</c:v>
                </c:pt>
                <c:pt idx="10754">
                  <c:v>0</c:v>
                </c:pt>
                <c:pt idx="10755">
                  <c:v>0</c:v>
                </c:pt>
                <c:pt idx="10756">
                  <c:v>0</c:v>
                </c:pt>
                <c:pt idx="10757">
                  <c:v>0</c:v>
                </c:pt>
                <c:pt idx="10758">
                  <c:v>0</c:v>
                </c:pt>
                <c:pt idx="10759">
                  <c:v>0</c:v>
                </c:pt>
                <c:pt idx="10760">
                  <c:v>0</c:v>
                </c:pt>
                <c:pt idx="10761">
                  <c:v>0</c:v>
                </c:pt>
                <c:pt idx="10762">
                  <c:v>0</c:v>
                </c:pt>
                <c:pt idx="10763">
                  <c:v>0</c:v>
                </c:pt>
                <c:pt idx="10764">
                  <c:v>0</c:v>
                </c:pt>
                <c:pt idx="10765">
                  <c:v>0</c:v>
                </c:pt>
                <c:pt idx="10766">
                  <c:v>0</c:v>
                </c:pt>
                <c:pt idx="10767">
                  <c:v>0</c:v>
                </c:pt>
                <c:pt idx="10768">
                  <c:v>0</c:v>
                </c:pt>
                <c:pt idx="10769">
                  <c:v>0</c:v>
                </c:pt>
                <c:pt idx="10770">
                  <c:v>0</c:v>
                </c:pt>
                <c:pt idx="10771">
                  <c:v>0</c:v>
                </c:pt>
                <c:pt idx="10772">
                  <c:v>0</c:v>
                </c:pt>
                <c:pt idx="10773">
                  <c:v>0</c:v>
                </c:pt>
                <c:pt idx="10774">
                  <c:v>0</c:v>
                </c:pt>
                <c:pt idx="10775">
                  <c:v>0</c:v>
                </c:pt>
                <c:pt idx="10776">
                  <c:v>0</c:v>
                </c:pt>
                <c:pt idx="10777">
                  <c:v>0</c:v>
                </c:pt>
                <c:pt idx="10778">
                  <c:v>0</c:v>
                </c:pt>
                <c:pt idx="10779">
                  <c:v>0</c:v>
                </c:pt>
                <c:pt idx="10780">
                  <c:v>0</c:v>
                </c:pt>
                <c:pt idx="10781">
                  <c:v>0</c:v>
                </c:pt>
                <c:pt idx="10782">
                  <c:v>0</c:v>
                </c:pt>
                <c:pt idx="10783">
                  <c:v>0</c:v>
                </c:pt>
                <c:pt idx="10784">
                  <c:v>0</c:v>
                </c:pt>
                <c:pt idx="10785">
                  <c:v>0</c:v>
                </c:pt>
                <c:pt idx="10786">
                  <c:v>0</c:v>
                </c:pt>
                <c:pt idx="10787">
                  <c:v>0</c:v>
                </c:pt>
                <c:pt idx="10788">
                  <c:v>0</c:v>
                </c:pt>
                <c:pt idx="10789">
                  <c:v>0</c:v>
                </c:pt>
                <c:pt idx="10790">
                  <c:v>0</c:v>
                </c:pt>
                <c:pt idx="10791">
                  <c:v>0</c:v>
                </c:pt>
                <c:pt idx="10792">
                  <c:v>0</c:v>
                </c:pt>
                <c:pt idx="10793">
                  <c:v>0</c:v>
                </c:pt>
                <c:pt idx="10794">
                  <c:v>0</c:v>
                </c:pt>
                <c:pt idx="10795">
                  <c:v>0</c:v>
                </c:pt>
                <c:pt idx="10796">
                  <c:v>0</c:v>
                </c:pt>
                <c:pt idx="10797">
                  <c:v>0</c:v>
                </c:pt>
                <c:pt idx="10798">
                  <c:v>0</c:v>
                </c:pt>
                <c:pt idx="10799">
                  <c:v>0</c:v>
                </c:pt>
                <c:pt idx="10800">
                  <c:v>0</c:v>
                </c:pt>
                <c:pt idx="10801">
                  <c:v>0</c:v>
                </c:pt>
                <c:pt idx="10802">
                  <c:v>0</c:v>
                </c:pt>
                <c:pt idx="10803">
                  <c:v>0</c:v>
                </c:pt>
                <c:pt idx="10804">
                  <c:v>0</c:v>
                </c:pt>
                <c:pt idx="10805">
                  <c:v>0</c:v>
                </c:pt>
                <c:pt idx="10806">
                  <c:v>0</c:v>
                </c:pt>
                <c:pt idx="10807">
                  <c:v>0</c:v>
                </c:pt>
                <c:pt idx="10808">
                  <c:v>0</c:v>
                </c:pt>
                <c:pt idx="10809">
                  <c:v>0</c:v>
                </c:pt>
                <c:pt idx="10810">
                  <c:v>0</c:v>
                </c:pt>
                <c:pt idx="10811">
                  <c:v>0</c:v>
                </c:pt>
                <c:pt idx="10812">
                  <c:v>0</c:v>
                </c:pt>
                <c:pt idx="10813">
                  <c:v>0</c:v>
                </c:pt>
                <c:pt idx="10814">
                  <c:v>0</c:v>
                </c:pt>
                <c:pt idx="10815">
                  <c:v>0</c:v>
                </c:pt>
                <c:pt idx="10816">
                  <c:v>0</c:v>
                </c:pt>
                <c:pt idx="10817">
                  <c:v>0</c:v>
                </c:pt>
                <c:pt idx="10818">
                  <c:v>0</c:v>
                </c:pt>
                <c:pt idx="10819">
                  <c:v>0</c:v>
                </c:pt>
                <c:pt idx="10820">
                  <c:v>0</c:v>
                </c:pt>
                <c:pt idx="10821">
                  <c:v>0</c:v>
                </c:pt>
                <c:pt idx="10822">
                  <c:v>0</c:v>
                </c:pt>
                <c:pt idx="10823">
                  <c:v>0</c:v>
                </c:pt>
                <c:pt idx="10824">
                  <c:v>0</c:v>
                </c:pt>
                <c:pt idx="10825">
                  <c:v>0</c:v>
                </c:pt>
                <c:pt idx="10826">
                  <c:v>0</c:v>
                </c:pt>
                <c:pt idx="10827">
                  <c:v>0</c:v>
                </c:pt>
                <c:pt idx="10828">
                  <c:v>0</c:v>
                </c:pt>
                <c:pt idx="10829">
                  <c:v>0</c:v>
                </c:pt>
                <c:pt idx="10830">
                  <c:v>0</c:v>
                </c:pt>
                <c:pt idx="10831">
                  <c:v>0</c:v>
                </c:pt>
                <c:pt idx="10832">
                  <c:v>0</c:v>
                </c:pt>
                <c:pt idx="10833">
                  <c:v>0</c:v>
                </c:pt>
                <c:pt idx="10834">
                  <c:v>0</c:v>
                </c:pt>
                <c:pt idx="10835">
                  <c:v>0</c:v>
                </c:pt>
                <c:pt idx="10836">
                  <c:v>0</c:v>
                </c:pt>
                <c:pt idx="10837">
                  <c:v>0</c:v>
                </c:pt>
                <c:pt idx="10838">
                  <c:v>0</c:v>
                </c:pt>
                <c:pt idx="10839">
                  <c:v>0</c:v>
                </c:pt>
                <c:pt idx="10840">
                  <c:v>0</c:v>
                </c:pt>
                <c:pt idx="10841">
                  <c:v>0</c:v>
                </c:pt>
                <c:pt idx="10842">
                  <c:v>0</c:v>
                </c:pt>
                <c:pt idx="10843">
                  <c:v>0</c:v>
                </c:pt>
                <c:pt idx="10844">
                  <c:v>0</c:v>
                </c:pt>
                <c:pt idx="10845">
                  <c:v>0</c:v>
                </c:pt>
                <c:pt idx="10846">
                  <c:v>0</c:v>
                </c:pt>
                <c:pt idx="10847">
                  <c:v>0</c:v>
                </c:pt>
                <c:pt idx="10848">
                  <c:v>0</c:v>
                </c:pt>
                <c:pt idx="10849">
                  <c:v>0</c:v>
                </c:pt>
                <c:pt idx="10850">
                  <c:v>0</c:v>
                </c:pt>
                <c:pt idx="10851">
                  <c:v>0</c:v>
                </c:pt>
                <c:pt idx="10852">
                  <c:v>0</c:v>
                </c:pt>
                <c:pt idx="10853">
                  <c:v>0</c:v>
                </c:pt>
                <c:pt idx="10854">
                  <c:v>0</c:v>
                </c:pt>
                <c:pt idx="10855">
                  <c:v>0</c:v>
                </c:pt>
                <c:pt idx="10856">
                  <c:v>0</c:v>
                </c:pt>
                <c:pt idx="10857">
                  <c:v>0</c:v>
                </c:pt>
                <c:pt idx="10858">
                  <c:v>0</c:v>
                </c:pt>
                <c:pt idx="10859">
                  <c:v>0</c:v>
                </c:pt>
                <c:pt idx="10860">
                  <c:v>0</c:v>
                </c:pt>
                <c:pt idx="10861">
                  <c:v>0</c:v>
                </c:pt>
                <c:pt idx="10862">
                  <c:v>0</c:v>
                </c:pt>
                <c:pt idx="10863">
                  <c:v>0</c:v>
                </c:pt>
                <c:pt idx="10864">
                  <c:v>0</c:v>
                </c:pt>
                <c:pt idx="10865">
                  <c:v>0</c:v>
                </c:pt>
                <c:pt idx="10866">
                  <c:v>0</c:v>
                </c:pt>
                <c:pt idx="10867">
                  <c:v>0</c:v>
                </c:pt>
                <c:pt idx="10868">
                  <c:v>0</c:v>
                </c:pt>
                <c:pt idx="10869">
                  <c:v>0</c:v>
                </c:pt>
                <c:pt idx="10870">
                  <c:v>0</c:v>
                </c:pt>
                <c:pt idx="10871">
                  <c:v>0</c:v>
                </c:pt>
                <c:pt idx="10872">
                  <c:v>0</c:v>
                </c:pt>
                <c:pt idx="10873">
                  <c:v>0</c:v>
                </c:pt>
                <c:pt idx="10874">
                  <c:v>0</c:v>
                </c:pt>
                <c:pt idx="10875">
                  <c:v>0</c:v>
                </c:pt>
                <c:pt idx="10876">
                  <c:v>0</c:v>
                </c:pt>
                <c:pt idx="10877">
                  <c:v>0</c:v>
                </c:pt>
                <c:pt idx="10878">
                  <c:v>0</c:v>
                </c:pt>
                <c:pt idx="10879">
                  <c:v>0</c:v>
                </c:pt>
                <c:pt idx="10880">
                  <c:v>0</c:v>
                </c:pt>
                <c:pt idx="10881">
                  <c:v>0</c:v>
                </c:pt>
                <c:pt idx="10882">
                  <c:v>0</c:v>
                </c:pt>
                <c:pt idx="10883">
                  <c:v>0</c:v>
                </c:pt>
                <c:pt idx="10884">
                  <c:v>0</c:v>
                </c:pt>
                <c:pt idx="10885">
                  <c:v>0</c:v>
                </c:pt>
                <c:pt idx="10886">
                  <c:v>0</c:v>
                </c:pt>
                <c:pt idx="10887">
                  <c:v>0</c:v>
                </c:pt>
                <c:pt idx="10888">
                  <c:v>0</c:v>
                </c:pt>
                <c:pt idx="10889">
                  <c:v>0</c:v>
                </c:pt>
                <c:pt idx="10890">
                  <c:v>0</c:v>
                </c:pt>
                <c:pt idx="10891">
                  <c:v>0</c:v>
                </c:pt>
                <c:pt idx="10892">
                  <c:v>0</c:v>
                </c:pt>
                <c:pt idx="10893">
                  <c:v>0</c:v>
                </c:pt>
                <c:pt idx="10894">
                  <c:v>0</c:v>
                </c:pt>
                <c:pt idx="10895">
                  <c:v>0</c:v>
                </c:pt>
                <c:pt idx="10896">
                  <c:v>0</c:v>
                </c:pt>
                <c:pt idx="10897">
                  <c:v>0</c:v>
                </c:pt>
                <c:pt idx="10898">
                  <c:v>0</c:v>
                </c:pt>
                <c:pt idx="10899">
                  <c:v>0</c:v>
                </c:pt>
                <c:pt idx="10900">
                  <c:v>0</c:v>
                </c:pt>
                <c:pt idx="10901">
                  <c:v>0</c:v>
                </c:pt>
                <c:pt idx="10902">
                  <c:v>0</c:v>
                </c:pt>
                <c:pt idx="10903">
                  <c:v>0</c:v>
                </c:pt>
                <c:pt idx="10904">
                  <c:v>0</c:v>
                </c:pt>
                <c:pt idx="10905">
                  <c:v>0</c:v>
                </c:pt>
                <c:pt idx="10906">
                  <c:v>0</c:v>
                </c:pt>
                <c:pt idx="10907">
                  <c:v>0</c:v>
                </c:pt>
                <c:pt idx="10908">
                  <c:v>0</c:v>
                </c:pt>
                <c:pt idx="10909">
                  <c:v>0</c:v>
                </c:pt>
                <c:pt idx="10910">
                  <c:v>0</c:v>
                </c:pt>
                <c:pt idx="10911">
                  <c:v>0</c:v>
                </c:pt>
                <c:pt idx="10912">
                  <c:v>0</c:v>
                </c:pt>
                <c:pt idx="10913">
                  <c:v>0</c:v>
                </c:pt>
                <c:pt idx="10914">
                  <c:v>0</c:v>
                </c:pt>
                <c:pt idx="10915">
                  <c:v>0</c:v>
                </c:pt>
                <c:pt idx="10916">
                  <c:v>0</c:v>
                </c:pt>
                <c:pt idx="10917">
                  <c:v>0</c:v>
                </c:pt>
                <c:pt idx="10918">
                  <c:v>0</c:v>
                </c:pt>
                <c:pt idx="10919">
                  <c:v>0</c:v>
                </c:pt>
                <c:pt idx="10920">
                  <c:v>0</c:v>
                </c:pt>
                <c:pt idx="10921">
                  <c:v>0</c:v>
                </c:pt>
                <c:pt idx="10922">
                  <c:v>0</c:v>
                </c:pt>
                <c:pt idx="10923">
                  <c:v>0</c:v>
                </c:pt>
                <c:pt idx="10924">
                  <c:v>0</c:v>
                </c:pt>
                <c:pt idx="10925">
                  <c:v>0</c:v>
                </c:pt>
                <c:pt idx="10926">
                  <c:v>0</c:v>
                </c:pt>
                <c:pt idx="10927">
                  <c:v>0</c:v>
                </c:pt>
                <c:pt idx="10928">
                  <c:v>0</c:v>
                </c:pt>
                <c:pt idx="10929">
                  <c:v>0</c:v>
                </c:pt>
                <c:pt idx="10930">
                  <c:v>0</c:v>
                </c:pt>
                <c:pt idx="10931">
                  <c:v>0</c:v>
                </c:pt>
                <c:pt idx="10932">
                  <c:v>0</c:v>
                </c:pt>
                <c:pt idx="10933">
                  <c:v>0</c:v>
                </c:pt>
                <c:pt idx="10934">
                  <c:v>0</c:v>
                </c:pt>
                <c:pt idx="10935">
                  <c:v>0</c:v>
                </c:pt>
                <c:pt idx="10936">
                  <c:v>0</c:v>
                </c:pt>
                <c:pt idx="10937">
                  <c:v>0</c:v>
                </c:pt>
                <c:pt idx="10938">
                  <c:v>0</c:v>
                </c:pt>
                <c:pt idx="10939">
                  <c:v>0</c:v>
                </c:pt>
                <c:pt idx="10940">
                  <c:v>0</c:v>
                </c:pt>
                <c:pt idx="10941">
                  <c:v>0</c:v>
                </c:pt>
                <c:pt idx="10942">
                  <c:v>0</c:v>
                </c:pt>
                <c:pt idx="10943">
                  <c:v>0</c:v>
                </c:pt>
                <c:pt idx="10944">
                  <c:v>0</c:v>
                </c:pt>
                <c:pt idx="10945">
                  <c:v>0</c:v>
                </c:pt>
                <c:pt idx="10946">
                  <c:v>0</c:v>
                </c:pt>
                <c:pt idx="10947">
                  <c:v>0</c:v>
                </c:pt>
                <c:pt idx="10948">
                  <c:v>0</c:v>
                </c:pt>
                <c:pt idx="10949">
                  <c:v>0</c:v>
                </c:pt>
                <c:pt idx="10950">
                  <c:v>0</c:v>
                </c:pt>
                <c:pt idx="10951">
                  <c:v>0</c:v>
                </c:pt>
                <c:pt idx="10952">
                  <c:v>0</c:v>
                </c:pt>
                <c:pt idx="10953">
                  <c:v>0</c:v>
                </c:pt>
                <c:pt idx="10954">
                  <c:v>0</c:v>
                </c:pt>
                <c:pt idx="10955">
                  <c:v>0</c:v>
                </c:pt>
                <c:pt idx="10956">
                  <c:v>0</c:v>
                </c:pt>
                <c:pt idx="10957">
                  <c:v>0</c:v>
                </c:pt>
                <c:pt idx="10958">
                  <c:v>0</c:v>
                </c:pt>
                <c:pt idx="10959">
                  <c:v>0</c:v>
                </c:pt>
                <c:pt idx="10960">
                  <c:v>0</c:v>
                </c:pt>
                <c:pt idx="10961">
                  <c:v>0</c:v>
                </c:pt>
                <c:pt idx="10962">
                  <c:v>0</c:v>
                </c:pt>
                <c:pt idx="10963">
                  <c:v>0</c:v>
                </c:pt>
                <c:pt idx="10964">
                  <c:v>0</c:v>
                </c:pt>
                <c:pt idx="10965">
                  <c:v>0</c:v>
                </c:pt>
                <c:pt idx="10966">
                  <c:v>0</c:v>
                </c:pt>
                <c:pt idx="10967">
                  <c:v>0</c:v>
                </c:pt>
                <c:pt idx="10968">
                  <c:v>0</c:v>
                </c:pt>
                <c:pt idx="10969">
                  <c:v>0</c:v>
                </c:pt>
                <c:pt idx="10970">
                  <c:v>0</c:v>
                </c:pt>
                <c:pt idx="10971">
                  <c:v>0</c:v>
                </c:pt>
                <c:pt idx="10972">
                  <c:v>0</c:v>
                </c:pt>
                <c:pt idx="10973">
                  <c:v>0</c:v>
                </c:pt>
                <c:pt idx="10974">
                  <c:v>0</c:v>
                </c:pt>
                <c:pt idx="10975">
                  <c:v>0</c:v>
                </c:pt>
                <c:pt idx="10976">
                  <c:v>0</c:v>
                </c:pt>
                <c:pt idx="10977">
                  <c:v>0</c:v>
                </c:pt>
                <c:pt idx="10978">
                  <c:v>0</c:v>
                </c:pt>
                <c:pt idx="10979">
                  <c:v>0</c:v>
                </c:pt>
                <c:pt idx="10980">
                  <c:v>0</c:v>
                </c:pt>
                <c:pt idx="10981">
                  <c:v>0</c:v>
                </c:pt>
                <c:pt idx="10982">
                  <c:v>0</c:v>
                </c:pt>
                <c:pt idx="10983">
                  <c:v>0</c:v>
                </c:pt>
                <c:pt idx="10984">
                  <c:v>0</c:v>
                </c:pt>
                <c:pt idx="10985">
                  <c:v>0</c:v>
                </c:pt>
                <c:pt idx="10986">
                  <c:v>0</c:v>
                </c:pt>
                <c:pt idx="10987">
                  <c:v>0</c:v>
                </c:pt>
                <c:pt idx="10988">
                  <c:v>0</c:v>
                </c:pt>
                <c:pt idx="10989">
                  <c:v>0</c:v>
                </c:pt>
                <c:pt idx="10990">
                  <c:v>0</c:v>
                </c:pt>
                <c:pt idx="10991">
                  <c:v>0</c:v>
                </c:pt>
                <c:pt idx="10992">
                  <c:v>0</c:v>
                </c:pt>
                <c:pt idx="10993">
                  <c:v>0</c:v>
                </c:pt>
                <c:pt idx="10994">
                  <c:v>0</c:v>
                </c:pt>
                <c:pt idx="10995">
                  <c:v>0</c:v>
                </c:pt>
                <c:pt idx="10996">
                  <c:v>0</c:v>
                </c:pt>
                <c:pt idx="10997">
                  <c:v>0</c:v>
                </c:pt>
                <c:pt idx="10998">
                  <c:v>0</c:v>
                </c:pt>
                <c:pt idx="10999">
                  <c:v>0</c:v>
                </c:pt>
                <c:pt idx="11000">
                  <c:v>0</c:v>
                </c:pt>
                <c:pt idx="11001">
                  <c:v>0</c:v>
                </c:pt>
                <c:pt idx="11002">
                  <c:v>0</c:v>
                </c:pt>
                <c:pt idx="11003">
                  <c:v>0</c:v>
                </c:pt>
                <c:pt idx="11004">
                  <c:v>0</c:v>
                </c:pt>
                <c:pt idx="11005">
                  <c:v>0</c:v>
                </c:pt>
                <c:pt idx="11006">
                  <c:v>0</c:v>
                </c:pt>
                <c:pt idx="11007">
                  <c:v>0</c:v>
                </c:pt>
                <c:pt idx="11008">
                  <c:v>0</c:v>
                </c:pt>
                <c:pt idx="11009">
                  <c:v>0</c:v>
                </c:pt>
                <c:pt idx="11010">
                  <c:v>0</c:v>
                </c:pt>
                <c:pt idx="11011">
                  <c:v>0</c:v>
                </c:pt>
                <c:pt idx="11012">
                  <c:v>0</c:v>
                </c:pt>
                <c:pt idx="11013">
                  <c:v>0</c:v>
                </c:pt>
                <c:pt idx="11014">
                  <c:v>0</c:v>
                </c:pt>
                <c:pt idx="11015">
                  <c:v>0</c:v>
                </c:pt>
                <c:pt idx="11016">
                  <c:v>0</c:v>
                </c:pt>
                <c:pt idx="11017">
                  <c:v>0</c:v>
                </c:pt>
                <c:pt idx="11018">
                  <c:v>0</c:v>
                </c:pt>
                <c:pt idx="11019">
                  <c:v>0</c:v>
                </c:pt>
                <c:pt idx="11020">
                  <c:v>0</c:v>
                </c:pt>
                <c:pt idx="11021">
                  <c:v>0</c:v>
                </c:pt>
                <c:pt idx="11022">
                  <c:v>0</c:v>
                </c:pt>
                <c:pt idx="11023">
                  <c:v>0</c:v>
                </c:pt>
                <c:pt idx="11024">
                  <c:v>0</c:v>
                </c:pt>
                <c:pt idx="11025">
                  <c:v>0</c:v>
                </c:pt>
                <c:pt idx="11026">
                  <c:v>0</c:v>
                </c:pt>
                <c:pt idx="11027">
                  <c:v>0</c:v>
                </c:pt>
                <c:pt idx="11028">
                  <c:v>0</c:v>
                </c:pt>
                <c:pt idx="11029">
                  <c:v>0</c:v>
                </c:pt>
                <c:pt idx="11030">
                  <c:v>0</c:v>
                </c:pt>
                <c:pt idx="11031">
                  <c:v>0</c:v>
                </c:pt>
                <c:pt idx="11032">
                  <c:v>0</c:v>
                </c:pt>
                <c:pt idx="11033">
                  <c:v>0</c:v>
                </c:pt>
                <c:pt idx="11034">
                  <c:v>0</c:v>
                </c:pt>
                <c:pt idx="11035">
                  <c:v>0</c:v>
                </c:pt>
                <c:pt idx="11036">
                  <c:v>0</c:v>
                </c:pt>
                <c:pt idx="11037">
                  <c:v>0</c:v>
                </c:pt>
                <c:pt idx="11038">
                  <c:v>0</c:v>
                </c:pt>
                <c:pt idx="11039">
                  <c:v>0</c:v>
                </c:pt>
                <c:pt idx="11040">
                  <c:v>0</c:v>
                </c:pt>
                <c:pt idx="11041">
                  <c:v>0</c:v>
                </c:pt>
                <c:pt idx="11042">
                  <c:v>0</c:v>
                </c:pt>
                <c:pt idx="11043">
                  <c:v>0</c:v>
                </c:pt>
                <c:pt idx="11044">
                  <c:v>0</c:v>
                </c:pt>
                <c:pt idx="11045">
                  <c:v>0</c:v>
                </c:pt>
                <c:pt idx="11046">
                  <c:v>0</c:v>
                </c:pt>
                <c:pt idx="11047">
                  <c:v>0</c:v>
                </c:pt>
                <c:pt idx="11048">
                  <c:v>0</c:v>
                </c:pt>
                <c:pt idx="11049">
                  <c:v>0</c:v>
                </c:pt>
                <c:pt idx="11050">
                  <c:v>0</c:v>
                </c:pt>
                <c:pt idx="11051">
                  <c:v>0</c:v>
                </c:pt>
                <c:pt idx="11052">
                  <c:v>0</c:v>
                </c:pt>
                <c:pt idx="11053">
                  <c:v>0</c:v>
                </c:pt>
                <c:pt idx="11054">
                  <c:v>0</c:v>
                </c:pt>
                <c:pt idx="11055">
                  <c:v>0</c:v>
                </c:pt>
                <c:pt idx="11056">
                  <c:v>0</c:v>
                </c:pt>
                <c:pt idx="11057">
                  <c:v>0</c:v>
                </c:pt>
                <c:pt idx="11058">
                  <c:v>0</c:v>
                </c:pt>
                <c:pt idx="11059">
                  <c:v>0</c:v>
                </c:pt>
                <c:pt idx="11060">
                  <c:v>0</c:v>
                </c:pt>
                <c:pt idx="11061">
                  <c:v>0</c:v>
                </c:pt>
                <c:pt idx="11062">
                  <c:v>0</c:v>
                </c:pt>
                <c:pt idx="11063">
                  <c:v>0</c:v>
                </c:pt>
                <c:pt idx="11064">
                  <c:v>0</c:v>
                </c:pt>
                <c:pt idx="11065">
                  <c:v>0</c:v>
                </c:pt>
                <c:pt idx="11066">
                  <c:v>0</c:v>
                </c:pt>
                <c:pt idx="11067">
                  <c:v>0</c:v>
                </c:pt>
                <c:pt idx="11068">
                  <c:v>0</c:v>
                </c:pt>
                <c:pt idx="11069">
                  <c:v>0</c:v>
                </c:pt>
                <c:pt idx="11070">
                  <c:v>0</c:v>
                </c:pt>
                <c:pt idx="11071">
                  <c:v>0</c:v>
                </c:pt>
                <c:pt idx="11072">
                  <c:v>0</c:v>
                </c:pt>
                <c:pt idx="11073">
                  <c:v>0</c:v>
                </c:pt>
                <c:pt idx="11074">
                  <c:v>0</c:v>
                </c:pt>
                <c:pt idx="11075">
                  <c:v>0</c:v>
                </c:pt>
                <c:pt idx="11076">
                  <c:v>0</c:v>
                </c:pt>
                <c:pt idx="11077">
                  <c:v>0</c:v>
                </c:pt>
                <c:pt idx="11078">
                  <c:v>0</c:v>
                </c:pt>
                <c:pt idx="11079">
                  <c:v>0</c:v>
                </c:pt>
                <c:pt idx="11080">
                  <c:v>0</c:v>
                </c:pt>
                <c:pt idx="11081">
                  <c:v>0</c:v>
                </c:pt>
                <c:pt idx="11082">
                  <c:v>0</c:v>
                </c:pt>
                <c:pt idx="11083">
                  <c:v>0</c:v>
                </c:pt>
                <c:pt idx="11084">
                  <c:v>0</c:v>
                </c:pt>
                <c:pt idx="11085">
                  <c:v>0</c:v>
                </c:pt>
                <c:pt idx="11086">
                  <c:v>0</c:v>
                </c:pt>
                <c:pt idx="11087">
                  <c:v>0</c:v>
                </c:pt>
                <c:pt idx="11088">
                  <c:v>0</c:v>
                </c:pt>
                <c:pt idx="11089">
                  <c:v>0</c:v>
                </c:pt>
                <c:pt idx="11090">
                  <c:v>0</c:v>
                </c:pt>
                <c:pt idx="11091">
                  <c:v>0</c:v>
                </c:pt>
                <c:pt idx="11092">
                  <c:v>0</c:v>
                </c:pt>
                <c:pt idx="11093">
                  <c:v>0</c:v>
                </c:pt>
                <c:pt idx="11094">
                  <c:v>0</c:v>
                </c:pt>
                <c:pt idx="11095">
                  <c:v>0</c:v>
                </c:pt>
                <c:pt idx="11096">
                  <c:v>0</c:v>
                </c:pt>
                <c:pt idx="11097">
                  <c:v>0</c:v>
                </c:pt>
                <c:pt idx="11098">
                  <c:v>0</c:v>
                </c:pt>
                <c:pt idx="11099">
                  <c:v>0</c:v>
                </c:pt>
                <c:pt idx="11100">
                  <c:v>0</c:v>
                </c:pt>
                <c:pt idx="11101">
                  <c:v>0</c:v>
                </c:pt>
                <c:pt idx="11102">
                  <c:v>0</c:v>
                </c:pt>
                <c:pt idx="11103">
                  <c:v>0</c:v>
                </c:pt>
                <c:pt idx="11104">
                  <c:v>0</c:v>
                </c:pt>
                <c:pt idx="11105">
                  <c:v>0</c:v>
                </c:pt>
                <c:pt idx="11106">
                  <c:v>0</c:v>
                </c:pt>
                <c:pt idx="11107">
                  <c:v>0</c:v>
                </c:pt>
                <c:pt idx="11108">
                  <c:v>0</c:v>
                </c:pt>
                <c:pt idx="11109">
                  <c:v>0</c:v>
                </c:pt>
                <c:pt idx="11110">
                  <c:v>0</c:v>
                </c:pt>
                <c:pt idx="11111">
                  <c:v>0</c:v>
                </c:pt>
                <c:pt idx="11112">
                  <c:v>0</c:v>
                </c:pt>
                <c:pt idx="11113">
                  <c:v>0</c:v>
                </c:pt>
                <c:pt idx="11114">
                  <c:v>0</c:v>
                </c:pt>
                <c:pt idx="11115">
                  <c:v>0</c:v>
                </c:pt>
                <c:pt idx="11116">
                  <c:v>0</c:v>
                </c:pt>
                <c:pt idx="11117">
                  <c:v>0</c:v>
                </c:pt>
                <c:pt idx="11118">
                  <c:v>0</c:v>
                </c:pt>
                <c:pt idx="11119">
                  <c:v>0</c:v>
                </c:pt>
                <c:pt idx="11120">
                  <c:v>0</c:v>
                </c:pt>
                <c:pt idx="11121">
                  <c:v>0</c:v>
                </c:pt>
                <c:pt idx="11122">
                  <c:v>0</c:v>
                </c:pt>
                <c:pt idx="11123">
                  <c:v>0</c:v>
                </c:pt>
                <c:pt idx="11124">
                  <c:v>0</c:v>
                </c:pt>
                <c:pt idx="11125">
                  <c:v>0</c:v>
                </c:pt>
                <c:pt idx="11126">
                  <c:v>0</c:v>
                </c:pt>
                <c:pt idx="11127">
                  <c:v>0</c:v>
                </c:pt>
                <c:pt idx="11128">
                  <c:v>0</c:v>
                </c:pt>
                <c:pt idx="11129">
                  <c:v>0</c:v>
                </c:pt>
                <c:pt idx="11130">
                  <c:v>0</c:v>
                </c:pt>
                <c:pt idx="11131">
                  <c:v>0</c:v>
                </c:pt>
                <c:pt idx="11132">
                  <c:v>0</c:v>
                </c:pt>
                <c:pt idx="11133">
                  <c:v>0</c:v>
                </c:pt>
                <c:pt idx="11134">
                  <c:v>0</c:v>
                </c:pt>
                <c:pt idx="11135">
                  <c:v>0</c:v>
                </c:pt>
                <c:pt idx="11136">
                  <c:v>0</c:v>
                </c:pt>
                <c:pt idx="11137">
                  <c:v>0</c:v>
                </c:pt>
                <c:pt idx="11138">
                  <c:v>0</c:v>
                </c:pt>
                <c:pt idx="11139">
                  <c:v>0</c:v>
                </c:pt>
                <c:pt idx="11140">
                  <c:v>0</c:v>
                </c:pt>
                <c:pt idx="11141">
                  <c:v>0</c:v>
                </c:pt>
                <c:pt idx="11142">
                  <c:v>0</c:v>
                </c:pt>
                <c:pt idx="11143">
                  <c:v>0</c:v>
                </c:pt>
                <c:pt idx="11144">
                  <c:v>0</c:v>
                </c:pt>
                <c:pt idx="11145">
                  <c:v>0</c:v>
                </c:pt>
                <c:pt idx="11146">
                  <c:v>0</c:v>
                </c:pt>
                <c:pt idx="11147">
                  <c:v>0</c:v>
                </c:pt>
                <c:pt idx="11148">
                  <c:v>0</c:v>
                </c:pt>
                <c:pt idx="11149">
                  <c:v>0</c:v>
                </c:pt>
                <c:pt idx="11150">
                  <c:v>0</c:v>
                </c:pt>
                <c:pt idx="11151">
                  <c:v>0</c:v>
                </c:pt>
                <c:pt idx="11152">
                  <c:v>0</c:v>
                </c:pt>
                <c:pt idx="11153">
                  <c:v>0</c:v>
                </c:pt>
                <c:pt idx="11154">
                  <c:v>0</c:v>
                </c:pt>
                <c:pt idx="11155">
                  <c:v>0</c:v>
                </c:pt>
                <c:pt idx="11156">
                  <c:v>0</c:v>
                </c:pt>
                <c:pt idx="11157">
                  <c:v>0</c:v>
                </c:pt>
                <c:pt idx="11158">
                  <c:v>0</c:v>
                </c:pt>
                <c:pt idx="11159">
                  <c:v>0</c:v>
                </c:pt>
                <c:pt idx="11160">
                  <c:v>0</c:v>
                </c:pt>
                <c:pt idx="11161">
                  <c:v>0</c:v>
                </c:pt>
                <c:pt idx="11162">
                  <c:v>0</c:v>
                </c:pt>
                <c:pt idx="11163">
                  <c:v>0</c:v>
                </c:pt>
                <c:pt idx="11164">
                  <c:v>0</c:v>
                </c:pt>
                <c:pt idx="11165">
                  <c:v>0</c:v>
                </c:pt>
                <c:pt idx="11166">
                  <c:v>0</c:v>
                </c:pt>
                <c:pt idx="11167">
                  <c:v>0</c:v>
                </c:pt>
                <c:pt idx="11168">
                  <c:v>0</c:v>
                </c:pt>
                <c:pt idx="11169">
                  <c:v>0</c:v>
                </c:pt>
                <c:pt idx="11170">
                  <c:v>0</c:v>
                </c:pt>
                <c:pt idx="11171">
                  <c:v>0</c:v>
                </c:pt>
                <c:pt idx="11172">
                  <c:v>0</c:v>
                </c:pt>
                <c:pt idx="11173">
                  <c:v>0</c:v>
                </c:pt>
                <c:pt idx="11174">
                  <c:v>0</c:v>
                </c:pt>
                <c:pt idx="11175">
                  <c:v>0</c:v>
                </c:pt>
                <c:pt idx="11176">
                  <c:v>0</c:v>
                </c:pt>
                <c:pt idx="11177">
                  <c:v>0</c:v>
                </c:pt>
                <c:pt idx="11178">
                  <c:v>0</c:v>
                </c:pt>
                <c:pt idx="11179">
                  <c:v>0</c:v>
                </c:pt>
                <c:pt idx="11180">
                  <c:v>0</c:v>
                </c:pt>
                <c:pt idx="11181">
                  <c:v>0</c:v>
                </c:pt>
                <c:pt idx="11182">
                  <c:v>0</c:v>
                </c:pt>
                <c:pt idx="11183">
                  <c:v>0</c:v>
                </c:pt>
                <c:pt idx="11184">
                  <c:v>0</c:v>
                </c:pt>
                <c:pt idx="11185">
                  <c:v>0</c:v>
                </c:pt>
                <c:pt idx="11186">
                  <c:v>0</c:v>
                </c:pt>
                <c:pt idx="11187">
                  <c:v>0</c:v>
                </c:pt>
                <c:pt idx="11188">
                  <c:v>0</c:v>
                </c:pt>
                <c:pt idx="11189">
                  <c:v>0</c:v>
                </c:pt>
                <c:pt idx="11190">
                  <c:v>0</c:v>
                </c:pt>
                <c:pt idx="11191">
                  <c:v>0</c:v>
                </c:pt>
                <c:pt idx="11192">
                  <c:v>0</c:v>
                </c:pt>
                <c:pt idx="11193">
                  <c:v>0</c:v>
                </c:pt>
                <c:pt idx="11194">
                  <c:v>0</c:v>
                </c:pt>
                <c:pt idx="11195">
                  <c:v>0</c:v>
                </c:pt>
                <c:pt idx="11196">
                  <c:v>0</c:v>
                </c:pt>
                <c:pt idx="11197">
                  <c:v>0</c:v>
                </c:pt>
                <c:pt idx="11198">
                  <c:v>0</c:v>
                </c:pt>
                <c:pt idx="11199">
                  <c:v>0</c:v>
                </c:pt>
                <c:pt idx="11200">
                  <c:v>0</c:v>
                </c:pt>
                <c:pt idx="11201">
                  <c:v>0</c:v>
                </c:pt>
                <c:pt idx="11202">
                  <c:v>0</c:v>
                </c:pt>
                <c:pt idx="11203">
                  <c:v>0</c:v>
                </c:pt>
                <c:pt idx="11204">
                  <c:v>0</c:v>
                </c:pt>
                <c:pt idx="11205">
                  <c:v>0</c:v>
                </c:pt>
                <c:pt idx="11206">
                  <c:v>0</c:v>
                </c:pt>
                <c:pt idx="11207">
                  <c:v>0</c:v>
                </c:pt>
                <c:pt idx="11208">
                  <c:v>0</c:v>
                </c:pt>
                <c:pt idx="11209">
                  <c:v>0</c:v>
                </c:pt>
                <c:pt idx="11210">
                  <c:v>0</c:v>
                </c:pt>
                <c:pt idx="11211">
                  <c:v>0</c:v>
                </c:pt>
                <c:pt idx="11212">
                  <c:v>0</c:v>
                </c:pt>
                <c:pt idx="11213">
                  <c:v>0</c:v>
                </c:pt>
                <c:pt idx="11214">
                  <c:v>0</c:v>
                </c:pt>
                <c:pt idx="11215">
                  <c:v>0</c:v>
                </c:pt>
                <c:pt idx="11216">
                  <c:v>0</c:v>
                </c:pt>
                <c:pt idx="11217">
                  <c:v>0</c:v>
                </c:pt>
                <c:pt idx="11218">
                  <c:v>0</c:v>
                </c:pt>
                <c:pt idx="11219">
                  <c:v>0</c:v>
                </c:pt>
                <c:pt idx="11220">
                  <c:v>0</c:v>
                </c:pt>
                <c:pt idx="11221">
                  <c:v>0</c:v>
                </c:pt>
                <c:pt idx="11222">
                  <c:v>0</c:v>
                </c:pt>
                <c:pt idx="11223">
                  <c:v>0</c:v>
                </c:pt>
                <c:pt idx="11224">
                  <c:v>0</c:v>
                </c:pt>
                <c:pt idx="11225">
                  <c:v>0</c:v>
                </c:pt>
                <c:pt idx="11226">
                  <c:v>0</c:v>
                </c:pt>
                <c:pt idx="11227">
                  <c:v>0</c:v>
                </c:pt>
                <c:pt idx="11228">
                  <c:v>0</c:v>
                </c:pt>
                <c:pt idx="11229">
                  <c:v>0</c:v>
                </c:pt>
                <c:pt idx="11230">
                  <c:v>0</c:v>
                </c:pt>
                <c:pt idx="11231">
                  <c:v>0</c:v>
                </c:pt>
                <c:pt idx="11232">
                  <c:v>0</c:v>
                </c:pt>
                <c:pt idx="11233">
                  <c:v>0</c:v>
                </c:pt>
                <c:pt idx="11234">
                  <c:v>0</c:v>
                </c:pt>
                <c:pt idx="11235">
                  <c:v>0</c:v>
                </c:pt>
                <c:pt idx="11236">
                  <c:v>0</c:v>
                </c:pt>
                <c:pt idx="11237">
                  <c:v>0</c:v>
                </c:pt>
                <c:pt idx="11238">
                  <c:v>0</c:v>
                </c:pt>
                <c:pt idx="11239">
                  <c:v>0</c:v>
                </c:pt>
                <c:pt idx="11240">
                  <c:v>0</c:v>
                </c:pt>
                <c:pt idx="11241">
                  <c:v>0</c:v>
                </c:pt>
                <c:pt idx="11242">
                  <c:v>0</c:v>
                </c:pt>
                <c:pt idx="11243">
                  <c:v>0</c:v>
                </c:pt>
                <c:pt idx="11244">
                  <c:v>0</c:v>
                </c:pt>
                <c:pt idx="11245">
                  <c:v>0</c:v>
                </c:pt>
                <c:pt idx="11246">
                  <c:v>0</c:v>
                </c:pt>
                <c:pt idx="11247">
                  <c:v>0</c:v>
                </c:pt>
                <c:pt idx="11248">
                  <c:v>0</c:v>
                </c:pt>
                <c:pt idx="11249">
                  <c:v>0</c:v>
                </c:pt>
                <c:pt idx="11250">
                  <c:v>0</c:v>
                </c:pt>
                <c:pt idx="11251">
                  <c:v>0</c:v>
                </c:pt>
                <c:pt idx="11252">
                  <c:v>0</c:v>
                </c:pt>
                <c:pt idx="11253">
                  <c:v>0</c:v>
                </c:pt>
                <c:pt idx="11254">
                  <c:v>0</c:v>
                </c:pt>
                <c:pt idx="11255">
                  <c:v>0</c:v>
                </c:pt>
                <c:pt idx="11256">
                  <c:v>0</c:v>
                </c:pt>
                <c:pt idx="11257">
                  <c:v>0</c:v>
                </c:pt>
                <c:pt idx="11258">
                  <c:v>0</c:v>
                </c:pt>
                <c:pt idx="11259">
                  <c:v>0</c:v>
                </c:pt>
                <c:pt idx="11260">
                  <c:v>0</c:v>
                </c:pt>
                <c:pt idx="11261">
                  <c:v>0</c:v>
                </c:pt>
                <c:pt idx="11262">
                  <c:v>0</c:v>
                </c:pt>
                <c:pt idx="11263">
                  <c:v>0</c:v>
                </c:pt>
                <c:pt idx="11264">
                  <c:v>0</c:v>
                </c:pt>
                <c:pt idx="11265">
                  <c:v>0</c:v>
                </c:pt>
                <c:pt idx="11266">
                  <c:v>0</c:v>
                </c:pt>
                <c:pt idx="11267">
                  <c:v>0</c:v>
                </c:pt>
                <c:pt idx="11268">
                  <c:v>0</c:v>
                </c:pt>
                <c:pt idx="11269">
                  <c:v>0</c:v>
                </c:pt>
                <c:pt idx="11270">
                  <c:v>0</c:v>
                </c:pt>
                <c:pt idx="11271">
                  <c:v>0</c:v>
                </c:pt>
                <c:pt idx="11272">
                  <c:v>0</c:v>
                </c:pt>
                <c:pt idx="11273">
                  <c:v>0</c:v>
                </c:pt>
                <c:pt idx="11274">
                  <c:v>0</c:v>
                </c:pt>
                <c:pt idx="11275">
                  <c:v>0</c:v>
                </c:pt>
                <c:pt idx="11276">
                  <c:v>0</c:v>
                </c:pt>
                <c:pt idx="11277">
                  <c:v>0</c:v>
                </c:pt>
                <c:pt idx="11278">
                  <c:v>0</c:v>
                </c:pt>
                <c:pt idx="11279">
                  <c:v>0</c:v>
                </c:pt>
                <c:pt idx="11280">
                  <c:v>0</c:v>
                </c:pt>
                <c:pt idx="11281">
                  <c:v>0</c:v>
                </c:pt>
                <c:pt idx="11282">
                  <c:v>0</c:v>
                </c:pt>
                <c:pt idx="11283">
                  <c:v>0</c:v>
                </c:pt>
                <c:pt idx="11284">
                  <c:v>0</c:v>
                </c:pt>
                <c:pt idx="11285">
                  <c:v>0</c:v>
                </c:pt>
                <c:pt idx="11286">
                  <c:v>0</c:v>
                </c:pt>
                <c:pt idx="11287">
                  <c:v>0</c:v>
                </c:pt>
                <c:pt idx="11288">
                  <c:v>0</c:v>
                </c:pt>
                <c:pt idx="11289">
                  <c:v>0</c:v>
                </c:pt>
                <c:pt idx="11290">
                  <c:v>0</c:v>
                </c:pt>
                <c:pt idx="11291">
                  <c:v>0</c:v>
                </c:pt>
                <c:pt idx="11292">
                  <c:v>0</c:v>
                </c:pt>
                <c:pt idx="11293">
                  <c:v>0</c:v>
                </c:pt>
                <c:pt idx="11294">
                  <c:v>0</c:v>
                </c:pt>
                <c:pt idx="11295">
                  <c:v>0</c:v>
                </c:pt>
                <c:pt idx="11296">
                  <c:v>0</c:v>
                </c:pt>
                <c:pt idx="11297">
                  <c:v>0</c:v>
                </c:pt>
                <c:pt idx="11298">
                  <c:v>0</c:v>
                </c:pt>
                <c:pt idx="11299">
                  <c:v>0</c:v>
                </c:pt>
                <c:pt idx="11300">
                  <c:v>0</c:v>
                </c:pt>
                <c:pt idx="11301">
                  <c:v>0</c:v>
                </c:pt>
                <c:pt idx="11302">
                  <c:v>0</c:v>
                </c:pt>
                <c:pt idx="11303">
                  <c:v>0</c:v>
                </c:pt>
                <c:pt idx="11304">
                  <c:v>0</c:v>
                </c:pt>
                <c:pt idx="11305">
                  <c:v>0</c:v>
                </c:pt>
                <c:pt idx="11306">
                  <c:v>0</c:v>
                </c:pt>
                <c:pt idx="11307">
                  <c:v>0</c:v>
                </c:pt>
                <c:pt idx="11308">
                  <c:v>0</c:v>
                </c:pt>
                <c:pt idx="11309">
                  <c:v>0</c:v>
                </c:pt>
                <c:pt idx="11310">
                  <c:v>0</c:v>
                </c:pt>
                <c:pt idx="11311">
                  <c:v>0</c:v>
                </c:pt>
                <c:pt idx="11312">
                  <c:v>0</c:v>
                </c:pt>
                <c:pt idx="11313">
                  <c:v>0</c:v>
                </c:pt>
                <c:pt idx="11314">
                  <c:v>0</c:v>
                </c:pt>
                <c:pt idx="11315">
                  <c:v>0</c:v>
                </c:pt>
                <c:pt idx="11316">
                  <c:v>0</c:v>
                </c:pt>
                <c:pt idx="11317">
                  <c:v>0</c:v>
                </c:pt>
                <c:pt idx="11318">
                  <c:v>0</c:v>
                </c:pt>
                <c:pt idx="11319">
                  <c:v>0</c:v>
                </c:pt>
                <c:pt idx="11320">
                  <c:v>0</c:v>
                </c:pt>
                <c:pt idx="11321">
                  <c:v>0</c:v>
                </c:pt>
                <c:pt idx="11322">
                  <c:v>0</c:v>
                </c:pt>
                <c:pt idx="11323">
                  <c:v>0</c:v>
                </c:pt>
                <c:pt idx="11324">
                  <c:v>0</c:v>
                </c:pt>
                <c:pt idx="11325">
                  <c:v>0</c:v>
                </c:pt>
                <c:pt idx="11326">
                  <c:v>0</c:v>
                </c:pt>
                <c:pt idx="11327">
                  <c:v>0</c:v>
                </c:pt>
                <c:pt idx="11328">
                  <c:v>0</c:v>
                </c:pt>
                <c:pt idx="11329">
                  <c:v>0</c:v>
                </c:pt>
                <c:pt idx="11330">
                  <c:v>0</c:v>
                </c:pt>
                <c:pt idx="11331">
                  <c:v>0</c:v>
                </c:pt>
                <c:pt idx="11332">
                  <c:v>0</c:v>
                </c:pt>
                <c:pt idx="11333">
                  <c:v>0</c:v>
                </c:pt>
                <c:pt idx="11334">
                  <c:v>0</c:v>
                </c:pt>
                <c:pt idx="11335">
                  <c:v>0</c:v>
                </c:pt>
                <c:pt idx="11336">
                  <c:v>0</c:v>
                </c:pt>
                <c:pt idx="11337">
                  <c:v>0</c:v>
                </c:pt>
                <c:pt idx="11338">
                  <c:v>0</c:v>
                </c:pt>
                <c:pt idx="11339">
                  <c:v>0</c:v>
                </c:pt>
                <c:pt idx="11340">
                  <c:v>0</c:v>
                </c:pt>
                <c:pt idx="11341">
                  <c:v>0</c:v>
                </c:pt>
                <c:pt idx="11342">
                  <c:v>0</c:v>
                </c:pt>
                <c:pt idx="11343">
                  <c:v>0</c:v>
                </c:pt>
                <c:pt idx="11344">
                  <c:v>0</c:v>
                </c:pt>
                <c:pt idx="11345">
                  <c:v>0</c:v>
                </c:pt>
                <c:pt idx="11346">
                  <c:v>0</c:v>
                </c:pt>
                <c:pt idx="11347">
                  <c:v>0</c:v>
                </c:pt>
                <c:pt idx="11348">
                  <c:v>0</c:v>
                </c:pt>
                <c:pt idx="11349">
                  <c:v>0</c:v>
                </c:pt>
                <c:pt idx="11350">
                  <c:v>0</c:v>
                </c:pt>
                <c:pt idx="11351">
                  <c:v>0</c:v>
                </c:pt>
                <c:pt idx="11352">
                  <c:v>0</c:v>
                </c:pt>
                <c:pt idx="11353">
                  <c:v>0</c:v>
                </c:pt>
                <c:pt idx="11354">
                  <c:v>0</c:v>
                </c:pt>
                <c:pt idx="11355">
                  <c:v>0</c:v>
                </c:pt>
                <c:pt idx="11356">
                  <c:v>0</c:v>
                </c:pt>
                <c:pt idx="11357">
                  <c:v>0</c:v>
                </c:pt>
                <c:pt idx="11358">
                  <c:v>0</c:v>
                </c:pt>
                <c:pt idx="11359">
                  <c:v>0</c:v>
                </c:pt>
                <c:pt idx="11360">
                  <c:v>0</c:v>
                </c:pt>
                <c:pt idx="11361">
                  <c:v>0</c:v>
                </c:pt>
                <c:pt idx="11362">
                  <c:v>0</c:v>
                </c:pt>
                <c:pt idx="11363">
                  <c:v>0</c:v>
                </c:pt>
                <c:pt idx="11364">
                  <c:v>0</c:v>
                </c:pt>
                <c:pt idx="11365">
                  <c:v>0</c:v>
                </c:pt>
                <c:pt idx="11366">
                  <c:v>0</c:v>
                </c:pt>
                <c:pt idx="11367">
                  <c:v>0</c:v>
                </c:pt>
                <c:pt idx="11368">
                  <c:v>0</c:v>
                </c:pt>
                <c:pt idx="11369">
                  <c:v>0</c:v>
                </c:pt>
                <c:pt idx="11370">
                  <c:v>0</c:v>
                </c:pt>
                <c:pt idx="11371">
                  <c:v>0</c:v>
                </c:pt>
                <c:pt idx="11372">
                  <c:v>0</c:v>
                </c:pt>
                <c:pt idx="11373">
                  <c:v>0</c:v>
                </c:pt>
                <c:pt idx="11374">
                  <c:v>0</c:v>
                </c:pt>
                <c:pt idx="11375">
                  <c:v>0</c:v>
                </c:pt>
                <c:pt idx="11376">
                  <c:v>0</c:v>
                </c:pt>
                <c:pt idx="11377">
                  <c:v>0</c:v>
                </c:pt>
                <c:pt idx="11378">
                  <c:v>0</c:v>
                </c:pt>
                <c:pt idx="11379">
                  <c:v>0</c:v>
                </c:pt>
                <c:pt idx="11380">
                  <c:v>0</c:v>
                </c:pt>
                <c:pt idx="11381">
                  <c:v>0</c:v>
                </c:pt>
                <c:pt idx="11382">
                  <c:v>0</c:v>
                </c:pt>
                <c:pt idx="11383">
                  <c:v>0</c:v>
                </c:pt>
                <c:pt idx="11384">
                  <c:v>0</c:v>
                </c:pt>
                <c:pt idx="11385">
                  <c:v>0</c:v>
                </c:pt>
                <c:pt idx="11386">
                  <c:v>0</c:v>
                </c:pt>
                <c:pt idx="11387">
                  <c:v>0</c:v>
                </c:pt>
                <c:pt idx="11388">
                  <c:v>0</c:v>
                </c:pt>
                <c:pt idx="11389">
                  <c:v>0</c:v>
                </c:pt>
                <c:pt idx="11390">
                  <c:v>0</c:v>
                </c:pt>
                <c:pt idx="11391">
                  <c:v>0</c:v>
                </c:pt>
                <c:pt idx="11392">
                  <c:v>0</c:v>
                </c:pt>
                <c:pt idx="11393">
                  <c:v>0</c:v>
                </c:pt>
                <c:pt idx="11394">
                  <c:v>0</c:v>
                </c:pt>
                <c:pt idx="11395">
                  <c:v>0</c:v>
                </c:pt>
                <c:pt idx="11396">
                  <c:v>0</c:v>
                </c:pt>
                <c:pt idx="11397">
                  <c:v>0</c:v>
                </c:pt>
                <c:pt idx="11398">
                  <c:v>0</c:v>
                </c:pt>
                <c:pt idx="11399">
                  <c:v>0</c:v>
                </c:pt>
                <c:pt idx="11400">
                  <c:v>0</c:v>
                </c:pt>
                <c:pt idx="11401">
                  <c:v>0</c:v>
                </c:pt>
                <c:pt idx="11402">
                  <c:v>0</c:v>
                </c:pt>
                <c:pt idx="11403">
                  <c:v>0</c:v>
                </c:pt>
                <c:pt idx="11404">
                  <c:v>0</c:v>
                </c:pt>
                <c:pt idx="11405">
                  <c:v>0</c:v>
                </c:pt>
                <c:pt idx="11406">
                  <c:v>0</c:v>
                </c:pt>
                <c:pt idx="11407">
                  <c:v>0</c:v>
                </c:pt>
                <c:pt idx="11408">
                  <c:v>0</c:v>
                </c:pt>
                <c:pt idx="11409">
                  <c:v>0</c:v>
                </c:pt>
                <c:pt idx="11410">
                  <c:v>0</c:v>
                </c:pt>
                <c:pt idx="11411">
                  <c:v>0</c:v>
                </c:pt>
                <c:pt idx="11412">
                  <c:v>0</c:v>
                </c:pt>
                <c:pt idx="11413">
                  <c:v>0</c:v>
                </c:pt>
                <c:pt idx="11414">
                  <c:v>0</c:v>
                </c:pt>
                <c:pt idx="11415">
                  <c:v>0</c:v>
                </c:pt>
                <c:pt idx="11416">
                  <c:v>0</c:v>
                </c:pt>
                <c:pt idx="11417">
                  <c:v>0</c:v>
                </c:pt>
                <c:pt idx="11418">
                  <c:v>0</c:v>
                </c:pt>
                <c:pt idx="11419">
                  <c:v>0</c:v>
                </c:pt>
                <c:pt idx="11420">
                  <c:v>0</c:v>
                </c:pt>
                <c:pt idx="11421">
                  <c:v>0</c:v>
                </c:pt>
                <c:pt idx="11422">
                  <c:v>0</c:v>
                </c:pt>
                <c:pt idx="11423">
                  <c:v>0</c:v>
                </c:pt>
                <c:pt idx="11424">
                  <c:v>0</c:v>
                </c:pt>
                <c:pt idx="11425">
                  <c:v>0</c:v>
                </c:pt>
                <c:pt idx="11426">
                  <c:v>0</c:v>
                </c:pt>
                <c:pt idx="11427">
                  <c:v>0</c:v>
                </c:pt>
                <c:pt idx="11428">
                  <c:v>0</c:v>
                </c:pt>
                <c:pt idx="11429">
                  <c:v>0</c:v>
                </c:pt>
                <c:pt idx="11430">
                  <c:v>0</c:v>
                </c:pt>
                <c:pt idx="11431">
                  <c:v>0</c:v>
                </c:pt>
                <c:pt idx="11432">
                  <c:v>0</c:v>
                </c:pt>
                <c:pt idx="11433">
                  <c:v>0</c:v>
                </c:pt>
                <c:pt idx="11434">
                  <c:v>0</c:v>
                </c:pt>
                <c:pt idx="11435">
                  <c:v>0</c:v>
                </c:pt>
                <c:pt idx="11436">
                  <c:v>0</c:v>
                </c:pt>
                <c:pt idx="11437">
                  <c:v>0</c:v>
                </c:pt>
                <c:pt idx="11438">
                  <c:v>0</c:v>
                </c:pt>
                <c:pt idx="11439">
                  <c:v>0</c:v>
                </c:pt>
                <c:pt idx="11440">
                  <c:v>0</c:v>
                </c:pt>
                <c:pt idx="11441">
                  <c:v>0</c:v>
                </c:pt>
                <c:pt idx="11442">
                  <c:v>0</c:v>
                </c:pt>
                <c:pt idx="11443">
                  <c:v>0</c:v>
                </c:pt>
                <c:pt idx="11444">
                  <c:v>0</c:v>
                </c:pt>
                <c:pt idx="11445">
                  <c:v>0</c:v>
                </c:pt>
                <c:pt idx="11446">
                  <c:v>0</c:v>
                </c:pt>
                <c:pt idx="11447">
                  <c:v>0</c:v>
                </c:pt>
                <c:pt idx="11448">
                  <c:v>0</c:v>
                </c:pt>
                <c:pt idx="11449">
                  <c:v>0</c:v>
                </c:pt>
                <c:pt idx="11450">
                  <c:v>0</c:v>
                </c:pt>
                <c:pt idx="11451">
                  <c:v>0</c:v>
                </c:pt>
                <c:pt idx="11452">
                  <c:v>0</c:v>
                </c:pt>
                <c:pt idx="11453">
                  <c:v>0</c:v>
                </c:pt>
                <c:pt idx="11454">
                  <c:v>0</c:v>
                </c:pt>
                <c:pt idx="11455">
                  <c:v>0</c:v>
                </c:pt>
                <c:pt idx="11456">
                  <c:v>0</c:v>
                </c:pt>
                <c:pt idx="11457">
                  <c:v>0</c:v>
                </c:pt>
                <c:pt idx="11458">
                  <c:v>0</c:v>
                </c:pt>
                <c:pt idx="11459">
                  <c:v>0</c:v>
                </c:pt>
                <c:pt idx="11460">
                  <c:v>0</c:v>
                </c:pt>
                <c:pt idx="11461">
                  <c:v>0</c:v>
                </c:pt>
                <c:pt idx="11462">
                  <c:v>0</c:v>
                </c:pt>
                <c:pt idx="11463">
                  <c:v>0</c:v>
                </c:pt>
                <c:pt idx="11464">
                  <c:v>0</c:v>
                </c:pt>
                <c:pt idx="11465">
                  <c:v>0</c:v>
                </c:pt>
                <c:pt idx="11466">
                  <c:v>0</c:v>
                </c:pt>
                <c:pt idx="11467">
                  <c:v>0</c:v>
                </c:pt>
                <c:pt idx="11468">
                  <c:v>0</c:v>
                </c:pt>
                <c:pt idx="11469">
                  <c:v>0</c:v>
                </c:pt>
                <c:pt idx="11470">
                  <c:v>0</c:v>
                </c:pt>
                <c:pt idx="11471">
                  <c:v>0</c:v>
                </c:pt>
                <c:pt idx="11472">
                  <c:v>0</c:v>
                </c:pt>
                <c:pt idx="11473">
                  <c:v>0</c:v>
                </c:pt>
                <c:pt idx="11474">
                  <c:v>0</c:v>
                </c:pt>
                <c:pt idx="11475">
                  <c:v>0</c:v>
                </c:pt>
                <c:pt idx="11476">
                  <c:v>0</c:v>
                </c:pt>
                <c:pt idx="11477">
                  <c:v>0</c:v>
                </c:pt>
                <c:pt idx="11478">
                  <c:v>0</c:v>
                </c:pt>
                <c:pt idx="11479">
                  <c:v>0</c:v>
                </c:pt>
                <c:pt idx="11480">
                  <c:v>0</c:v>
                </c:pt>
                <c:pt idx="11481">
                  <c:v>0</c:v>
                </c:pt>
                <c:pt idx="11482">
                  <c:v>0</c:v>
                </c:pt>
                <c:pt idx="11483">
                  <c:v>0</c:v>
                </c:pt>
                <c:pt idx="11484">
                  <c:v>0</c:v>
                </c:pt>
                <c:pt idx="11485">
                  <c:v>0</c:v>
                </c:pt>
                <c:pt idx="11486">
                  <c:v>0</c:v>
                </c:pt>
                <c:pt idx="11487">
                  <c:v>0</c:v>
                </c:pt>
                <c:pt idx="11488">
                  <c:v>0</c:v>
                </c:pt>
                <c:pt idx="11489">
                  <c:v>0</c:v>
                </c:pt>
                <c:pt idx="11490">
                  <c:v>0</c:v>
                </c:pt>
                <c:pt idx="11491">
                  <c:v>0</c:v>
                </c:pt>
                <c:pt idx="11492">
                  <c:v>0</c:v>
                </c:pt>
                <c:pt idx="11493">
                  <c:v>0</c:v>
                </c:pt>
                <c:pt idx="11494">
                  <c:v>0</c:v>
                </c:pt>
                <c:pt idx="11495">
                  <c:v>0</c:v>
                </c:pt>
                <c:pt idx="11496">
                  <c:v>0</c:v>
                </c:pt>
                <c:pt idx="11497">
                  <c:v>0</c:v>
                </c:pt>
                <c:pt idx="11498">
                  <c:v>0</c:v>
                </c:pt>
                <c:pt idx="11499">
                  <c:v>0</c:v>
                </c:pt>
                <c:pt idx="11500">
                  <c:v>0</c:v>
                </c:pt>
                <c:pt idx="11501">
                  <c:v>0</c:v>
                </c:pt>
                <c:pt idx="11502">
                  <c:v>0</c:v>
                </c:pt>
                <c:pt idx="11503">
                  <c:v>0</c:v>
                </c:pt>
                <c:pt idx="11504">
                  <c:v>0</c:v>
                </c:pt>
                <c:pt idx="11505">
                  <c:v>0</c:v>
                </c:pt>
                <c:pt idx="11506">
                  <c:v>0</c:v>
                </c:pt>
                <c:pt idx="11507">
                  <c:v>0</c:v>
                </c:pt>
                <c:pt idx="11508">
                  <c:v>0</c:v>
                </c:pt>
                <c:pt idx="11509">
                  <c:v>0</c:v>
                </c:pt>
                <c:pt idx="11510">
                  <c:v>0</c:v>
                </c:pt>
                <c:pt idx="11511">
                  <c:v>0</c:v>
                </c:pt>
                <c:pt idx="11512">
                  <c:v>0</c:v>
                </c:pt>
                <c:pt idx="11513">
                  <c:v>0</c:v>
                </c:pt>
                <c:pt idx="11514">
                  <c:v>0</c:v>
                </c:pt>
                <c:pt idx="11515">
                  <c:v>0</c:v>
                </c:pt>
                <c:pt idx="11516">
                  <c:v>0</c:v>
                </c:pt>
                <c:pt idx="11517">
                  <c:v>0</c:v>
                </c:pt>
                <c:pt idx="11518">
                  <c:v>0</c:v>
                </c:pt>
                <c:pt idx="11519">
                  <c:v>0</c:v>
                </c:pt>
                <c:pt idx="11520">
                  <c:v>0</c:v>
                </c:pt>
                <c:pt idx="11521">
                  <c:v>0</c:v>
                </c:pt>
                <c:pt idx="11522">
                  <c:v>0</c:v>
                </c:pt>
                <c:pt idx="11523">
                  <c:v>0</c:v>
                </c:pt>
                <c:pt idx="11524">
                  <c:v>0</c:v>
                </c:pt>
                <c:pt idx="11525">
                  <c:v>0</c:v>
                </c:pt>
                <c:pt idx="11526">
                  <c:v>0</c:v>
                </c:pt>
                <c:pt idx="11527">
                  <c:v>0</c:v>
                </c:pt>
                <c:pt idx="11528">
                  <c:v>0</c:v>
                </c:pt>
                <c:pt idx="11529">
                  <c:v>0</c:v>
                </c:pt>
                <c:pt idx="11530">
                  <c:v>0</c:v>
                </c:pt>
                <c:pt idx="11531">
                  <c:v>0</c:v>
                </c:pt>
                <c:pt idx="11532">
                  <c:v>0</c:v>
                </c:pt>
                <c:pt idx="11533">
                  <c:v>0</c:v>
                </c:pt>
                <c:pt idx="11534">
                  <c:v>0</c:v>
                </c:pt>
                <c:pt idx="11535">
                  <c:v>0</c:v>
                </c:pt>
                <c:pt idx="11536">
                  <c:v>0</c:v>
                </c:pt>
                <c:pt idx="11537">
                  <c:v>0</c:v>
                </c:pt>
                <c:pt idx="11538">
                  <c:v>0</c:v>
                </c:pt>
                <c:pt idx="11539">
                  <c:v>0</c:v>
                </c:pt>
                <c:pt idx="11540">
                  <c:v>0</c:v>
                </c:pt>
                <c:pt idx="11541">
                  <c:v>0</c:v>
                </c:pt>
                <c:pt idx="11542">
                  <c:v>0</c:v>
                </c:pt>
                <c:pt idx="11543">
                  <c:v>0</c:v>
                </c:pt>
                <c:pt idx="11544">
                  <c:v>0</c:v>
                </c:pt>
                <c:pt idx="11545">
                  <c:v>0</c:v>
                </c:pt>
                <c:pt idx="11546">
                  <c:v>0</c:v>
                </c:pt>
                <c:pt idx="11547">
                  <c:v>0</c:v>
                </c:pt>
                <c:pt idx="11548">
                  <c:v>0</c:v>
                </c:pt>
                <c:pt idx="11549">
                  <c:v>0</c:v>
                </c:pt>
                <c:pt idx="11550">
                  <c:v>0</c:v>
                </c:pt>
                <c:pt idx="11551">
                  <c:v>0</c:v>
                </c:pt>
                <c:pt idx="11552">
                  <c:v>0</c:v>
                </c:pt>
                <c:pt idx="11553">
                  <c:v>0</c:v>
                </c:pt>
                <c:pt idx="11554">
                  <c:v>0</c:v>
                </c:pt>
                <c:pt idx="11555">
                  <c:v>0</c:v>
                </c:pt>
                <c:pt idx="11556">
                  <c:v>0</c:v>
                </c:pt>
                <c:pt idx="11557">
                  <c:v>0</c:v>
                </c:pt>
                <c:pt idx="11558">
                  <c:v>0</c:v>
                </c:pt>
                <c:pt idx="11559">
                  <c:v>0</c:v>
                </c:pt>
                <c:pt idx="11560">
                  <c:v>0</c:v>
                </c:pt>
                <c:pt idx="11561">
                  <c:v>0</c:v>
                </c:pt>
                <c:pt idx="11562">
                  <c:v>0</c:v>
                </c:pt>
                <c:pt idx="11563">
                  <c:v>0</c:v>
                </c:pt>
                <c:pt idx="11564">
                  <c:v>0</c:v>
                </c:pt>
                <c:pt idx="11565">
                  <c:v>0</c:v>
                </c:pt>
                <c:pt idx="11566">
                  <c:v>0</c:v>
                </c:pt>
                <c:pt idx="11567">
                  <c:v>0</c:v>
                </c:pt>
                <c:pt idx="11568">
                  <c:v>0</c:v>
                </c:pt>
                <c:pt idx="11569">
                  <c:v>0</c:v>
                </c:pt>
                <c:pt idx="11570">
                  <c:v>0</c:v>
                </c:pt>
                <c:pt idx="11571">
                  <c:v>0</c:v>
                </c:pt>
                <c:pt idx="11572">
                  <c:v>0</c:v>
                </c:pt>
                <c:pt idx="11573">
                  <c:v>0</c:v>
                </c:pt>
                <c:pt idx="11574">
                  <c:v>0</c:v>
                </c:pt>
                <c:pt idx="11575">
                  <c:v>0</c:v>
                </c:pt>
                <c:pt idx="11576">
                  <c:v>0</c:v>
                </c:pt>
                <c:pt idx="11577">
                  <c:v>0</c:v>
                </c:pt>
                <c:pt idx="11578">
                  <c:v>0</c:v>
                </c:pt>
                <c:pt idx="11579">
                  <c:v>0</c:v>
                </c:pt>
                <c:pt idx="11580">
                  <c:v>0</c:v>
                </c:pt>
                <c:pt idx="11581">
                  <c:v>0</c:v>
                </c:pt>
                <c:pt idx="11582">
                  <c:v>0</c:v>
                </c:pt>
                <c:pt idx="11583">
                  <c:v>0</c:v>
                </c:pt>
                <c:pt idx="11584">
                  <c:v>0</c:v>
                </c:pt>
                <c:pt idx="11585">
                  <c:v>0</c:v>
                </c:pt>
                <c:pt idx="11586">
                  <c:v>0</c:v>
                </c:pt>
                <c:pt idx="11587">
                  <c:v>0</c:v>
                </c:pt>
                <c:pt idx="11588">
                  <c:v>0</c:v>
                </c:pt>
                <c:pt idx="11589">
                  <c:v>0</c:v>
                </c:pt>
                <c:pt idx="11590">
                  <c:v>0</c:v>
                </c:pt>
                <c:pt idx="11591">
                  <c:v>0</c:v>
                </c:pt>
                <c:pt idx="11592">
                  <c:v>0</c:v>
                </c:pt>
                <c:pt idx="11593">
                  <c:v>0</c:v>
                </c:pt>
                <c:pt idx="11594">
                  <c:v>0</c:v>
                </c:pt>
                <c:pt idx="11595">
                  <c:v>0</c:v>
                </c:pt>
                <c:pt idx="11596">
                  <c:v>0</c:v>
                </c:pt>
                <c:pt idx="11597">
                  <c:v>0</c:v>
                </c:pt>
                <c:pt idx="11598">
                  <c:v>0</c:v>
                </c:pt>
                <c:pt idx="11599">
                  <c:v>0</c:v>
                </c:pt>
                <c:pt idx="11600">
                  <c:v>0</c:v>
                </c:pt>
                <c:pt idx="11601">
                  <c:v>0</c:v>
                </c:pt>
                <c:pt idx="11602">
                  <c:v>0</c:v>
                </c:pt>
                <c:pt idx="11603">
                  <c:v>0</c:v>
                </c:pt>
                <c:pt idx="11604">
                  <c:v>0</c:v>
                </c:pt>
                <c:pt idx="11605">
                  <c:v>0</c:v>
                </c:pt>
                <c:pt idx="11606">
                  <c:v>0</c:v>
                </c:pt>
                <c:pt idx="11607">
                  <c:v>0</c:v>
                </c:pt>
                <c:pt idx="11608">
                  <c:v>0</c:v>
                </c:pt>
                <c:pt idx="11609">
                  <c:v>0</c:v>
                </c:pt>
                <c:pt idx="11610">
                  <c:v>0</c:v>
                </c:pt>
                <c:pt idx="11611">
                  <c:v>0</c:v>
                </c:pt>
                <c:pt idx="11612">
                  <c:v>0</c:v>
                </c:pt>
                <c:pt idx="11613">
                  <c:v>0</c:v>
                </c:pt>
                <c:pt idx="11614">
                  <c:v>0</c:v>
                </c:pt>
                <c:pt idx="11615">
                  <c:v>0</c:v>
                </c:pt>
                <c:pt idx="11616">
                  <c:v>0</c:v>
                </c:pt>
                <c:pt idx="11617">
                  <c:v>0</c:v>
                </c:pt>
                <c:pt idx="11618">
                  <c:v>0</c:v>
                </c:pt>
                <c:pt idx="11619">
                  <c:v>0</c:v>
                </c:pt>
                <c:pt idx="11620">
                  <c:v>0</c:v>
                </c:pt>
                <c:pt idx="11621">
                  <c:v>0</c:v>
                </c:pt>
                <c:pt idx="11622">
                  <c:v>0</c:v>
                </c:pt>
                <c:pt idx="11623">
                  <c:v>0</c:v>
                </c:pt>
                <c:pt idx="11624">
                  <c:v>0</c:v>
                </c:pt>
                <c:pt idx="11625">
                  <c:v>0</c:v>
                </c:pt>
                <c:pt idx="11626">
                  <c:v>0</c:v>
                </c:pt>
                <c:pt idx="11627">
                  <c:v>0</c:v>
                </c:pt>
                <c:pt idx="11628">
                  <c:v>0</c:v>
                </c:pt>
                <c:pt idx="11629">
                  <c:v>0</c:v>
                </c:pt>
                <c:pt idx="11630">
                  <c:v>0</c:v>
                </c:pt>
                <c:pt idx="11631">
                  <c:v>0</c:v>
                </c:pt>
                <c:pt idx="11632">
                  <c:v>0</c:v>
                </c:pt>
                <c:pt idx="11633">
                  <c:v>0</c:v>
                </c:pt>
                <c:pt idx="11634">
                  <c:v>0</c:v>
                </c:pt>
                <c:pt idx="11635">
                  <c:v>0</c:v>
                </c:pt>
                <c:pt idx="11636">
                  <c:v>0</c:v>
                </c:pt>
                <c:pt idx="11637">
                  <c:v>0</c:v>
                </c:pt>
                <c:pt idx="11638">
                  <c:v>0</c:v>
                </c:pt>
                <c:pt idx="11639">
                  <c:v>0</c:v>
                </c:pt>
                <c:pt idx="11640">
                  <c:v>0</c:v>
                </c:pt>
                <c:pt idx="11641">
                  <c:v>0</c:v>
                </c:pt>
                <c:pt idx="11642">
                  <c:v>0</c:v>
                </c:pt>
                <c:pt idx="11643">
                  <c:v>0</c:v>
                </c:pt>
                <c:pt idx="11644">
                  <c:v>0</c:v>
                </c:pt>
                <c:pt idx="11645">
                  <c:v>0</c:v>
                </c:pt>
                <c:pt idx="11646">
                  <c:v>0</c:v>
                </c:pt>
                <c:pt idx="11647">
                  <c:v>0</c:v>
                </c:pt>
                <c:pt idx="11648">
                  <c:v>0</c:v>
                </c:pt>
                <c:pt idx="11649">
                  <c:v>0</c:v>
                </c:pt>
                <c:pt idx="11650">
                  <c:v>0</c:v>
                </c:pt>
                <c:pt idx="11651">
                  <c:v>0</c:v>
                </c:pt>
                <c:pt idx="11652">
                  <c:v>0</c:v>
                </c:pt>
                <c:pt idx="11653">
                  <c:v>0</c:v>
                </c:pt>
                <c:pt idx="11654">
                  <c:v>0</c:v>
                </c:pt>
                <c:pt idx="11655">
                  <c:v>0</c:v>
                </c:pt>
                <c:pt idx="11656">
                  <c:v>0</c:v>
                </c:pt>
                <c:pt idx="11657">
                  <c:v>0</c:v>
                </c:pt>
                <c:pt idx="11658">
                  <c:v>0</c:v>
                </c:pt>
                <c:pt idx="11659">
                  <c:v>0</c:v>
                </c:pt>
                <c:pt idx="11660">
                  <c:v>0</c:v>
                </c:pt>
                <c:pt idx="11661">
                  <c:v>0</c:v>
                </c:pt>
                <c:pt idx="11662">
                  <c:v>0</c:v>
                </c:pt>
                <c:pt idx="11663">
                  <c:v>0</c:v>
                </c:pt>
                <c:pt idx="11664">
                  <c:v>0</c:v>
                </c:pt>
                <c:pt idx="11665">
                  <c:v>0</c:v>
                </c:pt>
                <c:pt idx="11666">
                  <c:v>0</c:v>
                </c:pt>
                <c:pt idx="11667">
                  <c:v>0</c:v>
                </c:pt>
                <c:pt idx="11668">
                  <c:v>0</c:v>
                </c:pt>
                <c:pt idx="11669">
                  <c:v>0</c:v>
                </c:pt>
                <c:pt idx="11670">
                  <c:v>0</c:v>
                </c:pt>
                <c:pt idx="11671">
                  <c:v>0</c:v>
                </c:pt>
                <c:pt idx="11672">
                  <c:v>0</c:v>
                </c:pt>
                <c:pt idx="11673">
                  <c:v>0</c:v>
                </c:pt>
                <c:pt idx="11674">
                  <c:v>0</c:v>
                </c:pt>
                <c:pt idx="11675">
                  <c:v>0</c:v>
                </c:pt>
                <c:pt idx="11676">
                  <c:v>0</c:v>
                </c:pt>
                <c:pt idx="11677">
                  <c:v>0</c:v>
                </c:pt>
                <c:pt idx="11678">
                  <c:v>0</c:v>
                </c:pt>
                <c:pt idx="11679">
                  <c:v>0</c:v>
                </c:pt>
                <c:pt idx="11680">
                  <c:v>0</c:v>
                </c:pt>
                <c:pt idx="11681">
                  <c:v>0</c:v>
                </c:pt>
                <c:pt idx="11682">
                  <c:v>0</c:v>
                </c:pt>
                <c:pt idx="11683">
                  <c:v>0</c:v>
                </c:pt>
                <c:pt idx="11684">
                  <c:v>0</c:v>
                </c:pt>
                <c:pt idx="11685">
                  <c:v>0</c:v>
                </c:pt>
                <c:pt idx="11686">
                  <c:v>0</c:v>
                </c:pt>
                <c:pt idx="11687">
                  <c:v>0</c:v>
                </c:pt>
                <c:pt idx="11688">
                  <c:v>0</c:v>
                </c:pt>
                <c:pt idx="11689">
                  <c:v>0</c:v>
                </c:pt>
                <c:pt idx="11690">
                  <c:v>0</c:v>
                </c:pt>
                <c:pt idx="11691">
                  <c:v>0</c:v>
                </c:pt>
                <c:pt idx="11692">
                  <c:v>0</c:v>
                </c:pt>
                <c:pt idx="11693">
                  <c:v>0</c:v>
                </c:pt>
                <c:pt idx="11694">
                  <c:v>0</c:v>
                </c:pt>
                <c:pt idx="11695">
                  <c:v>0</c:v>
                </c:pt>
                <c:pt idx="11696">
                  <c:v>0</c:v>
                </c:pt>
                <c:pt idx="11697">
                  <c:v>0</c:v>
                </c:pt>
                <c:pt idx="11698">
                  <c:v>0</c:v>
                </c:pt>
                <c:pt idx="11699">
                  <c:v>0</c:v>
                </c:pt>
                <c:pt idx="11700">
                  <c:v>0</c:v>
                </c:pt>
                <c:pt idx="11701">
                  <c:v>0</c:v>
                </c:pt>
                <c:pt idx="11702">
                  <c:v>0</c:v>
                </c:pt>
                <c:pt idx="11703">
                  <c:v>0</c:v>
                </c:pt>
                <c:pt idx="11704">
                  <c:v>0</c:v>
                </c:pt>
                <c:pt idx="11705">
                  <c:v>0</c:v>
                </c:pt>
                <c:pt idx="11706">
                  <c:v>0</c:v>
                </c:pt>
                <c:pt idx="11707">
                  <c:v>0</c:v>
                </c:pt>
                <c:pt idx="11708">
                  <c:v>0</c:v>
                </c:pt>
                <c:pt idx="11709">
                  <c:v>0</c:v>
                </c:pt>
                <c:pt idx="11710">
                  <c:v>0</c:v>
                </c:pt>
                <c:pt idx="11711">
                  <c:v>0</c:v>
                </c:pt>
                <c:pt idx="11712">
                  <c:v>0</c:v>
                </c:pt>
                <c:pt idx="11713">
                  <c:v>0</c:v>
                </c:pt>
                <c:pt idx="11714">
                  <c:v>0</c:v>
                </c:pt>
                <c:pt idx="11715">
                  <c:v>0</c:v>
                </c:pt>
                <c:pt idx="11716">
                  <c:v>0</c:v>
                </c:pt>
                <c:pt idx="11717">
                  <c:v>0</c:v>
                </c:pt>
                <c:pt idx="11718">
                  <c:v>0</c:v>
                </c:pt>
                <c:pt idx="11719">
                  <c:v>0</c:v>
                </c:pt>
                <c:pt idx="11720">
                  <c:v>0</c:v>
                </c:pt>
                <c:pt idx="11721">
                  <c:v>0</c:v>
                </c:pt>
                <c:pt idx="11722">
                  <c:v>0</c:v>
                </c:pt>
                <c:pt idx="11723">
                  <c:v>0</c:v>
                </c:pt>
                <c:pt idx="11724">
                  <c:v>0</c:v>
                </c:pt>
                <c:pt idx="11725">
                  <c:v>0</c:v>
                </c:pt>
                <c:pt idx="11726">
                  <c:v>0</c:v>
                </c:pt>
                <c:pt idx="11727">
                  <c:v>0</c:v>
                </c:pt>
                <c:pt idx="11728">
                  <c:v>0</c:v>
                </c:pt>
                <c:pt idx="11729">
                  <c:v>0</c:v>
                </c:pt>
                <c:pt idx="11730">
                  <c:v>0</c:v>
                </c:pt>
                <c:pt idx="11731">
                  <c:v>0</c:v>
                </c:pt>
                <c:pt idx="11732">
                  <c:v>0</c:v>
                </c:pt>
                <c:pt idx="11733">
                  <c:v>0</c:v>
                </c:pt>
                <c:pt idx="11734">
                  <c:v>0</c:v>
                </c:pt>
                <c:pt idx="11735">
                  <c:v>0</c:v>
                </c:pt>
                <c:pt idx="11736">
                  <c:v>0</c:v>
                </c:pt>
                <c:pt idx="11737">
                  <c:v>0</c:v>
                </c:pt>
                <c:pt idx="11738">
                  <c:v>0</c:v>
                </c:pt>
                <c:pt idx="11739">
                  <c:v>0</c:v>
                </c:pt>
                <c:pt idx="11740">
                  <c:v>0</c:v>
                </c:pt>
                <c:pt idx="11741">
                  <c:v>0</c:v>
                </c:pt>
                <c:pt idx="11742">
                  <c:v>0</c:v>
                </c:pt>
                <c:pt idx="11743">
                  <c:v>0</c:v>
                </c:pt>
                <c:pt idx="11744">
                  <c:v>0</c:v>
                </c:pt>
                <c:pt idx="11745">
                  <c:v>0</c:v>
                </c:pt>
                <c:pt idx="11746">
                  <c:v>0</c:v>
                </c:pt>
                <c:pt idx="11747">
                  <c:v>0</c:v>
                </c:pt>
                <c:pt idx="11748">
                  <c:v>0</c:v>
                </c:pt>
                <c:pt idx="11749">
                  <c:v>0</c:v>
                </c:pt>
                <c:pt idx="11750">
                  <c:v>0</c:v>
                </c:pt>
                <c:pt idx="11751">
                  <c:v>0</c:v>
                </c:pt>
                <c:pt idx="11752">
                  <c:v>0</c:v>
                </c:pt>
                <c:pt idx="11753">
                  <c:v>0</c:v>
                </c:pt>
                <c:pt idx="11754">
                  <c:v>0</c:v>
                </c:pt>
                <c:pt idx="11755">
                  <c:v>0</c:v>
                </c:pt>
                <c:pt idx="11756">
                  <c:v>0</c:v>
                </c:pt>
                <c:pt idx="11757">
                  <c:v>0</c:v>
                </c:pt>
                <c:pt idx="11758">
                  <c:v>0</c:v>
                </c:pt>
                <c:pt idx="11759">
                  <c:v>0</c:v>
                </c:pt>
                <c:pt idx="11760">
                  <c:v>0</c:v>
                </c:pt>
                <c:pt idx="11761">
                  <c:v>0</c:v>
                </c:pt>
                <c:pt idx="11762">
                  <c:v>0</c:v>
                </c:pt>
                <c:pt idx="11763">
                  <c:v>0</c:v>
                </c:pt>
                <c:pt idx="11764">
                  <c:v>0</c:v>
                </c:pt>
                <c:pt idx="11765">
                  <c:v>0</c:v>
                </c:pt>
                <c:pt idx="11766">
                  <c:v>0</c:v>
                </c:pt>
                <c:pt idx="11767">
                  <c:v>0</c:v>
                </c:pt>
                <c:pt idx="11768">
                  <c:v>0</c:v>
                </c:pt>
                <c:pt idx="11769">
                  <c:v>0</c:v>
                </c:pt>
                <c:pt idx="11770">
                  <c:v>0</c:v>
                </c:pt>
                <c:pt idx="11771">
                  <c:v>0</c:v>
                </c:pt>
                <c:pt idx="11772">
                  <c:v>0</c:v>
                </c:pt>
                <c:pt idx="11773">
                  <c:v>0</c:v>
                </c:pt>
                <c:pt idx="11774">
                  <c:v>0</c:v>
                </c:pt>
                <c:pt idx="11775">
                  <c:v>0</c:v>
                </c:pt>
                <c:pt idx="11776">
                  <c:v>0</c:v>
                </c:pt>
                <c:pt idx="11777">
                  <c:v>0</c:v>
                </c:pt>
                <c:pt idx="11778">
                  <c:v>0</c:v>
                </c:pt>
                <c:pt idx="11779">
                  <c:v>0</c:v>
                </c:pt>
                <c:pt idx="11780">
                  <c:v>0</c:v>
                </c:pt>
                <c:pt idx="11781">
                  <c:v>0</c:v>
                </c:pt>
                <c:pt idx="11782">
                  <c:v>0</c:v>
                </c:pt>
                <c:pt idx="11783">
                  <c:v>0</c:v>
                </c:pt>
                <c:pt idx="11784">
                  <c:v>0</c:v>
                </c:pt>
                <c:pt idx="11785">
                  <c:v>0</c:v>
                </c:pt>
                <c:pt idx="11786">
                  <c:v>0</c:v>
                </c:pt>
                <c:pt idx="11787">
                  <c:v>0</c:v>
                </c:pt>
                <c:pt idx="11788">
                  <c:v>0</c:v>
                </c:pt>
                <c:pt idx="11789">
                  <c:v>0</c:v>
                </c:pt>
                <c:pt idx="11790">
                  <c:v>0</c:v>
                </c:pt>
                <c:pt idx="11791">
                  <c:v>0</c:v>
                </c:pt>
                <c:pt idx="11792">
                  <c:v>0</c:v>
                </c:pt>
                <c:pt idx="11793">
                  <c:v>0</c:v>
                </c:pt>
                <c:pt idx="11794">
                  <c:v>0</c:v>
                </c:pt>
                <c:pt idx="11795">
                  <c:v>0</c:v>
                </c:pt>
                <c:pt idx="11796">
                  <c:v>0</c:v>
                </c:pt>
                <c:pt idx="11797">
                  <c:v>0</c:v>
                </c:pt>
                <c:pt idx="11798">
                  <c:v>0</c:v>
                </c:pt>
                <c:pt idx="11799">
                  <c:v>0</c:v>
                </c:pt>
                <c:pt idx="11800">
                  <c:v>0</c:v>
                </c:pt>
                <c:pt idx="11801">
                  <c:v>0</c:v>
                </c:pt>
                <c:pt idx="11802">
                  <c:v>0</c:v>
                </c:pt>
                <c:pt idx="11803">
                  <c:v>0</c:v>
                </c:pt>
                <c:pt idx="11804">
                  <c:v>0</c:v>
                </c:pt>
                <c:pt idx="11805">
                  <c:v>0</c:v>
                </c:pt>
                <c:pt idx="11806">
                  <c:v>0</c:v>
                </c:pt>
                <c:pt idx="11807">
                  <c:v>0</c:v>
                </c:pt>
                <c:pt idx="11808">
                  <c:v>0</c:v>
                </c:pt>
                <c:pt idx="11809">
                  <c:v>0</c:v>
                </c:pt>
                <c:pt idx="11810">
                  <c:v>0</c:v>
                </c:pt>
                <c:pt idx="11811">
                  <c:v>0</c:v>
                </c:pt>
                <c:pt idx="11812">
                  <c:v>0</c:v>
                </c:pt>
                <c:pt idx="11813">
                  <c:v>0</c:v>
                </c:pt>
                <c:pt idx="11814">
                  <c:v>0</c:v>
                </c:pt>
                <c:pt idx="11815">
                  <c:v>0</c:v>
                </c:pt>
                <c:pt idx="11816">
                  <c:v>0</c:v>
                </c:pt>
                <c:pt idx="11817">
                  <c:v>0</c:v>
                </c:pt>
                <c:pt idx="11818">
                  <c:v>0</c:v>
                </c:pt>
                <c:pt idx="11819">
                  <c:v>0</c:v>
                </c:pt>
                <c:pt idx="11820">
                  <c:v>0</c:v>
                </c:pt>
                <c:pt idx="11821">
                  <c:v>0</c:v>
                </c:pt>
                <c:pt idx="11822">
                  <c:v>0</c:v>
                </c:pt>
                <c:pt idx="11823">
                  <c:v>0</c:v>
                </c:pt>
                <c:pt idx="11824">
                  <c:v>0</c:v>
                </c:pt>
                <c:pt idx="11825">
                  <c:v>0</c:v>
                </c:pt>
                <c:pt idx="11826">
                  <c:v>0</c:v>
                </c:pt>
                <c:pt idx="11827">
                  <c:v>0</c:v>
                </c:pt>
                <c:pt idx="11828">
                  <c:v>0</c:v>
                </c:pt>
                <c:pt idx="11829">
                  <c:v>0</c:v>
                </c:pt>
                <c:pt idx="11830">
                  <c:v>0</c:v>
                </c:pt>
                <c:pt idx="11831">
                  <c:v>0</c:v>
                </c:pt>
                <c:pt idx="11832">
                  <c:v>0</c:v>
                </c:pt>
                <c:pt idx="11833">
                  <c:v>0</c:v>
                </c:pt>
                <c:pt idx="11834">
                  <c:v>0</c:v>
                </c:pt>
                <c:pt idx="11835">
                  <c:v>0</c:v>
                </c:pt>
                <c:pt idx="11836">
                  <c:v>0</c:v>
                </c:pt>
                <c:pt idx="11837">
                  <c:v>0</c:v>
                </c:pt>
                <c:pt idx="11838">
                  <c:v>0</c:v>
                </c:pt>
                <c:pt idx="11839">
                  <c:v>0</c:v>
                </c:pt>
                <c:pt idx="11840">
                  <c:v>0</c:v>
                </c:pt>
                <c:pt idx="11841">
                  <c:v>0</c:v>
                </c:pt>
                <c:pt idx="11842">
                  <c:v>0</c:v>
                </c:pt>
                <c:pt idx="11843">
                  <c:v>0</c:v>
                </c:pt>
                <c:pt idx="11844">
                  <c:v>0</c:v>
                </c:pt>
                <c:pt idx="11845">
                  <c:v>0</c:v>
                </c:pt>
                <c:pt idx="11846">
                  <c:v>0</c:v>
                </c:pt>
                <c:pt idx="11847">
                  <c:v>0</c:v>
                </c:pt>
                <c:pt idx="11848">
                  <c:v>0</c:v>
                </c:pt>
                <c:pt idx="11849">
                  <c:v>0</c:v>
                </c:pt>
                <c:pt idx="11850">
                  <c:v>0</c:v>
                </c:pt>
                <c:pt idx="11851">
                  <c:v>0</c:v>
                </c:pt>
                <c:pt idx="11852">
                  <c:v>0</c:v>
                </c:pt>
                <c:pt idx="11853">
                  <c:v>0</c:v>
                </c:pt>
                <c:pt idx="11854">
                  <c:v>0</c:v>
                </c:pt>
                <c:pt idx="11855">
                  <c:v>0</c:v>
                </c:pt>
                <c:pt idx="11856">
                  <c:v>0</c:v>
                </c:pt>
                <c:pt idx="11857">
                  <c:v>0</c:v>
                </c:pt>
                <c:pt idx="11858">
                  <c:v>0</c:v>
                </c:pt>
                <c:pt idx="11859">
                  <c:v>0</c:v>
                </c:pt>
                <c:pt idx="11860">
                  <c:v>0</c:v>
                </c:pt>
                <c:pt idx="11861">
                  <c:v>0</c:v>
                </c:pt>
                <c:pt idx="11862">
                  <c:v>0</c:v>
                </c:pt>
                <c:pt idx="11863">
                  <c:v>0</c:v>
                </c:pt>
                <c:pt idx="11864">
                  <c:v>0</c:v>
                </c:pt>
                <c:pt idx="11865">
                  <c:v>0</c:v>
                </c:pt>
                <c:pt idx="11866">
                  <c:v>0</c:v>
                </c:pt>
                <c:pt idx="11867">
                  <c:v>0</c:v>
                </c:pt>
                <c:pt idx="11868">
                  <c:v>0</c:v>
                </c:pt>
                <c:pt idx="11869">
                  <c:v>0</c:v>
                </c:pt>
                <c:pt idx="11870">
                  <c:v>0</c:v>
                </c:pt>
                <c:pt idx="11871">
                  <c:v>0</c:v>
                </c:pt>
                <c:pt idx="11872">
                  <c:v>0</c:v>
                </c:pt>
                <c:pt idx="11873">
                  <c:v>0</c:v>
                </c:pt>
                <c:pt idx="11874">
                  <c:v>0</c:v>
                </c:pt>
                <c:pt idx="11875">
                  <c:v>0</c:v>
                </c:pt>
                <c:pt idx="11876">
                  <c:v>0</c:v>
                </c:pt>
                <c:pt idx="11877">
                  <c:v>0</c:v>
                </c:pt>
                <c:pt idx="11878">
                  <c:v>0</c:v>
                </c:pt>
                <c:pt idx="11879">
                  <c:v>0</c:v>
                </c:pt>
                <c:pt idx="11880">
                  <c:v>0</c:v>
                </c:pt>
                <c:pt idx="11881">
                  <c:v>0</c:v>
                </c:pt>
                <c:pt idx="11882">
                  <c:v>0</c:v>
                </c:pt>
                <c:pt idx="11883">
                  <c:v>0</c:v>
                </c:pt>
                <c:pt idx="11884">
                  <c:v>0</c:v>
                </c:pt>
                <c:pt idx="11885">
                  <c:v>0</c:v>
                </c:pt>
                <c:pt idx="11886">
                  <c:v>0</c:v>
                </c:pt>
                <c:pt idx="11887">
                  <c:v>0</c:v>
                </c:pt>
                <c:pt idx="11888">
                  <c:v>0</c:v>
                </c:pt>
                <c:pt idx="11889">
                  <c:v>0</c:v>
                </c:pt>
                <c:pt idx="11890">
                  <c:v>0</c:v>
                </c:pt>
                <c:pt idx="11891">
                  <c:v>0</c:v>
                </c:pt>
                <c:pt idx="11892">
                  <c:v>0</c:v>
                </c:pt>
                <c:pt idx="11893">
                  <c:v>0</c:v>
                </c:pt>
                <c:pt idx="11894">
                  <c:v>0</c:v>
                </c:pt>
                <c:pt idx="11895">
                  <c:v>0</c:v>
                </c:pt>
                <c:pt idx="11896">
                  <c:v>0</c:v>
                </c:pt>
                <c:pt idx="11897">
                  <c:v>0</c:v>
                </c:pt>
                <c:pt idx="11898">
                  <c:v>0</c:v>
                </c:pt>
                <c:pt idx="11899">
                  <c:v>0</c:v>
                </c:pt>
                <c:pt idx="11900">
                  <c:v>0</c:v>
                </c:pt>
                <c:pt idx="11901">
                  <c:v>0</c:v>
                </c:pt>
                <c:pt idx="11902">
                  <c:v>0</c:v>
                </c:pt>
                <c:pt idx="11903">
                  <c:v>0</c:v>
                </c:pt>
                <c:pt idx="11904">
                  <c:v>0</c:v>
                </c:pt>
                <c:pt idx="11905">
                  <c:v>0</c:v>
                </c:pt>
                <c:pt idx="11906">
                  <c:v>0</c:v>
                </c:pt>
                <c:pt idx="11907">
                  <c:v>0</c:v>
                </c:pt>
                <c:pt idx="11908">
                  <c:v>0</c:v>
                </c:pt>
                <c:pt idx="11909">
                  <c:v>0</c:v>
                </c:pt>
                <c:pt idx="11910">
                  <c:v>0</c:v>
                </c:pt>
                <c:pt idx="11911">
                  <c:v>0</c:v>
                </c:pt>
                <c:pt idx="11912">
                  <c:v>0</c:v>
                </c:pt>
                <c:pt idx="11913">
                  <c:v>0</c:v>
                </c:pt>
                <c:pt idx="11914">
                  <c:v>0</c:v>
                </c:pt>
                <c:pt idx="11915">
                  <c:v>0</c:v>
                </c:pt>
                <c:pt idx="11916">
                  <c:v>0</c:v>
                </c:pt>
                <c:pt idx="11917">
                  <c:v>0</c:v>
                </c:pt>
                <c:pt idx="11918">
                  <c:v>0</c:v>
                </c:pt>
                <c:pt idx="11919">
                  <c:v>0</c:v>
                </c:pt>
                <c:pt idx="11920">
                  <c:v>0</c:v>
                </c:pt>
                <c:pt idx="11921">
                  <c:v>0</c:v>
                </c:pt>
                <c:pt idx="11922">
                  <c:v>0</c:v>
                </c:pt>
                <c:pt idx="11923">
                  <c:v>0</c:v>
                </c:pt>
                <c:pt idx="11924">
                  <c:v>0</c:v>
                </c:pt>
                <c:pt idx="11925">
                  <c:v>0</c:v>
                </c:pt>
                <c:pt idx="11926">
                  <c:v>0</c:v>
                </c:pt>
                <c:pt idx="11927">
                  <c:v>0</c:v>
                </c:pt>
                <c:pt idx="11928">
                  <c:v>0</c:v>
                </c:pt>
                <c:pt idx="11929">
                  <c:v>0</c:v>
                </c:pt>
                <c:pt idx="11930">
                  <c:v>0</c:v>
                </c:pt>
                <c:pt idx="11931">
                  <c:v>0</c:v>
                </c:pt>
                <c:pt idx="11932">
                  <c:v>0</c:v>
                </c:pt>
                <c:pt idx="11933">
                  <c:v>0</c:v>
                </c:pt>
                <c:pt idx="11934">
                  <c:v>0</c:v>
                </c:pt>
                <c:pt idx="11935">
                  <c:v>0</c:v>
                </c:pt>
                <c:pt idx="11936">
                  <c:v>0</c:v>
                </c:pt>
                <c:pt idx="11937">
                  <c:v>0</c:v>
                </c:pt>
                <c:pt idx="11938">
                  <c:v>0</c:v>
                </c:pt>
                <c:pt idx="11939">
                  <c:v>0</c:v>
                </c:pt>
                <c:pt idx="11940">
                  <c:v>0</c:v>
                </c:pt>
                <c:pt idx="11941">
                  <c:v>0</c:v>
                </c:pt>
                <c:pt idx="11942">
                  <c:v>0</c:v>
                </c:pt>
                <c:pt idx="11943">
                  <c:v>0</c:v>
                </c:pt>
                <c:pt idx="11944">
                  <c:v>0</c:v>
                </c:pt>
                <c:pt idx="11945">
                  <c:v>0</c:v>
                </c:pt>
                <c:pt idx="11946">
                  <c:v>0</c:v>
                </c:pt>
                <c:pt idx="11947">
                  <c:v>0</c:v>
                </c:pt>
                <c:pt idx="11948">
                  <c:v>0</c:v>
                </c:pt>
                <c:pt idx="11949">
                  <c:v>0</c:v>
                </c:pt>
                <c:pt idx="11950">
                  <c:v>0</c:v>
                </c:pt>
                <c:pt idx="11951">
                  <c:v>0</c:v>
                </c:pt>
                <c:pt idx="11952">
                  <c:v>0</c:v>
                </c:pt>
                <c:pt idx="11953">
                  <c:v>0</c:v>
                </c:pt>
                <c:pt idx="11954">
                  <c:v>0</c:v>
                </c:pt>
                <c:pt idx="11955">
                  <c:v>0</c:v>
                </c:pt>
                <c:pt idx="11956">
                  <c:v>0</c:v>
                </c:pt>
                <c:pt idx="11957">
                  <c:v>0</c:v>
                </c:pt>
                <c:pt idx="11958">
                  <c:v>0</c:v>
                </c:pt>
                <c:pt idx="11959">
                  <c:v>0</c:v>
                </c:pt>
                <c:pt idx="11960">
                  <c:v>0</c:v>
                </c:pt>
                <c:pt idx="11961">
                  <c:v>0</c:v>
                </c:pt>
                <c:pt idx="11962">
                  <c:v>0</c:v>
                </c:pt>
                <c:pt idx="11963">
                  <c:v>0</c:v>
                </c:pt>
                <c:pt idx="11964">
                  <c:v>0</c:v>
                </c:pt>
                <c:pt idx="11965">
                  <c:v>0</c:v>
                </c:pt>
                <c:pt idx="11966">
                  <c:v>0</c:v>
                </c:pt>
                <c:pt idx="11967">
                  <c:v>0</c:v>
                </c:pt>
                <c:pt idx="11968">
                  <c:v>0</c:v>
                </c:pt>
                <c:pt idx="11969">
                  <c:v>0</c:v>
                </c:pt>
                <c:pt idx="11970">
                  <c:v>0</c:v>
                </c:pt>
                <c:pt idx="11971">
                  <c:v>0</c:v>
                </c:pt>
                <c:pt idx="11972">
                  <c:v>0</c:v>
                </c:pt>
                <c:pt idx="11973">
                  <c:v>0</c:v>
                </c:pt>
                <c:pt idx="11974">
                  <c:v>0</c:v>
                </c:pt>
                <c:pt idx="11975">
                  <c:v>0</c:v>
                </c:pt>
                <c:pt idx="11976">
                  <c:v>0</c:v>
                </c:pt>
                <c:pt idx="11977">
                  <c:v>0</c:v>
                </c:pt>
                <c:pt idx="11978">
                  <c:v>0</c:v>
                </c:pt>
                <c:pt idx="11979">
                  <c:v>0</c:v>
                </c:pt>
                <c:pt idx="11980">
                  <c:v>0</c:v>
                </c:pt>
                <c:pt idx="11981">
                  <c:v>0</c:v>
                </c:pt>
                <c:pt idx="11982">
                  <c:v>0</c:v>
                </c:pt>
                <c:pt idx="11983">
                  <c:v>0</c:v>
                </c:pt>
                <c:pt idx="11984">
                  <c:v>0</c:v>
                </c:pt>
                <c:pt idx="11985">
                  <c:v>0</c:v>
                </c:pt>
                <c:pt idx="11986">
                  <c:v>0</c:v>
                </c:pt>
                <c:pt idx="11987">
                  <c:v>0</c:v>
                </c:pt>
                <c:pt idx="11988">
                  <c:v>0</c:v>
                </c:pt>
                <c:pt idx="11989">
                  <c:v>0</c:v>
                </c:pt>
                <c:pt idx="11990">
                  <c:v>0</c:v>
                </c:pt>
                <c:pt idx="11991">
                  <c:v>0</c:v>
                </c:pt>
                <c:pt idx="11992">
                  <c:v>0</c:v>
                </c:pt>
                <c:pt idx="11993">
                  <c:v>0</c:v>
                </c:pt>
                <c:pt idx="11994">
                  <c:v>0</c:v>
                </c:pt>
                <c:pt idx="11995">
                  <c:v>0</c:v>
                </c:pt>
                <c:pt idx="11996">
                  <c:v>0</c:v>
                </c:pt>
                <c:pt idx="11997">
                  <c:v>0</c:v>
                </c:pt>
                <c:pt idx="11998">
                  <c:v>0</c:v>
                </c:pt>
                <c:pt idx="11999">
                  <c:v>0</c:v>
                </c:pt>
                <c:pt idx="12000">
                  <c:v>0</c:v>
                </c:pt>
                <c:pt idx="12001">
                  <c:v>0</c:v>
                </c:pt>
                <c:pt idx="12002">
                  <c:v>0</c:v>
                </c:pt>
                <c:pt idx="12003">
                  <c:v>0</c:v>
                </c:pt>
                <c:pt idx="12004">
                  <c:v>0</c:v>
                </c:pt>
                <c:pt idx="12005">
                  <c:v>0</c:v>
                </c:pt>
                <c:pt idx="12006">
                  <c:v>0</c:v>
                </c:pt>
                <c:pt idx="12007">
                  <c:v>0</c:v>
                </c:pt>
                <c:pt idx="12008">
                  <c:v>0</c:v>
                </c:pt>
                <c:pt idx="12009">
                  <c:v>0</c:v>
                </c:pt>
                <c:pt idx="12010">
                  <c:v>0</c:v>
                </c:pt>
                <c:pt idx="12011">
                  <c:v>0</c:v>
                </c:pt>
                <c:pt idx="12012">
                  <c:v>0</c:v>
                </c:pt>
                <c:pt idx="12013">
                  <c:v>0</c:v>
                </c:pt>
                <c:pt idx="12014">
                  <c:v>0</c:v>
                </c:pt>
                <c:pt idx="12015">
                  <c:v>0</c:v>
                </c:pt>
                <c:pt idx="12016">
                  <c:v>0</c:v>
                </c:pt>
                <c:pt idx="12017">
                  <c:v>0</c:v>
                </c:pt>
                <c:pt idx="12018">
                  <c:v>0</c:v>
                </c:pt>
                <c:pt idx="12019">
                  <c:v>0</c:v>
                </c:pt>
                <c:pt idx="12020">
                  <c:v>0</c:v>
                </c:pt>
                <c:pt idx="12021">
                  <c:v>0</c:v>
                </c:pt>
                <c:pt idx="12022">
                  <c:v>0</c:v>
                </c:pt>
                <c:pt idx="12023">
                  <c:v>0</c:v>
                </c:pt>
                <c:pt idx="12024">
                  <c:v>0</c:v>
                </c:pt>
                <c:pt idx="12025">
                  <c:v>0</c:v>
                </c:pt>
                <c:pt idx="12026">
                  <c:v>0</c:v>
                </c:pt>
                <c:pt idx="12027">
                  <c:v>0</c:v>
                </c:pt>
                <c:pt idx="12028">
                  <c:v>0</c:v>
                </c:pt>
                <c:pt idx="12029">
                  <c:v>0</c:v>
                </c:pt>
                <c:pt idx="12030">
                  <c:v>0</c:v>
                </c:pt>
                <c:pt idx="12031">
                  <c:v>0</c:v>
                </c:pt>
                <c:pt idx="12032">
                  <c:v>0</c:v>
                </c:pt>
                <c:pt idx="12033">
                  <c:v>0</c:v>
                </c:pt>
                <c:pt idx="12034">
                  <c:v>0</c:v>
                </c:pt>
                <c:pt idx="12035">
                  <c:v>0</c:v>
                </c:pt>
                <c:pt idx="12036">
                  <c:v>0</c:v>
                </c:pt>
                <c:pt idx="12037">
                  <c:v>0</c:v>
                </c:pt>
                <c:pt idx="12038">
                  <c:v>0</c:v>
                </c:pt>
                <c:pt idx="12039">
                  <c:v>0</c:v>
                </c:pt>
                <c:pt idx="12040">
                  <c:v>0</c:v>
                </c:pt>
                <c:pt idx="12041">
                  <c:v>0</c:v>
                </c:pt>
                <c:pt idx="12042">
                  <c:v>0</c:v>
                </c:pt>
                <c:pt idx="12043">
                  <c:v>0</c:v>
                </c:pt>
                <c:pt idx="12044">
                  <c:v>0</c:v>
                </c:pt>
                <c:pt idx="12045">
                  <c:v>0</c:v>
                </c:pt>
                <c:pt idx="12046">
                  <c:v>0</c:v>
                </c:pt>
                <c:pt idx="12047">
                  <c:v>0</c:v>
                </c:pt>
                <c:pt idx="12048">
                  <c:v>0</c:v>
                </c:pt>
                <c:pt idx="12049">
                  <c:v>0</c:v>
                </c:pt>
                <c:pt idx="12050">
                  <c:v>0</c:v>
                </c:pt>
                <c:pt idx="12051">
                  <c:v>0</c:v>
                </c:pt>
                <c:pt idx="12052">
                  <c:v>0</c:v>
                </c:pt>
                <c:pt idx="12053">
                  <c:v>0</c:v>
                </c:pt>
                <c:pt idx="12054">
                  <c:v>0</c:v>
                </c:pt>
                <c:pt idx="12055">
                  <c:v>0</c:v>
                </c:pt>
                <c:pt idx="12056">
                  <c:v>0</c:v>
                </c:pt>
                <c:pt idx="12057">
                  <c:v>0</c:v>
                </c:pt>
                <c:pt idx="12058">
                  <c:v>0</c:v>
                </c:pt>
                <c:pt idx="12059">
                  <c:v>0</c:v>
                </c:pt>
                <c:pt idx="12060">
                  <c:v>0</c:v>
                </c:pt>
                <c:pt idx="12061">
                  <c:v>0</c:v>
                </c:pt>
                <c:pt idx="12062">
                  <c:v>0</c:v>
                </c:pt>
                <c:pt idx="12063">
                  <c:v>0</c:v>
                </c:pt>
                <c:pt idx="12064">
                  <c:v>0</c:v>
                </c:pt>
                <c:pt idx="12065">
                  <c:v>0</c:v>
                </c:pt>
                <c:pt idx="12066">
                  <c:v>0</c:v>
                </c:pt>
                <c:pt idx="12067">
                  <c:v>0</c:v>
                </c:pt>
                <c:pt idx="12068">
                  <c:v>0</c:v>
                </c:pt>
                <c:pt idx="12069">
                  <c:v>0</c:v>
                </c:pt>
                <c:pt idx="12070">
                  <c:v>0</c:v>
                </c:pt>
                <c:pt idx="12071">
                  <c:v>0</c:v>
                </c:pt>
                <c:pt idx="12072">
                  <c:v>0</c:v>
                </c:pt>
                <c:pt idx="12073">
                  <c:v>0</c:v>
                </c:pt>
                <c:pt idx="12074">
                  <c:v>0</c:v>
                </c:pt>
                <c:pt idx="12075">
                  <c:v>0</c:v>
                </c:pt>
                <c:pt idx="12076">
                  <c:v>0</c:v>
                </c:pt>
                <c:pt idx="12077">
                  <c:v>0</c:v>
                </c:pt>
                <c:pt idx="12078">
                  <c:v>0</c:v>
                </c:pt>
                <c:pt idx="12079">
                  <c:v>0</c:v>
                </c:pt>
                <c:pt idx="12080">
                  <c:v>0</c:v>
                </c:pt>
                <c:pt idx="12081">
                  <c:v>0</c:v>
                </c:pt>
                <c:pt idx="12082">
                  <c:v>0</c:v>
                </c:pt>
                <c:pt idx="12083">
                  <c:v>0</c:v>
                </c:pt>
                <c:pt idx="12084">
                  <c:v>0</c:v>
                </c:pt>
                <c:pt idx="12085">
                  <c:v>0</c:v>
                </c:pt>
                <c:pt idx="12086">
                  <c:v>0</c:v>
                </c:pt>
                <c:pt idx="12087">
                  <c:v>0</c:v>
                </c:pt>
                <c:pt idx="12088">
                  <c:v>0</c:v>
                </c:pt>
                <c:pt idx="12089">
                  <c:v>0</c:v>
                </c:pt>
                <c:pt idx="12090">
                  <c:v>0</c:v>
                </c:pt>
                <c:pt idx="12091">
                  <c:v>0</c:v>
                </c:pt>
                <c:pt idx="12092">
                  <c:v>0</c:v>
                </c:pt>
                <c:pt idx="12093">
                  <c:v>0</c:v>
                </c:pt>
                <c:pt idx="12094">
                  <c:v>0</c:v>
                </c:pt>
                <c:pt idx="12095">
                  <c:v>0</c:v>
                </c:pt>
                <c:pt idx="12096">
                  <c:v>0</c:v>
                </c:pt>
                <c:pt idx="12097">
                  <c:v>0</c:v>
                </c:pt>
                <c:pt idx="12098">
                  <c:v>0</c:v>
                </c:pt>
                <c:pt idx="12099">
                  <c:v>0</c:v>
                </c:pt>
                <c:pt idx="12100">
                  <c:v>0</c:v>
                </c:pt>
                <c:pt idx="12101">
                  <c:v>0</c:v>
                </c:pt>
                <c:pt idx="12102">
                  <c:v>0</c:v>
                </c:pt>
                <c:pt idx="12103">
                  <c:v>0</c:v>
                </c:pt>
                <c:pt idx="12104">
                  <c:v>0</c:v>
                </c:pt>
                <c:pt idx="12105">
                  <c:v>0</c:v>
                </c:pt>
                <c:pt idx="12106">
                  <c:v>0</c:v>
                </c:pt>
                <c:pt idx="12107">
                  <c:v>0</c:v>
                </c:pt>
                <c:pt idx="12108">
                  <c:v>0</c:v>
                </c:pt>
                <c:pt idx="12109">
                  <c:v>0</c:v>
                </c:pt>
                <c:pt idx="12110">
                  <c:v>0</c:v>
                </c:pt>
                <c:pt idx="12111">
                  <c:v>0</c:v>
                </c:pt>
                <c:pt idx="12112">
                  <c:v>0</c:v>
                </c:pt>
                <c:pt idx="12113">
                  <c:v>0</c:v>
                </c:pt>
                <c:pt idx="12114">
                  <c:v>0</c:v>
                </c:pt>
                <c:pt idx="12115">
                  <c:v>0</c:v>
                </c:pt>
                <c:pt idx="12116">
                  <c:v>0</c:v>
                </c:pt>
                <c:pt idx="12117">
                  <c:v>0</c:v>
                </c:pt>
                <c:pt idx="12118">
                  <c:v>0</c:v>
                </c:pt>
                <c:pt idx="12119">
                  <c:v>0</c:v>
                </c:pt>
                <c:pt idx="12120">
                  <c:v>0</c:v>
                </c:pt>
                <c:pt idx="12121">
                  <c:v>0</c:v>
                </c:pt>
                <c:pt idx="12122">
                  <c:v>0</c:v>
                </c:pt>
                <c:pt idx="12123">
                  <c:v>0</c:v>
                </c:pt>
                <c:pt idx="12124">
                  <c:v>0</c:v>
                </c:pt>
                <c:pt idx="12125">
                  <c:v>0</c:v>
                </c:pt>
                <c:pt idx="12126">
                  <c:v>0</c:v>
                </c:pt>
                <c:pt idx="12127">
                  <c:v>0</c:v>
                </c:pt>
                <c:pt idx="12128">
                  <c:v>0</c:v>
                </c:pt>
                <c:pt idx="12129">
                  <c:v>0</c:v>
                </c:pt>
                <c:pt idx="12130">
                  <c:v>0</c:v>
                </c:pt>
                <c:pt idx="12131">
                  <c:v>0</c:v>
                </c:pt>
                <c:pt idx="12132">
                  <c:v>0</c:v>
                </c:pt>
                <c:pt idx="12133">
                  <c:v>0</c:v>
                </c:pt>
                <c:pt idx="12134">
                  <c:v>0</c:v>
                </c:pt>
                <c:pt idx="12135">
                  <c:v>0</c:v>
                </c:pt>
                <c:pt idx="12136">
                  <c:v>0</c:v>
                </c:pt>
                <c:pt idx="12137">
                  <c:v>0</c:v>
                </c:pt>
                <c:pt idx="12138">
                  <c:v>0</c:v>
                </c:pt>
                <c:pt idx="12139">
                  <c:v>0</c:v>
                </c:pt>
                <c:pt idx="12140">
                  <c:v>0</c:v>
                </c:pt>
                <c:pt idx="12141">
                  <c:v>0</c:v>
                </c:pt>
                <c:pt idx="12142">
                  <c:v>0</c:v>
                </c:pt>
                <c:pt idx="12143">
                  <c:v>0</c:v>
                </c:pt>
                <c:pt idx="12144">
                  <c:v>0</c:v>
                </c:pt>
                <c:pt idx="12145">
                  <c:v>0</c:v>
                </c:pt>
                <c:pt idx="12146">
                  <c:v>0</c:v>
                </c:pt>
                <c:pt idx="12147">
                  <c:v>0</c:v>
                </c:pt>
                <c:pt idx="12148">
                  <c:v>0</c:v>
                </c:pt>
                <c:pt idx="12149">
                  <c:v>0</c:v>
                </c:pt>
                <c:pt idx="12150">
                  <c:v>0</c:v>
                </c:pt>
                <c:pt idx="12151">
                  <c:v>0</c:v>
                </c:pt>
                <c:pt idx="12152">
                  <c:v>0</c:v>
                </c:pt>
                <c:pt idx="12153">
                  <c:v>0</c:v>
                </c:pt>
                <c:pt idx="12154">
                  <c:v>0</c:v>
                </c:pt>
                <c:pt idx="12155">
                  <c:v>0</c:v>
                </c:pt>
                <c:pt idx="12156">
                  <c:v>0</c:v>
                </c:pt>
                <c:pt idx="12157">
                  <c:v>0</c:v>
                </c:pt>
                <c:pt idx="12158">
                  <c:v>0</c:v>
                </c:pt>
                <c:pt idx="12159">
                  <c:v>0</c:v>
                </c:pt>
                <c:pt idx="12160">
                  <c:v>0</c:v>
                </c:pt>
                <c:pt idx="12161">
                  <c:v>0</c:v>
                </c:pt>
                <c:pt idx="12162">
                  <c:v>0</c:v>
                </c:pt>
                <c:pt idx="12163">
                  <c:v>0</c:v>
                </c:pt>
                <c:pt idx="12164">
                  <c:v>0</c:v>
                </c:pt>
                <c:pt idx="12165">
                  <c:v>0</c:v>
                </c:pt>
                <c:pt idx="12166">
                  <c:v>0</c:v>
                </c:pt>
                <c:pt idx="12167">
                  <c:v>0</c:v>
                </c:pt>
                <c:pt idx="12168">
                  <c:v>0</c:v>
                </c:pt>
                <c:pt idx="12169">
                  <c:v>0</c:v>
                </c:pt>
                <c:pt idx="12170">
                  <c:v>0</c:v>
                </c:pt>
                <c:pt idx="12171">
                  <c:v>0</c:v>
                </c:pt>
                <c:pt idx="12172">
                  <c:v>0</c:v>
                </c:pt>
                <c:pt idx="12173">
                  <c:v>0</c:v>
                </c:pt>
                <c:pt idx="12174">
                  <c:v>0</c:v>
                </c:pt>
                <c:pt idx="12175">
                  <c:v>0</c:v>
                </c:pt>
                <c:pt idx="12176">
                  <c:v>0</c:v>
                </c:pt>
                <c:pt idx="12177">
                  <c:v>0</c:v>
                </c:pt>
                <c:pt idx="12178">
                  <c:v>0</c:v>
                </c:pt>
                <c:pt idx="12179">
                  <c:v>0</c:v>
                </c:pt>
                <c:pt idx="12180">
                  <c:v>0</c:v>
                </c:pt>
                <c:pt idx="12181">
                  <c:v>0</c:v>
                </c:pt>
                <c:pt idx="12182">
                  <c:v>0</c:v>
                </c:pt>
                <c:pt idx="12183">
                  <c:v>0</c:v>
                </c:pt>
                <c:pt idx="12184">
                  <c:v>0</c:v>
                </c:pt>
                <c:pt idx="12185">
                  <c:v>0</c:v>
                </c:pt>
                <c:pt idx="12186">
                  <c:v>0</c:v>
                </c:pt>
                <c:pt idx="12187">
                  <c:v>0</c:v>
                </c:pt>
                <c:pt idx="12188">
                  <c:v>0</c:v>
                </c:pt>
                <c:pt idx="12189">
                  <c:v>0</c:v>
                </c:pt>
                <c:pt idx="12190">
                  <c:v>0</c:v>
                </c:pt>
                <c:pt idx="12191">
                  <c:v>0</c:v>
                </c:pt>
                <c:pt idx="12192">
                  <c:v>0</c:v>
                </c:pt>
                <c:pt idx="12193">
                  <c:v>0</c:v>
                </c:pt>
                <c:pt idx="12194">
                  <c:v>0</c:v>
                </c:pt>
                <c:pt idx="12195">
                  <c:v>0</c:v>
                </c:pt>
                <c:pt idx="12196">
                  <c:v>0</c:v>
                </c:pt>
                <c:pt idx="12197">
                  <c:v>0</c:v>
                </c:pt>
                <c:pt idx="12198">
                  <c:v>0</c:v>
                </c:pt>
                <c:pt idx="12199">
                  <c:v>0</c:v>
                </c:pt>
                <c:pt idx="12200">
                  <c:v>0</c:v>
                </c:pt>
                <c:pt idx="12201">
                  <c:v>0</c:v>
                </c:pt>
                <c:pt idx="12202">
                  <c:v>0</c:v>
                </c:pt>
                <c:pt idx="12203">
                  <c:v>0</c:v>
                </c:pt>
                <c:pt idx="12204">
                  <c:v>0</c:v>
                </c:pt>
                <c:pt idx="12205">
                  <c:v>0</c:v>
                </c:pt>
                <c:pt idx="12206">
                  <c:v>0</c:v>
                </c:pt>
                <c:pt idx="12207">
                  <c:v>0</c:v>
                </c:pt>
                <c:pt idx="12208">
                  <c:v>0</c:v>
                </c:pt>
                <c:pt idx="12209">
                  <c:v>0</c:v>
                </c:pt>
                <c:pt idx="12210">
                  <c:v>0</c:v>
                </c:pt>
                <c:pt idx="12211">
                  <c:v>0</c:v>
                </c:pt>
                <c:pt idx="12212">
                  <c:v>0</c:v>
                </c:pt>
                <c:pt idx="12213">
                  <c:v>0</c:v>
                </c:pt>
                <c:pt idx="12214">
                  <c:v>0</c:v>
                </c:pt>
                <c:pt idx="12215">
                  <c:v>0</c:v>
                </c:pt>
                <c:pt idx="12216">
                  <c:v>0</c:v>
                </c:pt>
                <c:pt idx="12217">
                  <c:v>0</c:v>
                </c:pt>
                <c:pt idx="12218">
                  <c:v>0</c:v>
                </c:pt>
                <c:pt idx="12219">
                  <c:v>0</c:v>
                </c:pt>
                <c:pt idx="12220">
                  <c:v>0</c:v>
                </c:pt>
                <c:pt idx="12221">
                  <c:v>0</c:v>
                </c:pt>
                <c:pt idx="12222">
                  <c:v>0</c:v>
                </c:pt>
                <c:pt idx="12223">
                  <c:v>0</c:v>
                </c:pt>
                <c:pt idx="12224">
                  <c:v>0</c:v>
                </c:pt>
                <c:pt idx="12225">
                  <c:v>0</c:v>
                </c:pt>
                <c:pt idx="12226">
                  <c:v>0</c:v>
                </c:pt>
                <c:pt idx="12227">
                  <c:v>0</c:v>
                </c:pt>
                <c:pt idx="12228">
                  <c:v>0</c:v>
                </c:pt>
                <c:pt idx="12229">
                  <c:v>0</c:v>
                </c:pt>
                <c:pt idx="12230">
                  <c:v>0</c:v>
                </c:pt>
                <c:pt idx="12231">
                  <c:v>0</c:v>
                </c:pt>
                <c:pt idx="12232">
                  <c:v>0</c:v>
                </c:pt>
                <c:pt idx="12233">
                  <c:v>0</c:v>
                </c:pt>
                <c:pt idx="12234">
                  <c:v>0</c:v>
                </c:pt>
                <c:pt idx="12235">
                  <c:v>0</c:v>
                </c:pt>
                <c:pt idx="12236">
                  <c:v>0</c:v>
                </c:pt>
                <c:pt idx="12237">
                  <c:v>0</c:v>
                </c:pt>
                <c:pt idx="12238">
                  <c:v>0</c:v>
                </c:pt>
                <c:pt idx="12239">
                  <c:v>0</c:v>
                </c:pt>
                <c:pt idx="12240">
                  <c:v>0</c:v>
                </c:pt>
                <c:pt idx="12241">
                  <c:v>0</c:v>
                </c:pt>
                <c:pt idx="12242">
                  <c:v>0</c:v>
                </c:pt>
                <c:pt idx="12243">
                  <c:v>0</c:v>
                </c:pt>
                <c:pt idx="12244">
                  <c:v>0</c:v>
                </c:pt>
                <c:pt idx="12245">
                  <c:v>0</c:v>
                </c:pt>
                <c:pt idx="12246">
                  <c:v>0</c:v>
                </c:pt>
                <c:pt idx="12247">
                  <c:v>0</c:v>
                </c:pt>
                <c:pt idx="12248">
                  <c:v>0</c:v>
                </c:pt>
                <c:pt idx="12249">
                  <c:v>0</c:v>
                </c:pt>
                <c:pt idx="12250">
                  <c:v>0</c:v>
                </c:pt>
                <c:pt idx="12251">
                  <c:v>0</c:v>
                </c:pt>
                <c:pt idx="12252">
                  <c:v>0</c:v>
                </c:pt>
                <c:pt idx="12253">
                  <c:v>0</c:v>
                </c:pt>
                <c:pt idx="12254">
                  <c:v>0</c:v>
                </c:pt>
                <c:pt idx="12255">
                  <c:v>0</c:v>
                </c:pt>
                <c:pt idx="12256">
                  <c:v>0</c:v>
                </c:pt>
                <c:pt idx="12257">
                  <c:v>0</c:v>
                </c:pt>
                <c:pt idx="12258">
                  <c:v>0</c:v>
                </c:pt>
                <c:pt idx="12259">
                  <c:v>0</c:v>
                </c:pt>
                <c:pt idx="12260">
                  <c:v>0</c:v>
                </c:pt>
                <c:pt idx="12261">
                  <c:v>0</c:v>
                </c:pt>
                <c:pt idx="12262">
                  <c:v>0</c:v>
                </c:pt>
                <c:pt idx="12263">
                  <c:v>0</c:v>
                </c:pt>
                <c:pt idx="12264">
                  <c:v>0</c:v>
                </c:pt>
                <c:pt idx="12265">
                  <c:v>0</c:v>
                </c:pt>
                <c:pt idx="12266">
                  <c:v>0</c:v>
                </c:pt>
                <c:pt idx="12267">
                  <c:v>0</c:v>
                </c:pt>
                <c:pt idx="12268">
                  <c:v>0</c:v>
                </c:pt>
                <c:pt idx="12269">
                  <c:v>0</c:v>
                </c:pt>
                <c:pt idx="12270">
                  <c:v>0</c:v>
                </c:pt>
                <c:pt idx="12271">
                  <c:v>0</c:v>
                </c:pt>
                <c:pt idx="12272">
                  <c:v>0</c:v>
                </c:pt>
                <c:pt idx="12273">
                  <c:v>0</c:v>
                </c:pt>
                <c:pt idx="12274">
                  <c:v>0</c:v>
                </c:pt>
                <c:pt idx="12275">
                  <c:v>0</c:v>
                </c:pt>
                <c:pt idx="12276">
                  <c:v>0</c:v>
                </c:pt>
                <c:pt idx="12277">
                  <c:v>0</c:v>
                </c:pt>
                <c:pt idx="12278">
                  <c:v>0</c:v>
                </c:pt>
                <c:pt idx="12279">
                  <c:v>0</c:v>
                </c:pt>
                <c:pt idx="12280">
                  <c:v>0</c:v>
                </c:pt>
                <c:pt idx="12281">
                  <c:v>0</c:v>
                </c:pt>
                <c:pt idx="12282">
                  <c:v>0</c:v>
                </c:pt>
                <c:pt idx="12283">
                  <c:v>0</c:v>
                </c:pt>
                <c:pt idx="12284">
                  <c:v>0</c:v>
                </c:pt>
                <c:pt idx="12285">
                  <c:v>0</c:v>
                </c:pt>
                <c:pt idx="12286">
                  <c:v>0</c:v>
                </c:pt>
                <c:pt idx="12287">
                  <c:v>0</c:v>
                </c:pt>
                <c:pt idx="12288">
                  <c:v>0</c:v>
                </c:pt>
                <c:pt idx="12289">
                  <c:v>0</c:v>
                </c:pt>
                <c:pt idx="12290">
                  <c:v>0</c:v>
                </c:pt>
                <c:pt idx="12291">
                  <c:v>0</c:v>
                </c:pt>
                <c:pt idx="12292">
                  <c:v>0</c:v>
                </c:pt>
                <c:pt idx="12293">
                  <c:v>0</c:v>
                </c:pt>
                <c:pt idx="12294">
                  <c:v>0</c:v>
                </c:pt>
                <c:pt idx="12295">
                  <c:v>0</c:v>
                </c:pt>
                <c:pt idx="12296">
                  <c:v>0</c:v>
                </c:pt>
                <c:pt idx="12297">
                  <c:v>0</c:v>
                </c:pt>
                <c:pt idx="12298">
                  <c:v>0</c:v>
                </c:pt>
                <c:pt idx="12299">
                  <c:v>0</c:v>
                </c:pt>
                <c:pt idx="12300">
                  <c:v>0</c:v>
                </c:pt>
                <c:pt idx="12301">
                  <c:v>0</c:v>
                </c:pt>
                <c:pt idx="12302">
                  <c:v>0</c:v>
                </c:pt>
                <c:pt idx="12303">
                  <c:v>0</c:v>
                </c:pt>
                <c:pt idx="12304">
                  <c:v>0</c:v>
                </c:pt>
                <c:pt idx="12305">
                  <c:v>0</c:v>
                </c:pt>
                <c:pt idx="12306">
                  <c:v>0</c:v>
                </c:pt>
                <c:pt idx="12307">
                  <c:v>0</c:v>
                </c:pt>
                <c:pt idx="12308">
                  <c:v>0</c:v>
                </c:pt>
                <c:pt idx="12309">
                  <c:v>0</c:v>
                </c:pt>
                <c:pt idx="12310">
                  <c:v>0</c:v>
                </c:pt>
                <c:pt idx="12311">
                  <c:v>0</c:v>
                </c:pt>
                <c:pt idx="12312">
                  <c:v>0</c:v>
                </c:pt>
                <c:pt idx="12313">
                  <c:v>0</c:v>
                </c:pt>
                <c:pt idx="12314">
                  <c:v>0</c:v>
                </c:pt>
                <c:pt idx="12315">
                  <c:v>0</c:v>
                </c:pt>
                <c:pt idx="12316">
                  <c:v>0</c:v>
                </c:pt>
                <c:pt idx="12317">
                  <c:v>0</c:v>
                </c:pt>
                <c:pt idx="12318">
                  <c:v>0</c:v>
                </c:pt>
                <c:pt idx="12319">
                  <c:v>0</c:v>
                </c:pt>
                <c:pt idx="12320">
                  <c:v>0</c:v>
                </c:pt>
                <c:pt idx="12321">
                  <c:v>0</c:v>
                </c:pt>
                <c:pt idx="12322">
                  <c:v>0</c:v>
                </c:pt>
                <c:pt idx="12323">
                  <c:v>0</c:v>
                </c:pt>
                <c:pt idx="12324">
                  <c:v>0</c:v>
                </c:pt>
                <c:pt idx="12325">
                  <c:v>0</c:v>
                </c:pt>
                <c:pt idx="12326">
                  <c:v>0</c:v>
                </c:pt>
                <c:pt idx="12327">
                  <c:v>0</c:v>
                </c:pt>
                <c:pt idx="12328">
                  <c:v>0</c:v>
                </c:pt>
                <c:pt idx="12329">
                  <c:v>0</c:v>
                </c:pt>
                <c:pt idx="12330">
                  <c:v>0</c:v>
                </c:pt>
                <c:pt idx="12331">
                  <c:v>0</c:v>
                </c:pt>
                <c:pt idx="12332">
                  <c:v>0</c:v>
                </c:pt>
                <c:pt idx="12333">
                  <c:v>0</c:v>
                </c:pt>
                <c:pt idx="12334">
                  <c:v>0</c:v>
                </c:pt>
                <c:pt idx="12335">
                  <c:v>0</c:v>
                </c:pt>
                <c:pt idx="12336">
                  <c:v>0</c:v>
                </c:pt>
                <c:pt idx="12337">
                  <c:v>0</c:v>
                </c:pt>
                <c:pt idx="12338">
                  <c:v>0</c:v>
                </c:pt>
                <c:pt idx="12339">
                  <c:v>0</c:v>
                </c:pt>
                <c:pt idx="12340">
                  <c:v>0</c:v>
                </c:pt>
                <c:pt idx="12341">
                  <c:v>0</c:v>
                </c:pt>
                <c:pt idx="12342">
                  <c:v>0</c:v>
                </c:pt>
                <c:pt idx="12343">
                  <c:v>0</c:v>
                </c:pt>
                <c:pt idx="12344">
                  <c:v>0</c:v>
                </c:pt>
                <c:pt idx="12345">
                  <c:v>0</c:v>
                </c:pt>
                <c:pt idx="12346">
                  <c:v>0</c:v>
                </c:pt>
                <c:pt idx="12347">
                  <c:v>0</c:v>
                </c:pt>
                <c:pt idx="12348">
                  <c:v>0</c:v>
                </c:pt>
                <c:pt idx="12349">
                  <c:v>0</c:v>
                </c:pt>
                <c:pt idx="12350">
                  <c:v>0</c:v>
                </c:pt>
                <c:pt idx="12351">
                  <c:v>0</c:v>
                </c:pt>
                <c:pt idx="12352">
                  <c:v>0</c:v>
                </c:pt>
                <c:pt idx="12353">
                  <c:v>0</c:v>
                </c:pt>
                <c:pt idx="12354">
                  <c:v>0</c:v>
                </c:pt>
                <c:pt idx="12355">
                  <c:v>0</c:v>
                </c:pt>
                <c:pt idx="12356">
                  <c:v>0</c:v>
                </c:pt>
                <c:pt idx="12357">
                  <c:v>0</c:v>
                </c:pt>
                <c:pt idx="12358">
                  <c:v>0</c:v>
                </c:pt>
                <c:pt idx="12359">
                  <c:v>0</c:v>
                </c:pt>
                <c:pt idx="12360">
                  <c:v>0</c:v>
                </c:pt>
                <c:pt idx="12361">
                  <c:v>0</c:v>
                </c:pt>
                <c:pt idx="12362">
                  <c:v>0</c:v>
                </c:pt>
                <c:pt idx="12363">
                  <c:v>0</c:v>
                </c:pt>
                <c:pt idx="12364">
                  <c:v>0</c:v>
                </c:pt>
                <c:pt idx="12365">
                  <c:v>0</c:v>
                </c:pt>
                <c:pt idx="12366">
                  <c:v>0</c:v>
                </c:pt>
                <c:pt idx="12367">
                  <c:v>0</c:v>
                </c:pt>
                <c:pt idx="12368">
                  <c:v>0</c:v>
                </c:pt>
                <c:pt idx="12369">
                  <c:v>0</c:v>
                </c:pt>
                <c:pt idx="12370">
                  <c:v>0</c:v>
                </c:pt>
                <c:pt idx="12371">
                  <c:v>0</c:v>
                </c:pt>
                <c:pt idx="12372">
                  <c:v>0</c:v>
                </c:pt>
                <c:pt idx="12373">
                  <c:v>0</c:v>
                </c:pt>
                <c:pt idx="12374">
                  <c:v>0</c:v>
                </c:pt>
                <c:pt idx="12375">
                  <c:v>0</c:v>
                </c:pt>
                <c:pt idx="12376">
                  <c:v>0</c:v>
                </c:pt>
                <c:pt idx="12377">
                  <c:v>0</c:v>
                </c:pt>
                <c:pt idx="12378">
                  <c:v>0</c:v>
                </c:pt>
                <c:pt idx="12379">
                  <c:v>0</c:v>
                </c:pt>
                <c:pt idx="12380">
                  <c:v>0</c:v>
                </c:pt>
                <c:pt idx="12381">
                  <c:v>0</c:v>
                </c:pt>
                <c:pt idx="12382">
                  <c:v>0</c:v>
                </c:pt>
                <c:pt idx="12383">
                  <c:v>0</c:v>
                </c:pt>
                <c:pt idx="12384">
                  <c:v>0</c:v>
                </c:pt>
                <c:pt idx="12385">
                  <c:v>0</c:v>
                </c:pt>
                <c:pt idx="12386">
                  <c:v>0</c:v>
                </c:pt>
                <c:pt idx="12387">
                  <c:v>0</c:v>
                </c:pt>
                <c:pt idx="12388">
                  <c:v>0</c:v>
                </c:pt>
                <c:pt idx="12389">
                  <c:v>0</c:v>
                </c:pt>
                <c:pt idx="12390">
                  <c:v>0</c:v>
                </c:pt>
                <c:pt idx="12391">
                  <c:v>0</c:v>
                </c:pt>
                <c:pt idx="12392">
                  <c:v>0</c:v>
                </c:pt>
                <c:pt idx="12393">
                  <c:v>0</c:v>
                </c:pt>
                <c:pt idx="12394">
                  <c:v>0</c:v>
                </c:pt>
                <c:pt idx="12395">
                  <c:v>0</c:v>
                </c:pt>
                <c:pt idx="12396">
                  <c:v>0</c:v>
                </c:pt>
                <c:pt idx="12397">
                  <c:v>0</c:v>
                </c:pt>
                <c:pt idx="12398">
                  <c:v>0</c:v>
                </c:pt>
                <c:pt idx="12399">
                  <c:v>0</c:v>
                </c:pt>
                <c:pt idx="12400">
                  <c:v>0</c:v>
                </c:pt>
                <c:pt idx="12401">
                  <c:v>0</c:v>
                </c:pt>
                <c:pt idx="12402">
                  <c:v>0</c:v>
                </c:pt>
                <c:pt idx="12403">
                  <c:v>0</c:v>
                </c:pt>
                <c:pt idx="12404">
                  <c:v>0</c:v>
                </c:pt>
                <c:pt idx="12405">
                  <c:v>0</c:v>
                </c:pt>
                <c:pt idx="12406">
                  <c:v>0</c:v>
                </c:pt>
                <c:pt idx="12407">
                  <c:v>0</c:v>
                </c:pt>
                <c:pt idx="12408">
                  <c:v>0</c:v>
                </c:pt>
                <c:pt idx="12409">
                  <c:v>0</c:v>
                </c:pt>
                <c:pt idx="12410">
                  <c:v>0</c:v>
                </c:pt>
                <c:pt idx="12411">
                  <c:v>0</c:v>
                </c:pt>
                <c:pt idx="12412">
                  <c:v>0</c:v>
                </c:pt>
                <c:pt idx="12413">
                  <c:v>0</c:v>
                </c:pt>
                <c:pt idx="12414">
                  <c:v>0</c:v>
                </c:pt>
                <c:pt idx="12415">
                  <c:v>0</c:v>
                </c:pt>
                <c:pt idx="12416">
                  <c:v>0</c:v>
                </c:pt>
                <c:pt idx="12417">
                  <c:v>0</c:v>
                </c:pt>
                <c:pt idx="12418">
                  <c:v>0</c:v>
                </c:pt>
                <c:pt idx="12419">
                  <c:v>0</c:v>
                </c:pt>
                <c:pt idx="12420">
                  <c:v>0</c:v>
                </c:pt>
                <c:pt idx="12421">
                  <c:v>0</c:v>
                </c:pt>
                <c:pt idx="12422">
                  <c:v>0</c:v>
                </c:pt>
                <c:pt idx="12423">
                  <c:v>0</c:v>
                </c:pt>
                <c:pt idx="12424">
                  <c:v>0</c:v>
                </c:pt>
                <c:pt idx="12425">
                  <c:v>0</c:v>
                </c:pt>
                <c:pt idx="12426">
                  <c:v>0</c:v>
                </c:pt>
                <c:pt idx="12427">
                  <c:v>0</c:v>
                </c:pt>
                <c:pt idx="12428">
                  <c:v>0</c:v>
                </c:pt>
                <c:pt idx="12429">
                  <c:v>0</c:v>
                </c:pt>
                <c:pt idx="12430">
                  <c:v>0</c:v>
                </c:pt>
                <c:pt idx="12431">
                  <c:v>0</c:v>
                </c:pt>
                <c:pt idx="12432">
                  <c:v>0</c:v>
                </c:pt>
                <c:pt idx="12433">
                  <c:v>0</c:v>
                </c:pt>
                <c:pt idx="12434">
                  <c:v>0</c:v>
                </c:pt>
                <c:pt idx="12435">
                  <c:v>0</c:v>
                </c:pt>
                <c:pt idx="12436">
                  <c:v>0</c:v>
                </c:pt>
                <c:pt idx="12437">
                  <c:v>0</c:v>
                </c:pt>
                <c:pt idx="12438">
                  <c:v>0</c:v>
                </c:pt>
                <c:pt idx="12439">
                  <c:v>0</c:v>
                </c:pt>
                <c:pt idx="12440">
                  <c:v>0</c:v>
                </c:pt>
                <c:pt idx="12441">
                  <c:v>0</c:v>
                </c:pt>
                <c:pt idx="12442">
                  <c:v>0</c:v>
                </c:pt>
                <c:pt idx="12443">
                  <c:v>0</c:v>
                </c:pt>
                <c:pt idx="12444">
                  <c:v>0</c:v>
                </c:pt>
                <c:pt idx="12445">
                  <c:v>0</c:v>
                </c:pt>
                <c:pt idx="12446">
                  <c:v>0</c:v>
                </c:pt>
                <c:pt idx="12447">
                  <c:v>0</c:v>
                </c:pt>
                <c:pt idx="12448">
                  <c:v>0</c:v>
                </c:pt>
                <c:pt idx="12449">
                  <c:v>0</c:v>
                </c:pt>
                <c:pt idx="12450">
                  <c:v>0</c:v>
                </c:pt>
                <c:pt idx="12451">
                  <c:v>0</c:v>
                </c:pt>
                <c:pt idx="12452">
                  <c:v>0</c:v>
                </c:pt>
                <c:pt idx="12453">
                  <c:v>0</c:v>
                </c:pt>
                <c:pt idx="12454">
                  <c:v>0</c:v>
                </c:pt>
                <c:pt idx="12455">
                  <c:v>0</c:v>
                </c:pt>
                <c:pt idx="12456">
                  <c:v>0</c:v>
                </c:pt>
                <c:pt idx="12457">
                  <c:v>0</c:v>
                </c:pt>
                <c:pt idx="12458">
                  <c:v>0</c:v>
                </c:pt>
                <c:pt idx="12459">
                  <c:v>0</c:v>
                </c:pt>
                <c:pt idx="12460">
                  <c:v>0</c:v>
                </c:pt>
                <c:pt idx="12461">
                  <c:v>0</c:v>
                </c:pt>
                <c:pt idx="12462">
                  <c:v>0</c:v>
                </c:pt>
                <c:pt idx="12463">
                  <c:v>0</c:v>
                </c:pt>
                <c:pt idx="12464">
                  <c:v>0</c:v>
                </c:pt>
                <c:pt idx="12465">
                  <c:v>0</c:v>
                </c:pt>
                <c:pt idx="12466">
                  <c:v>0</c:v>
                </c:pt>
                <c:pt idx="12467">
                  <c:v>0</c:v>
                </c:pt>
                <c:pt idx="12468">
                  <c:v>0</c:v>
                </c:pt>
                <c:pt idx="12469">
                  <c:v>0</c:v>
                </c:pt>
                <c:pt idx="12470">
                  <c:v>0</c:v>
                </c:pt>
                <c:pt idx="12471">
                  <c:v>0</c:v>
                </c:pt>
                <c:pt idx="12472">
                  <c:v>0</c:v>
                </c:pt>
                <c:pt idx="12473">
                  <c:v>0</c:v>
                </c:pt>
                <c:pt idx="12474">
                  <c:v>0</c:v>
                </c:pt>
                <c:pt idx="12475">
                  <c:v>0</c:v>
                </c:pt>
                <c:pt idx="12476">
                  <c:v>0</c:v>
                </c:pt>
                <c:pt idx="12477">
                  <c:v>0</c:v>
                </c:pt>
                <c:pt idx="12478">
                  <c:v>0</c:v>
                </c:pt>
                <c:pt idx="12479">
                  <c:v>0</c:v>
                </c:pt>
                <c:pt idx="12480">
                  <c:v>0</c:v>
                </c:pt>
                <c:pt idx="12481">
                  <c:v>0</c:v>
                </c:pt>
                <c:pt idx="12482">
                  <c:v>0</c:v>
                </c:pt>
                <c:pt idx="12483">
                  <c:v>0</c:v>
                </c:pt>
                <c:pt idx="12484">
                  <c:v>0</c:v>
                </c:pt>
                <c:pt idx="12485">
                  <c:v>0</c:v>
                </c:pt>
                <c:pt idx="12486">
                  <c:v>0</c:v>
                </c:pt>
                <c:pt idx="12487">
                  <c:v>0</c:v>
                </c:pt>
                <c:pt idx="12488">
                  <c:v>0</c:v>
                </c:pt>
                <c:pt idx="12489">
                  <c:v>0</c:v>
                </c:pt>
                <c:pt idx="12490">
                  <c:v>0</c:v>
                </c:pt>
                <c:pt idx="12491">
                  <c:v>0</c:v>
                </c:pt>
                <c:pt idx="12492">
                  <c:v>0</c:v>
                </c:pt>
                <c:pt idx="12493">
                  <c:v>0</c:v>
                </c:pt>
                <c:pt idx="12494">
                  <c:v>0</c:v>
                </c:pt>
                <c:pt idx="12495">
                  <c:v>0</c:v>
                </c:pt>
                <c:pt idx="12496">
                  <c:v>0</c:v>
                </c:pt>
                <c:pt idx="12497">
                  <c:v>0</c:v>
                </c:pt>
                <c:pt idx="12498">
                  <c:v>0</c:v>
                </c:pt>
                <c:pt idx="12499">
                  <c:v>0</c:v>
                </c:pt>
                <c:pt idx="12500">
                  <c:v>0</c:v>
                </c:pt>
                <c:pt idx="12501">
                  <c:v>0</c:v>
                </c:pt>
                <c:pt idx="12502">
                  <c:v>0</c:v>
                </c:pt>
                <c:pt idx="12503">
                  <c:v>0</c:v>
                </c:pt>
                <c:pt idx="12504">
                  <c:v>0</c:v>
                </c:pt>
                <c:pt idx="12505">
                  <c:v>0</c:v>
                </c:pt>
                <c:pt idx="12506">
                  <c:v>0</c:v>
                </c:pt>
                <c:pt idx="12507">
                  <c:v>0</c:v>
                </c:pt>
                <c:pt idx="12508">
                  <c:v>0</c:v>
                </c:pt>
                <c:pt idx="12509">
                  <c:v>0</c:v>
                </c:pt>
                <c:pt idx="12510">
                  <c:v>0</c:v>
                </c:pt>
                <c:pt idx="12511">
                  <c:v>0</c:v>
                </c:pt>
                <c:pt idx="12512">
                  <c:v>0</c:v>
                </c:pt>
                <c:pt idx="12513">
                  <c:v>0</c:v>
                </c:pt>
                <c:pt idx="12514">
                  <c:v>0</c:v>
                </c:pt>
                <c:pt idx="12515">
                  <c:v>0</c:v>
                </c:pt>
                <c:pt idx="12516">
                  <c:v>0</c:v>
                </c:pt>
                <c:pt idx="12517">
                  <c:v>0</c:v>
                </c:pt>
                <c:pt idx="12518">
                  <c:v>0</c:v>
                </c:pt>
                <c:pt idx="12519">
                  <c:v>0</c:v>
                </c:pt>
                <c:pt idx="12520">
                  <c:v>0</c:v>
                </c:pt>
                <c:pt idx="12521">
                  <c:v>0</c:v>
                </c:pt>
                <c:pt idx="12522">
                  <c:v>0</c:v>
                </c:pt>
                <c:pt idx="12523">
                  <c:v>0</c:v>
                </c:pt>
                <c:pt idx="12524">
                  <c:v>0</c:v>
                </c:pt>
                <c:pt idx="12525">
                  <c:v>0</c:v>
                </c:pt>
                <c:pt idx="12526">
                  <c:v>0</c:v>
                </c:pt>
                <c:pt idx="12527">
                  <c:v>0</c:v>
                </c:pt>
                <c:pt idx="12528">
                  <c:v>0</c:v>
                </c:pt>
                <c:pt idx="12529">
                  <c:v>0</c:v>
                </c:pt>
                <c:pt idx="12530">
                  <c:v>0</c:v>
                </c:pt>
                <c:pt idx="12531">
                  <c:v>0</c:v>
                </c:pt>
                <c:pt idx="12532">
                  <c:v>0</c:v>
                </c:pt>
                <c:pt idx="12533">
                  <c:v>0</c:v>
                </c:pt>
                <c:pt idx="12534">
                  <c:v>0</c:v>
                </c:pt>
                <c:pt idx="12535">
                  <c:v>0</c:v>
                </c:pt>
                <c:pt idx="12536">
                  <c:v>0</c:v>
                </c:pt>
                <c:pt idx="12537">
                  <c:v>0</c:v>
                </c:pt>
                <c:pt idx="12538">
                  <c:v>0</c:v>
                </c:pt>
                <c:pt idx="12539">
                  <c:v>0</c:v>
                </c:pt>
                <c:pt idx="12540">
                  <c:v>0</c:v>
                </c:pt>
                <c:pt idx="12541">
                  <c:v>0</c:v>
                </c:pt>
                <c:pt idx="12542">
                  <c:v>0</c:v>
                </c:pt>
                <c:pt idx="12543">
                  <c:v>0</c:v>
                </c:pt>
                <c:pt idx="12544">
                  <c:v>0</c:v>
                </c:pt>
                <c:pt idx="12545">
                  <c:v>0</c:v>
                </c:pt>
                <c:pt idx="12546">
                  <c:v>0</c:v>
                </c:pt>
                <c:pt idx="12547">
                  <c:v>0</c:v>
                </c:pt>
                <c:pt idx="12548">
                  <c:v>0</c:v>
                </c:pt>
                <c:pt idx="12549">
                  <c:v>0</c:v>
                </c:pt>
                <c:pt idx="12550">
                  <c:v>0</c:v>
                </c:pt>
                <c:pt idx="12551">
                  <c:v>0</c:v>
                </c:pt>
                <c:pt idx="12552">
                  <c:v>0</c:v>
                </c:pt>
                <c:pt idx="12553">
                  <c:v>0</c:v>
                </c:pt>
                <c:pt idx="12554">
                  <c:v>0</c:v>
                </c:pt>
                <c:pt idx="12555">
                  <c:v>0</c:v>
                </c:pt>
                <c:pt idx="12556">
                  <c:v>0</c:v>
                </c:pt>
                <c:pt idx="12557">
                  <c:v>0</c:v>
                </c:pt>
                <c:pt idx="12558">
                  <c:v>0</c:v>
                </c:pt>
                <c:pt idx="12559">
                  <c:v>0</c:v>
                </c:pt>
                <c:pt idx="12560">
                  <c:v>0</c:v>
                </c:pt>
                <c:pt idx="12561">
                  <c:v>0</c:v>
                </c:pt>
                <c:pt idx="12562">
                  <c:v>0</c:v>
                </c:pt>
                <c:pt idx="12563">
                  <c:v>0</c:v>
                </c:pt>
                <c:pt idx="12564">
                  <c:v>0</c:v>
                </c:pt>
                <c:pt idx="12565">
                  <c:v>0</c:v>
                </c:pt>
                <c:pt idx="12566">
                  <c:v>0</c:v>
                </c:pt>
                <c:pt idx="12567">
                  <c:v>0</c:v>
                </c:pt>
                <c:pt idx="12568">
                  <c:v>0</c:v>
                </c:pt>
                <c:pt idx="12569">
                  <c:v>0</c:v>
                </c:pt>
                <c:pt idx="12570">
                  <c:v>0</c:v>
                </c:pt>
                <c:pt idx="12571">
                  <c:v>0</c:v>
                </c:pt>
                <c:pt idx="12572">
                  <c:v>0</c:v>
                </c:pt>
                <c:pt idx="12573">
                  <c:v>0</c:v>
                </c:pt>
                <c:pt idx="12574">
                  <c:v>0</c:v>
                </c:pt>
                <c:pt idx="12575">
                  <c:v>0</c:v>
                </c:pt>
                <c:pt idx="12576">
                  <c:v>0</c:v>
                </c:pt>
                <c:pt idx="12577">
                  <c:v>0</c:v>
                </c:pt>
                <c:pt idx="12578">
                  <c:v>0</c:v>
                </c:pt>
                <c:pt idx="12579">
                  <c:v>0</c:v>
                </c:pt>
                <c:pt idx="12580">
                  <c:v>0</c:v>
                </c:pt>
                <c:pt idx="12581">
                  <c:v>0</c:v>
                </c:pt>
                <c:pt idx="12582">
                  <c:v>0</c:v>
                </c:pt>
                <c:pt idx="12583">
                  <c:v>0</c:v>
                </c:pt>
                <c:pt idx="12584">
                  <c:v>0</c:v>
                </c:pt>
                <c:pt idx="12585">
                  <c:v>0</c:v>
                </c:pt>
                <c:pt idx="12586">
                  <c:v>0</c:v>
                </c:pt>
                <c:pt idx="12587">
                  <c:v>0</c:v>
                </c:pt>
                <c:pt idx="12588">
                  <c:v>0</c:v>
                </c:pt>
                <c:pt idx="12589">
                  <c:v>0</c:v>
                </c:pt>
                <c:pt idx="12590">
                  <c:v>0</c:v>
                </c:pt>
                <c:pt idx="12591">
                  <c:v>0</c:v>
                </c:pt>
                <c:pt idx="12592">
                  <c:v>0</c:v>
                </c:pt>
                <c:pt idx="12593">
                  <c:v>0</c:v>
                </c:pt>
                <c:pt idx="12594">
                  <c:v>0</c:v>
                </c:pt>
                <c:pt idx="12595">
                  <c:v>0</c:v>
                </c:pt>
                <c:pt idx="12596">
                  <c:v>0</c:v>
                </c:pt>
                <c:pt idx="12597">
                  <c:v>0</c:v>
                </c:pt>
                <c:pt idx="12598">
                  <c:v>0</c:v>
                </c:pt>
                <c:pt idx="12599">
                  <c:v>0</c:v>
                </c:pt>
                <c:pt idx="12600">
                  <c:v>0</c:v>
                </c:pt>
                <c:pt idx="12601">
                  <c:v>0</c:v>
                </c:pt>
                <c:pt idx="12602">
                  <c:v>0</c:v>
                </c:pt>
                <c:pt idx="12603">
                  <c:v>0</c:v>
                </c:pt>
                <c:pt idx="12604">
                  <c:v>0</c:v>
                </c:pt>
                <c:pt idx="12605">
                  <c:v>0</c:v>
                </c:pt>
                <c:pt idx="12606">
                  <c:v>0</c:v>
                </c:pt>
                <c:pt idx="12607">
                  <c:v>0</c:v>
                </c:pt>
                <c:pt idx="12608">
                  <c:v>0</c:v>
                </c:pt>
                <c:pt idx="12609">
                  <c:v>0</c:v>
                </c:pt>
                <c:pt idx="12610">
                  <c:v>0</c:v>
                </c:pt>
                <c:pt idx="12611">
                  <c:v>0</c:v>
                </c:pt>
                <c:pt idx="12612">
                  <c:v>0</c:v>
                </c:pt>
                <c:pt idx="12613">
                  <c:v>0</c:v>
                </c:pt>
                <c:pt idx="12614">
                  <c:v>0</c:v>
                </c:pt>
                <c:pt idx="12615">
                  <c:v>0</c:v>
                </c:pt>
                <c:pt idx="12616">
                  <c:v>0</c:v>
                </c:pt>
                <c:pt idx="12617">
                  <c:v>0</c:v>
                </c:pt>
                <c:pt idx="12618">
                  <c:v>0</c:v>
                </c:pt>
                <c:pt idx="12619">
                  <c:v>0</c:v>
                </c:pt>
                <c:pt idx="12620">
                  <c:v>0</c:v>
                </c:pt>
                <c:pt idx="12621">
                  <c:v>0</c:v>
                </c:pt>
                <c:pt idx="12622">
                  <c:v>0</c:v>
                </c:pt>
                <c:pt idx="12623">
                  <c:v>0</c:v>
                </c:pt>
                <c:pt idx="12624">
                  <c:v>0</c:v>
                </c:pt>
                <c:pt idx="12625">
                  <c:v>0</c:v>
                </c:pt>
                <c:pt idx="12626">
                  <c:v>0</c:v>
                </c:pt>
                <c:pt idx="12627">
                  <c:v>0</c:v>
                </c:pt>
                <c:pt idx="12628">
                  <c:v>0</c:v>
                </c:pt>
                <c:pt idx="12629">
                  <c:v>0</c:v>
                </c:pt>
                <c:pt idx="12630">
                  <c:v>0</c:v>
                </c:pt>
                <c:pt idx="12631">
                  <c:v>0</c:v>
                </c:pt>
                <c:pt idx="12632">
                  <c:v>0</c:v>
                </c:pt>
                <c:pt idx="12633">
                  <c:v>0</c:v>
                </c:pt>
                <c:pt idx="12634">
                  <c:v>0</c:v>
                </c:pt>
                <c:pt idx="12635">
                  <c:v>0</c:v>
                </c:pt>
                <c:pt idx="12636">
                  <c:v>0</c:v>
                </c:pt>
                <c:pt idx="12637">
                  <c:v>0</c:v>
                </c:pt>
                <c:pt idx="12638">
                  <c:v>0</c:v>
                </c:pt>
                <c:pt idx="12639">
                  <c:v>0</c:v>
                </c:pt>
                <c:pt idx="12640">
                  <c:v>0</c:v>
                </c:pt>
                <c:pt idx="12641">
                  <c:v>0</c:v>
                </c:pt>
                <c:pt idx="12642">
                  <c:v>0</c:v>
                </c:pt>
                <c:pt idx="12643">
                  <c:v>0</c:v>
                </c:pt>
                <c:pt idx="12644">
                  <c:v>0</c:v>
                </c:pt>
                <c:pt idx="12645">
                  <c:v>0</c:v>
                </c:pt>
                <c:pt idx="12646">
                  <c:v>0</c:v>
                </c:pt>
                <c:pt idx="12647">
                  <c:v>0</c:v>
                </c:pt>
                <c:pt idx="12648">
                  <c:v>0</c:v>
                </c:pt>
                <c:pt idx="12649">
                  <c:v>0</c:v>
                </c:pt>
                <c:pt idx="12650">
                  <c:v>0</c:v>
                </c:pt>
                <c:pt idx="12651">
                  <c:v>0</c:v>
                </c:pt>
                <c:pt idx="12652">
                  <c:v>0</c:v>
                </c:pt>
                <c:pt idx="12653">
                  <c:v>0</c:v>
                </c:pt>
                <c:pt idx="12654">
                  <c:v>0</c:v>
                </c:pt>
                <c:pt idx="12655">
                  <c:v>0</c:v>
                </c:pt>
                <c:pt idx="12656">
                  <c:v>0</c:v>
                </c:pt>
                <c:pt idx="12657">
                  <c:v>0</c:v>
                </c:pt>
                <c:pt idx="12658">
                  <c:v>0</c:v>
                </c:pt>
                <c:pt idx="12659">
                  <c:v>0</c:v>
                </c:pt>
                <c:pt idx="12660">
                  <c:v>0</c:v>
                </c:pt>
                <c:pt idx="12661">
                  <c:v>0</c:v>
                </c:pt>
                <c:pt idx="12662">
                  <c:v>0</c:v>
                </c:pt>
                <c:pt idx="12663">
                  <c:v>0</c:v>
                </c:pt>
                <c:pt idx="12664">
                  <c:v>0</c:v>
                </c:pt>
                <c:pt idx="12665">
                  <c:v>0</c:v>
                </c:pt>
                <c:pt idx="12666">
                  <c:v>0</c:v>
                </c:pt>
                <c:pt idx="12667">
                  <c:v>0</c:v>
                </c:pt>
                <c:pt idx="12668">
                  <c:v>0</c:v>
                </c:pt>
                <c:pt idx="12669">
                  <c:v>0</c:v>
                </c:pt>
                <c:pt idx="12670">
                  <c:v>0</c:v>
                </c:pt>
                <c:pt idx="12671">
                  <c:v>0</c:v>
                </c:pt>
                <c:pt idx="12672">
                  <c:v>0</c:v>
                </c:pt>
                <c:pt idx="12673">
                  <c:v>0</c:v>
                </c:pt>
                <c:pt idx="12674">
                  <c:v>0</c:v>
                </c:pt>
                <c:pt idx="12675">
                  <c:v>0</c:v>
                </c:pt>
                <c:pt idx="12676">
                  <c:v>0</c:v>
                </c:pt>
                <c:pt idx="12677">
                  <c:v>0</c:v>
                </c:pt>
                <c:pt idx="12678">
                  <c:v>0</c:v>
                </c:pt>
                <c:pt idx="12679">
                  <c:v>0</c:v>
                </c:pt>
                <c:pt idx="12680">
                  <c:v>0</c:v>
                </c:pt>
                <c:pt idx="12681">
                  <c:v>0</c:v>
                </c:pt>
                <c:pt idx="12682">
                  <c:v>0</c:v>
                </c:pt>
                <c:pt idx="12683">
                  <c:v>0</c:v>
                </c:pt>
                <c:pt idx="12684">
                  <c:v>0</c:v>
                </c:pt>
                <c:pt idx="12685">
                  <c:v>0</c:v>
                </c:pt>
                <c:pt idx="12686">
                  <c:v>0</c:v>
                </c:pt>
                <c:pt idx="12687">
                  <c:v>0</c:v>
                </c:pt>
                <c:pt idx="12688">
                  <c:v>0</c:v>
                </c:pt>
                <c:pt idx="12689">
                  <c:v>0</c:v>
                </c:pt>
                <c:pt idx="12690">
                  <c:v>0</c:v>
                </c:pt>
                <c:pt idx="12691">
                  <c:v>0</c:v>
                </c:pt>
                <c:pt idx="12692">
                  <c:v>0</c:v>
                </c:pt>
                <c:pt idx="12693">
                  <c:v>0</c:v>
                </c:pt>
                <c:pt idx="12694">
                  <c:v>0</c:v>
                </c:pt>
                <c:pt idx="12695">
                  <c:v>0</c:v>
                </c:pt>
                <c:pt idx="12696">
                  <c:v>0</c:v>
                </c:pt>
                <c:pt idx="12697">
                  <c:v>0</c:v>
                </c:pt>
                <c:pt idx="12698">
                  <c:v>0</c:v>
                </c:pt>
                <c:pt idx="12699">
                  <c:v>0</c:v>
                </c:pt>
                <c:pt idx="12700">
                  <c:v>0</c:v>
                </c:pt>
                <c:pt idx="12701">
                  <c:v>0</c:v>
                </c:pt>
                <c:pt idx="12702">
                  <c:v>0</c:v>
                </c:pt>
                <c:pt idx="12703">
                  <c:v>0</c:v>
                </c:pt>
                <c:pt idx="12704">
                  <c:v>0</c:v>
                </c:pt>
                <c:pt idx="12705">
                  <c:v>0</c:v>
                </c:pt>
                <c:pt idx="12706">
                  <c:v>0</c:v>
                </c:pt>
                <c:pt idx="12707">
                  <c:v>0</c:v>
                </c:pt>
                <c:pt idx="12708">
                  <c:v>0</c:v>
                </c:pt>
                <c:pt idx="12709">
                  <c:v>0</c:v>
                </c:pt>
                <c:pt idx="12710">
                  <c:v>0</c:v>
                </c:pt>
                <c:pt idx="12711">
                  <c:v>0</c:v>
                </c:pt>
                <c:pt idx="12712">
                  <c:v>0</c:v>
                </c:pt>
                <c:pt idx="12713">
                  <c:v>0</c:v>
                </c:pt>
                <c:pt idx="12714">
                  <c:v>0</c:v>
                </c:pt>
                <c:pt idx="12715">
                  <c:v>0</c:v>
                </c:pt>
                <c:pt idx="12716">
                  <c:v>0</c:v>
                </c:pt>
                <c:pt idx="12717">
                  <c:v>0</c:v>
                </c:pt>
                <c:pt idx="12718">
                  <c:v>0</c:v>
                </c:pt>
                <c:pt idx="12719">
                  <c:v>0</c:v>
                </c:pt>
                <c:pt idx="12720">
                  <c:v>0</c:v>
                </c:pt>
                <c:pt idx="12721">
                  <c:v>0</c:v>
                </c:pt>
                <c:pt idx="12722">
                  <c:v>0</c:v>
                </c:pt>
                <c:pt idx="12723">
                  <c:v>0</c:v>
                </c:pt>
                <c:pt idx="12724">
                  <c:v>0</c:v>
                </c:pt>
                <c:pt idx="12725">
                  <c:v>0</c:v>
                </c:pt>
                <c:pt idx="12726">
                  <c:v>0</c:v>
                </c:pt>
                <c:pt idx="12727">
                  <c:v>0</c:v>
                </c:pt>
                <c:pt idx="12728">
                  <c:v>0</c:v>
                </c:pt>
                <c:pt idx="12729">
                  <c:v>0</c:v>
                </c:pt>
                <c:pt idx="12730">
                  <c:v>0</c:v>
                </c:pt>
                <c:pt idx="12731">
                  <c:v>0</c:v>
                </c:pt>
                <c:pt idx="12732">
                  <c:v>0</c:v>
                </c:pt>
                <c:pt idx="12733">
                  <c:v>0</c:v>
                </c:pt>
                <c:pt idx="12734">
                  <c:v>0</c:v>
                </c:pt>
                <c:pt idx="12735">
                  <c:v>0</c:v>
                </c:pt>
                <c:pt idx="12736">
                  <c:v>0</c:v>
                </c:pt>
                <c:pt idx="12737">
                  <c:v>0</c:v>
                </c:pt>
                <c:pt idx="12738">
                  <c:v>0</c:v>
                </c:pt>
                <c:pt idx="12739">
                  <c:v>0</c:v>
                </c:pt>
                <c:pt idx="12740">
                  <c:v>0</c:v>
                </c:pt>
                <c:pt idx="12741">
                  <c:v>0</c:v>
                </c:pt>
                <c:pt idx="12742">
                  <c:v>0</c:v>
                </c:pt>
                <c:pt idx="12743">
                  <c:v>0</c:v>
                </c:pt>
                <c:pt idx="12744">
                  <c:v>0</c:v>
                </c:pt>
                <c:pt idx="12745">
                  <c:v>0</c:v>
                </c:pt>
                <c:pt idx="12746">
                  <c:v>0</c:v>
                </c:pt>
                <c:pt idx="12747">
                  <c:v>0</c:v>
                </c:pt>
                <c:pt idx="12748">
                  <c:v>0</c:v>
                </c:pt>
                <c:pt idx="12749">
                  <c:v>0</c:v>
                </c:pt>
                <c:pt idx="12750">
                  <c:v>0</c:v>
                </c:pt>
                <c:pt idx="12751">
                  <c:v>0</c:v>
                </c:pt>
                <c:pt idx="12752">
                  <c:v>0</c:v>
                </c:pt>
                <c:pt idx="12753">
                  <c:v>0</c:v>
                </c:pt>
                <c:pt idx="12754">
                  <c:v>0</c:v>
                </c:pt>
                <c:pt idx="12755">
                  <c:v>0</c:v>
                </c:pt>
                <c:pt idx="12756">
                  <c:v>0</c:v>
                </c:pt>
                <c:pt idx="12757">
                  <c:v>0</c:v>
                </c:pt>
                <c:pt idx="12758">
                  <c:v>0</c:v>
                </c:pt>
                <c:pt idx="12759">
                  <c:v>0</c:v>
                </c:pt>
                <c:pt idx="12760">
                  <c:v>0</c:v>
                </c:pt>
                <c:pt idx="12761">
                  <c:v>0</c:v>
                </c:pt>
                <c:pt idx="12762">
                  <c:v>0</c:v>
                </c:pt>
                <c:pt idx="12763">
                  <c:v>0</c:v>
                </c:pt>
                <c:pt idx="12764">
                  <c:v>0</c:v>
                </c:pt>
                <c:pt idx="12765">
                  <c:v>0</c:v>
                </c:pt>
                <c:pt idx="12766">
                  <c:v>0</c:v>
                </c:pt>
                <c:pt idx="12767">
                  <c:v>0</c:v>
                </c:pt>
                <c:pt idx="12768">
                  <c:v>0</c:v>
                </c:pt>
                <c:pt idx="12769">
                  <c:v>0</c:v>
                </c:pt>
                <c:pt idx="12770">
                  <c:v>0</c:v>
                </c:pt>
                <c:pt idx="12771">
                  <c:v>0</c:v>
                </c:pt>
                <c:pt idx="12772">
                  <c:v>0</c:v>
                </c:pt>
                <c:pt idx="12773">
                  <c:v>0</c:v>
                </c:pt>
                <c:pt idx="12774">
                  <c:v>0</c:v>
                </c:pt>
                <c:pt idx="12775">
                  <c:v>0</c:v>
                </c:pt>
                <c:pt idx="12776">
                  <c:v>0</c:v>
                </c:pt>
                <c:pt idx="12777">
                  <c:v>0</c:v>
                </c:pt>
                <c:pt idx="12778">
                  <c:v>0</c:v>
                </c:pt>
                <c:pt idx="12779">
                  <c:v>0</c:v>
                </c:pt>
                <c:pt idx="12780">
                  <c:v>0</c:v>
                </c:pt>
                <c:pt idx="12781">
                  <c:v>0</c:v>
                </c:pt>
                <c:pt idx="12782">
                  <c:v>0</c:v>
                </c:pt>
                <c:pt idx="12783">
                  <c:v>0</c:v>
                </c:pt>
                <c:pt idx="12784">
                  <c:v>0</c:v>
                </c:pt>
                <c:pt idx="12785">
                  <c:v>0</c:v>
                </c:pt>
                <c:pt idx="12786">
                  <c:v>0</c:v>
                </c:pt>
                <c:pt idx="12787">
                  <c:v>0</c:v>
                </c:pt>
                <c:pt idx="12788">
                  <c:v>0</c:v>
                </c:pt>
                <c:pt idx="12789">
                  <c:v>0</c:v>
                </c:pt>
                <c:pt idx="12790">
                  <c:v>0</c:v>
                </c:pt>
                <c:pt idx="12791">
                  <c:v>0</c:v>
                </c:pt>
                <c:pt idx="12792">
                  <c:v>0</c:v>
                </c:pt>
                <c:pt idx="12793">
                  <c:v>0</c:v>
                </c:pt>
                <c:pt idx="12794">
                  <c:v>0</c:v>
                </c:pt>
                <c:pt idx="12795">
                  <c:v>0</c:v>
                </c:pt>
                <c:pt idx="12796">
                  <c:v>0</c:v>
                </c:pt>
                <c:pt idx="12797">
                  <c:v>0</c:v>
                </c:pt>
                <c:pt idx="12798">
                  <c:v>0</c:v>
                </c:pt>
                <c:pt idx="12799">
                  <c:v>0</c:v>
                </c:pt>
                <c:pt idx="12800">
                  <c:v>0</c:v>
                </c:pt>
                <c:pt idx="12801">
                  <c:v>0</c:v>
                </c:pt>
                <c:pt idx="12802">
                  <c:v>0</c:v>
                </c:pt>
                <c:pt idx="12803">
                  <c:v>0</c:v>
                </c:pt>
                <c:pt idx="12804">
                  <c:v>0</c:v>
                </c:pt>
                <c:pt idx="12805">
                  <c:v>0</c:v>
                </c:pt>
                <c:pt idx="12806">
                  <c:v>0</c:v>
                </c:pt>
                <c:pt idx="12807">
                  <c:v>0</c:v>
                </c:pt>
                <c:pt idx="12808">
                  <c:v>0</c:v>
                </c:pt>
                <c:pt idx="12809">
                  <c:v>0</c:v>
                </c:pt>
                <c:pt idx="12810">
                  <c:v>0</c:v>
                </c:pt>
                <c:pt idx="12811">
                  <c:v>0</c:v>
                </c:pt>
                <c:pt idx="12812">
                  <c:v>0</c:v>
                </c:pt>
                <c:pt idx="12813">
                  <c:v>0</c:v>
                </c:pt>
                <c:pt idx="12814">
                  <c:v>0</c:v>
                </c:pt>
                <c:pt idx="12815">
                  <c:v>0</c:v>
                </c:pt>
                <c:pt idx="12816">
                  <c:v>0</c:v>
                </c:pt>
                <c:pt idx="12817">
                  <c:v>0</c:v>
                </c:pt>
                <c:pt idx="12818">
                  <c:v>0</c:v>
                </c:pt>
                <c:pt idx="12819">
                  <c:v>0</c:v>
                </c:pt>
                <c:pt idx="12820">
                  <c:v>0</c:v>
                </c:pt>
                <c:pt idx="12821">
                  <c:v>0</c:v>
                </c:pt>
                <c:pt idx="12822">
                  <c:v>0</c:v>
                </c:pt>
                <c:pt idx="12823">
                  <c:v>0</c:v>
                </c:pt>
                <c:pt idx="12824">
                  <c:v>0</c:v>
                </c:pt>
                <c:pt idx="12825">
                  <c:v>0</c:v>
                </c:pt>
                <c:pt idx="12826">
                  <c:v>0</c:v>
                </c:pt>
                <c:pt idx="12827">
                  <c:v>0</c:v>
                </c:pt>
                <c:pt idx="12828">
                  <c:v>0</c:v>
                </c:pt>
                <c:pt idx="12829">
                  <c:v>0</c:v>
                </c:pt>
                <c:pt idx="12830">
                  <c:v>0</c:v>
                </c:pt>
                <c:pt idx="12831">
                  <c:v>0</c:v>
                </c:pt>
                <c:pt idx="12832">
                  <c:v>0</c:v>
                </c:pt>
                <c:pt idx="12833">
                  <c:v>0</c:v>
                </c:pt>
                <c:pt idx="12834">
                  <c:v>0</c:v>
                </c:pt>
                <c:pt idx="12835">
                  <c:v>0</c:v>
                </c:pt>
                <c:pt idx="12836">
                  <c:v>0</c:v>
                </c:pt>
                <c:pt idx="12837">
                  <c:v>0</c:v>
                </c:pt>
                <c:pt idx="12838">
                  <c:v>0</c:v>
                </c:pt>
                <c:pt idx="12839">
                  <c:v>0</c:v>
                </c:pt>
                <c:pt idx="12840">
                  <c:v>0</c:v>
                </c:pt>
                <c:pt idx="12841">
                  <c:v>0</c:v>
                </c:pt>
                <c:pt idx="12842">
                  <c:v>0</c:v>
                </c:pt>
                <c:pt idx="12843">
                  <c:v>0</c:v>
                </c:pt>
                <c:pt idx="12844">
                  <c:v>0</c:v>
                </c:pt>
                <c:pt idx="12845">
                  <c:v>0</c:v>
                </c:pt>
                <c:pt idx="12846">
                  <c:v>0</c:v>
                </c:pt>
                <c:pt idx="12847">
                  <c:v>0</c:v>
                </c:pt>
                <c:pt idx="12848">
                  <c:v>0</c:v>
                </c:pt>
                <c:pt idx="12849">
                  <c:v>0</c:v>
                </c:pt>
                <c:pt idx="12850">
                  <c:v>0</c:v>
                </c:pt>
                <c:pt idx="12851">
                  <c:v>0</c:v>
                </c:pt>
                <c:pt idx="12852">
                  <c:v>0</c:v>
                </c:pt>
                <c:pt idx="12853">
                  <c:v>0</c:v>
                </c:pt>
                <c:pt idx="12854">
                  <c:v>0</c:v>
                </c:pt>
                <c:pt idx="12855">
                  <c:v>0</c:v>
                </c:pt>
                <c:pt idx="12856">
                  <c:v>0</c:v>
                </c:pt>
                <c:pt idx="12857">
                  <c:v>0</c:v>
                </c:pt>
                <c:pt idx="12858">
                  <c:v>0</c:v>
                </c:pt>
                <c:pt idx="12859">
                  <c:v>0</c:v>
                </c:pt>
                <c:pt idx="12860">
                  <c:v>0</c:v>
                </c:pt>
                <c:pt idx="12861">
                  <c:v>0</c:v>
                </c:pt>
                <c:pt idx="12862">
                  <c:v>0</c:v>
                </c:pt>
                <c:pt idx="12863">
                  <c:v>0</c:v>
                </c:pt>
                <c:pt idx="12864">
                  <c:v>0</c:v>
                </c:pt>
                <c:pt idx="12865">
                  <c:v>0</c:v>
                </c:pt>
                <c:pt idx="12866">
                  <c:v>0</c:v>
                </c:pt>
                <c:pt idx="12867">
                  <c:v>0</c:v>
                </c:pt>
                <c:pt idx="12868">
                  <c:v>0</c:v>
                </c:pt>
                <c:pt idx="12869">
                  <c:v>0</c:v>
                </c:pt>
                <c:pt idx="12870">
                  <c:v>0</c:v>
                </c:pt>
                <c:pt idx="12871">
                  <c:v>0</c:v>
                </c:pt>
                <c:pt idx="12872">
                  <c:v>0</c:v>
                </c:pt>
                <c:pt idx="12873">
                  <c:v>0</c:v>
                </c:pt>
                <c:pt idx="12874">
                  <c:v>0</c:v>
                </c:pt>
                <c:pt idx="12875">
                  <c:v>0</c:v>
                </c:pt>
                <c:pt idx="12876">
                  <c:v>0</c:v>
                </c:pt>
                <c:pt idx="12877">
                  <c:v>0</c:v>
                </c:pt>
                <c:pt idx="12878">
                  <c:v>0</c:v>
                </c:pt>
                <c:pt idx="12879">
                  <c:v>0</c:v>
                </c:pt>
                <c:pt idx="12880">
                  <c:v>0</c:v>
                </c:pt>
                <c:pt idx="12881">
                  <c:v>0</c:v>
                </c:pt>
                <c:pt idx="12882">
                  <c:v>0</c:v>
                </c:pt>
                <c:pt idx="12883">
                  <c:v>0</c:v>
                </c:pt>
                <c:pt idx="12884">
                  <c:v>0</c:v>
                </c:pt>
                <c:pt idx="12885">
                  <c:v>0</c:v>
                </c:pt>
                <c:pt idx="12886">
                  <c:v>0</c:v>
                </c:pt>
                <c:pt idx="12887">
                  <c:v>0</c:v>
                </c:pt>
                <c:pt idx="12888">
                  <c:v>0</c:v>
                </c:pt>
                <c:pt idx="12889">
                  <c:v>0</c:v>
                </c:pt>
                <c:pt idx="12890">
                  <c:v>0</c:v>
                </c:pt>
                <c:pt idx="12891">
                  <c:v>0</c:v>
                </c:pt>
                <c:pt idx="12892">
                  <c:v>0</c:v>
                </c:pt>
                <c:pt idx="12893">
                  <c:v>0</c:v>
                </c:pt>
                <c:pt idx="12894">
                  <c:v>0</c:v>
                </c:pt>
                <c:pt idx="12895">
                  <c:v>0</c:v>
                </c:pt>
                <c:pt idx="12896">
                  <c:v>0</c:v>
                </c:pt>
                <c:pt idx="12897">
                  <c:v>0</c:v>
                </c:pt>
                <c:pt idx="12898">
                  <c:v>0</c:v>
                </c:pt>
                <c:pt idx="12899">
                  <c:v>0</c:v>
                </c:pt>
                <c:pt idx="12900">
                  <c:v>0</c:v>
                </c:pt>
                <c:pt idx="12901">
                  <c:v>0</c:v>
                </c:pt>
                <c:pt idx="12902">
                  <c:v>0</c:v>
                </c:pt>
                <c:pt idx="12903">
                  <c:v>0</c:v>
                </c:pt>
                <c:pt idx="12904">
                  <c:v>0</c:v>
                </c:pt>
                <c:pt idx="12905">
                  <c:v>0</c:v>
                </c:pt>
                <c:pt idx="12906">
                  <c:v>0</c:v>
                </c:pt>
                <c:pt idx="12907">
                  <c:v>0</c:v>
                </c:pt>
                <c:pt idx="12908">
                  <c:v>0</c:v>
                </c:pt>
                <c:pt idx="12909">
                  <c:v>0</c:v>
                </c:pt>
                <c:pt idx="12910">
                  <c:v>0</c:v>
                </c:pt>
                <c:pt idx="12911">
                  <c:v>0</c:v>
                </c:pt>
                <c:pt idx="12912">
                  <c:v>0</c:v>
                </c:pt>
                <c:pt idx="12913">
                  <c:v>0</c:v>
                </c:pt>
                <c:pt idx="12914">
                  <c:v>0</c:v>
                </c:pt>
                <c:pt idx="12915">
                  <c:v>0</c:v>
                </c:pt>
                <c:pt idx="12916">
                  <c:v>0</c:v>
                </c:pt>
                <c:pt idx="12917">
                  <c:v>0</c:v>
                </c:pt>
                <c:pt idx="12918">
                  <c:v>0</c:v>
                </c:pt>
                <c:pt idx="12919">
                  <c:v>0</c:v>
                </c:pt>
                <c:pt idx="12920">
                  <c:v>0</c:v>
                </c:pt>
                <c:pt idx="12921">
                  <c:v>0</c:v>
                </c:pt>
                <c:pt idx="12922">
                  <c:v>0</c:v>
                </c:pt>
                <c:pt idx="12923">
                  <c:v>0</c:v>
                </c:pt>
                <c:pt idx="12924">
                  <c:v>0</c:v>
                </c:pt>
                <c:pt idx="12925">
                  <c:v>0</c:v>
                </c:pt>
                <c:pt idx="12926">
                  <c:v>0</c:v>
                </c:pt>
                <c:pt idx="12927">
                  <c:v>0</c:v>
                </c:pt>
                <c:pt idx="12928">
                  <c:v>0</c:v>
                </c:pt>
                <c:pt idx="12929">
                  <c:v>0</c:v>
                </c:pt>
                <c:pt idx="12930">
                  <c:v>0</c:v>
                </c:pt>
                <c:pt idx="12931">
                  <c:v>0</c:v>
                </c:pt>
                <c:pt idx="12932">
                  <c:v>0</c:v>
                </c:pt>
                <c:pt idx="12933">
                  <c:v>0</c:v>
                </c:pt>
                <c:pt idx="12934">
                  <c:v>0</c:v>
                </c:pt>
                <c:pt idx="12935">
                  <c:v>0</c:v>
                </c:pt>
                <c:pt idx="12936">
                  <c:v>0</c:v>
                </c:pt>
                <c:pt idx="12937">
                  <c:v>0</c:v>
                </c:pt>
                <c:pt idx="12938">
                  <c:v>0</c:v>
                </c:pt>
                <c:pt idx="12939">
                  <c:v>0</c:v>
                </c:pt>
                <c:pt idx="12940">
                  <c:v>0</c:v>
                </c:pt>
                <c:pt idx="12941">
                  <c:v>0</c:v>
                </c:pt>
                <c:pt idx="12942">
                  <c:v>0</c:v>
                </c:pt>
                <c:pt idx="12943">
                  <c:v>0</c:v>
                </c:pt>
                <c:pt idx="12944">
                  <c:v>0</c:v>
                </c:pt>
                <c:pt idx="12945">
                  <c:v>0</c:v>
                </c:pt>
                <c:pt idx="12946">
                  <c:v>0</c:v>
                </c:pt>
                <c:pt idx="12947">
                  <c:v>0</c:v>
                </c:pt>
                <c:pt idx="12948">
                  <c:v>0</c:v>
                </c:pt>
                <c:pt idx="12949">
                  <c:v>0</c:v>
                </c:pt>
                <c:pt idx="12950">
                  <c:v>0</c:v>
                </c:pt>
                <c:pt idx="12951">
                  <c:v>0</c:v>
                </c:pt>
                <c:pt idx="12952">
                  <c:v>0</c:v>
                </c:pt>
                <c:pt idx="12953">
                  <c:v>0</c:v>
                </c:pt>
                <c:pt idx="12954">
                  <c:v>0</c:v>
                </c:pt>
                <c:pt idx="12955">
                  <c:v>0</c:v>
                </c:pt>
                <c:pt idx="12956">
                  <c:v>0</c:v>
                </c:pt>
                <c:pt idx="12957">
                  <c:v>0</c:v>
                </c:pt>
                <c:pt idx="12958">
                  <c:v>0</c:v>
                </c:pt>
                <c:pt idx="12959">
                  <c:v>0</c:v>
                </c:pt>
                <c:pt idx="12960">
                  <c:v>0</c:v>
                </c:pt>
                <c:pt idx="12961">
                  <c:v>0</c:v>
                </c:pt>
                <c:pt idx="12962">
                  <c:v>0</c:v>
                </c:pt>
                <c:pt idx="12963">
                  <c:v>0</c:v>
                </c:pt>
                <c:pt idx="12964">
                  <c:v>0</c:v>
                </c:pt>
                <c:pt idx="12965">
                  <c:v>0</c:v>
                </c:pt>
                <c:pt idx="12966">
                  <c:v>0</c:v>
                </c:pt>
                <c:pt idx="12967">
                  <c:v>0</c:v>
                </c:pt>
                <c:pt idx="12968">
                  <c:v>0</c:v>
                </c:pt>
                <c:pt idx="12969">
                  <c:v>0</c:v>
                </c:pt>
                <c:pt idx="12970">
                  <c:v>0</c:v>
                </c:pt>
                <c:pt idx="12971">
                  <c:v>0</c:v>
                </c:pt>
                <c:pt idx="12972">
                  <c:v>0</c:v>
                </c:pt>
                <c:pt idx="12973">
                  <c:v>0</c:v>
                </c:pt>
                <c:pt idx="12974">
                  <c:v>0</c:v>
                </c:pt>
                <c:pt idx="12975">
                  <c:v>0</c:v>
                </c:pt>
                <c:pt idx="12976">
                  <c:v>0</c:v>
                </c:pt>
                <c:pt idx="12977">
                  <c:v>0</c:v>
                </c:pt>
                <c:pt idx="12978">
                  <c:v>0</c:v>
                </c:pt>
                <c:pt idx="12979">
                  <c:v>0</c:v>
                </c:pt>
                <c:pt idx="12980">
                  <c:v>0</c:v>
                </c:pt>
                <c:pt idx="12981">
                  <c:v>0</c:v>
                </c:pt>
                <c:pt idx="12982">
                  <c:v>0</c:v>
                </c:pt>
                <c:pt idx="12983">
                  <c:v>0</c:v>
                </c:pt>
                <c:pt idx="12984">
                  <c:v>0</c:v>
                </c:pt>
                <c:pt idx="12985">
                  <c:v>0</c:v>
                </c:pt>
                <c:pt idx="12986">
                  <c:v>0</c:v>
                </c:pt>
                <c:pt idx="12987">
                  <c:v>0</c:v>
                </c:pt>
                <c:pt idx="12988">
                  <c:v>0</c:v>
                </c:pt>
                <c:pt idx="12989">
                  <c:v>0</c:v>
                </c:pt>
                <c:pt idx="12990">
                  <c:v>0</c:v>
                </c:pt>
                <c:pt idx="12991">
                  <c:v>0</c:v>
                </c:pt>
                <c:pt idx="12992">
                  <c:v>0</c:v>
                </c:pt>
                <c:pt idx="12993">
                  <c:v>0</c:v>
                </c:pt>
                <c:pt idx="12994">
                  <c:v>0</c:v>
                </c:pt>
                <c:pt idx="12995">
                  <c:v>0</c:v>
                </c:pt>
                <c:pt idx="12996">
                  <c:v>0</c:v>
                </c:pt>
                <c:pt idx="12997">
                  <c:v>0</c:v>
                </c:pt>
                <c:pt idx="12998">
                  <c:v>0</c:v>
                </c:pt>
                <c:pt idx="12999">
                  <c:v>0</c:v>
                </c:pt>
                <c:pt idx="13000">
                  <c:v>0</c:v>
                </c:pt>
                <c:pt idx="13001">
                  <c:v>0</c:v>
                </c:pt>
                <c:pt idx="13002">
                  <c:v>0</c:v>
                </c:pt>
                <c:pt idx="13003">
                  <c:v>0</c:v>
                </c:pt>
                <c:pt idx="13004">
                  <c:v>0</c:v>
                </c:pt>
                <c:pt idx="13005">
                  <c:v>0</c:v>
                </c:pt>
                <c:pt idx="13006">
                  <c:v>0</c:v>
                </c:pt>
                <c:pt idx="13007">
                  <c:v>0</c:v>
                </c:pt>
                <c:pt idx="13008">
                  <c:v>0</c:v>
                </c:pt>
                <c:pt idx="13009">
                  <c:v>0</c:v>
                </c:pt>
                <c:pt idx="13010">
                  <c:v>0</c:v>
                </c:pt>
                <c:pt idx="13011">
                  <c:v>0</c:v>
                </c:pt>
                <c:pt idx="13012">
                  <c:v>0</c:v>
                </c:pt>
                <c:pt idx="13013">
                  <c:v>0</c:v>
                </c:pt>
                <c:pt idx="13014">
                  <c:v>0</c:v>
                </c:pt>
                <c:pt idx="13015">
                  <c:v>0</c:v>
                </c:pt>
                <c:pt idx="13016">
                  <c:v>0</c:v>
                </c:pt>
                <c:pt idx="13017">
                  <c:v>0</c:v>
                </c:pt>
                <c:pt idx="13018">
                  <c:v>0</c:v>
                </c:pt>
                <c:pt idx="13019">
                  <c:v>0</c:v>
                </c:pt>
                <c:pt idx="13020">
                  <c:v>0</c:v>
                </c:pt>
                <c:pt idx="13021">
                  <c:v>0</c:v>
                </c:pt>
                <c:pt idx="13022">
                  <c:v>0</c:v>
                </c:pt>
                <c:pt idx="13023">
                  <c:v>0</c:v>
                </c:pt>
                <c:pt idx="13024">
                  <c:v>0</c:v>
                </c:pt>
                <c:pt idx="13025">
                  <c:v>0</c:v>
                </c:pt>
                <c:pt idx="13026">
                  <c:v>0</c:v>
                </c:pt>
                <c:pt idx="13027">
                  <c:v>0</c:v>
                </c:pt>
                <c:pt idx="13028">
                  <c:v>0</c:v>
                </c:pt>
                <c:pt idx="13029">
                  <c:v>0</c:v>
                </c:pt>
                <c:pt idx="13030">
                  <c:v>0</c:v>
                </c:pt>
                <c:pt idx="13031">
                  <c:v>0</c:v>
                </c:pt>
                <c:pt idx="13032">
                  <c:v>0</c:v>
                </c:pt>
                <c:pt idx="13033">
                  <c:v>0</c:v>
                </c:pt>
                <c:pt idx="13034">
                  <c:v>0</c:v>
                </c:pt>
                <c:pt idx="13035">
                  <c:v>0</c:v>
                </c:pt>
                <c:pt idx="13036">
                  <c:v>0</c:v>
                </c:pt>
                <c:pt idx="13037">
                  <c:v>0</c:v>
                </c:pt>
                <c:pt idx="13038">
                  <c:v>0</c:v>
                </c:pt>
                <c:pt idx="13039">
                  <c:v>0</c:v>
                </c:pt>
                <c:pt idx="13040">
                  <c:v>0</c:v>
                </c:pt>
                <c:pt idx="13041">
                  <c:v>0</c:v>
                </c:pt>
                <c:pt idx="13042">
                  <c:v>0</c:v>
                </c:pt>
                <c:pt idx="13043">
                  <c:v>0</c:v>
                </c:pt>
                <c:pt idx="13044">
                  <c:v>0</c:v>
                </c:pt>
                <c:pt idx="13045">
                  <c:v>0</c:v>
                </c:pt>
                <c:pt idx="13046">
                  <c:v>0</c:v>
                </c:pt>
                <c:pt idx="13047">
                  <c:v>0</c:v>
                </c:pt>
                <c:pt idx="13048">
                  <c:v>0</c:v>
                </c:pt>
                <c:pt idx="13049">
                  <c:v>0</c:v>
                </c:pt>
                <c:pt idx="13050">
                  <c:v>0</c:v>
                </c:pt>
                <c:pt idx="13051">
                  <c:v>0</c:v>
                </c:pt>
                <c:pt idx="13052">
                  <c:v>0</c:v>
                </c:pt>
                <c:pt idx="13053">
                  <c:v>0</c:v>
                </c:pt>
                <c:pt idx="13054">
                  <c:v>0</c:v>
                </c:pt>
                <c:pt idx="13055">
                  <c:v>0</c:v>
                </c:pt>
                <c:pt idx="13056">
                  <c:v>0</c:v>
                </c:pt>
                <c:pt idx="13057">
                  <c:v>0</c:v>
                </c:pt>
                <c:pt idx="13058">
                  <c:v>0</c:v>
                </c:pt>
                <c:pt idx="13059">
                  <c:v>0</c:v>
                </c:pt>
                <c:pt idx="13060">
                  <c:v>0</c:v>
                </c:pt>
                <c:pt idx="13061">
                  <c:v>0</c:v>
                </c:pt>
                <c:pt idx="13062">
                  <c:v>0</c:v>
                </c:pt>
                <c:pt idx="13063">
                  <c:v>0</c:v>
                </c:pt>
                <c:pt idx="13064">
                  <c:v>0</c:v>
                </c:pt>
                <c:pt idx="13065">
                  <c:v>0</c:v>
                </c:pt>
                <c:pt idx="13066">
                  <c:v>0</c:v>
                </c:pt>
                <c:pt idx="13067">
                  <c:v>0</c:v>
                </c:pt>
                <c:pt idx="13068">
                  <c:v>0</c:v>
                </c:pt>
                <c:pt idx="13069">
                  <c:v>0</c:v>
                </c:pt>
                <c:pt idx="13070">
                  <c:v>0</c:v>
                </c:pt>
                <c:pt idx="13071">
                  <c:v>0</c:v>
                </c:pt>
                <c:pt idx="13072">
                  <c:v>0</c:v>
                </c:pt>
                <c:pt idx="13073">
                  <c:v>0</c:v>
                </c:pt>
                <c:pt idx="13074">
                  <c:v>0</c:v>
                </c:pt>
                <c:pt idx="13075">
                  <c:v>0</c:v>
                </c:pt>
                <c:pt idx="13076">
                  <c:v>0</c:v>
                </c:pt>
                <c:pt idx="13077">
                  <c:v>0</c:v>
                </c:pt>
                <c:pt idx="13078">
                  <c:v>0</c:v>
                </c:pt>
                <c:pt idx="13079">
                  <c:v>0</c:v>
                </c:pt>
                <c:pt idx="13080">
                  <c:v>0</c:v>
                </c:pt>
                <c:pt idx="13081">
                  <c:v>0</c:v>
                </c:pt>
                <c:pt idx="13082">
                  <c:v>0</c:v>
                </c:pt>
                <c:pt idx="13083">
                  <c:v>0</c:v>
                </c:pt>
                <c:pt idx="13084">
                  <c:v>0</c:v>
                </c:pt>
                <c:pt idx="13085">
                  <c:v>0</c:v>
                </c:pt>
                <c:pt idx="13086">
                  <c:v>0</c:v>
                </c:pt>
                <c:pt idx="13087">
                  <c:v>0</c:v>
                </c:pt>
                <c:pt idx="13088">
                  <c:v>0</c:v>
                </c:pt>
                <c:pt idx="13089">
                  <c:v>0</c:v>
                </c:pt>
                <c:pt idx="13090">
                  <c:v>0</c:v>
                </c:pt>
                <c:pt idx="13091">
                  <c:v>0</c:v>
                </c:pt>
                <c:pt idx="13092">
                  <c:v>0</c:v>
                </c:pt>
                <c:pt idx="13093">
                  <c:v>0</c:v>
                </c:pt>
                <c:pt idx="13094">
                  <c:v>0</c:v>
                </c:pt>
                <c:pt idx="13095">
                  <c:v>0</c:v>
                </c:pt>
                <c:pt idx="13096">
                  <c:v>0</c:v>
                </c:pt>
                <c:pt idx="13097">
                  <c:v>0</c:v>
                </c:pt>
                <c:pt idx="13098">
                  <c:v>0</c:v>
                </c:pt>
                <c:pt idx="13099">
                  <c:v>0</c:v>
                </c:pt>
                <c:pt idx="13100">
                  <c:v>0</c:v>
                </c:pt>
                <c:pt idx="13101">
                  <c:v>0</c:v>
                </c:pt>
                <c:pt idx="13102">
                  <c:v>0</c:v>
                </c:pt>
                <c:pt idx="13103">
                  <c:v>0</c:v>
                </c:pt>
                <c:pt idx="13104">
                  <c:v>0</c:v>
                </c:pt>
                <c:pt idx="13105">
                  <c:v>0</c:v>
                </c:pt>
                <c:pt idx="13106">
                  <c:v>0</c:v>
                </c:pt>
                <c:pt idx="13107">
                  <c:v>0</c:v>
                </c:pt>
                <c:pt idx="13108">
                  <c:v>0</c:v>
                </c:pt>
                <c:pt idx="13109">
                  <c:v>0</c:v>
                </c:pt>
                <c:pt idx="13110">
                  <c:v>0</c:v>
                </c:pt>
                <c:pt idx="13111">
                  <c:v>0</c:v>
                </c:pt>
                <c:pt idx="13112">
                  <c:v>0</c:v>
                </c:pt>
                <c:pt idx="13113">
                  <c:v>0</c:v>
                </c:pt>
                <c:pt idx="13114">
                  <c:v>0</c:v>
                </c:pt>
                <c:pt idx="13115">
                  <c:v>0</c:v>
                </c:pt>
                <c:pt idx="13116">
                  <c:v>0</c:v>
                </c:pt>
                <c:pt idx="13117">
                  <c:v>0</c:v>
                </c:pt>
                <c:pt idx="13118">
                  <c:v>0</c:v>
                </c:pt>
                <c:pt idx="13119">
                  <c:v>0</c:v>
                </c:pt>
                <c:pt idx="13120">
                  <c:v>0</c:v>
                </c:pt>
                <c:pt idx="13121">
                  <c:v>0</c:v>
                </c:pt>
                <c:pt idx="13122">
                  <c:v>0</c:v>
                </c:pt>
                <c:pt idx="13123">
                  <c:v>0</c:v>
                </c:pt>
                <c:pt idx="13124">
                  <c:v>0</c:v>
                </c:pt>
                <c:pt idx="13125">
                  <c:v>0</c:v>
                </c:pt>
                <c:pt idx="13126">
                  <c:v>0</c:v>
                </c:pt>
                <c:pt idx="13127">
                  <c:v>0</c:v>
                </c:pt>
                <c:pt idx="13128">
                  <c:v>0</c:v>
                </c:pt>
                <c:pt idx="13129">
                  <c:v>0</c:v>
                </c:pt>
                <c:pt idx="13130">
                  <c:v>0</c:v>
                </c:pt>
                <c:pt idx="13131">
                  <c:v>0</c:v>
                </c:pt>
                <c:pt idx="13132">
                  <c:v>0</c:v>
                </c:pt>
                <c:pt idx="13133">
                  <c:v>0</c:v>
                </c:pt>
                <c:pt idx="13134">
                  <c:v>0</c:v>
                </c:pt>
                <c:pt idx="13135">
                  <c:v>0</c:v>
                </c:pt>
                <c:pt idx="13136">
                  <c:v>0</c:v>
                </c:pt>
                <c:pt idx="13137">
                  <c:v>0</c:v>
                </c:pt>
                <c:pt idx="13138">
                  <c:v>0</c:v>
                </c:pt>
                <c:pt idx="13139">
                  <c:v>0</c:v>
                </c:pt>
                <c:pt idx="13140">
                  <c:v>0</c:v>
                </c:pt>
                <c:pt idx="13141">
                  <c:v>0</c:v>
                </c:pt>
                <c:pt idx="13142">
                  <c:v>0</c:v>
                </c:pt>
                <c:pt idx="13143">
                  <c:v>0</c:v>
                </c:pt>
                <c:pt idx="13144">
                  <c:v>0</c:v>
                </c:pt>
                <c:pt idx="13145">
                  <c:v>0</c:v>
                </c:pt>
                <c:pt idx="13146">
                  <c:v>0</c:v>
                </c:pt>
                <c:pt idx="13147">
                  <c:v>0</c:v>
                </c:pt>
                <c:pt idx="13148">
                  <c:v>0</c:v>
                </c:pt>
                <c:pt idx="13149">
                  <c:v>0</c:v>
                </c:pt>
                <c:pt idx="13150">
                  <c:v>0</c:v>
                </c:pt>
                <c:pt idx="13151">
                  <c:v>0</c:v>
                </c:pt>
                <c:pt idx="13152">
                  <c:v>0</c:v>
                </c:pt>
                <c:pt idx="13153">
                  <c:v>0</c:v>
                </c:pt>
                <c:pt idx="13154">
                  <c:v>0</c:v>
                </c:pt>
                <c:pt idx="13155">
                  <c:v>0</c:v>
                </c:pt>
                <c:pt idx="13156">
                  <c:v>0</c:v>
                </c:pt>
                <c:pt idx="13157">
                  <c:v>0</c:v>
                </c:pt>
                <c:pt idx="13158">
                  <c:v>0</c:v>
                </c:pt>
                <c:pt idx="13159">
                  <c:v>0</c:v>
                </c:pt>
                <c:pt idx="13160">
                  <c:v>0</c:v>
                </c:pt>
                <c:pt idx="13161">
                  <c:v>0</c:v>
                </c:pt>
                <c:pt idx="13162">
                  <c:v>0</c:v>
                </c:pt>
                <c:pt idx="13163">
                  <c:v>0</c:v>
                </c:pt>
                <c:pt idx="13164">
                  <c:v>0</c:v>
                </c:pt>
                <c:pt idx="13165">
                  <c:v>0</c:v>
                </c:pt>
                <c:pt idx="13166">
                  <c:v>0</c:v>
                </c:pt>
                <c:pt idx="13167">
                  <c:v>0</c:v>
                </c:pt>
                <c:pt idx="13168">
                  <c:v>0</c:v>
                </c:pt>
                <c:pt idx="13169">
                  <c:v>0</c:v>
                </c:pt>
                <c:pt idx="13170">
                  <c:v>0</c:v>
                </c:pt>
                <c:pt idx="13171">
                  <c:v>0</c:v>
                </c:pt>
                <c:pt idx="13172">
                  <c:v>0</c:v>
                </c:pt>
                <c:pt idx="13173">
                  <c:v>0</c:v>
                </c:pt>
                <c:pt idx="13174">
                  <c:v>0</c:v>
                </c:pt>
                <c:pt idx="13175">
                  <c:v>0</c:v>
                </c:pt>
                <c:pt idx="13176">
                  <c:v>0</c:v>
                </c:pt>
                <c:pt idx="13177">
                  <c:v>0</c:v>
                </c:pt>
                <c:pt idx="13178">
                  <c:v>0</c:v>
                </c:pt>
                <c:pt idx="13179">
                  <c:v>0</c:v>
                </c:pt>
                <c:pt idx="13180">
                  <c:v>0</c:v>
                </c:pt>
                <c:pt idx="13181">
                  <c:v>0</c:v>
                </c:pt>
                <c:pt idx="13182">
                  <c:v>0</c:v>
                </c:pt>
                <c:pt idx="13183">
                  <c:v>0</c:v>
                </c:pt>
                <c:pt idx="13184">
                  <c:v>0</c:v>
                </c:pt>
                <c:pt idx="13185">
                  <c:v>0</c:v>
                </c:pt>
                <c:pt idx="13186">
                  <c:v>0</c:v>
                </c:pt>
                <c:pt idx="13187">
                  <c:v>0</c:v>
                </c:pt>
                <c:pt idx="13188">
                  <c:v>0</c:v>
                </c:pt>
                <c:pt idx="13189">
                  <c:v>0</c:v>
                </c:pt>
                <c:pt idx="13190">
                  <c:v>0</c:v>
                </c:pt>
                <c:pt idx="13191">
                  <c:v>0</c:v>
                </c:pt>
                <c:pt idx="13192">
                  <c:v>0</c:v>
                </c:pt>
                <c:pt idx="13193">
                  <c:v>0</c:v>
                </c:pt>
                <c:pt idx="13194">
                  <c:v>0</c:v>
                </c:pt>
                <c:pt idx="13195">
                  <c:v>0</c:v>
                </c:pt>
                <c:pt idx="13196">
                  <c:v>0</c:v>
                </c:pt>
                <c:pt idx="13197">
                  <c:v>0</c:v>
                </c:pt>
                <c:pt idx="13198">
                  <c:v>0</c:v>
                </c:pt>
                <c:pt idx="13199">
                  <c:v>0</c:v>
                </c:pt>
                <c:pt idx="13200">
                  <c:v>0</c:v>
                </c:pt>
                <c:pt idx="13201">
                  <c:v>0</c:v>
                </c:pt>
                <c:pt idx="13202">
                  <c:v>0</c:v>
                </c:pt>
                <c:pt idx="13203">
                  <c:v>0</c:v>
                </c:pt>
                <c:pt idx="13204">
                  <c:v>0</c:v>
                </c:pt>
                <c:pt idx="13205">
                  <c:v>0</c:v>
                </c:pt>
                <c:pt idx="13206">
                  <c:v>0</c:v>
                </c:pt>
                <c:pt idx="13207">
                  <c:v>0</c:v>
                </c:pt>
                <c:pt idx="13208">
                  <c:v>0</c:v>
                </c:pt>
                <c:pt idx="13209">
                  <c:v>0</c:v>
                </c:pt>
                <c:pt idx="13210">
                  <c:v>0</c:v>
                </c:pt>
                <c:pt idx="13211">
                  <c:v>0</c:v>
                </c:pt>
                <c:pt idx="13212">
                  <c:v>0</c:v>
                </c:pt>
                <c:pt idx="13213">
                  <c:v>0</c:v>
                </c:pt>
                <c:pt idx="13214">
                  <c:v>0</c:v>
                </c:pt>
                <c:pt idx="13215">
                  <c:v>0</c:v>
                </c:pt>
                <c:pt idx="13216">
                  <c:v>0</c:v>
                </c:pt>
                <c:pt idx="13217">
                  <c:v>0</c:v>
                </c:pt>
                <c:pt idx="13218">
                  <c:v>0</c:v>
                </c:pt>
                <c:pt idx="13219">
                  <c:v>0</c:v>
                </c:pt>
                <c:pt idx="13220">
                  <c:v>0</c:v>
                </c:pt>
                <c:pt idx="13221">
                  <c:v>0</c:v>
                </c:pt>
                <c:pt idx="13222">
                  <c:v>0</c:v>
                </c:pt>
                <c:pt idx="13223">
                  <c:v>0</c:v>
                </c:pt>
                <c:pt idx="13224">
                  <c:v>0</c:v>
                </c:pt>
                <c:pt idx="13225">
                  <c:v>0</c:v>
                </c:pt>
                <c:pt idx="13226">
                  <c:v>0</c:v>
                </c:pt>
                <c:pt idx="13227">
                  <c:v>0</c:v>
                </c:pt>
                <c:pt idx="13228">
                  <c:v>0</c:v>
                </c:pt>
                <c:pt idx="13229">
                  <c:v>0</c:v>
                </c:pt>
                <c:pt idx="13230">
                  <c:v>0</c:v>
                </c:pt>
                <c:pt idx="13231">
                  <c:v>0</c:v>
                </c:pt>
                <c:pt idx="13232">
                  <c:v>0</c:v>
                </c:pt>
                <c:pt idx="13233">
                  <c:v>0</c:v>
                </c:pt>
                <c:pt idx="13234">
                  <c:v>0</c:v>
                </c:pt>
                <c:pt idx="13235">
                  <c:v>0</c:v>
                </c:pt>
                <c:pt idx="13236">
                  <c:v>0</c:v>
                </c:pt>
                <c:pt idx="13237">
                  <c:v>0</c:v>
                </c:pt>
                <c:pt idx="13238">
                  <c:v>0</c:v>
                </c:pt>
                <c:pt idx="13239">
                  <c:v>0</c:v>
                </c:pt>
                <c:pt idx="13240">
                  <c:v>0</c:v>
                </c:pt>
                <c:pt idx="13241">
                  <c:v>0</c:v>
                </c:pt>
                <c:pt idx="13242">
                  <c:v>0</c:v>
                </c:pt>
                <c:pt idx="13243">
                  <c:v>0</c:v>
                </c:pt>
                <c:pt idx="13244">
                  <c:v>0</c:v>
                </c:pt>
                <c:pt idx="13245">
                  <c:v>0</c:v>
                </c:pt>
                <c:pt idx="13246">
                  <c:v>0</c:v>
                </c:pt>
                <c:pt idx="13247">
                  <c:v>0</c:v>
                </c:pt>
                <c:pt idx="13248">
                  <c:v>0</c:v>
                </c:pt>
                <c:pt idx="13249">
                  <c:v>0</c:v>
                </c:pt>
                <c:pt idx="13250">
                  <c:v>0</c:v>
                </c:pt>
                <c:pt idx="13251">
                  <c:v>0</c:v>
                </c:pt>
                <c:pt idx="13252">
                  <c:v>0</c:v>
                </c:pt>
                <c:pt idx="13253">
                  <c:v>0</c:v>
                </c:pt>
                <c:pt idx="13254">
                  <c:v>0</c:v>
                </c:pt>
                <c:pt idx="13255">
                  <c:v>0</c:v>
                </c:pt>
                <c:pt idx="13256">
                  <c:v>0</c:v>
                </c:pt>
                <c:pt idx="13257">
                  <c:v>0</c:v>
                </c:pt>
                <c:pt idx="13258">
                  <c:v>0</c:v>
                </c:pt>
                <c:pt idx="13259">
                  <c:v>0</c:v>
                </c:pt>
                <c:pt idx="13260">
                  <c:v>0</c:v>
                </c:pt>
                <c:pt idx="13261">
                  <c:v>0</c:v>
                </c:pt>
                <c:pt idx="13262">
                  <c:v>0</c:v>
                </c:pt>
                <c:pt idx="13263">
                  <c:v>0</c:v>
                </c:pt>
                <c:pt idx="13264">
                  <c:v>0</c:v>
                </c:pt>
                <c:pt idx="13265">
                  <c:v>0</c:v>
                </c:pt>
                <c:pt idx="13266">
                  <c:v>0</c:v>
                </c:pt>
                <c:pt idx="13267">
                  <c:v>0</c:v>
                </c:pt>
                <c:pt idx="13268">
                  <c:v>0</c:v>
                </c:pt>
                <c:pt idx="13269">
                  <c:v>0</c:v>
                </c:pt>
                <c:pt idx="13270">
                  <c:v>0</c:v>
                </c:pt>
                <c:pt idx="13271">
                  <c:v>0</c:v>
                </c:pt>
                <c:pt idx="13272">
                  <c:v>0</c:v>
                </c:pt>
                <c:pt idx="13273">
                  <c:v>0</c:v>
                </c:pt>
                <c:pt idx="13274">
                  <c:v>0</c:v>
                </c:pt>
                <c:pt idx="13275">
                  <c:v>0</c:v>
                </c:pt>
                <c:pt idx="13276">
                  <c:v>0</c:v>
                </c:pt>
                <c:pt idx="13277">
                  <c:v>0</c:v>
                </c:pt>
                <c:pt idx="13278">
                  <c:v>0</c:v>
                </c:pt>
                <c:pt idx="13279">
                  <c:v>0</c:v>
                </c:pt>
                <c:pt idx="13280">
                  <c:v>0</c:v>
                </c:pt>
                <c:pt idx="13281">
                  <c:v>0</c:v>
                </c:pt>
                <c:pt idx="13282">
                  <c:v>0</c:v>
                </c:pt>
                <c:pt idx="13283">
                  <c:v>0</c:v>
                </c:pt>
                <c:pt idx="13284">
                  <c:v>0</c:v>
                </c:pt>
                <c:pt idx="13285">
                  <c:v>0</c:v>
                </c:pt>
                <c:pt idx="13286">
                  <c:v>0</c:v>
                </c:pt>
                <c:pt idx="13287">
                  <c:v>0</c:v>
                </c:pt>
                <c:pt idx="13288">
                  <c:v>0</c:v>
                </c:pt>
                <c:pt idx="13289">
                  <c:v>0</c:v>
                </c:pt>
                <c:pt idx="13290">
                  <c:v>0</c:v>
                </c:pt>
                <c:pt idx="13291">
                  <c:v>0</c:v>
                </c:pt>
                <c:pt idx="13292">
                  <c:v>0</c:v>
                </c:pt>
                <c:pt idx="13293">
                  <c:v>0</c:v>
                </c:pt>
                <c:pt idx="13294">
                  <c:v>0</c:v>
                </c:pt>
                <c:pt idx="13295">
                  <c:v>0</c:v>
                </c:pt>
                <c:pt idx="13296">
                  <c:v>0</c:v>
                </c:pt>
                <c:pt idx="13297">
                  <c:v>0</c:v>
                </c:pt>
                <c:pt idx="13298">
                  <c:v>0</c:v>
                </c:pt>
                <c:pt idx="13299">
                  <c:v>0</c:v>
                </c:pt>
                <c:pt idx="13300">
                  <c:v>0</c:v>
                </c:pt>
                <c:pt idx="13301">
                  <c:v>0</c:v>
                </c:pt>
                <c:pt idx="13302">
                  <c:v>0</c:v>
                </c:pt>
                <c:pt idx="13303">
                  <c:v>0</c:v>
                </c:pt>
                <c:pt idx="13304">
                  <c:v>0</c:v>
                </c:pt>
                <c:pt idx="13305">
                  <c:v>0</c:v>
                </c:pt>
                <c:pt idx="13306">
                  <c:v>0</c:v>
                </c:pt>
                <c:pt idx="13307">
                  <c:v>0</c:v>
                </c:pt>
                <c:pt idx="13308">
                  <c:v>0</c:v>
                </c:pt>
                <c:pt idx="13309">
                  <c:v>0</c:v>
                </c:pt>
                <c:pt idx="13310">
                  <c:v>0</c:v>
                </c:pt>
                <c:pt idx="13311">
                  <c:v>0</c:v>
                </c:pt>
                <c:pt idx="13312">
                  <c:v>0</c:v>
                </c:pt>
                <c:pt idx="13313">
                  <c:v>0</c:v>
                </c:pt>
                <c:pt idx="13314">
                  <c:v>0</c:v>
                </c:pt>
                <c:pt idx="13315">
                  <c:v>0</c:v>
                </c:pt>
                <c:pt idx="13316">
                  <c:v>0</c:v>
                </c:pt>
                <c:pt idx="13317">
                  <c:v>0</c:v>
                </c:pt>
                <c:pt idx="13318">
                  <c:v>0</c:v>
                </c:pt>
                <c:pt idx="13319">
                  <c:v>0</c:v>
                </c:pt>
                <c:pt idx="13320">
                  <c:v>0</c:v>
                </c:pt>
                <c:pt idx="13321">
                  <c:v>0</c:v>
                </c:pt>
                <c:pt idx="13322">
                  <c:v>0</c:v>
                </c:pt>
                <c:pt idx="13323">
                  <c:v>0</c:v>
                </c:pt>
                <c:pt idx="13324">
                  <c:v>0</c:v>
                </c:pt>
                <c:pt idx="13325">
                  <c:v>0</c:v>
                </c:pt>
                <c:pt idx="13326">
                  <c:v>0</c:v>
                </c:pt>
                <c:pt idx="13327">
                  <c:v>0</c:v>
                </c:pt>
                <c:pt idx="13328">
                  <c:v>0</c:v>
                </c:pt>
                <c:pt idx="13329">
                  <c:v>0</c:v>
                </c:pt>
                <c:pt idx="13330">
                  <c:v>0</c:v>
                </c:pt>
                <c:pt idx="13331">
                  <c:v>0</c:v>
                </c:pt>
                <c:pt idx="13332">
                  <c:v>0</c:v>
                </c:pt>
                <c:pt idx="13333">
                  <c:v>0</c:v>
                </c:pt>
                <c:pt idx="13334">
                  <c:v>0</c:v>
                </c:pt>
                <c:pt idx="13335">
                  <c:v>0</c:v>
                </c:pt>
                <c:pt idx="13336">
                  <c:v>0</c:v>
                </c:pt>
                <c:pt idx="13337">
                  <c:v>0</c:v>
                </c:pt>
                <c:pt idx="13338">
                  <c:v>0</c:v>
                </c:pt>
                <c:pt idx="13339">
                  <c:v>0</c:v>
                </c:pt>
                <c:pt idx="13340">
                  <c:v>0</c:v>
                </c:pt>
                <c:pt idx="13341">
                  <c:v>0</c:v>
                </c:pt>
                <c:pt idx="13342">
                  <c:v>0</c:v>
                </c:pt>
                <c:pt idx="13343">
                  <c:v>0</c:v>
                </c:pt>
                <c:pt idx="13344">
                  <c:v>0</c:v>
                </c:pt>
                <c:pt idx="13345">
                  <c:v>0</c:v>
                </c:pt>
                <c:pt idx="13346">
                  <c:v>0</c:v>
                </c:pt>
                <c:pt idx="13347">
                  <c:v>0</c:v>
                </c:pt>
                <c:pt idx="13348">
                  <c:v>0</c:v>
                </c:pt>
                <c:pt idx="13349">
                  <c:v>0</c:v>
                </c:pt>
                <c:pt idx="13350">
                  <c:v>0</c:v>
                </c:pt>
                <c:pt idx="13351">
                  <c:v>0</c:v>
                </c:pt>
                <c:pt idx="13352">
                  <c:v>0</c:v>
                </c:pt>
                <c:pt idx="13353">
                  <c:v>0</c:v>
                </c:pt>
                <c:pt idx="13354">
                  <c:v>0</c:v>
                </c:pt>
                <c:pt idx="13355">
                  <c:v>0</c:v>
                </c:pt>
                <c:pt idx="13356">
                  <c:v>0</c:v>
                </c:pt>
                <c:pt idx="13357">
                  <c:v>0</c:v>
                </c:pt>
                <c:pt idx="13358">
                  <c:v>0</c:v>
                </c:pt>
                <c:pt idx="13359">
                  <c:v>0</c:v>
                </c:pt>
                <c:pt idx="13360">
                  <c:v>0</c:v>
                </c:pt>
                <c:pt idx="13361">
                  <c:v>0</c:v>
                </c:pt>
                <c:pt idx="13362">
                  <c:v>0</c:v>
                </c:pt>
                <c:pt idx="13363">
                  <c:v>0</c:v>
                </c:pt>
                <c:pt idx="13364">
                  <c:v>0</c:v>
                </c:pt>
                <c:pt idx="13365">
                  <c:v>0</c:v>
                </c:pt>
                <c:pt idx="13366">
                  <c:v>0</c:v>
                </c:pt>
                <c:pt idx="13367">
                  <c:v>0</c:v>
                </c:pt>
                <c:pt idx="13368">
                  <c:v>0</c:v>
                </c:pt>
                <c:pt idx="13369">
                  <c:v>0</c:v>
                </c:pt>
                <c:pt idx="13370">
                  <c:v>0</c:v>
                </c:pt>
                <c:pt idx="13371">
                  <c:v>0</c:v>
                </c:pt>
                <c:pt idx="13372">
                  <c:v>0</c:v>
                </c:pt>
                <c:pt idx="13373">
                  <c:v>0</c:v>
                </c:pt>
                <c:pt idx="13374">
                  <c:v>0</c:v>
                </c:pt>
                <c:pt idx="13375">
                  <c:v>0</c:v>
                </c:pt>
                <c:pt idx="13376">
                  <c:v>0</c:v>
                </c:pt>
                <c:pt idx="13377">
                  <c:v>0</c:v>
                </c:pt>
                <c:pt idx="13378">
                  <c:v>0</c:v>
                </c:pt>
                <c:pt idx="13379">
                  <c:v>0</c:v>
                </c:pt>
                <c:pt idx="13380">
                  <c:v>0</c:v>
                </c:pt>
                <c:pt idx="13381">
                  <c:v>0</c:v>
                </c:pt>
                <c:pt idx="13382">
                  <c:v>0</c:v>
                </c:pt>
                <c:pt idx="13383">
                  <c:v>0</c:v>
                </c:pt>
                <c:pt idx="13384">
                  <c:v>0</c:v>
                </c:pt>
                <c:pt idx="13385">
                  <c:v>0</c:v>
                </c:pt>
                <c:pt idx="13386">
                  <c:v>0</c:v>
                </c:pt>
                <c:pt idx="13387">
                  <c:v>0</c:v>
                </c:pt>
                <c:pt idx="13388">
                  <c:v>0</c:v>
                </c:pt>
                <c:pt idx="13389">
                  <c:v>0</c:v>
                </c:pt>
                <c:pt idx="13390">
                  <c:v>0</c:v>
                </c:pt>
                <c:pt idx="13391">
                  <c:v>0</c:v>
                </c:pt>
                <c:pt idx="13392">
                  <c:v>0</c:v>
                </c:pt>
                <c:pt idx="13393">
                  <c:v>0</c:v>
                </c:pt>
                <c:pt idx="13394">
                  <c:v>0</c:v>
                </c:pt>
                <c:pt idx="13395">
                  <c:v>0</c:v>
                </c:pt>
                <c:pt idx="13396">
                  <c:v>0</c:v>
                </c:pt>
                <c:pt idx="13397">
                  <c:v>0</c:v>
                </c:pt>
                <c:pt idx="13398">
                  <c:v>0</c:v>
                </c:pt>
                <c:pt idx="13399">
                  <c:v>0</c:v>
                </c:pt>
                <c:pt idx="13400">
                  <c:v>0</c:v>
                </c:pt>
                <c:pt idx="13401">
                  <c:v>0</c:v>
                </c:pt>
                <c:pt idx="13402">
                  <c:v>0</c:v>
                </c:pt>
                <c:pt idx="13403">
                  <c:v>0</c:v>
                </c:pt>
                <c:pt idx="13404">
                  <c:v>0</c:v>
                </c:pt>
                <c:pt idx="13405">
                  <c:v>0</c:v>
                </c:pt>
                <c:pt idx="13406">
                  <c:v>0</c:v>
                </c:pt>
                <c:pt idx="13407">
                  <c:v>0</c:v>
                </c:pt>
                <c:pt idx="13408">
                  <c:v>0</c:v>
                </c:pt>
                <c:pt idx="13409">
                  <c:v>0</c:v>
                </c:pt>
                <c:pt idx="13410">
                  <c:v>0</c:v>
                </c:pt>
                <c:pt idx="13411">
                  <c:v>0</c:v>
                </c:pt>
                <c:pt idx="13412">
                  <c:v>0</c:v>
                </c:pt>
                <c:pt idx="13413">
                  <c:v>0</c:v>
                </c:pt>
                <c:pt idx="13414">
                  <c:v>0</c:v>
                </c:pt>
                <c:pt idx="13415">
                  <c:v>0</c:v>
                </c:pt>
                <c:pt idx="13416">
                  <c:v>0</c:v>
                </c:pt>
                <c:pt idx="13417">
                  <c:v>0</c:v>
                </c:pt>
                <c:pt idx="13418">
                  <c:v>0</c:v>
                </c:pt>
                <c:pt idx="13419">
                  <c:v>0</c:v>
                </c:pt>
                <c:pt idx="13420">
                  <c:v>0</c:v>
                </c:pt>
                <c:pt idx="13421">
                  <c:v>0</c:v>
                </c:pt>
                <c:pt idx="13422">
                  <c:v>0</c:v>
                </c:pt>
                <c:pt idx="13423">
                  <c:v>0</c:v>
                </c:pt>
                <c:pt idx="13424">
                  <c:v>0</c:v>
                </c:pt>
                <c:pt idx="13425">
                  <c:v>0</c:v>
                </c:pt>
                <c:pt idx="13426">
                  <c:v>0</c:v>
                </c:pt>
                <c:pt idx="13427">
                  <c:v>0</c:v>
                </c:pt>
                <c:pt idx="13428">
                  <c:v>0</c:v>
                </c:pt>
                <c:pt idx="13429">
                  <c:v>0</c:v>
                </c:pt>
                <c:pt idx="13430">
                  <c:v>0</c:v>
                </c:pt>
                <c:pt idx="13431">
                  <c:v>0</c:v>
                </c:pt>
                <c:pt idx="13432">
                  <c:v>0</c:v>
                </c:pt>
                <c:pt idx="13433">
                  <c:v>0</c:v>
                </c:pt>
                <c:pt idx="13434">
                  <c:v>0</c:v>
                </c:pt>
                <c:pt idx="13435">
                  <c:v>0</c:v>
                </c:pt>
                <c:pt idx="13436">
                  <c:v>0</c:v>
                </c:pt>
                <c:pt idx="13437">
                  <c:v>0</c:v>
                </c:pt>
                <c:pt idx="13438">
                  <c:v>0</c:v>
                </c:pt>
                <c:pt idx="13439">
                  <c:v>0</c:v>
                </c:pt>
                <c:pt idx="13440">
                  <c:v>0</c:v>
                </c:pt>
                <c:pt idx="13441">
                  <c:v>0</c:v>
                </c:pt>
                <c:pt idx="13442">
                  <c:v>0</c:v>
                </c:pt>
                <c:pt idx="13443">
                  <c:v>0</c:v>
                </c:pt>
                <c:pt idx="13444">
                  <c:v>0</c:v>
                </c:pt>
                <c:pt idx="13445">
                  <c:v>0</c:v>
                </c:pt>
                <c:pt idx="13446">
                  <c:v>0</c:v>
                </c:pt>
                <c:pt idx="13447">
                  <c:v>0</c:v>
                </c:pt>
                <c:pt idx="13448">
                  <c:v>0</c:v>
                </c:pt>
                <c:pt idx="13449">
                  <c:v>0</c:v>
                </c:pt>
                <c:pt idx="13450">
                  <c:v>0</c:v>
                </c:pt>
                <c:pt idx="13451">
                  <c:v>0</c:v>
                </c:pt>
                <c:pt idx="13452">
                  <c:v>0</c:v>
                </c:pt>
                <c:pt idx="13453">
                  <c:v>0</c:v>
                </c:pt>
                <c:pt idx="13454">
                  <c:v>0</c:v>
                </c:pt>
                <c:pt idx="13455">
                  <c:v>0</c:v>
                </c:pt>
                <c:pt idx="13456">
                  <c:v>0</c:v>
                </c:pt>
                <c:pt idx="13457">
                  <c:v>0</c:v>
                </c:pt>
                <c:pt idx="13458">
                  <c:v>0</c:v>
                </c:pt>
                <c:pt idx="13459">
                  <c:v>0</c:v>
                </c:pt>
                <c:pt idx="13460">
                  <c:v>0</c:v>
                </c:pt>
                <c:pt idx="13461">
                  <c:v>0</c:v>
                </c:pt>
                <c:pt idx="13462">
                  <c:v>0</c:v>
                </c:pt>
                <c:pt idx="13463">
                  <c:v>0</c:v>
                </c:pt>
                <c:pt idx="13464">
                  <c:v>0</c:v>
                </c:pt>
                <c:pt idx="13465">
                  <c:v>0</c:v>
                </c:pt>
                <c:pt idx="13466">
                  <c:v>0</c:v>
                </c:pt>
                <c:pt idx="13467">
                  <c:v>0</c:v>
                </c:pt>
                <c:pt idx="13468">
                  <c:v>0</c:v>
                </c:pt>
                <c:pt idx="13469">
                  <c:v>0</c:v>
                </c:pt>
                <c:pt idx="13470">
                  <c:v>0</c:v>
                </c:pt>
                <c:pt idx="13471">
                  <c:v>0</c:v>
                </c:pt>
                <c:pt idx="13472">
                  <c:v>0</c:v>
                </c:pt>
                <c:pt idx="13473">
                  <c:v>0</c:v>
                </c:pt>
                <c:pt idx="13474">
                  <c:v>0</c:v>
                </c:pt>
                <c:pt idx="13475">
                  <c:v>0</c:v>
                </c:pt>
                <c:pt idx="13476">
                  <c:v>0</c:v>
                </c:pt>
                <c:pt idx="13477">
                  <c:v>0</c:v>
                </c:pt>
                <c:pt idx="13478">
                  <c:v>0</c:v>
                </c:pt>
                <c:pt idx="13479">
                  <c:v>0</c:v>
                </c:pt>
                <c:pt idx="13480">
                  <c:v>0</c:v>
                </c:pt>
                <c:pt idx="13481">
                  <c:v>0</c:v>
                </c:pt>
                <c:pt idx="13482">
                  <c:v>0</c:v>
                </c:pt>
                <c:pt idx="13483">
                  <c:v>0</c:v>
                </c:pt>
                <c:pt idx="13484">
                  <c:v>0</c:v>
                </c:pt>
                <c:pt idx="13485">
                  <c:v>0</c:v>
                </c:pt>
                <c:pt idx="13486">
                  <c:v>0</c:v>
                </c:pt>
                <c:pt idx="13487">
                  <c:v>0</c:v>
                </c:pt>
                <c:pt idx="13488">
                  <c:v>0</c:v>
                </c:pt>
                <c:pt idx="13489">
                  <c:v>0</c:v>
                </c:pt>
                <c:pt idx="13490">
                  <c:v>0</c:v>
                </c:pt>
                <c:pt idx="13491">
                  <c:v>0</c:v>
                </c:pt>
                <c:pt idx="13492">
                  <c:v>0</c:v>
                </c:pt>
                <c:pt idx="13493">
                  <c:v>0</c:v>
                </c:pt>
                <c:pt idx="13494">
                  <c:v>0</c:v>
                </c:pt>
                <c:pt idx="13495">
                  <c:v>0</c:v>
                </c:pt>
                <c:pt idx="13496">
                  <c:v>0</c:v>
                </c:pt>
                <c:pt idx="13497">
                  <c:v>0</c:v>
                </c:pt>
                <c:pt idx="13498">
                  <c:v>0</c:v>
                </c:pt>
                <c:pt idx="13499">
                  <c:v>0</c:v>
                </c:pt>
                <c:pt idx="13500">
                  <c:v>0</c:v>
                </c:pt>
                <c:pt idx="13501">
                  <c:v>0</c:v>
                </c:pt>
                <c:pt idx="13502">
                  <c:v>0</c:v>
                </c:pt>
                <c:pt idx="13503">
                  <c:v>0</c:v>
                </c:pt>
                <c:pt idx="13504">
                  <c:v>0</c:v>
                </c:pt>
                <c:pt idx="13505">
                  <c:v>0</c:v>
                </c:pt>
                <c:pt idx="13506">
                  <c:v>0</c:v>
                </c:pt>
                <c:pt idx="13507">
                  <c:v>0</c:v>
                </c:pt>
                <c:pt idx="13508">
                  <c:v>0</c:v>
                </c:pt>
                <c:pt idx="13509">
                  <c:v>0</c:v>
                </c:pt>
                <c:pt idx="13510">
                  <c:v>0</c:v>
                </c:pt>
                <c:pt idx="13511">
                  <c:v>0</c:v>
                </c:pt>
                <c:pt idx="13512">
                  <c:v>0</c:v>
                </c:pt>
                <c:pt idx="13513">
                  <c:v>0</c:v>
                </c:pt>
                <c:pt idx="13514">
                  <c:v>0</c:v>
                </c:pt>
                <c:pt idx="13515">
                  <c:v>0</c:v>
                </c:pt>
                <c:pt idx="13516">
                  <c:v>0</c:v>
                </c:pt>
                <c:pt idx="13517">
                  <c:v>0</c:v>
                </c:pt>
                <c:pt idx="13518">
                  <c:v>0</c:v>
                </c:pt>
                <c:pt idx="13519">
                  <c:v>0</c:v>
                </c:pt>
                <c:pt idx="13520">
                  <c:v>0</c:v>
                </c:pt>
                <c:pt idx="13521">
                  <c:v>0</c:v>
                </c:pt>
                <c:pt idx="13522">
                  <c:v>0</c:v>
                </c:pt>
                <c:pt idx="13523">
                  <c:v>0</c:v>
                </c:pt>
                <c:pt idx="13524">
                  <c:v>0</c:v>
                </c:pt>
                <c:pt idx="13525">
                  <c:v>0</c:v>
                </c:pt>
                <c:pt idx="13526">
                  <c:v>0</c:v>
                </c:pt>
                <c:pt idx="13527">
                  <c:v>0</c:v>
                </c:pt>
                <c:pt idx="13528">
                  <c:v>0</c:v>
                </c:pt>
                <c:pt idx="13529">
                  <c:v>0</c:v>
                </c:pt>
                <c:pt idx="13530">
                  <c:v>0</c:v>
                </c:pt>
                <c:pt idx="13531">
                  <c:v>0</c:v>
                </c:pt>
                <c:pt idx="13532">
                  <c:v>0</c:v>
                </c:pt>
                <c:pt idx="13533">
                  <c:v>0</c:v>
                </c:pt>
                <c:pt idx="13534">
                  <c:v>0</c:v>
                </c:pt>
                <c:pt idx="13535">
                  <c:v>0</c:v>
                </c:pt>
                <c:pt idx="13536">
                  <c:v>0</c:v>
                </c:pt>
                <c:pt idx="13537">
                  <c:v>0</c:v>
                </c:pt>
                <c:pt idx="13538">
                  <c:v>0</c:v>
                </c:pt>
                <c:pt idx="13539">
                  <c:v>0</c:v>
                </c:pt>
                <c:pt idx="13540">
                  <c:v>0</c:v>
                </c:pt>
                <c:pt idx="13541">
                  <c:v>0</c:v>
                </c:pt>
                <c:pt idx="13542">
                  <c:v>0</c:v>
                </c:pt>
                <c:pt idx="13543">
                  <c:v>0</c:v>
                </c:pt>
                <c:pt idx="13544">
                  <c:v>0</c:v>
                </c:pt>
                <c:pt idx="13545">
                  <c:v>0</c:v>
                </c:pt>
                <c:pt idx="13546">
                  <c:v>0</c:v>
                </c:pt>
                <c:pt idx="13547">
                  <c:v>0</c:v>
                </c:pt>
                <c:pt idx="13548">
                  <c:v>0</c:v>
                </c:pt>
                <c:pt idx="13549">
                  <c:v>0</c:v>
                </c:pt>
                <c:pt idx="13550">
                  <c:v>0</c:v>
                </c:pt>
                <c:pt idx="13551">
                  <c:v>0</c:v>
                </c:pt>
                <c:pt idx="13552">
                  <c:v>0</c:v>
                </c:pt>
                <c:pt idx="13553">
                  <c:v>0</c:v>
                </c:pt>
                <c:pt idx="13554">
                  <c:v>0</c:v>
                </c:pt>
                <c:pt idx="13555">
                  <c:v>0</c:v>
                </c:pt>
                <c:pt idx="13556">
                  <c:v>0</c:v>
                </c:pt>
                <c:pt idx="13557">
                  <c:v>0</c:v>
                </c:pt>
                <c:pt idx="13558">
                  <c:v>0</c:v>
                </c:pt>
                <c:pt idx="13559">
                  <c:v>0</c:v>
                </c:pt>
                <c:pt idx="13560">
                  <c:v>0</c:v>
                </c:pt>
                <c:pt idx="13561">
                  <c:v>0</c:v>
                </c:pt>
                <c:pt idx="13562">
                  <c:v>0</c:v>
                </c:pt>
                <c:pt idx="13563">
                  <c:v>0</c:v>
                </c:pt>
                <c:pt idx="13564">
                  <c:v>0</c:v>
                </c:pt>
                <c:pt idx="13565">
                  <c:v>0</c:v>
                </c:pt>
                <c:pt idx="13566">
                  <c:v>0</c:v>
                </c:pt>
                <c:pt idx="13567">
                  <c:v>0</c:v>
                </c:pt>
                <c:pt idx="13568">
                  <c:v>0</c:v>
                </c:pt>
                <c:pt idx="13569">
                  <c:v>0</c:v>
                </c:pt>
                <c:pt idx="13570">
                  <c:v>0</c:v>
                </c:pt>
                <c:pt idx="13571">
                  <c:v>0</c:v>
                </c:pt>
                <c:pt idx="13572">
                  <c:v>0</c:v>
                </c:pt>
                <c:pt idx="13573">
                  <c:v>0</c:v>
                </c:pt>
                <c:pt idx="13574">
                  <c:v>0</c:v>
                </c:pt>
                <c:pt idx="13575">
                  <c:v>0</c:v>
                </c:pt>
                <c:pt idx="13576">
                  <c:v>0</c:v>
                </c:pt>
                <c:pt idx="13577">
                  <c:v>0</c:v>
                </c:pt>
                <c:pt idx="13578">
                  <c:v>0</c:v>
                </c:pt>
                <c:pt idx="13579">
                  <c:v>0</c:v>
                </c:pt>
                <c:pt idx="13580">
                  <c:v>0</c:v>
                </c:pt>
                <c:pt idx="13581">
                  <c:v>0</c:v>
                </c:pt>
                <c:pt idx="13582">
                  <c:v>0</c:v>
                </c:pt>
                <c:pt idx="13583">
                  <c:v>0</c:v>
                </c:pt>
                <c:pt idx="13584">
                  <c:v>0</c:v>
                </c:pt>
                <c:pt idx="13585">
                  <c:v>0</c:v>
                </c:pt>
                <c:pt idx="13586">
                  <c:v>0</c:v>
                </c:pt>
                <c:pt idx="13587">
                  <c:v>0</c:v>
                </c:pt>
                <c:pt idx="13588">
                  <c:v>0</c:v>
                </c:pt>
                <c:pt idx="13589">
                  <c:v>0</c:v>
                </c:pt>
                <c:pt idx="13590">
                  <c:v>0</c:v>
                </c:pt>
                <c:pt idx="13591">
                  <c:v>0</c:v>
                </c:pt>
                <c:pt idx="13592">
                  <c:v>0</c:v>
                </c:pt>
                <c:pt idx="13593">
                  <c:v>0</c:v>
                </c:pt>
                <c:pt idx="13594">
                  <c:v>0</c:v>
                </c:pt>
                <c:pt idx="13595">
                  <c:v>0</c:v>
                </c:pt>
                <c:pt idx="13596">
                  <c:v>0</c:v>
                </c:pt>
                <c:pt idx="13597">
                  <c:v>0</c:v>
                </c:pt>
                <c:pt idx="13598">
                  <c:v>0</c:v>
                </c:pt>
                <c:pt idx="13599">
                  <c:v>0</c:v>
                </c:pt>
                <c:pt idx="13600">
                  <c:v>0</c:v>
                </c:pt>
                <c:pt idx="13601">
                  <c:v>0</c:v>
                </c:pt>
                <c:pt idx="13602">
                  <c:v>0</c:v>
                </c:pt>
                <c:pt idx="13603">
                  <c:v>0</c:v>
                </c:pt>
                <c:pt idx="13604">
                  <c:v>0</c:v>
                </c:pt>
                <c:pt idx="13605">
                  <c:v>0</c:v>
                </c:pt>
                <c:pt idx="13606">
                  <c:v>0</c:v>
                </c:pt>
                <c:pt idx="13607">
                  <c:v>0</c:v>
                </c:pt>
                <c:pt idx="13608">
                  <c:v>0</c:v>
                </c:pt>
                <c:pt idx="13609">
                  <c:v>0</c:v>
                </c:pt>
                <c:pt idx="13610">
                  <c:v>0</c:v>
                </c:pt>
                <c:pt idx="13611">
                  <c:v>0</c:v>
                </c:pt>
                <c:pt idx="13612">
                  <c:v>0</c:v>
                </c:pt>
                <c:pt idx="13613">
                  <c:v>0</c:v>
                </c:pt>
                <c:pt idx="13614">
                  <c:v>0</c:v>
                </c:pt>
                <c:pt idx="13615">
                  <c:v>0</c:v>
                </c:pt>
                <c:pt idx="13616">
                  <c:v>0</c:v>
                </c:pt>
                <c:pt idx="13617">
                  <c:v>0</c:v>
                </c:pt>
                <c:pt idx="13618">
                  <c:v>0</c:v>
                </c:pt>
                <c:pt idx="13619">
                  <c:v>0</c:v>
                </c:pt>
                <c:pt idx="13620">
                  <c:v>0</c:v>
                </c:pt>
                <c:pt idx="13621">
                  <c:v>0</c:v>
                </c:pt>
                <c:pt idx="13622">
                  <c:v>0</c:v>
                </c:pt>
                <c:pt idx="13623">
                  <c:v>0</c:v>
                </c:pt>
                <c:pt idx="13624">
                  <c:v>0</c:v>
                </c:pt>
                <c:pt idx="13625">
                  <c:v>0</c:v>
                </c:pt>
                <c:pt idx="13626">
                  <c:v>0</c:v>
                </c:pt>
                <c:pt idx="13627">
                  <c:v>0</c:v>
                </c:pt>
                <c:pt idx="13628">
                  <c:v>0</c:v>
                </c:pt>
                <c:pt idx="13629">
                  <c:v>0</c:v>
                </c:pt>
                <c:pt idx="13630">
                  <c:v>0</c:v>
                </c:pt>
                <c:pt idx="13631">
                  <c:v>0</c:v>
                </c:pt>
                <c:pt idx="13632">
                  <c:v>0</c:v>
                </c:pt>
                <c:pt idx="13633">
                  <c:v>0</c:v>
                </c:pt>
                <c:pt idx="13634">
                  <c:v>0</c:v>
                </c:pt>
                <c:pt idx="13635">
                  <c:v>0</c:v>
                </c:pt>
                <c:pt idx="13636">
                  <c:v>0</c:v>
                </c:pt>
                <c:pt idx="13637">
                  <c:v>0</c:v>
                </c:pt>
                <c:pt idx="13638">
                  <c:v>0</c:v>
                </c:pt>
                <c:pt idx="13639">
                  <c:v>0</c:v>
                </c:pt>
                <c:pt idx="13640">
                  <c:v>0</c:v>
                </c:pt>
                <c:pt idx="13641">
                  <c:v>0</c:v>
                </c:pt>
                <c:pt idx="13642">
                  <c:v>0</c:v>
                </c:pt>
                <c:pt idx="13643">
                  <c:v>0</c:v>
                </c:pt>
                <c:pt idx="13644">
                  <c:v>0</c:v>
                </c:pt>
                <c:pt idx="13645">
                  <c:v>0</c:v>
                </c:pt>
                <c:pt idx="13646">
                  <c:v>0</c:v>
                </c:pt>
                <c:pt idx="13647">
                  <c:v>0</c:v>
                </c:pt>
                <c:pt idx="13648">
                  <c:v>0</c:v>
                </c:pt>
                <c:pt idx="13649">
                  <c:v>0</c:v>
                </c:pt>
                <c:pt idx="13650">
                  <c:v>0</c:v>
                </c:pt>
                <c:pt idx="13651">
                  <c:v>0</c:v>
                </c:pt>
                <c:pt idx="13652">
                  <c:v>0</c:v>
                </c:pt>
                <c:pt idx="13653">
                  <c:v>0</c:v>
                </c:pt>
                <c:pt idx="13654">
                  <c:v>0</c:v>
                </c:pt>
                <c:pt idx="13655">
                  <c:v>0</c:v>
                </c:pt>
                <c:pt idx="13656">
                  <c:v>0</c:v>
                </c:pt>
                <c:pt idx="13657">
                  <c:v>0</c:v>
                </c:pt>
                <c:pt idx="13658">
                  <c:v>0</c:v>
                </c:pt>
                <c:pt idx="13659">
                  <c:v>0</c:v>
                </c:pt>
                <c:pt idx="13660">
                  <c:v>0</c:v>
                </c:pt>
                <c:pt idx="13661">
                  <c:v>0</c:v>
                </c:pt>
                <c:pt idx="13662">
                  <c:v>0</c:v>
                </c:pt>
                <c:pt idx="13663">
                  <c:v>0</c:v>
                </c:pt>
                <c:pt idx="13664">
                  <c:v>0</c:v>
                </c:pt>
                <c:pt idx="13665">
                  <c:v>0</c:v>
                </c:pt>
                <c:pt idx="13666">
                  <c:v>0</c:v>
                </c:pt>
                <c:pt idx="13667">
                  <c:v>0</c:v>
                </c:pt>
                <c:pt idx="13668">
                  <c:v>0</c:v>
                </c:pt>
                <c:pt idx="13669">
                  <c:v>0</c:v>
                </c:pt>
                <c:pt idx="13670">
                  <c:v>0</c:v>
                </c:pt>
                <c:pt idx="13671">
                  <c:v>0</c:v>
                </c:pt>
                <c:pt idx="13672">
                  <c:v>0</c:v>
                </c:pt>
                <c:pt idx="13673">
                  <c:v>0</c:v>
                </c:pt>
                <c:pt idx="13674">
                  <c:v>0</c:v>
                </c:pt>
                <c:pt idx="13675">
                  <c:v>0</c:v>
                </c:pt>
                <c:pt idx="13676">
                  <c:v>0</c:v>
                </c:pt>
                <c:pt idx="13677">
                  <c:v>0</c:v>
                </c:pt>
                <c:pt idx="13678">
                  <c:v>0</c:v>
                </c:pt>
                <c:pt idx="13679">
                  <c:v>0</c:v>
                </c:pt>
                <c:pt idx="13680">
                  <c:v>0</c:v>
                </c:pt>
                <c:pt idx="13681">
                  <c:v>0</c:v>
                </c:pt>
                <c:pt idx="13682">
                  <c:v>0</c:v>
                </c:pt>
                <c:pt idx="13683">
                  <c:v>0</c:v>
                </c:pt>
                <c:pt idx="13684">
                  <c:v>0</c:v>
                </c:pt>
                <c:pt idx="13685">
                  <c:v>0</c:v>
                </c:pt>
                <c:pt idx="13686">
                  <c:v>0</c:v>
                </c:pt>
                <c:pt idx="13687">
                  <c:v>0</c:v>
                </c:pt>
                <c:pt idx="13688">
                  <c:v>0</c:v>
                </c:pt>
                <c:pt idx="13689">
                  <c:v>0</c:v>
                </c:pt>
                <c:pt idx="13690">
                  <c:v>0</c:v>
                </c:pt>
                <c:pt idx="13691">
                  <c:v>0</c:v>
                </c:pt>
                <c:pt idx="13692">
                  <c:v>0</c:v>
                </c:pt>
                <c:pt idx="13693">
                  <c:v>0</c:v>
                </c:pt>
                <c:pt idx="13694">
                  <c:v>0</c:v>
                </c:pt>
                <c:pt idx="13695">
                  <c:v>0</c:v>
                </c:pt>
                <c:pt idx="13696">
                  <c:v>0</c:v>
                </c:pt>
                <c:pt idx="13697">
                  <c:v>0</c:v>
                </c:pt>
                <c:pt idx="13698">
                  <c:v>0</c:v>
                </c:pt>
                <c:pt idx="13699">
                  <c:v>0</c:v>
                </c:pt>
                <c:pt idx="13700">
                  <c:v>0</c:v>
                </c:pt>
                <c:pt idx="13701">
                  <c:v>0</c:v>
                </c:pt>
                <c:pt idx="13702">
                  <c:v>0</c:v>
                </c:pt>
                <c:pt idx="13703">
                  <c:v>0</c:v>
                </c:pt>
                <c:pt idx="13704">
                  <c:v>0</c:v>
                </c:pt>
                <c:pt idx="13705">
                  <c:v>0</c:v>
                </c:pt>
                <c:pt idx="13706">
                  <c:v>0</c:v>
                </c:pt>
                <c:pt idx="13707">
                  <c:v>0</c:v>
                </c:pt>
                <c:pt idx="13708">
                  <c:v>0</c:v>
                </c:pt>
                <c:pt idx="13709">
                  <c:v>0</c:v>
                </c:pt>
                <c:pt idx="13710">
                  <c:v>0</c:v>
                </c:pt>
                <c:pt idx="13711">
                  <c:v>0</c:v>
                </c:pt>
                <c:pt idx="13712">
                  <c:v>0</c:v>
                </c:pt>
                <c:pt idx="13713">
                  <c:v>0</c:v>
                </c:pt>
                <c:pt idx="13714">
                  <c:v>0</c:v>
                </c:pt>
                <c:pt idx="13715">
                  <c:v>0</c:v>
                </c:pt>
                <c:pt idx="13716">
                  <c:v>0</c:v>
                </c:pt>
                <c:pt idx="13717">
                  <c:v>0</c:v>
                </c:pt>
                <c:pt idx="13718">
                  <c:v>0</c:v>
                </c:pt>
                <c:pt idx="13719">
                  <c:v>0</c:v>
                </c:pt>
                <c:pt idx="13720">
                  <c:v>0</c:v>
                </c:pt>
                <c:pt idx="13721">
                  <c:v>0</c:v>
                </c:pt>
                <c:pt idx="13722">
                  <c:v>0</c:v>
                </c:pt>
                <c:pt idx="13723">
                  <c:v>0</c:v>
                </c:pt>
                <c:pt idx="13724">
                  <c:v>0</c:v>
                </c:pt>
                <c:pt idx="13725">
                  <c:v>0</c:v>
                </c:pt>
                <c:pt idx="13726">
                  <c:v>0</c:v>
                </c:pt>
                <c:pt idx="13727">
                  <c:v>0</c:v>
                </c:pt>
                <c:pt idx="13728">
                  <c:v>0</c:v>
                </c:pt>
                <c:pt idx="13729">
                  <c:v>0</c:v>
                </c:pt>
                <c:pt idx="13730">
                  <c:v>0</c:v>
                </c:pt>
                <c:pt idx="13731">
                  <c:v>0</c:v>
                </c:pt>
                <c:pt idx="13732">
                  <c:v>0</c:v>
                </c:pt>
                <c:pt idx="13733">
                  <c:v>0</c:v>
                </c:pt>
                <c:pt idx="13734">
                  <c:v>0</c:v>
                </c:pt>
                <c:pt idx="13735">
                  <c:v>0</c:v>
                </c:pt>
                <c:pt idx="13736">
                  <c:v>0</c:v>
                </c:pt>
                <c:pt idx="13737">
                  <c:v>0</c:v>
                </c:pt>
                <c:pt idx="13738">
                  <c:v>0</c:v>
                </c:pt>
                <c:pt idx="13739">
                  <c:v>0</c:v>
                </c:pt>
                <c:pt idx="13740">
                  <c:v>0</c:v>
                </c:pt>
                <c:pt idx="13741">
                  <c:v>0</c:v>
                </c:pt>
                <c:pt idx="13742">
                  <c:v>0</c:v>
                </c:pt>
                <c:pt idx="13743">
                  <c:v>0</c:v>
                </c:pt>
                <c:pt idx="13744">
                  <c:v>0</c:v>
                </c:pt>
                <c:pt idx="13745">
                  <c:v>0</c:v>
                </c:pt>
                <c:pt idx="13746">
                  <c:v>0</c:v>
                </c:pt>
                <c:pt idx="13747">
                  <c:v>0</c:v>
                </c:pt>
                <c:pt idx="13748">
                  <c:v>0</c:v>
                </c:pt>
                <c:pt idx="13749">
                  <c:v>0</c:v>
                </c:pt>
                <c:pt idx="13750">
                  <c:v>0</c:v>
                </c:pt>
                <c:pt idx="13751">
                  <c:v>0</c:v>
                </c:pt>
                <c:pt idx="13752">
                  <c:v>0</c:v>
                </c:pt>
                <c:pt idx="13753">
                  <c:v>0</c:v>
                </c:pt>
                <c:pt idx="13754">
                  <c:v>0</c:v>
                </c:pt>
                <c:pt idx="13755">
                  <c:v>0</c:v>
                </c:pt>
                <c:pt idx="13756">
                  <c:v>0</c:v>
                </c:pt>
                <c:pt idx="13757">
                  <c:v>0</c:v>
                </c:pt>
                <c:pt idx="13758">
                  <c:v>0</c:v>
                </c:pt>
                <c:pt idx="13759">
                  <c:v>0</c:v>
                </c:pt>
                <c:pt idx="13760">
                  <c:v>0</c:v>
                </c:pt>
                <c:pt idx="13761">
                  <c:v>0</c:v>
                </c:pt>
                <c:pt idx="13762">
                  <c:v>0</c:v>
                </c:pt>
                <c:pt idx="13763">
                  <c:v>0</c:v>
                </c:pt>
                <c:pt idx="13764">
                  <c:v>0</c:v>
                </c:pt>
                <c:pt idx="13765">
                  <c:v>0</c:v>
                </c:pt>
                <c:pt idx="13766">
                  <c:v>0</c:v>
                </c:pt>
                <c:pt idx="13767">
                  <c:v>0</c:v>
                </c:pt>
                <c:pt idx="13768">
                  <c:v>0</c:v>
                </c:pt>
                <c:pt idx="13769">
                  <c:v>0</c:v>
                </c:pt>
                <c:pt idx="13770">
                  <c:v>0</c:v>
                </c:pt>
                <c:pt idx="13771">
                  <c:v>0</c:v>
                </c:pt>
                <c:pt idx="13772">
                  <c:v>0</c:v>
                </c:pt>
                <c:pt idx="13773">
                  <c:v>0</c:v>
                </c:pt>
                <c:pt idx="13774">
                  <c:v>0</c:v>
                </c:pt>
                <c:pt idx="13775">
                  <c:v>0</c:v>
                </c:pt>
                <c:pt idx="13776">
                  <c:v>0</c:v>
                </c:pt>
                <c:pt idx="13777">
                  <c:v>0</c:v>
                </c:pt>
                <c:pt idx="13778">
                  <c:v>0</c:v>
                </c:pt>
                <c:pt idx="13779">
                  <c:v>0</c:v>
                </c:pt>
                <c:pt idx="13780">
                  <c:v>0</c:v>
                </c:pt>
                <c:pt idx="13781">
                  <c:v>0</c:v>
                </c:pt>
                <c:pt idx="13782">
                  <c:v>0</c:v>
                </c:pt>
                <c:pt idx="13783">
                  <c:v>0</c:v>
                </c:pt>
                <c:pt idx="13784">
                  <c:v>0</c:v>
                </c:pt>
                <c:pt idx="13785">
                  <c:v>0</c:v>
                </c:pt>
                <c:pt idx="13786">
                  <c:v>0</c:v>
                </c:pt>
                <c:pt idx="13787">
                  <c:v>0</c:v>
                </c:pt>
                <c:pt idx="13788">
                  <c:v>0</c:v>
                </c:pt>
                <c:pt idx="13789">
                  <c:v>0</c:v>
                </c:pt>
                <c:pt idx="13790">
                  <c:v>0</c:v>
                </c:pt>
                <c:pt idx="13791">
                  <c:v>0</c:v>
                </c:pt>
                <c:pt idx="13792">
                  <c:v>0</c:v>
                </c:pt>
                <c:pt idx="13793">
                  <c:v>0</c:v>
                </c:pt>
                <c:pt idx="13794">
                  <c:v>0</c:v>
                </c:pt>
                <c:pt idx="13795">
                  <c:v>0</c:v>
                </c:pt>
                <c:pt idx="13796">
                  <c:v>0</c:v>
                </c:pt>
                <c:pt idx="13797">
                  <c:v>0</c:v>
                </c:pt>
                <c:pt idx="13798">
                  <c:v>0</c:v>
                </c:pt>
                <c:pt idx="13799">
                  <c:v>0</c:v>
                </c:pt>
                <c:pt idx="13800">
                  <c:v>0</c:v>
                </c:pt>
                <c:pt idx="13801">
                  <c:v>0</c:v>
                </c:pt>
                <c:pt idx="13802">
                  <c:v>0</c:v>
                </c:pt>
                <c:pt idx="13803">
                  <c:v>0</c:v>
                </c:pt>
                <c:pt idx="13804">
                  <c:v>0</c:v>
                </c:pt>
                <c:pt idx="13805">
                  <c:v>0</c:v>
                </c:pt>
                <c:pt idx="13806">
                  <c:v>0</c:v>
                </c:pt>
                <c:pt idx="13807">
                  <c:v>0</c:v>
                </c:pt>
                <c:pt idx="13808">
                  <c:v>0</c:v>
                </c:pt>
                <c:pt idx="13809">
                  <c:v>0</c:v>
                </c:pt>
                <c:pt idx="13810">
                  <c:v>0</c:v>
                </c:pt>
                <c:pt idx="13811">
                  <c:v>0</c:v>
                </c:pt>
                <c:pt idx="13812">
                  <c:v>0</c:v>
                </c:pt>
                <c:pt idx="13813">
                  <c:v>0</c:v>
                </c:pt>
                <c:pt idx="13814">
                  <c:v>0</c:v>
                </c:pt>
                <c:pt idx="13815">
                  <c:v>0</c:v>
                </c:pt>
                <c:pt idx="13816">
                  <c:v>0</c:v>
                </c:pt>
                <c:pt idx="13817">
                  <c:v>0</c:v>
                </c:pt>
                <c:pt idx="13818">
                  <c:v>0</c:v>
                </c:pt>
                <c:pt idx="13819">
                  <c:v>0</c:v>
                </c:pt>
                <c:pt idx="13820">
                  <c:v>0</c:v>
                </c:pt>
                <c:pt idx="13821">
                  <c:v>0</c:v>
                </c:pt>
                <c:pt idx="13822">
                  <c:v>0</c:v>
                </c:pt>
                <c:pt idx="13823">
                  <c:v>0</c:v>
                </c:pt>
                <c:pt idx="13824">
                  <c:v>0</c:v>
                </c:pt>
                <c:pt idx="13825">
                  <c:v>0</c:v>
                </c:pt>
                <c:pt idx="13826">
                  <c:v>0</c:v>
                </c:pt>
                <c:pt idx="13827">
                  <c:v>0</c:v>
                </c:pt>
                <c:pt idx="13828">
                  <c:v>0</c:v>
                </c:pt>
                <c:pt idx="13829">
                  <c:v>0</c:v>
                </c:pt>
                <c:pt idx="13830">
                  <c:v>0</c:v>
                </c:pt>
                <c:pt idx="13831">
                  <c:v>0</c:v>
                </c:pt>
                <c:pt idx="13832">
                  <c:v>0</c:v>
                </c:pt>
                <c:pt idx="13833">
                  <c:v>0</c:v>
                </c:pt>
                <c:pt idx="13834">
                  <c:v>0</c:v>
                </c:pt>
                <c:pt idx="13835">
                  <c:v>0</c:v>
                </c:pt>
                <c:pt idx="13836">
                  <c:v>0</c:v>
                </c:pt>
                <c:pt idx="13837">
                  <c:v>0</c:v>
                </c:pt>
                <c:pt idx="13838">
                  <c:v>0</c:v>
                </c:pt>
                <c:pt idx="13839">
                  <c:v>0</c:v>
                </c:pt>
                <c:pt idx="13840">
                  <c:v>0</c:v>
                </c:pt>
                <c:pt idx="13841">
                  <c:v>0</c:v>
                </c:pt>
                <c:pt idx="13842">
                  <c:v>0</c:v>
                </c:pt>
                <c:pt idx="13843">
                  <c:v>0</c:v>
                </c:pt>
                <c:pt idx="13844">
                  <c:v>0</c:v>
                </c:pt>
                <c:pt idx="13845">
                  <c:v>0</c:v>
                </c:pt>
                <c:pt idx="13846">
                  <c:v>0</c:v>
                </c:pt>
                <c:pt idx="13847">
                  <c:v>0</c:v>
                </c:pt>
                <c:pt idx="13848">
                  <c:v>0</c:v>
                </c:pt>
                <c:pt idx="13849">
                  <c:v>0</c:v>
                </c:pt>
                <c:pt idx="13850">
                  <c:v>0</c:v>
                </c:pt>
                <c:pt idx="13851">
                  <c:v>0</c:v>
                </c:pt>
                <c:pt idx="13852">
                  <c:v>0</c:v>
                </c:pt>
                <c:pt idx="13853">
                  <c:v>0</c:v>
                </c:pt>
                <c:pt idx="13854">
                  <c:v>0</c:v>
                </c:pt>
                <c:pt idx="13855">
                  <c:v>0</c:v>
                </c:pt>
                <c:pt idx="13856">
                  <c:v>0</c:v>
                </c:pt>
                <c:pt idx="13857">
                  <c:v>0</c:v>
                </c:pt>
                <c:pt idx="13858">
                  <c:v>0</c:v>
                </c:pt>
                <c:pt idx="13859">
                  <c:v>0</c:v>
                </c:pt>
                <c:pt idx="13860">
                  <c:v>0</c:v>
                </c:pt>
                <c:pt idx="13861">
                  <c:v>0</c:v>
                </c:pt>
                <c:pt idx="13862">
                  <c:v>0</c:v>
                </c:pt>
                <c:pt idx="13863">
                  <c:v>0</c:v>
                </c:pt>
                <c:pt idx="13864">
                  <c:v>0</c:v>
                </c:pt>
                <c:pt idx="13865">
                  <c:v>0</c:v>
                </c:pt>
                <c:pt idx="13866">
                  <c:v>0</c:v>
                </c:pt>
                <c:pt idx="13867">
                  <c:v>0</c:v>
                </c:pt>
                <c:pt idx="13868">
                  <c:v>0</c:v>
                </c:pt>
                <c:pt idx="13869">
                  <c:v>0</c:v>
                </c:pt>
                <c:pt idx="13870">
                  <c:v>0</c:v>
                </c:pt>
                <c:pt idx="13871">
                  <c:v>0</c:v>
                </c:pt>
                <c:pt idx="13872">
                  <c:v>0</c:v>
                </c:pt>
                <c:pt idx="13873">
                  <c:v>0</c:v>
                </c:pt>
                <c:pt idx="13874">
                  <c:v>0</c:v>
                </c:pt>
                <c:pt idx="13875">
                  <c:v>0</c:v>
                </c:pt>
                <c:pt idx="13876">
                  <c:v>0</c:v>
                </c:pt>
                <c:pt idx="13877">
                  <c:v>0</c:v>
                </c:pt>
                <c:pt idx="13878">
                  <c:v>0</c:v>
                </c:pt>
                <c:pt idx="13879">
                  <c:v>0</c:v>
                </c:pt>
                <c:pt idx="13880">
                  <c:v>0</c:v>
                </c:pt>
                <c:pt idx="13881">
                  <c:v>0</c:v>
                </c:pt>
                <c:pt idx="13882">
                  <c:v>0</c:v>
                </c:pt>
                <c:pt idx="13883">
                  <c:v>0</c:v>
                </c:pt>
                <c:pt idx="13884">
                  <c:v>0</c:v>
                </c:pt>
                <c:pt idx="13885">
                  <c:v>0</c:v>
                </c:pt>
                <c:pt idx="13886">
                  <c:v>0</c:v>
                </c:pt>
                <c:pt idx="13887">
                  <c:v>0</c:v>
                </c:pt>
                <c:pt idx="13888">
                  <c:v>0</c:v>
                </c:pt>
                <c:pt idx="13889">
                  <c:v>0</c:v>
                </c:pt>
                <c:pt idx="13890">
                  <c:v>0</c:v>
                </c:pt>
                <c:pt idx="13891">
                  <c:v>0</c:v>
                </c:pt>
                <c:pt idx="13892">
                  <c:v>0</c:v>
                </c:pt>
                <c:pt idx="13893">
                  <c:v>0</c:v>
                </c:pt>
                <c:pt idx="13894">
                  <c:v>0</c:v>
                </c:pt>
                <c:pt idx="13895">
                  <c:v>0</c:v>
                </c:pt>
                <c:pt idx="13896">
                  <c:v>0</c:v>
                </c:pt>
                <c:pt idx="13897">
                  <c:v>0</c:v>
                </c:pt>
                <c:pt idx="13898">
                  <c:v>0</c:v>
                </c:pt>
                <c:pt idx="13899">
                  <c:v>0</c:v>
                </c:pt>
                <c:pt idx="13900">
                  <c:v>0</c:v>
                </c:pt>
                <c:pt idx="13901">
                  <c:v>0</c:v>
                </c:pt>
                <c:pt idx="13902">
                  <c:v>0</c:v>
                </c:pt>
                <c:pt idx="13903">
                  <c:v>0</c:v>
                </c:pt>
                <c:pt idx="13904">
                  <c:v>0</c:v>
                </c:pt>
                <c:pt idx="13905">
                  <c:v>0</c:v>
                </c:pt>
                <c:pt idx="13906">
                  <c:v>0</c:v>
                </c:pt>
                <c:pt idx="13907">
                  <c:v>0</c:v>
                </c:pt>
                <c:pt idx="13908">
                  <c:v>0</c:v>
                </c:pt>
                <c:pt idx="13909">
                  <c:v>0</c:v>
                </c:pt>
                <c:pt idx="13910">
                  <c:v>0</c:v>
                </c:pt>
                <c:pt idx="13911">
                  <c:v>0</c:v>
                </c:pt>
                <c:pt idx="13912">
                  <c:v>0</c:v>
                </c:pt>
                <c:pt idx="13913">
                  <c:v>0</c:v>
                </c:pt>
                <c:pt idx="13914">
                  <c:v>0</c:v>
                </c:pt>
                <c:pt idx="13915">
                  <c:v>0</c:v>
                </c:pt>
                <c:pt idx="13916">
                  <c:v>0</c:v>
                </c:pt>
                <c:pt idx="13917">
                  <c:v>0</c:v>
                </c:pt>
                <c:pt idx="13918">
                  <c:v>0</c:v>
                </c:pt>
                <c:pt idx="13919">
                  <c:v>0</c:v>
                </c:pt>
                <c:pt idx="13920">
                  <c:v>0</c:v>
                </c:pt>
                <c:pt idx="13921">
                  <c:v>0</c:v>
                </c:pt>
                <c:pt idx="13922">
                  <c:v>0</c:v>
                </c:pt>
                <c:pt idx="13923">
                  <c:v>0</c:v>
                </c:pt>
                <c:pt idx="13924">
                  <c:v>0</c:v>
                </c:pt>
                <c:pt idx="13925">
                  <c:v>0</c:v>
                </c:pt>
                <c:pt idx="13926">
                  <c:v>0</c:v>
                </c:pt>
                <c:pt idx="13927">
                  <c:v>0</c:v>
                </c:pt>
                <c:pt idx="13928">
                  <c:v>0</c:v>
                </c:pt>
                <c:pt idx="13929">
                  <c:v>0</c:v>
                </c:pt>
                <c:pt idx="13930">
                  <c:v>0</c:v>
                </c:pt>
                <c:pt idx="13931">
                  <c:v>0</c:v>
                </c:pt>
                <c:pt idx="13932">
                  <c:v>0</c:v>
                </c:pt>
                <c:pt idx="13933">
                  <c:v>0</c:v>
                </c:pt>
                <c:pt idx="13934">
                  <c:v>0</c:v>
                </c:pt>
                <c:pt idx="13935">
                  <c:v>0</c:v>
                </c:pt>
                <c:pt idx="13936">
                  <c:v>0</c:v>
                </c:pt>
                <c:pt idx="13937">
                  <c:v>0</c:v>
                </c:pt>
                <c:pt idx="13938">
                  <c:v>0</c:v>
                </c:pt>
                <c:pt idx="13939">
                  <c:v>0</c:v>
                </c:pt>
                <c:pt idx="13940">
                  <c:v>0</c:v>
                </c:pt>
                <c:pt idx="13941">
                  <c:v>0</c:v>
                </c:pt>
                <c:pt idx="13942">
                  <c:v>0</c:v>
                </c:pt>
                <c:pt idx="13943">
                  <c:v>0</c:v>
                </c:pt>
                <c:pt idx="13944">
                  <c:v>0</c:v>
                </c:pt>
                <c:pt idx="13945">
                  <c:v>0</c:v>
                </c:pt>
                <c:pt idx="13946">
                  <c:v>0</c:v>
                </c:pt>
                <c:pt idx="13947">
                  <c:v>0</c:v>
                </c:pt>
                <c:pt idx="13948">
                  <c:v>0</c:v>
                </c:pt>
                <c:pt idx="13949">
                  <c:v>0</c:v>
                </c:pt>
                <c:pt idx="13950">
                  <c:v>0</c:v>
                </c:pt>
                <c:pt idx="13951">
                  <c:v>0</c:v>
                </c:pt>
                <c:pt idx="13952">
                  <c:v>0</c:v>
                </c:pt>
                <c:pt idx="13953">
                  <c:v>0</c:v>
                </c:pt>
                <c:pt idx="13954">
                  <c:v>0</c:v>
                </c:pt>
                <c:pt idx="13955">
                  <c:v>0</c:v>
                </c:pt>
                <c:pt idx="13956">
                  <c:v>0</c:v>
                </c:pt>
                <c:pt idx="13957">
                  <c:v>0</c:v>
                </c:pt>
                <c:pt idx="13958">
                  <c:v>0</c:v>
                </c:pt>
                <c:pt idx="13959">
                  <c:v>0</c:v>
                </c:pt>
                <c:pt idx="13960">
                  <c:v>0</c:v>
                </c:pt>
                <c:pt idx="13961">
                  <c:v>0</c:v>
                </c:pt>
                <c:pt idx="13962">
                  <c:v>0</c:v>
                </c:pt>
                <c:pt idx="13963">
                  <c:v>0</c:v>
                </c:pt>
                <c:pt idx="13964">
                  <c:v>0</c:v>
                </c:pt>
                <c:pt idx="13965">
                  <c:v>0</c:v>
                </c:pt>
                <c:pt idx="13966">
                  <c:v>0</c:v>
                </c:pt>
                <c:pt idx="13967">
                  <c:v>0</c:v>
                </c:pt>
                <c:pt idx="13968">
                  <c:v>0</c:v>
                </c:pt>
                <c:pt idx="13969">
                  <c:v>0</c:v>
                </c:pt>
                <c:pt idx="13970">
                  <c:v>0</c:v>
                </c:pt>
                <c:pt idx="13971">
                  <c:v>0</c:v>
                </c:pt>
                <c:pt idx="13972">
                  <c:v>0</c:v>
                </c:pt>
                <c:pt idx="13973">
                  <c:v>0</c:v>
                </c:pt>
                <c:pt idx="13974">
                  <c:v>0</c:v>
                </c:pt>
                <c:pt idx="13975">
                  <c:v>0</c:v>
                </c:pt>
                <c:pt idx="13976">
                  <c:v>0</c:v>
                </c:pt>
                <c:pt idx="13977">
                  <c:v>0</c:v>
                </c:pt>
                <c:pt idx="13978">
                  <c:v>0</c:v>
                </c:pt>
                <c:pt idx="13979">
                  <c:v>0</c:v>
                </c:pt>
                <c:pt idx="13980">
                  <c:v>0</c:v>
                </c:pt>
                <c:pt idx="13981">
                  <c:v>0</c:v>
                </c:pt>
                <c:pt idx="13982">
                  <c:v>0</c:v>
                </c:pt>
                <c:pt idx="13983">
                  <c:v>0</c:v>
                </c:pt>
                <c:pt idx="13984">
                  <c:v>0</c:v>
                </c:pt>
                <c:pt idx="13985">
                  <c:v>0</c:v>
                </c:pt>
                <c:pt idx="13986">
                  <c:v>0</c:v>
                </c:pt>
                <c:pt idx="13987">
                  <c:v>0</c:v>
                </c:pt>
                <c:pt idx="13988">
                  <c:v>0</c:v>
                </c:pt>
                <c:pt idx="13989">
                  <c:v>0</c:v>
                </c:pt>
                <c:pt idx="13990">
                  <c:v>0</c:v>
                </c:pt>
                <c:pt idx="13991">
                  <c:v>0</c:v>
                </c:pt>
                <c:pt idx="13992">
                  <c:v>0</c:v>
                </c:pt>
                <c:pt idx="13993">
                  <c:v>0</c:v>
                </c:pt>
                <c:pt idx="13994">
                  <c:v>0</c:v>
                </c:pt>
                <c:pt idx="13995">
                  <c:v>0</c:v>
                </c:pt>
                <c:pt idx="13996">
                  <c:v>0</c:v>
                </c:pt>
                <c:pt idx="13997">
                  <c:v>0</c:v>
                </c:pt>
                <c:pt idx="13998">
                  <c:v>0</c:v>
                </c:pt>
                <c:pt idx="13999">
                  <c:v>0</c:v>
                </c:pt>
                <c:pt idx="14000">
                  <c:v>0</c:v>
                </c:pt>
                <c:pt idx="14001">
                  <c:v>0</c:v>
                </c:pt>
                <c:pt idx="14002">
                  <c:v>0</c:v>
                </c:pt>
                <c:pt idx="14003">
                  <c:v>0</c:v>
                </c:pt>
                <c:pt idx="14004">
                  <c:v>0</c:v>
                </c:pt>
                <c:pt idx="14005">
                  <c:v>0</c:v>
                </c:pt>
                <c:pt idx="14006">
                  <c:v>0</c:v>
                </c:pt>
                <c:pt idx="14007">
                  <c:v>0</c:v>
                </c:pt>
                <c:pt idx="14008">
                  <c:v>0</c:v>
                </c:pt>
                <c:pt idx="14009">
                  <c:v>0</c:v>
                </c:pt>
                <c:pt idx="14010">
                  <c:v>0</c:v>
                </c:pt>
                <c:pt idx="14011">
                  <c:v>0</c:v>
                </c:pt>
                <c:pt idx="14012">
                  <c:v>0</c:v>
                </c:pt>
                <c:pt idx="14013">
                  <c:v>0</c:v>
                </c:pt>
                <c:pt idx="14014">
                  <c:v>0</c:v>
                </c:pt>
                <c:pt idx="14015">
                  <c:v>0</c:v>
                </c:pt>
                <c:pt idx="14016">
                  <c:v>0</c:v>
                </c:pt>
                <c:pt idx="14017">
                  <c:v>0</c:v>
                </c:pt>
                <c:pt idx="14018">
                  <c:v>0</c:v>
                </c:pt>
                <c:pt idx="14019">
                  <c:v>0</c:v>
                </c:pt>
                <c:pt idx="14020">
                  <c:v>0</c:v>
                </c:pt>
                <c:pt idx="14021">
                  <c:v>0</c:v>
                </c:pt>
                <c:pt idx="14022">
                  <c:v>0</c:v>
                </c:pt>
                <c:pt idx="14023">
                  <c:v>0</c:v>
                </c:pt>
                <c:pt idx="14024">
                  <c:v>0</c:v>
                </c:pt>
                <c:pt idx="14025">
                  <c:v>0</c:v>
                </c:pt>
                <c:pt idx="14026">
                  <c:v>0</c:v>
                </c:pt>
                <c:pt idx="14027">
                  <c:v>0</c:v>
                </c:pt>
                <c:pt idx="14028">
                  <c:v>0</c:v>
                </c:pt>
                <c:pt idx="14029">
                  <c:v>0</c:v>
                </c:pt>
                <c:pt idx="14030">
                  <c:v>0</c:v>
                </c:pt>
                <c:pt idx="14031">
                  <c:v>0</c:v>
                </c:pt>
                <c:pt idx="14032">
                  <c:v>0</c:v>
                </c:pt>
                <c:pt idx="14033">
                  <c:v>0</c:v>
                </c:pt>
                <c:pt idx="14034">
                  <c:v>0</c:v>
                </c:pt>
                <c:pt idx="14035">
                  <c:v>0</c:v>
                </c:pt>
                <c:pt idx="14036">
                  <c:v>0</c:v>
                </c:pt>
                <c:pt idx="14037">
                  <c:v>0</c:v>
                </c:pt>
                <c:pt idx="14038">
                  <c:v>0</c:v>
                </c:pt>
                <c:pt idx="14039">
                  <c:v>0</c:v>
                </c:pt>
                <c:pt idx="14040">
                  <c:v>0</c:v>
                </c:pt>
                <c:pt idx="14041">
                  <c:v>0</c:v>
                </c:pt>
                <c:pt idx="14042">
                  <c:v>0</c:v>
                </c:pt>
                <c:pt idx="14043">
                  <c:v>0</c:v>
                </c:pt>
                <c:pt idx="14044">
                  <c:v>0</c:v>
                </c:pt>
                <c:pt idx="14045">
                  <c:v>0</c:v>
                </c:pt>
                <c:pt idx="14046">
                  <c:v>0</c:v>
                </c:pt>
                <c:pt idx="14047">
                  <c:v>0</c:v>
                </c:pt>
                <c:pt idx="14048">
                  <c:v>0</c:v>
                </c:pt>
                <c:pt idx="14049">
                  <c:v>0</c:v>
                </c:pt>
                <c:pt idx="14050">
                  <c:v>0</c:v>
                </c:pt>
                <c:pt idx="14051">
                  <c:v>0</c:v>
                </c:pt>
                <c:pt idx="14052">
                  <c:v>0</c:v>
                </c:pt>
                <c:pt idx="14053">
                  <c:v>0</c:v>
                </c:pt>
                <c:pt idx="14054">
                  <c:v>0</c:v>
                </c:pt>
                <c:pt idx="14055">
                  <c:v>0</c:v>
                </c:pt>
                <c:pt idx="14056">
                  <c:v>0</c:v>
                </c:pt>
                <c:pt idx="14057">
                  <c:v>0</c:v>
                </c:pt>
                <c:pt idx="14058">
                  <c:v>0</c:v>
                </c:pt>
                <c:pt idx="14059">
                  <c:v>0</c:v>
                </c:pt>
                <c:pt idx="14060">
                  <c:v>0</c:v>
                </c:pt>
                <c:pt idx="14061">
                  <c:v>0</c:v>
                </c:pt>
                <c:pt idx="14062">
                  <c:v>0</c:v>
                </c:pt>
                <c:pt idx="14063">
                  <c:v>0</c:v>
                </c:pt>
                <c:pt idx="14064">
                  <c:v>0</c:v>
                </c:pt>
                <c:pt idx="14065">
                  <c:v>0</c:v>
                </c:pt>
                <c:pt idx="14066">
                  <c:v>0</c:v>
                </c:pt>
                <c:pt idx="14067">
                  <c:v>0</c:v>
                </c:pt>
                <c:pt idx="14068">
                  <c:v>0</c:v>
                </c:pt>
                <c:pt idx="14069">
                  <c:v>0</c:v>
                </c:pt>
                <c:pt idx="14070">
                  <c:v>0</c:v>
                </c:pt>
                <c:pt idx="14071">
                  <c:v>0</c:v>
                </c:pt>
                <c:pt idx="14072">
                  <c:v>0</c:v>
                </c:pt>
                <c:pt idx="14073">
                  <c:v>0</c:v>
                </c:pt>
                <c:pt idx="14074">
                  <c:v>0</c:v>
                </c:pt>
                <c:pt idx="14075">
                  <c:v>0</c:v>
                </c:pt>
                <c:pt idx="14076">
                  <c:v>0</c:v>
                </c:pt>
                <c:pt idx="14077">
                  <c:v>0</c:v>
                </c:pt>
                <c:pt idx="14078">
                  <c:v>0</c:v>
                </c:pt>
                <c:pt idx="14079">
                  <c:v>0</c:v>
                </c:pt>
                <c:pt idx="14080">
                  <c:v>0</c:v>
                </c:pt>
                <c:pt idx="14081">
                  <c:v>0</c:v>
                </c:pt>
                <c:pt idx="14082">
                  <c:v>0</c:v>
                </c:pt>
                <c:pt idx="14083">
                  <c:v>0</c:v>
                </c:pt>
                <c:pt idx="14084">
                  <c:v>0</c:v>
                </c:pt>
                <c:pt idx="14085">
                  <c:v>0</c:v>
                </c:pt>
                <c:pt idx="14086">
                  <c:v>0</c:v>
                </c:pt>
                <c:pt idx="14087">
                  <c:v>0</c:v>
                </c:pt>
                <c:pt idx="14088">
                  <c:v>0</c:v>
                </c:pt>
                <c:pt idx="14089">
                  <c:v>0</c:v>
                </c:pt>
                <c:pt idx="14090">
                  <c:v>0</c:v>
                </c:pt>
                <c:pt idx="14091">
                  <c:v>0</c:v>
                </c:pt>
                <c:pt idx="14092">
                  <c:v>0</c:v>
                </c:pt>
                <c:pt idx="14093">
                  <c:v>0</c:v>
                </c:pt>
                <c:pt idx="14094">
                  <c:v>0</c:v>
                </c:pt>
                <c:pt idx="14095">
                  <c:v>0</c:v>
                </c:pt>
                <c:pt idx="14096">
                  <c:v>0</c:v>
                </c:pt>
                <c:pt idx="14097">
                  <c:v>0</c:v>
                </c:pt>
                <c:pt idx="14098">
                  <c:v>0</c:v>
                </c:pt>
                <c:pt idx="14099">
                  <c:v>0</c:v>
                </c:pt>
                <c:pt idx="14100">
                  <c:v>0</c:v>
                </c:pt>
                <c:pt idx="14101">
                  <c:v>0</c:v>
                </c:pt>
                <c:pt idx="14102">
                  <c:v>0</c:v>
                </c:pt>
                <c:pt idx="14103">
                  <c:v>0</c:v>
                </c:pt>
                <c:pt idx="14104">
                  <c:v>0</c:v>
                </c:pt>
                <c:pt idx="14105">
                  <c:v>0</c:v>
                </c:pt>
                <c:pt idx="14106">
                  <c:v>0</c:v>
                </c:pt>
                <c:pt idx="14107">
                  <c:v>0</c:v>
                </c:pt>
                <c:pt idx="14108">
                  <c:v>0</c:v>
                </c:pt>
                <c:pt idx="14109">
                  <c:v>0</c:v>
                </c:pt>
                <c:pt idx="14110">
                  <c:v>0</c:v>
                </c:pt>
                <c:pt idx="14111">
                  <c:v>0</c:v>
                </c:pt>
                <c:pt idx="14112">
                  <c:v>0</c:v>
                </c:pt>
                <c:pt idx="14113">
                  <c:v>0</c:v>
                </c:pt>
                <c:pt idx="14114">
                  <c:v>0</c:v>
                </c:pt>
                <c:pt idx="14115">
                  <c:v>0</c:v>
                </c:pt>
                <c:pt idx="14116">
                  <c:v>0</c:v>
                </c:pt>
                <c:pt idx="14117">
                  <c:v>0</c:v>
                </c:pt>
                <c:pt idx="14118">
                  <c:v>0</c:v>
                </c:pt>
                <c:pt idx="14119">
                  <c:v>0</c:v>
                </c:pt>
                <c:pt idx="14120">
                  <c:v>0</c:v>
                </c:pt>
                <c:pt idx="14121">
                  <c:v>0</c:v>
                </c:pt>
                <c:pt idx="14122">
                  <c:v>0</c:v>
                </c:pt>
                <c:pt idx="14123">
                  <c:v>0</c:v>
                </c:pt>
                <c:pt idx="14124">
                  <c:v>0</c:v>
                </c:pt>
                <c:pt idx="14125">
                  <c:v>0</c:v>
                </c:pt>
                <c:pt idx="14126">
                  <c:v>0</c:v>
                </c:pt>
                <c:pt idx="14127">
                  <c:v>0</c:v>
                </c:pt>
                <c:pt idx="14128">
                  <c:v>0</c:v>
                </c:pt>
                <c:pt idx="14129">
                  <c:v>0</c:v>
                </c:pt>
                <c:pt idx="14130">
                  <c:v>0</c:v>
                </c:pt>
                <c:pt idx="14131">
                  <c:v>0</c:v>
                </c:pt>
                <c:pt idx="14132">
                  <c:v>0</c:v>
                </c:pt>
                <c:pt idx="14133">
                  <c:v>0</c:v>
                </c:pt>
                <c:pt idx="14134">
                  <c:v>0</c:v>
                </c:pt>
                <c:pt idx="14135">
                  <c:v>0</c:v>
                </c:pt>
                <c:pt idx="14136">
                  <c:v>0</c:v>
                </c:pt>
                <c:pt idx="14137">
                  <c:v>0</c:v>
                </c:pt>
                <c:pt idx="14138">
                  <c:v>0</c:v>
                </c:pt>
                <c:pt idx="14139">
                  <c:v>0</c:v>
                </c:pt>
                <c:pt idx="14140">
                  <c:v>0</c:v>
                </c:pt>
                <c:pt idx="14141">
                  <c:v>0</c:v>
                </c:pt>
                <c:pt idx="14142">
                  <c:v>0</c:v>
                </c:pt>
                <c:pt idx="14143">
                  <c:v>0</c:v>
                </c:pt>
                <c:pt idx="14144">
                  <c:v>0</c:v>
                </c:pt>
                <c:pt idx="14145">
                  <c:v>0</c:v>
                </c:pt>
                <c:pt idx="14146">
                  <c:v>0</c:v>
                </c:pt>
                <c:pt idx="14147">
                  <c:v>0</c:v>
                </c:pt>
                <c:pt idx="14148">
                  <c:v>0</c:v>
                </c:pt>
                <c:pt idx="14149">
                  <c:v>0</c:v>
                </c:pt>
                <c:pt idx="14150">
                  <c:v>0</c:v>
                </c:pt>
                <c:pt idx="14151">
                  <c:v>0</c:v>
                </c:pt>
                <c:pt idx="14152">
                  <c:v>0</c:v>
                </c:pt>
                <c:pt idx="14153">
                  <c:v>0</c:v>
                </c:pt>
                <c:pt idx="14154">
                  <c:v>0</c:v>
                </c:pt>
                <c:pt idx="14155">
                  <c:v>0</c:v>
                </c:pt>
                <c:pt idx="14156">
                  <c:v>0</c:v>
                </c:pt>
                <c:pt idx="14157">
                  <c:v>0</c:v>
                </c:pt>
                <c:pt idx="14158">
                  <c:v>0</c:v>
                </c:pt>
                <c:pt idx="14159">
                  <c:v>0</c:v>
                </c:pt>
                <c:pt idx="14160">
                  <c:v>0</c:v>
                </c:pt>
                <c:pt idx="14161">
                  <c:v>0</c:v>
                </c:pt>
                <c:pt idx="14162">
                  <c:v>0</c:v>
                </c:pt>
                <c:pt idx="14163">
                  <c:v>0</c:v>
                </c:pt>
                <c:pt idx="14164">
                  <c:v>0</c:v>
                </c:pt>
                <c:pt idx="14165">
                  <c:v>0</c:v>
                </c:pt>
                <c:pt idx="14166">
                  <c:v>0</c:v>
                </c:pt>
                <c:pt idx="14167">
                  <c:v>0</c:v>
                </c:pt>
                <c:pt idx="14168">
                  <c:v>0</c:v>
                </c:pt>
                <c:pt idx="14169">
                  <c:v>0</c:v>
                </c:pt>
                <c:pt idx="14170">
                  <c:v>0</c:v>
                </c:pt>
                <c:pt idx="14171">
                  <c:v>0</c:v>
                </c:pt>
                <c:pt idx="14172">
                  <c:v>0</c:v>
                </c:pt>
                <c:pt idx="14173">
                  <c:v>0</c:v>
                </c:pt>
                <c:pt idx="14174">
                  <c:v>0</c:v>
                </c:pt>
                <c:pt idx="14175">
                  <c:v>0</c:v>
                </c:pt>
                <c:pt idx="14176">
                  <c:v>0</c:v>
                </c:pt>
                <c:pt idx="14177">
                  <c:v>0</c:v>
                </c:pt>
                <c:pt idx="14178">
                  <c:v>0</c:v>
                </c:pt>
                <c:pt idx="14179">
                  <c:v>0</c:v>
                </c:pt>
                <c:pt idx="14180">
                  <c:v>0</c:v>
                </c:pt>
                <c:pt idx="14181">
                  <c:v>0</c:v>
                </c:pt>
                <c:pt idx="14182">
                  <c:v>0</c:v>
                </c:pt>
                <c:pt idx="14183">
                  <c:v>0</c:v>
                </c:pt>
                <c:pt idx="14184">
                  <c:v>0</c:v>
                </c:pt>
                <c:pt idx="14185">
                  <c:v>0</c:v>
                </c:pt>
                <c:pt idx="14186">
                  <c:v>0</c:v>
                </c:pt>
                <c:pt idx="14187">
                  <c:v>0</c:v>
                </c:pt>
                <c:pt idx="14188">
                  <c:v>0</c:v>
                </c:pt>
                <c:pt idx="14189">
                  <c:v>0</c:v>
                </c:pt>
                <c:pt idx="14190">
                  <c:v>0</c:v>
                </c:pt>
                <c:pt idx="14191">
                  <c:v>0</c:v>
                </c:pt>
                <c:pt idx="14192">
                  <c:v>0</c:v>
                </c:pt>
                <c:pt idx="14193">
                  <c:v>0</c:v>
                </c:pt>
                <c:pt idx="14194">
                  <c:v>0</c:v>
                </c:pt>
                <c:pt idx="14195">
                  <c:v>0</c:v>
                </c:pt>
                <c:pt idx="14196">
                  <c:v>0</c:v>
                </c:pt>
                <c:pt idx="14197">
                  <c:v>0</c:v>
                </c:pt>
                <c:pt idx="14198">
                  <c:v>0</c:v>
                </c:pt>
                <c:pt idx="14199">
                  <c:v>0</c:v>
                </c:pt>
                <c:pt idx="14200">
                  <c:v>0</c:v>
                </c:pt>
                <c:pt idx="14201">
                  <c:v>0</c:v>
                </c:pt>
                <c:pt idx="14202">
                  <c:v>0</c:v>
                </c:pt>
                <c:pt idx="14203">
                  <c:v>0</c:v>
                </c:pt>
                <c:pt idx="14204">
                  <c:v>0</c:v>
                </c:pt>
                <c:pt idx="14205">
                  <c:v>0</c:v>
                </c:pt>
                <c:pt idx="14206">
                  <c:v>0</c:v>
                </c:pt>
                <c:pt idx="14207">
                  <c:v>0</c:v>
                </c:pt>
                <c:pt idx="14208">
                  <c:v>0</c:v>
                </c:pt>
                <c:pt idx="14209">
                  <c:v>0</c:v>
                </c:pt>
                <c:pt idx="14210">
                  <c:v>0</c:v>
                </c:pt>
                <c:pt idx="14211">
                  <c:v>0</c:v>
                </c:pt>
                <c:pt idx="14212">
                  <c:v>0</c:v>
                </c:pt>
                <c:pt idx="14213">
                  <c:v>0</c:v>
                </c:pt>
                <c:pt idx="14214">
                  <c:v>0</c:v>
                </c:pt>
                <c:pt idx="14215">
                  <c:v>0</c:v>
                </c:pt>
                <c:pt idx="14216">
                  <c:v>0</c:v>
                </c:pt>
                <c:pt idx="14217">
                  <c:v>0</c:v>
                </c:pt>
                <c:pt idx="14218">
                  <c:v>0</c:v>
                </c:pt>
                <c:pt idx="14219">
                  <c:v>0</c:v>
                </c:pt>
                <c:pt idx="14220">
                  <c:v>0</c:v>
                </c:pt>
                <c:pt idx="14221">
                  <c:v>0</c:v>
                </c:pt>
                <c:pt idx="14222">
                  <c:v>0</c:v>
                </c:pt>
                <c:pt idx="14223">
                  <c:v>0</c:v>
                </c:pt>
                <c:pt idx="14224">
                  <c:v>0</c:v>
                </c:pt>
                <c:pt idx="14225">
                  <c:v>0</c:v>
                </c:pt>
                <c:pt idx="14226">
                  <c:v>0</c:v>
                </c:pt>
                <c:pt idx="14227">
                  <c:v>0</c:v>
                </c:pt>
                <c:pt idx="14228">
                  <c:v>0</c:v>
                </c:pt>
                <c:pt idx="14229">
                  <c:v>0</c:v>
                </c:pt>
                <c:pt idx="14230">
                  <c:v>0</c:v>
                </c:pt>
                <c:pt idx="14231">
                  <c:v>0</c:v>
                </c:pt>
                <c:pt idx="14232">
                  <c:v>0</c:v>
                </c:pt>
                <c:pt idx="14233">
                  <c:v>0</c:v>
                </c:pt>
                <c:pt idx="14234">
                  <c:v>0</c:v>
                </c:pt>
                <c:pt idx="14235">
                  <c:v>0</c:v>
                </c:pt>
                <c:pt idx="14236">
                  <c:v>0</c:v>
                </c:pt>
                <c:pt idx="14237">
                  <c:v>0</c:v>
                </c:pt>
                <c:pt idx="14238">
                  <c:v>0</c:v>
                </c:pt>
                <c:pt idx="14239">
                  <c:v>0</c:v>
                </c:pt>
                <c:pt idx="14240">
                  <c:v>0</c:v>
                </c:pt>
                <c:pt idx="14241">
                  <c:v>0</c:v>
                </c:pt>
                <c:pt idx="14242">
                  <c:v>0</c:v>
                </c:pt>
                <c:pt idx="14243">
                  <c:v>0</c:v>
                </c:pt>
                <c:pt idx="14244">
                  <c:v>0</c:v>
                </c:pt>
                <c:pt idx="14245">
                  <c:v>0</c:v>
                </c:pt>
                <c:pt idx="14246">
                  <c:v>0</c:v>
                </c:pt>
                <c:pt idx="14247">
                  <c:v>0</c:v>
                </c:pt>
                <c:pt idx="14248">
                  <c:v>0</c:v>
                </c:pt>
                <c:pt idx="14249">
                  <c:v>0</c:v>
                </c:pt>
                <c:pt idx="14250">
                  <c:v>0</c:v>
                </c:pt>
                <c:pt idx="14251">
                  <c:v>0</c:v>
                </c:pt>
                <c:pt idx="14252">
                  <c:v>0</c:v>
                </c:pt>
                <c:pt idx="14253">
                  <c:v>0</c:v>
                </c:pt>
                <c:pt idx="14254">
                  <c:v>0</c:v>
                </c:pt>
                <c:pt idx="14255">
                  <c:v>0</c:v>
                </c:pt>
                <c:pt idx="14256">
                  <c:v>0</c:v>
                </c:pt>
                <c:pt idx="14257">
                  <c:v>0</c:v>
                </c:pt>
                <c:pt idx="14258">
                  <c:v>0</c:v>
                </c:pt>
                <c:pt idx="14259">
                  <c:v>0</c:v>
                </c:pt>
                <c:pt idx="14260">
                  <c:v>0</c:v>
                </c:pt>
                <c:pt idx="14261">
                  <c:v>0</c:v>
                </c:pt>
                <c:pt idx="14262">
                  <c:v>0</c:v>
                </c:pt>
                <c:pt idx="14263">
                  <c:v>0</c:v>
                </c:pt>
                <c:pt idx="14264">
                  <c:v>0</c:v>
                </c:pt>
                <c:pt idx="14265">
                  <c:v>0</c:v>
                </c:pt>
                <c:pt idx="14266">
                  <c:v>0</c:v>
                </c:pt>
                <c:pt idx="14267">
                  <c:v>0</c:v>
                </c:pt>
                <c:pt idx="14268">
                  <c:v>0</c:v>
                </c:pt>
                <c:pt idx="14269">
                  <c:v>0</c:v>
                </c:pt>
                <c:pt idx="14270">
                  <c:v>0</c:v>
                </c:pt>
                <c:pt idx="14271">
                  <c:v>0</c:v>
                </c:pt>
                <c:pt idx="14272">
                  <c:v>0</c:v>
                </c:pt>
                <c:pt idx="14273">
                  <c:v>0</c:v>
                </c:pt>
                <c:pt idx="14274">
                  <c:v>0</c:v>
                </c:pt>
                <c:pt idx="14275">
                  <c:v>0</c:v>
                </c:pt>
                <c:pt idx="14276">
                  <c:v>0</c:v>
                </c:pt>
                <c:pt idx="14277">
                  <c:v>0</c:v>
                </c:pt>
                <c:pt idx="14278">
                  <c:v>0</c:v>
                </c:pt>
                <c:pt idx="14279">
                  <c:v>0</c:v>
                </c:pt>
                <c:pt idx="14280">
                  <c:v>0</c:v>
                </c:pt>
                <c:pt idx="14281">
                  <c:v>0</c:v>
                </c:pt>
                <c:pt idx="14282">
                  <c:v>0</c:v>
                </c:pt>
                <c:pt idx="14283">
                  <c:v>0</c:v>
                </c:pt>
                <c:pt idx="14284">
                  <c:v>0</c:v>
                </c:pt>
                <c:pt idx="14285">
                  <c:v>0</c:v>
                </c:pt>
                <c:pt idx="14286">
                  <c:v>0</c:v>
                </c:pt>
                <c:pt idx="14287">
                  <c:v>0</c:v>
                </c:pt>
                <c:pt idx="14288">
                  <c:v>0</c:v>
                </c:pt>
                <c:pt idx="14289">
                  <c:v>0</c:v>
                </c:pt>
                <c:pt idx="14290">
                  <c:v>0</c:v>
                </c:pt>
                <c:pt idx="14291">
                  <c:v>0</c:v>
                </c:pt>
                <c:pt idx="14292">
                  <c:v>0</c:v>
                </c:pt>
                <c:pt idx="14293">
                  <c:v>0</c:v>
                </c:pt>
                <c:pt idx="14294">
                  <c:v>0</c:v>
                </c:pt>
                <c:pt idx="14295">
                  <c:v>0</c:v>
                </c:pt>
                <c:pt idx="14296">
                  <c:v>0</c:v>
                </c:pt>
                <c:pt idx="14297">
                  <c:v>0</c:v>
                </c:pt>
                <c:pt idx="14298">
                  <c:v>0</c:v>
                </c:pt>
                <c:pt idx="14299">
                  <c:v>0</c:v>
                </c:pt>
                <c:pt idx="14300">
                  <c:v>0</c:v>
                </c:pt>
                <c:pt idx="14301">
                  <c:v>0</c:v>
                </c:pt>
                <c:pt idx="14302">
                  <c:v>0</c:v>
                </c:pt>
                <c:pt idx="14303">
                  <c:v>0</c:v>
                </c:pt>
                <c:pt idx="14304">
                  <c:v>0</c:v>
                </c:pt>
                <c:pt idx="14305">
                  <c:v>0</c:v>
                </c:pt>
                <c:pt idx="14306">
                  <c:v>0</c:v>
                </c:pt>
                <c:pt idx="14307">
                  <c:v>0</c:v>
                </c:pt>
                <c:pt idx="14308">
                  <c:v>0</c:v>
                </c:pt>
                <c:pt idx="14309">
                  <c:v>0</c:v>
                </c:pt>
                <c:pt idx="14310">
                  <c:v>0</c:v>
                </c:pt>
                <c:pt idx="14311">
                  <c:v>0</c:v>
                </c:pt>
                <c:pt idx="14312">
                  <c:v>0</c:v>
                </c:pt>
                <c:pt idx="14313">
                  <c:v>0</c:v>
                </c:pt>
                <c:pt idx="14314">
                  <c:v>0</c:v>
                </c:pt>
                <c:pt idx="14315">
                  <c:v>0</c:v>
                </c:pt>
                <c:pt idx="14316">
                  <c:v>0</c:v>
                </c:pt>
                <c:pt idx="14317">
                  <c:v>0</c:v>
                </c:pt>
                <c:pt idx="14318">
                  <c:v>0</c:v>
                </c:pt>
                <c:pt idx="14319">
                  <c:v>0</c:v>
                </c:pt>
                <c:pt idx="14320">
                  <c:v>0</c:v>
                </c:pt>
                <c:pt idx="14321">
                  <c:v>0</c:v>
                </c:pt>
                <c:pt idx="14322">
                  <c:v>0</c:v>
                </c:pt>
                <c:pt idx="14323">
                  <c:v>0</c:v>
                </c:pt>
                <c:pt idx="14324">
                  <c:v>0</c:v>
                </c:pt>
                <c:pt idx="14325">
                  <c:v>0</c:v>
                </c:pt>
                <c:pt idx="14326">
                  <c:v>0</c:v>
                </c:pt>
                <c:pt idx="14327">
                  <c:v>0</c:v>
                </c:pt>
                <c:pt idx="14328">
                  <c:v>0</c:v>
                </c:pt>
                <c:pt idx="14329">
                  <c:v>0</c:v>
                </c:pt>
                <c:pt idx="14330">
                  <c:v>0</c:v>
                </c:pt>
                <c:pt idx="14331">
                  <c:v>0</c:v>
                </c:pt>
                <c:pt idx="14332">
                  <c:v>0</c:v>
                </c:pt>
                <c:pt idx="14333">
                  <c:v>0</c:v>
                </c:pt>
                <c:pt idx="14334">
                  <c:v>0</c:v>
                </c:pt>
                <c:pt idx="14335">
                  <c:v>0</c:v>
                </c:pt>
                <c:pt idx="14336">
                  <c:v>0</c:v>
                </c:pt>
                <c:pt idx="14337">
                  <c:v>0</c:v>
                </c:pt>
                <c:pt idx="14338">
                  <c:v>0</c:v>
                </c:pt>
                <c:pt idx="14339">
                  <c:v>0</c:v>
                </c:pt>
                <c:pt idx="14340">
                  <c:v>0</c:v>
                </c:pt>
                <c:pt idx="14341">
                  <c:v>0</c:v>
                </c:pt>
                <c:pt idx="14342">
                  <c:v>0</c:v>
                </c:pt>
                <c:pt idx="14343">
                  <c:v>0</c:v>
                </c:pt>
                <c:pt idx="14344">
                  <c:v>0</c:v>
                </c:pt>
                <c:pt idx="14345">
                  <c:v>0</c:v>
                </c:pt>
                <c:pt idx="14346">
                  <c:v>0</c:v>
                </c:pt>
                <c:pt idx="14347">
                  <c:v>0</c:v>
                </c:pt>
                <c:pt idx="14348">
                  <c:v>0</c:v>
                </c:pt>
                <c:pt idx="14349">
                  <c:v>0</c:v>
                </c:pt>
                <c:pt idx="14350">
                  <c:v>0</c:v>
                </c:pt>
                <c:pt idx="14351">
                  <c:v>0</c:v>
                </c:pt>
                <c:pt idx="14352">
                  <c:v>0</c:v>
                </c:pt>
                <c:pt idx="14353">
                  <c:v>0</c:v>
                </c:pt>
                <c:pt idx="14354">
                  <c:v>0</c:v>
                </c:pt>
                <c:pt idx="14355">
                  <c:v>0</c:v>
                </c:pt>
                <c:pt idx="14356">
                  <c:v>0</c:v>
                </c:pt>
                <c:pt idx="14357">
                  <c:v>0</c:v>
                </c:pt>
                <c:pt idx="14358">
                  <c:v>0</c:v>
                </c:pt>
                <c:pt idx="14359">
                  <c:v>0</c:v>
                </c:pt>
                <c:pt idx="14360">
                  <c:v>0</c:v>
                </c:pt>
                <c:pt idx="14361">
                  <c:v>0</c:v>
                </c:pt>
                <c:pt idx="14362">
                  <c:v>0</c:v>
                </c:pt>
                <c:pt idx="14363">
                  <c:v>0</c:v>
                </c:pt>
                <c:pt idx="14364">
                  <c:v>0</c:v>
                </c:pt>
                <c:pt idx="14365">
                  <c:v>0</c:v>
                </c:pt>
                <c:pt idx="14366">
                  <c:v>0</c:v>
                </c:pt>
                <c:pt idx="14367">
                  <c:v>0</c:v>
                </c:pt>
                <c:pt idx="14368">
                  <c:v>0</c:v>
                </c:pt>
                <c:pt idx="14369">
                  <c:v>0</c:v>
                </c:pt>
                <c:pt idx="14370">
                  <c:v>0</c:v>
                </c:pt>
                <c:pt idx="14371">
                  <c:v>0</c:v>
                </c:pt>
                <c:pt idx="14372">
                  <c:v>0</c:v>
                </c:pt>
                <c:pt idx="14373">
                  <c:v>0</c:v>
                </c:pt>
                <c:pt idx="14374">
                  <c:v>0</c:v>
                </c:pt>
                <c:pt idx="14375">
                  <c:v>0</c:v>
                </c:pt>
                <c:pt idx="14376">
                  <c:v>0</c:v>
                </c:pt>
                <c:pt idx="14377">
                  <c:v>0</c:v>
                </c:pt>
                <c:pt idx="14378">
                  <c:v>0</c:v>
                </c:pt>
                <c:pt idx="14379">
                  <c:v>0</c:v>
                </c:pt>
                <c:pt idx="14380">
                  <c:v>0</c:v>
                </c:pt>
                <c:pt idx="14381">
                  <c:v>0</c:v>
                </c:pt>
                <c:pt idx="14382">
                  <c:v>0</c:v>
                </c:pt>
                <c:pt idx="14383">
                  <c:v>0</c:v>
                </c:pt>
                <c:pt idx="14384">
                  <c:v>0</c:v>
                </c:pt>
                <c:pt idx="14385">
                  <c:v>0</c:v>
                </c:pt>
                <c:pt idx="14386">
                  <c:v>0</c:v>
                </c:pt>
                <c:pt idx="14387">
                  <c:v>0</c:v>
                </c:pt>
                <c:pt idx="14388">
                  <c:v>0</c:v>
                </c:pt>
                <c:pt idx="14389">
                  <c:v>0</c:v>
                </c:pt>
                <c:pt idx="14390">
                  <c:v>0</c:v>
                </c:pt>
                <c:pt idx="14391">
                  <c:v>0</c:v>
                </c:pt>
                <c:pt idx="14392">
                  <c:v>0</c:v>
                </c:pt>
                <c:pt idx="14393">
                  <c:v>0</c:v>
                </c:pt>
                <c:pt idx="14394">
                  <c:v>0</c:v>
                </c:pt>
                <c:pt idx="14395">
                  <c:v>0</c:v>
                </c:pt>
                <c:pt idx="14396">
                  <c:v>0</c:v>
                </c:pt>
                <c:pt idx="14397">
                  <c:v>0</c:v>
                </c:pt>
                <c:pt idx="14398">
                  <c:v>0</c:v>
                </c:pt>
                <c:pt idx="14399">
                  <c:v>0</c:v>
                </c:pt>
                <c:pt idx="14400">
                  <c:v>0</c:v>
                </c:pt>
                <c:pt idx="14401">
                  <c:v>0</c:v>
                </c:pt>
                <c:pt idx="14402">
                  <c:v>0</c:v>
                </c:pt>
                <c:pt idx="14403">
                  <c:v>0</c:v>
                </c:pt>
                <c:pt idx="14404">
                  <c:v>0</c:v>
                </c:pt>
                <c:pt idx="14405">
                  <c:v>0</c:v>
                </c:pt>
                <c:pt idx="14406">
                  <c:v>0</c:v>
                </c:pt>
                <c:pt idx="14407">
                  <c:v>0</c:v>
                </c:pt>
                <c:pt idx="14408">
                  <c:v>0</c:v>
                </c:pt>
                <c:pt idx="14409">
                  <c:v>0</c:v>
                </c:pt>
                <c:pt idx="14410">
                  <c:v>0</c:v>
                </c:pt>
                <c:pt idx="14411">
                  <c:v>0</c:v>
                </c:pt>
                <c:pt idx="14412">
                  <c:v>0</c:v>
                </c:pt>
                <c:pt idx="14413">
                  <c:v>0</c:v>
                </c:pt>
                <c:pt idx="14414">
                  <c:v>0</c:v>
                </c:pt>
                <c:pt idx="14415">
                  <c:v>0</c:v>
                </c:pt>
                <c:pt idx="14416">
                  <c:v>0</c:v>
                </c:pt>
                <c:pt idx="14417">
                  <c:v>0</c:v>
                </c:pt>
                <c:pt idx="14418">
                  <c:v>0</c:v>
                </c:pt>
                <c:pt idx="14419">
                  <c:v>0</c:v>
                </c:pt>
                <c:pt idx="14420">
                  <c:v>0</c:v>
                </c:pt>
                <c:pt idx="14421">
                  <c:v>0</c:v>
                </c:pt>
                <c:pt idx="14422">
                  <c:v>0</c:v>
                </c:pt>
                <c:pt idx="14423">
                  <c:v>0</c:v>
                </c:pt>
                <c:pt idx="14424">
                  <c:v>0</c:v>
                </c:pt>
                <c:pt idx="14425">
                  <c:v>0</c:v>
                </c:pt>
                <c:pt idx="14426">
                  <c:v>0</c:v>
                </c:pt>
                <c:pt idx="14427">
                  <c:v>0</c:v>
                </c:pt>
                <c:pt idx="14428">
                  <c:v>0</c:v>
                </c:pt>
                <c:pt idx="14429">
                  <c:v>0</c:v>
                </c:pt>
                <c:pt idx="14430">
                  <c:v>0</c:v>
                </c:pt>
                <c:pt idx="14431">
                  <c:v>0</c:v>
                </c:pt>
                <c:pt idx="14432">
                  <c:v>0</c:v>
                </c:pt>
                <c:pt idx="14433">
                  <c:v>0</c:v>
                </c:pt>
                <c:pt idx="14434">
                  <c:v>0</c:v>
                </c:pt>
                <c:pt idx="14435">
                  <c:v>0</c:v>
                </c:pt>
                <c:pt idx="14436">
                  <c:v>0</c:v>
                </c:pt>
                <c:pt idx="14437">
                  <c:v>0</c:v>
                </c:pt>
                <c:pt idx="14438">
                  <c:v>0</c:v>
                </c:pt>
                <c:pt idx="14439">
                  <c:v>0</c:v>
                </c:pt>
                <c:pt idx="14440">
                  <c:v>0</c:v>
                </c:pt>
                <c:pt idx="14441">
                  <c:v>0</c:v>
                </c:pt>
                <c:pt idx="14442">
                  <c:v>0</c:v>
                </c:pt>
                <c:pt idx="14443">
                  <c:v>0</c:v>
                </c:pt>
                <c:pt idx="14444">
                  <c:v>0</c:v>
                </c:pt>
                <c:pt idx="14445">
                  <c:v>0</c:v>
                </c:pt>
                <c:pt idx="14446">
                  <c:v>0</c:v>
                </c:pt>
                <c:pt idx="14447">
                  <c:v>0</c:v>
                </c:pt>
                <c:pt idx="14448">
                  <c:v>0</c:v>
                </c:pt>
                <c:pt idx="14449">
                  <c:v>0</c:v>
                </c:pt>
                <c:pt idx="14450">
                  <c:v>0</c:v>
                </c:pt>
                <c:pt idx="14451">
                  <c:v>0</c:v>
                </c:pt>
                <c:pt idx="14452">
                  <c:v>0</c:v>
                </c:pt>
                <c:pt idx="14453">
                  <c:v>0</c:v>
                </c:pt>
                <c:pt idx="14454">
                  <c:v>0</c:v>
                </c:pt>
                <c:pt idx="14455">
                  <c:v>0</c:v>
                </c:pt>
                <c:pt idx="14456">
                  <c:v>0</c:v>
                </c:pt>
                <c:pt idx="14457">
                  <c:v>0</c:v>
                </c:pt>
                <c:pt idx="14458">
                  <c:v>0</c:v>
                </c:pt>
                <c:pt idx="14459">
                  <c:v>0</c:v>
                </c:pt>
                <c:pt idx="14460">
                  <c:v>0</c:v>
                </c:pt>
                <c:pt idx="14461">
                  <c:v>0</c:v>
                </c:pt>
                <c:pt idx="14462">
                  <c:v>0</c:v>
                </c:pt>
                <c:pt idx="14463">
                  <c:v>0</c:v>
                </c:pt>
                <c:pt idx="14464">
                  <c:v>0</c:v>
                </c:pt>
                <c:pt idx="14465">
                  <c:v>0</c:v>
                </c:pt>
                <c:pt idx="14466">
                  <c:v>0</c:v>
                </c:pt>
                <c:pt idx="14467">
                  <c:v>0</c:v>
                </c:pt>
                <c:pt idx="14468">
                  <c:v>0</c:v>
                </c:pt>
                <c:pt idx="14469">
                  <c:v>0</c:v>
                </c:pt>
                <c:pt idx="14470">
                  <c:v>0</c:v>
                </c:pt>
                <c:pt idx="14471">
                  <c:v>0</c:v>
                </c:pt>
                <c:pt idx="14472">
                  <c:v>0</c:v>
                </c:pt>
                <c:pt idx="14473">
                  <c:v>0</c:v>
                </c:pt>
                <c:pt idx="14474">
                  <c:v>0</c:v>
                </c:pt>
                <c:pt idx="14475">
                  <c:v>0</c:v>
                </c:pt>
                <c:pt idx="14476">
                  <c:v>0</c:v>
                </c:pt>
                <c:pt idx="14477">
                  <c:v>0</c:v>
                </c:pt>
                <c:pt idx="14478">
                  <c:v>0</c:v>
                </c:pt>
                <c:pt idx="14479">
                  <c:v>0</c:v>
                </c:pt>
                <c:pt idx="14480">
                  <c:v>0</c:v>
                </c:pt>
                <c:pt idx="14481">
                  <c:v>0</c:v>
                </c:pt>
                <c:pt idx="14482">
                  <c:v>0</c:v>
                </c:pt>
                <c:pt idx="14483">
                  <c:v>0</c:v>
                </c:pt>
                <c:pt idx="14484">
                  <c:v>0</c:v>
                </c:pt>
                <c:pt idx="14485">
                  <c:v>0</c:v>
                </c:pt>
                <c:pt idx="14486">
                  <c:v>0</c:v>
                </c:pt>
                <c:pt idx="14487">
                  <c:v>0</c:v>
                </c:pt>
                <c:pt idx="14488">
                  <c:v>0</c:v>
                </c:pt>
                <c:pt idx="14489">
                  <c:v>0</c:v>
                </c:pt>
                <c:pt idx="14490">
                  <c:v>0</c:v>
                </c:pt>
                <c:pt idx="14491">
                  <c:v>0</c:v>
                </c:pt>
                <c:pt idx="14492">
                  <c:v>0</c:v>
                </c:pt>
                <c:pt idx="14493">
                  <c:v>0</c:v>
                </c:pt>
                <c:pt idx="14494">
                  <c:v>0</c:v>
                </c:pt>
                <c:pt idx="14495">
                  <c:v>0</c:v>
                </c:pt>
                <c:pt idx="14496">
                  <c:v>0</c:v>
                </c:pt>
                <c:pt idx="14497">
                  <c:v>0</c:v>
                </c:pt>
                <c:pt idx="14498">
                  <c:v>0</c:v>
                </c:pt>
                <c:pt idx="14499">
                  <c:v>0</c:v>
                </c:pt>
                <c:pt idx="14500">
                  <c:v>0</c:v>
                </c:pt>
                <c:pt idx="14501">
                  <c:v>0</c:v>
                </c:pt>
                <c:pt idx="14502">
                  <c:v>0</c:v>
                </c:pt>
                <c:pt idx="14503">
                  <c:v>0</c:v>
                </c:pt>
                <c:pt idx="14504">
                  <c:v>0</c:v>
                </c:pt>
                <c:pt idx="14505">
                  <c:v>0</c:v>
                </c:pt>
                <c:pt idx="14506">
                  <c:v>0</c:v>
                </c:pt>
                <c:pt idx="14507">
                  <c:v>0</c:v>
                </c:pt>
                <c:pt idx="14508">
                  <c:v>0</c:v>
                </c:pt>
                <c:pt idx="14509">
                  <c:v>0</c:v>
                </c:pt>
                <c:pt idx="14510">
                  <c:v>0</c:v>
                </c:pt>
                <c:pt idx="14511">
                  <c:v>0</c:v>
                </c:pt>
                <c:pt idx="14512">
                  <c:v>0</c:v>
                </c:pt>
                <c:pt idx="14513">
                  <c:v>0</c:v>
                </c:pt>
                <c:pt idx="14514">
                  <c:v>0</c:v>
                </c:pt>
                <c:pt idx="14515">
                  <c:v>0</c:v>
                </c:pt>
                <c:pt idx="14516">
                  <c:v>0</c:v>
                </c:pt>
                <c:pt idx="14517">
                  <c:v>0</c:v>
                </c:pt>
                <c:pt idx="14518">
                  <c:v>0</c:v>
                </c:pt>
                <c:pt idx="14519">
                  <c:v>0</c:v>
                </c:pt>
                <c:pt idx="14520">
                  <c:v>0</c:v>
                </c:pt>
                <c:pt idx="14521">
                  <c:v>0</c:v>
                </c:pt>
                <c:pt idx="14522">
                  <c:v>0</c:v>
                </c:pt>
                <c:pt idx="14523">
                  <c:v>0</c:v>
                </c:pt>
                <c:pt idx="14524">
                  <c:v>0</c:v>
                </c:pt>
                <c:pt idx="14525">
                  <c:v>0</c:v>
                </c:pt>
                <c:pt idx="14526">
                  <c:v>0</c:v>
                </c:pt>
                <c:pt idx="14527">
                  <c:v>0</c:v>
                </c:pt>
                <c:pt idx="14528">
                  <c:v>0</c:v>
                </c:pt>
                <c:pt idx="14529">
                  <c:v>0</c:v>
                </c:pt>
                <c:pt idx="14530">
                  <c:v>0</c:v>
                </c:pt>
                <c:pt idx="14531">
                  <c:v>0</c:v>
                </c:pt>
                <c:pt idx="14532">
                  <c:v>0</c:v>
                </c:pt>
                <c:pt idx="14533">
                  <c:v>0</c:v>
                </c:pt>
                <c:pt idx="14534">
                  <c:v>0</c:v>
                </c:pt>
                <c:pt idx="14535">
                  <c:v>0</c:v>
                </c:pt>
                <c:pt idx="14536">
                  <c:v>0</c:v>
                </c:pt>
                <c:pt idx="14537">
                  <c:v>0</c:v>
                </c:pt>
                <c:pt idx="14538">
                  <c:v>0</c:v>
                </c:pt>
                <c:pt idx="14539">
                  <c:v>0</c:v>
                </c:pt>
                <c:pt idx="14540">
                  <c:v>0</c:v>
                </c:pt>
                <c:pt idx="14541">
                  <c:v>0</c:v>
                </c:pt>
                <c:pt idx="14542">
                  <c:v>0</c:v>
                </c:pt>
                <c:pt idx="14543">
                  <c:v>0</c:v>
                </c:pt>
                <c:pt idx="14544">
                  <c:v>0</c:v>
                </c:pt>
                <c:pt idx="14545">
                  <c:v>0</c:v>
                </c:pt>
                <c:pt idx="14546">
                  <c:v>0</c:v>
                </c:pt>
                <c:pt idx="14547">
                  <c:v>0</c:v>
                </c:pt>
                <c:pt idx="14548">
                  <c:v>0</c:v>
                </c:pt>
                <c:pt idx="14549">
                  <c:v>0</c:v>
                </c:pt>
                <c:pt idx="14550">
                  <c:v>0</c:v>
                </c:pt>
                <c:pt idx="14551">
                  <c:v>0</c:v>
                </c:pt>
                <c:pt idx="14552">
                  <c:v>0</c:v>
                </c:pt>
                <c:pt idx="14553">
                  <c:v>0</c:v>
                </c:pt>
                <c:pt idx="14554">
                  <c:v>0</c:v>
                </c:pt>
                <c:pt idx="14555">
                  <c:v>0</c:v>
                </c:pt>
                <c:pt idx="14556">
                  <c:v>0</c:v>
                </c:pt>
                <c:pt idx="14557">
                  <c:v>0</c:v>
                </c:pt>
                <c:pt idx="14558">
                  <c:v>0</c:v>
                </c:pt>
                <c:pt idx="14559">
                  <c:v>0</c:v>
                </c:pt>
                <c:pt idx="14560">
                  <c:v>0</c:v>
                </c:pt>
                <c:pt idx="14561">
                  <c:v>0</c:v>
                </c:pt>
                <c:pt idx="14562">
                  <c:v>0</c:v>
                </c:pt>
                <c:pt idx="14563">
                  <c:v>0</c:v>
                </c:pt>
                <c:pt idx="14564">
                  <c:v>0</c:v>
                </c:pt>
                <c:pt idx="14565">
                  <c:v>0</c:v>
                </c:pt>
                <c:pt idx="14566">
                  <c:v>0</c:v>
                </c:pt>
                <c:pt idx="14567">
                  <c:v>0</c:v>
                </c:pt>
                <c:pt idx="14568">
                  <c:v>0</c:v>
                </c:pt>
                <c:pt idx="14569">
                  <c:v>0</c:v>
                </c:pt>
                <c:pt idx="14570">
                  <c:v>0</c:v>
                </c:pt>
                <c:pt idx="14571">
                  <c:v>0</c:v>
                </c:pt>
                <c:pt idx="14572">
                  <c:v>0</c:v>
                </c:pt>
                <c:pt idx="14573">
                  <c:v>0</c:v>
                </c:pt>
                <c:pt idx="14574">
                  <c:v>0</c:v>
                </c:pt>
                <c:pt idx="14575">
                  <c:v>0</c:v>
                </c:pt>
                <c:pt idx="14576">
                  <c:v>0</c:v>
                </c:pt>
                <c:pt idx="14577">
                  <c:v>0</c:v>
                </c:pt>
                <c:pt idx="14578">
                  <c:v>0</c:v>
                </c:pt>
                <c:pt idx="14579">
                  <c:v>0</c:v>
                </c:pt>
                <c:pt idx="14580">
                  <c:v>0</c:v>
                </c:pt>
                <c:pt idx="14581">
                  <c:v>0</c:v>
                </c:pt>
                <c:pt idx="14582">
                  <c:v>0</c:v>
                </c:pt>
                <c:pt idx="14583">
                  <c:v>0</c:v>
                </c:pt>
                <c:pt idx="14584">
                  <c:v>0</c:v>
                </c:pt>
                <c:pt idx="14585">
                  <c:v>0</c:v>
                </c:pt>
                <c:pt idx="14586">
                  <c:v>0</c:v>
                </c:pt>
                <c:pt idx="14587">
                  <c:v>0</c:v>
                </c:pt>
                <c:pt idx="14588">
                  <c:v>0</c:v>
                </c:pt>
                <c:pt idx="14589">
                  <c:v>0</c:v>
                </c:pt>
                <c:pt idx="14590">
                  <c:v>0</c:v>
                </c:pt>
                <c:pt idx="14591">
                  <c:v>0</c:v>
                </c:pt>
                <c:pt idx="14592">
                  <c:v>0</c:v>
                </c:pt>
                <c:pt idx="14593">
                  <c:v>0</c:v>
                </c:pt>
                <c:pt idx="14594">
                  <c:v>0</c:v>
                </c:pt>
                <c:pt idx="14595">
                  <c:v>0</c:v>
                </c:pt>
                <c:pt idx="14596">
                  <c:v>0</c:v>
                </c:pt>
                <c:pt idx="14597">
                  <c:v>0</c:v>
                </c:pt>
                <c:pt idx="14598">
                  <c:v>0</c:v>
                </c:pt>
                <c:pt idx="14599">
                  <c:v>0</c:v>
                </c:pt>
                <c:pt idx="14600">
                  <c:v>0</c:v>
                </c:pt>
                <c:pt idx="14601">
                  <c:v>0</c:v>
                </c:pt>
                <c:pt idx="14602">
                  <c:v>0</c:v>
                </c:pt>
                <c:pt idx="14603">
                  <c:v>0</c:v>
                </c:pt>
                <c:pt idx="14604">
                  <c:v>0</c:v>
                </c:pt>
                <c:pt idx="14605">
                  <c:v>0</c:v>
                </c:pt>
                <c:pt idx="14606">
                  <c:v>0</c:v>
                </c:pt>
                <c:pt idx="14607">
                  <c:v>0</c:v>
                </c:pt>
                <c:pt idx="14608">
                  <c:v>0</c:v>
                </c:pt>
                <c:pt idx="14609">
                  <c:v>0</c:v>
                </c:pt>
                <c:pt idx="14610">
                  <c:v>0</c:v>
                </c:pt>
                <c:pt idx="14611">
                  <c:v>0</c:v>
                </c:pt>
                <c:pt idx="14612">
                  <c:v>0</c:v>
                </c:pt>
                <c:pt idx="14613">
                  <c:v>0</c:v>
                </c:pt>
                <c:pt idx="14614">
                  <c:v>0</c:v>
                </c:pt>
                <c:pt idx="14615">
                  <c:v>0</c:v>
                </c:pt>
                <c:pt idx="14616">
                  <c:v>0</c:v>
                </c:pt>
                <c:pt idx="14617">
                  <c:v>0</c:v>
                </c:pt>
                <c:pt idx="14618">
                  <c:v>0</c:v>
                </c:pt>
                <c:pt idx="14619">
                  <c:v>0</c:v>
                </c:pt>
                <c:pt idx="14620">
                  <c:v>0</c:v>
                </c:pt>
                <c:pt idx="14621">
                  <c:v>0</c:v>
                </c:pt>
                <c:pt idx="14622">
                  <c:v>0</c:v>
                </c:pt>
                <c:pt idx="14623">
                  <c:v>0</c:v>
                </c:pt>
                <c:pt idx="14624">
                  <c:v>0</c:v>
                </c:pt>
                <c:pt idx="14625">
                  <c:v>0</c:v>
                </c:pt>
                <c:pt idx="14626">
                  <c:v>0</c:v>
                </c:pt>
                <c:pt idx="14627">
                  <c:v>0</c:v>
                </c:pt>
                <c:pt idx="14628">
                  <c:v>0</c:v>
                </c:pt>
                <c:pt idx="14629">
                  <c:v>0</c:v>
                </c:pt>
                <c:pt idx="14630">
                  <c:v>0</c:v>
                </c:pt>
                <c:pt idx="14631">
                  <c:v>0</c:v>
                </c:pt>
                <c:pt idx="14632">
                  <c:v>0</c:v>
                </c:pt>
                <c:pt idx="14633">
                  <c:v>0</c:v>
                </c:pt>
                <c:pt idx="14634">
                  <c:v>0</c:v>
                </c:pt>
                <c:pt idx="14635">
                  <c:v>0</c:v>
                </c:pt>
                <c:pt idx="14636">
                  <c:v>0</c:v>
                </c:pt>
                <c:pt idx="14637">
                  <c:v>0</c:v>
                </c:pt>
                <c:pt idx="14638">
                  <c:v>0</c:v>
                </c:pt>
                <c:pt idx="14639">
                  <c:v>0</c:v>
                </c:pt>
                <c:pt idx="14640">
                  <c:v>0</c:v>
                </c:pt>
                <c:pt idx="14641">
                  <c:v>0</c:v>
                </c:pt>
                <c:pt idx="14642">
                  <c:v>0</c:v>
                </c:pt>
                <c:pt idx="14643">
                  <c:v>0</c:v>
                </c:pt>
                <c:pt idx="14644">
                  <c:v>0</c:v>
                </c:pt>
                <c:pt idx="14645">
                  <c:v>0</c:v>
                </c:pt>
                <c:pt idx="14646">
                  <c:v>0</c:v>
                </c:pt>
                <c:pt idx="14647">
                  <c:v>0</c:v>
                </c:pt>
                <c:pt idx="14648">
                  <c:v>0</c:v>
                </c:pt>
                <c:pt idx="14649">
                  <c:v>0</c:v>
                </c:pt>
                <c:pt idx="14650">
                  <c:v>0</c:v>
                </c:pt>
                <c:pt idx="14651">
                  <c:v>0</c:v>
                </c:pt>
                <c:pt idx="14652">
                  <c:v>0</c:v>
                </c:pt>
                <c:pt idx="14653">
                  <c:v>0</c:v>
                </c:pt>
                <c:pt idx="14654">
                  <c:v>0</c:v>
                </c:pt>
                <c:pt idx="14655">
                  <c:v>0</c:v>
                </c:pt>
                <c:pt idx="14656">
                  <c:v>0</c:v>
                </c:pt>
                <c:pt idx="14657">
                  <c:v>0</c:v>
                </c:pt>
                <c:pt idx="14658">
                  <c:v>0</c:v>
                </c:pt>
                <c:pt idx="14659">
                  <c:v>0</c:v>
                </c:pt>
                <c:pt idx="14660">
                  <c:v>0</c:v>
                </c:pt>
                <c:pt idx="14661">
                  <c:v>0</c:v>
                </c:pt>
                <c:pt idx="14662">
                  <c:v>0</c:v>
                </c:pt>
                <c:pt idx="14663">
                  <c:v>0</c:v>
                </c:pt>
                <c:pt idx="14664">
                  <c:v>0</c:v>
                </c:pt>
                <c:pt idx="14665">
                  <c:v>0</c:v>
                </c:pt>
                <c:pt idx="14666">
                  <c:v>0</c:v>
                </c:pt>
                <c:pt idx="14667">
                  <c:v>0</c:v>
                </c:pt>
                <c:pt idx="14668">
                  <c:v>0</c:v>
                </c:pt>
                <c:pt idx="14669">
                  <c:v>0</c:v>
                </c:pt>
                <c:pt idx="14670">
                  <c:v>0</c:v>
                </c:pt>
                <c:pt idx="14671">
                  <c:v>0</c:v>
                </c:pt>
                <c:pt idx="14672">
                  <c:v>0</c:v>
                </c:pt>
                <c:pt idx="14673">
                  <c:v>0</c:v>
                </c:pt>
                <c:pt idx="14674">
                  <c:v>0</c:v>
                </c:pt>
                <c:pt idx="14675">
                  <c:v>0</c:v>
                </c:pt>
                <c:pt idx="14676">
                  <c:v>0</c:v>
                </c:pt>
                <c:pt idx="14677">
                  <c:v>0</c:v>
                </c:pt>
                <c:pt idx="14678">
                  <c:v>0</c:v>
                </c:pt>
                <c:pt idx="14679">
                  <c:v>0</c:v>
                </c:pt>
                <c:pt idx="14680">
                  <c:v>0</c:v>
                </c:pt>
                <c:pt idx="14681">
                  <c:v>0</c:v>
                </c:pt>
                <c:pt idx="14682">
                  <c:v>0</c:v>
                </c:pt>
                <c:pt idx="14683">
                  <c:v>0</c:v>
                </c:pt>
                <c:pt idx="14684">
                  <c:v>0</c:v>
                </c:pt>
                <c:pt idx="14685">
                  <c:v>0</c:v>
                </c:pt>
                <c:pt idx="14686">
                  <c:v>0</c:v>
                </c:pt>
                <c:pt idx="14687">
                  <c:v>0</c:v>
                </c:pt>
                <c:pt idx="14688">
                  <c:v>0</c:v>
                </c:pt>
                <c:pt idx="14689">
                  <c:v>0</c:v>
                </c:pt>
                <c:pt idx="14690">
                  <c:v>0</c:v>
                </c:pt>
                <c:pt idx="14691">
                  <c:v>0</c:v>
                </c:pt>
                <c:pt idx="14692">
                  <c:v>0</c:v>
                </c:pt>
                <c:pt idx="14693">
                  <c:v>0</c:v>
                </c:pt>
                <c:pt idx="14694">
                  <c:v>0</c:v>
                </c:pt>
                <c:pt idx="14695">
                  <c:v>0</c:v>
                </c:pt>
                <c:pt idx="14696">
                  <c:v>0</c:v>
                </c:pt>
                <c:pt idx="14697">
                  <c:v>0</c:v>
                </c:pt>
                <c:pt idx="14698">
                  <c:v>0</c:v>
                </c:pt>
                <c:pt idx="14699">
                  <c:v>0</c:v>
                </c:pt>
                <c:pt idx="14700">
                  <c:v>0</c:v>
                </c:pt>
                <c:pt idx="14701">
                  <c:v>0</c:v>
                </c:pt>
                <c:pt idx="14702">
                  <c:v>0</c:v>
                </c:pt>
                <c:pt idx="14703">
                  <c:v>0</c:v>
                </c:pt>
                <c:pt idx="14704">
                  <c:v>0</c:v>
                </c:pt>
                <c:pt idx="14705">
                  <c:v>0</c:v>
                </c:pt>
                <c:pt idx="14706">
                  <c:v>0</c:v>
                </c:pt>
                <c:pt idx="14707">
                  <c:v>0</c:v>
                </c:pt>
                <c:pt idx="14708">
                  <c:v>0</c:v>
                </c:pt>
                <c:pt idx="14709">
                  <c:v>0</c:v>
                </c:pt>
                <c:pt idx="14710">
                  <c:v>0</c:v>
                </c:pt>
                <c:pt idx="14711">
                  <c:v>0</c:v>
                </c:pt>
                <c:pt idx="14712">
                  <c:v>0</c:v>
                </c:pt>
                <c:pt idx="14713">
                  <c:v>0</c:v>
                </c:pt>
                <c:pt idx="14714">
                  <c:v>0</c:v>
                </c:pt>
                <c:pt idx="14715">
                  <c:v>0</c:v>
                </c:pt>
                <c:pt idx="14716">
                  <c:v>0</c:v>
                </c:pt>
                <c:pt idx="14717">
                  <c:v>0</c:v>
                </c:pt>
                <c:pt idx="14718">
                  <c:v>0</c:v>
                </c:pt>
                <c:pt idx="14719">
                  <c:v>0</c:v>
                </c:pt>
                <c:pt idx="14720">
                  <c:v>0</c:v>
                </c:pt>
                <c:pt idx="14721">
                  <c:v>0</c:v>
                </c:pt>
                <c:pt idx="14722">
                  <c:v>0</c:v>
                </c:pt>
                <c:pt idx="14723">
                  <c:v>0</c:v>
                </c:pt>
                <c:pt idx="14724">
                  <c:v>0</c:v>
                </c:pt>
                <c:pt idx="14725">
                  <c:v>0</c:v>
                </c:pt>
                <c:pt idx="14726">
                  <c:v>0</c:v>
                </c:pt>
                <c:pt idx="14727">
                  <c:v>0</c:v>
                </c:pt>
                <c:pt idx="14728">
                  <c:v>0</c:v>
                </c:pt>
                <c:pt idx="14729">
                  <c:v>0</c:v>
                </c:pt>
                <c:pt idx="14730">
                  <c:v>0</c:v>
                </c:pt>
                <c:pt idx="14731">
                  <c:v>0</c:v>
                </c:pt>
                <c:pt idx="14732">
                  <c:v>0</c:v>
                </c:pt>
                <c:pt idx="14733">
                  <c:v>0</c:v>
                </c:pt>
                <c:pt idx="14734">
                  <c:v>0</c:v>
                </c:pt>
                <c:pt idx="14735">
                  <c:v>0</c:v>
                </c:pt>
                <c:pt idx="14736">
                  <c:v>0</c:v>
                </c:pt>
                <c:pt idx="14737">
                  <c:v>0</c:v>
                </c:pt>
                <c:pt idx="14738">
                  <c:v>0</c:v>
                </c:pt>
                <c:pt idx="14739">
                  <c:v>0</c:v>
                </c:pt>
                <c:pt idx="14740">
                  <c:v>0</c:v>
                </c:pt>
                <c:pt idx="14741">
                  <c:v>0</c:v>
                </c:pt>
                <c:pt idx="14742">
                  <c:v>0</c:v>
                </c:pt>
                <c:pt idx="14743">
                  <c:v>0</c:v>
                </c:pt>
                <c:pt idx="14744">
                  <c:v>0</c:v>
                </c:pt>
                <c:pt idx="14745">
                  <c:v>0</c:v>
                </c:pt>
                <c:pt idx="14746">
                  <c:v>0</c:v>
                </c:pt>
                <c:pt idx="14747">
                  <c:v>0</c:v>
                </c:pt>
                <c:pt idx="14748">
                  <c:v>0</c:v>
                </c:pt>
                <c:pt idx="14749">
                  <c:v>0</c:v>
                </c:pt>
                <c:pt idx="14750">
                  <c:v>0</c:v>
                </c:pt>
                <c:pt idx="14751">
                  <c:v>0</c:v>
                </c:pt>
                <c:pt idx="14752">
                  <c:v>0</c:v>
                </c:pt>
                <c:pt idx="14753">
                  <c:v>0</c:v>
                </c:pt>
                <c:pt idx="14754">
                  <c:v>0</c:v>
                </c:pt>
                <c:pt idx="14755">
                  <c:v>0</c:v>
                </c:pt>
                <c:pt idx="14756">
                  <c:v>0</c:v>
                </c:pt>
                <c:pt idx="14757">
                  <c:v>0</c:v>
                </c:pt>
                <c:pt idx="14758">
                  <c:v>0</c:v>
                </c:pt>
                <c:pt idx="14759">
                  <c:v>0</c:v>
                </c:pt>
                <c:pt idx="14760">
                  <c:v>0</c:v>
                </c:pt>
                <c:pt idx="14761">
                  <c:v>0</c:v>
                </c:pt>
                <c:pt idx="14762">
                  <c:v>0</c:v>
                </c:pt>
                <c:pt idx="14763">
                  <c:v>0</c:v>
                </c:pt>
                <c:pt idx="14764">
                  <c:v>0</c:v>
                </c:pt>
                <c:pt idx="14765">
                  <c:v>0</c:v>
                </c:pt>
                <c:pt idx="14766">
                  <c:v>0</c:v>
                </c:pt>
                <c:pt idx="14767">
                  <c:v>0</c:v>
                </c:pt>
                <c:pt idx="14768">
                  <c:v>0</c:v>
                </c:pt>
                <c:pt idx="14769">
                  <c:v>0</c:v>
                </c:pt>
                <c:pt idx="14770">
                  <c:v>0</c:v>
                </c:pt>
                <c:pt idx="14771">
                  <c:v>0</c:v>
                </c:pt>
                <c:pt idx="14772">
                  <c:v>0</c:v>
                </c:pt>
                <c:pt idx="14773">
                  <c:v>0</c:v>
                </c:pt>
                <c:pt idx="14774">
                  <c:v>0</c:v>
                </c:pt>
                <c:pt idx="14775">
                  <c:v>0</c:v>
                </c:pt>
                <c:pt idx="14776">
                  <c:v>0</c:v>
                </c:pt>
                <c:pt idx="14777">
                  <c:v>0</c:v>
                </c:pt>
                <c:pt idx="14778">
                  <c:v>0</c:v>
                </c:pt>
                <c:pt idx="14779">
                  <c:v>0</c:v>
                </c:pt>
                <c:pt idx="14780">
                  <c:v>0</c:v>
                </c:pt>
                <c:pt idx="14781">
                  <c:v>0</c:v>
                </c:pt>
                <c:pt idx="14782">
                  <c:v>0</c:v>
                </c:pt>
                <c:pt idx="14783">
                  <c:v>0</c:v>
                </c:pt>
                <c:pt idx="14784">
                  <c:v>0</c:v>
                </c:pt>
                <c:pt idx="14785">
                  <c:v>0</c:v>
                </c:pt>
                <c:pt idx="14786">
                  <c:v>0</c:v>
                </c:pt>
                <c:pt idx="14787">
                  <c:v>0</c:v>
                </c:pt>
                <c:pt idx="14788">
                  <c:v>0</c:v>
                </c:pt>
                <c:pt idx="14789">
                  <c:v>0</c:v>
                </c:pt>
                <c:pt idx="14790">
                  <c:v>0</c:v>
                </c:pt>
                <c:pt idx="14791">
                  <c:v>0</c:v>
                </c:pt>
                <c:pt idx="14792">
                  <c:v>0</c:v>
                </c:pt>
                <c:pt idx="14793">
                  <c:v>0</c:v>
                </c:pt>
                <c:pt idx="14794">
                  <c:v>0</c:v>
                </c:pt>
                <c:pt idx="14795">
                  <c:v>0</c:v>
                </c:pt>
                <c:pt idx="14796">
                  <c:v>0</c:v>
                </c:pt>
                <c:pt idx="14797">
                  <c:v>0</c:v>
                </c:pt>
                <c:pt idx="14798">
                  <c:v>0</c:v>
                </c:pt>
                <c:pt idx="14799">
                  <c:v>0</c:v>
                </c:pt>
                <c:pt idx="14800">
                  <c:v>0</c:v>
                </c:pt>
                <c:pt idx="14801">
                  <c:v>0</c:v>
                </c:pt>
                <c:pt idx="14802">
                  <c:v>0</c:v>
                </c:pt>
                <c:pt idx="14803">
                  <c:v>0</c:v>
                </c:pt>
                <c:pt idx="14804">
                  <c:v>0</c:v>
                </c:pt>
                <c:pt idx="14805">
                  <c:v>0</c:v>
                </c:pt>
                <c:pt idx="14806">
                  <c:v>0</c:v>
                </c:pt>
                <c:pt idx="14807">
                  <c:v>0</c:v>
                </c:pt>
                <c:pt idx="14808">
                  <c:v>0</c:v>
                </c:pt>
                <c:pt idx="14809">
                  <c:v>0</c:v>
                </c:pt>
                <c:pt idx="14810">
                  <c:v>0</c:v>
                </c:pt>
                <c:pt idx="14811">
                  <c:v>0</c:v>
                </c:pt>
                <c:pt idx="14812">
                  <c:v>0</c:v>
                </c:pt>
                <c:pt idx="14813">
                  <c:v>0</c:v>
                </c:pt>
                <c:pt idx="14814">
                  <c:v>0</c:v>
                </c:pt>
                <c:pt idx="14815">
                  <c:v>0</c:v>
                </c:pt>
                <c:pt idx="14816">
                  <c:v>0</c:v>
                </c:pt>
                <c:pt idx="14817">
                  <c:v>0</c:v>
                </c:pt>
                <c:pt idx="14818">
                  <c:v>0</c:v>
                </c:pt>
                <c:pt idx="14819">
                  <c:v>0</c:v>
                </c:pt>
                <c:pt idx="14820">
                  <c:v>0</c:v>
                </c:pt>
                <c:pt idx="14821">
                  <c:v>0</c:v>
                </c:pt>
                <c:pt idx="14822">
                  <c:v>0</c:v>
                </c:pt>
                <c:pt idx="14823">
                  <c:v>0</c:v>
                </c:pt>
                <c:pt idx="14824">
                  <c:v>0</c:v>
                </c:pt>
                <c:pt idx="14825">
                  <c:v>0</c:v>
                </c:pt>
                <c:pt idx="14826">
                  <c:v>0</c:v>
                </c:pt>
                <c:pt idx="14827">
                  <c:v>0</c:v>
                </c:pt>
                <c:pt idx="14828">
                  <c:v>0</c:v>
                </c:pt>
                <c:pt idx="14829">
                  <c:v>0</c:v>
                </c:pt>
                <c:pt idx="14830">
                  <c:v>0</c:v>
                </c:pt>
                <c:pt idx="14831">
                  <c:v>0</c:v>
                </c:pt>
                <c:pt idx="14832">
                  <c:v>0</c:v>
                </c:pt>
                <c:pt idx="14833">
                  <c:v>0</c:v>
                </c:pt>
                <c:pt idx="14834">
                  <c:v>0</c:v>
                </c:pt>
                <c:pt idx="14835">
                  <c:v>0</c:v>
                </c:pt>
                <c:pt idx="14836">
                  <c:v>0</c:v>
                </c:pt>
                <c:pt idx="14837">
                  <c:v>0</c:v>
                </c:pt>
                <c:pt idx="14838">
                  <c:v>0</c:v>
                </c:pt>
                <c:pt idx="14839">
                  <c:v>0</c:v>
                </c:pt>
                <c:pt idx="14840">
                  <c:v>0</c:v>
                </c:pt>
                <c:pt idx="14841">
                  <c:v>0</c:v>
                </c:pt>
                <c:pt idx="14842">
                  <c:v>0</c:v>
                </c:pt>
                <c:pt idx="14843">
                  <c:v>0</c:v>
                </c:pt>
                <c:pt idx="14844">
                  <c:v>0</c:v>
                </c:pt>
                <c:pt idx="14845">
                  <c:v>0</c:v>
                </c:pt>
                <c:pt idx="14846">
                  <c:v>0</c:v>
                </c:pt>
                <c:pt idx="14847">
                  <c:v>0</c:v>
                </c:pt>
                <c:pt idx="14848">
                  <c:v>0</c:v>
                </c:pt>
                <c:pt idx="14849">
                  <c:v>0</c:v>
                </c:pt>
                <c:pt idx="14850">
                  <c:v>0</c:v>
                </c:pt>
                <c:pt idx="14851">
                  <c:v>0</c:v>
                </c:pt>
                <c:pt idx="14852">
                  <c:v>0</c:v>
                </c:pt>
                <c:pt idx="14853">
                  <c:v>0</c:v>
                </c:pt>
                <c:pt idx="14854">
                  <c:v>0</c:v>
                </c:pt>
                <c:pt idx="14855">
                  <c:v>0</c:v>
                </c:pt>
                <c:pt idx="14856">
                  <c:v>0</c:v>
                </c:pt>
                <c:pt idx="14857">
                  <c:v>0</c:v>
                </c:pt>
                <c:pt idx="14858">
                  <c:v>0</c:v>
                </c:pt>
                <c:pt idx="14859">
                  <c:v>0</c:v>
                </c:pt>
                <c:pt idx="14860">
                  <c:v>0</c:v>
                </c:pt>
                <c:pt idx="14861">
                  <c:v>0</c:v>
                </c:pt>
                <c:pt idx="14862">
                  <c:v>0</c:v>
                </c:pt>
                <c:pt idx="14863">
                  <c:v>0</c:v>
                </c:pt>
                <c:pt idx="14864">
                  <c:v>0</c:v>
                </c:pt>
                <c:pt idx="14865">
                  <c:v>0</c:v>
                </c:pt>
                <c:pt idx="14866">
                  <c:v>0</c:v>
                </c:pt>
                <c:pt idx="14867">
                  <c:v>0</c:v>
                </c:pt>
                <c:pt idx="14868">
                  <c:v>0</c:v>
                </c:pt>
                <c:pt idx="14869">
                  <c:v>0</c:v>
                </c:pt>
                <c:pt idx="14870">
                  <c:v>0</c:v>
                </c:pt>
                <c:pt idx="14871">
                  <c:v>0</c:v>
                </c:pt>
                <c:pt idx="14872">
                  <c:v>0</c:v>
                </c:pt>
                <c:pt idx="14873">
                  <c:v>0</c:v>
                </c:pt>
                <c:pt idx="14874">
                  <c:v>0</c:v>
                </c:pt>
                <c:pt idx="14875">
                  <c:v>0</c:v>
                </c:pt>
                <c:pt idx="14876">
                  <c:v>0</c:v>
                </c:pt>
                <c:pt idx="14877">
                  <c:v>0</c:v>
                </c:pt>
                <c:pt idx="14878">
                  <c:v>0</c:v>
                </c:pt>
                <c:pt idx="14879">
                  <c:v>0</c:v>
                </c:pt>
                <c:pt idx="14880">
                  <c:v>0</c:v>
                </c:pt>
                <c:pt idx="14881">
                  <c:v>0</c:v>
                </c:pt>
                <c:pt idx="14882">
                  <c:v>0</c:v>
                </c:pt>
                <c:pt idx="14883">
                  <c:v>0</c:v>
                </c:pt>
                <c:pt idx="14884">
                  <c:v>0</c:v>
                </c:pt>
                <c:pt idx="14885">
                  <c:v>0</c:v>
                </c:pt>
                <c:pt idx="14886">
                  <c:v>0</c:v>
                </c:pt>
                <c:pt idx="14887">
                  <c:v>0</c:v>
                </c:pt>
                <c:pt idx="14888">
                  <c:v>0</c:v>
                </c:pt>
                <c:pt idx="14889">
                  <c:v>0</c:v>
                </c:pt>
                <c:pt idx="14890">
                  <c:v>0</c:v>
                </c:pt>
                <c:pt idx="14891">
                  <c:v>0</c:v>
                </c:pt>
                <c:pt idx="14892">
                  <c:v>0</c:v>
                </c:pt>
                <c:pt idx="14893">
                  <c:v>0</c:v>
                </c:pt>
                <c:pt idx="14894">
                  <c:v>0</c:v>
                </c:pt>
                <c:pt idx="14895">
                  <c:v>0</c:v>
                </c:pt>
                <c:pt idx="14896">
                  <c:v>0</c:v>
                </c:pt>
                <c:pt idx="14897">
                  <c:v>0</c:v>
                </c:pt>
                <c:pt idx="14898">
                  <c:v>0</c:v>
                </c:pt>
                <c:pt idx="14899">
                  <c:v>0</c:v>
                </c:pt>
                <c:pt idx="14900">
                  <c:v>0</c:v>
                </c:pt>
                <c:pt idx="14901">
                  <c:v>0</c:v>
                </c:pt>
                <c:pt idx="14902">
                  <c:v>0</c:v>
                </c:pt>
                <c:pt idx="14903">
                  <c:v>0</c:v>
                </c:pt>
                <c:pt idx="14904">
                  <c:v>0</c:v>
                </c:pt>
                <c:pt idx="14905">
                  <c:v>0</c:v>
                </c:pt>
                <c:pt idx="14906">
                  <c:v>0</c:v>
                </c:pt>
                <c:pt idx="14907">
                  <c:v>0</c:v>
                </c:pt>
                <c:pt idx="14908">
                  <c:v>0</c:v>
                </c:pt>
                <c:pt idx="14909">
                  <c:v>0</c:v>
                </c:pt>
                <c:pt idx="14910">
                  <c:v>0</c:v>
                </c:pt>
                <c:pt idx="14911">
                  <c:v>0</c:v>
                </c:pt>
                <c:pt idx="14912">
                  <c:v>0</c:v>
                </c:pt>
                <c:pt idx="14913">
                  <c:v>0</c:v>
                </c:pt>
                <c:pt idx="14914">
                  <c:v>0</c:v>
                </c:pt>
                <c:pt idx="14915">
                  <c:v>0</c:v>
                </c:pt>
                <c:pt idx="14916">
                  <c:v>0</c:v>
                </c:pt>
                <c:pt idx="14917">
                  <c:v>0</c:v>
                </c:pt>
                <c:pt idx="14918">
                  <c:v>0</c:v>
                </c:pt>
                <c:pt idx="14919">
                  <c:v>0</c:v>
                </c:pt>
                <c:pt idx="14920">
                  <c:v>0</c:v>
                </c:pt>
                <c:pt idx="14921">
                  <c:v>0</c:v>
                </c:pt>
                <c:pt idx="14922">
                  <c:v>0</c:v>
                </c:pt>
                <c:pt idx="14923">
                  <c:v>0</c:v>
                </c:pt>
                <c:pt idx="14924">
                  <c:v>0</c:v>
                </c:pt>
                <c:pt idx="14925">
                  <c:v>0</c:v>
                </c:pt>
                <c:pt idx="14926">
                  <c:v>0</c:v>
                </c:pt>
                <c:pt idx="14927">
                  <c:v>0</c:v>
                </c:pt>
                <c:pt idx="14928">
                  <c:v>0</c:v>
                </c:pt>
                <c:pt idx="14929">
                  <c:v>0</c:v>
                </c:pt>
                <c:pt idx="14930">
                  <c:v>0</c:v>
                </c:pt>
                <c:pt idx="14931">
                  <c:v>0</c:v>
                </c:pt>
                <c:pt idx="14932">
                  <c:v>0</c:v>
                </c:pt>
                <c:pt idx="14933">
                  <c:v>0</c:v>
                </c:pt>
                <c:pt idx="14934">
                  <c:v>0</c:v>
                </c:pt>
                <c:pt idx="14935">
                  <c:v>0</c:v>
                </c:pt>
                <c:pt idx="14936">
                  <c:v>0</c:v>
                </c:pt>
                <c:pt idx="14937">
                  <c:v>0</c:v>
                </c:pt>
                <c:pt idx="14938">
                  <c:v>0</c:v>
                </c:pt>
                <c:pt idx="14939">
                  <c:v>0</c:v>
                </c:pt>
                <c:pt idx="14940">
                  <c:v>0</c:v>
                </c:pt>
                <c:pt idx="14941">
                  <c:v>0</c:v>
                </c:pt>
                <c:pt idx="14942">
                  <c:v>0</c:v>
                </c:pt>
                <c:pt idx="14943">
                  <c:v>0</c:v>
                </c:pt>
                <c:pt idx="14944">
                  <c:v>0</c:v>
                </c:pt>
                <c:pt idx="14945">
                  <c:v>0</c:v>
                </c:pt>
                <c:pt idx="14946">
                  <c:v>0</c:v>
                </c:pt>
                <c:pt idx="14947">
                  <c:v>0</c:v>
                </c:pt>
                <c:pt idx="14948">
                  <c:v>0</c:v>
                </c:pt>
                <c:pt idx="14949">
                  <c:v>0</c:v>
                </c:pt>
                <c:pt idx="14950">
                  <c:v>0</c:v>
                </c:pt>
                <c:pt idx="14951">
                  <c:v>0</c:v>
                </c:pt>
                <c:pt idx="14952">
                  <c:v>0</c:v>
                </c:pt>
                <c:pt idx="14953">
                  <c:v>0</c:v>
                </c:pt>
                <c:pt idx="14954">
                  <c:v>0</c:v>
                </c:pt>
                <c:pt idx="14955">
                  <c:v>0</c:v>
                </c:pt>
                <c:pt idx="14956">
                  <c:v>0</c:v>
                </c:pt>
                <c:pt idx="14957">
                  <c:v>0</c:v>
                </c:pt>
                <c:pt idx="14958">
                  <c:v>0</c:v>
                </c:pt>
                <c:pt idx="14959">
                  <c:v>0</c:v>
                </c:pt>
                <c:pt idx="14960">
                  <c:v>0</c:v>
                </c:pt>
                <c:pt idx="14961">
                  <c:v>0</c:v>
                </c:pt>
                <c:pt idx="14962">
                  <c:v>0</c:v>
                </c:pt>
                <c:pt idx="14963">
                  <c:v>0</c:v>
                </c:pt>
                <c:pt idx="14964">
                  <c:v>0</c:v>
                </c:pt>
                <c:pt idx="14965">
                  <c:v>0</c:v>
                </c:pt>
                <c:pt idx="14966">
                  <c:v>0</c:v>
                </c:pt>
                <c:pt idx="14967">
                  <c:v>0</c:v>
                </c:pt>
                <c:pt idx="14968">
                  <c:v>0</c:v>
                </c:pt>
                <c:pt idx="14969">
                  <c:v>0</c:v>
                </c:pt>
                <c:pt idx="14970">
                  <c:v>0</c:v>
                </c:pt>
                <c:pt idx="14971">
                  <c:v>0</c:v>
                </c:pt>
                <c:pt idx="14972">
                  <c:v>0</c:v>
                </c:pt>
                <c:pt idx="14973">
                  <c:v>0</c:v>
                </c:pt>
                <c:pt idx="14974">
                  <c:v>0</c:v>
                </c:pt>
                <c:pt idx="14975">
                  <c:v>0</c:v>
                </c:pt>
                <c:pt idx="14976">
                  <c:v>0</c:v>
                </c:pt>
                <c:pt idx="14977">
                  <c:v>0</c:v>
                </c:pt>
                <c:pt idx="14978">
                  <c:v>0</c:v>
                </c:pt>
                <c:pt idx="14979">
                  <c:v>0</c:v>
                </c:pt>
                <c:pt idx="14980">
                  <c:v>0</c:v>
                </c:pt>
                <c:pt idx="14981">
                  <c:v>0</c:v>
                </c:pt>
                <c:pt idx="14982">
                  <c:v>0</c:v>
                </c:pt>
                <c:pt idx="14983">
                  <c:v>0</c:v>
                </c:pt>
                <c:pt idx="14984">
                  <c:v>0</c:v>
                </c:pt>
                <c:pt idx="14985">
                  <c:v>0</c:v>
                </c:pt>
                <c:pt idx="14986">
                  <c:v>0</c:v>
                </c:pt>
                <c:pt idx="14987">
                  <c:v>0</c:v>
                </c:pt>
                <c:pt idx="14988">
                  <c:v>0</c:v>
                </c:pt>
                <c:pt idx="14989">
                  <c:v>0</c:v>
                </c:pt>
                <c:pt idx="14990">
                  <c:v>0</c:v>
                </c:pt>
                <c:pt idx="14991">
                  <c:v>0</c:v>
                </c:pt>
                <c:pt idx="14992">
                  <c:v>0</c:v>
                </c:pt>
                <c:pt idx="14993">
                  <c:v>0</c:v>
                </c:pt>
                <c:pt idx="14994">
                  <c:v>0</c:v>
                </c:pt>
                <c:pt idx="14995">
                  <c:v>0</c:v>
                </c:pt>
                <c:pt idx="14996">
                  <c:v>0</c:v>
                </c:pt>
                <c:pt idx="14997">
                  <c:v>0</c:v>
                </c:pt>
                <c:pt idx="14998">
                  <c:v>0</c:v>
                </c:pt>
                <c:pt idx="14999">
                  <c:v>0</c:v>
                </c:pt>
                <c:pt idx="15000">
                  <c:v>0</c:v>
                </c:pt>
                <c:pt idx="15001">
                  <c:v>0</c:v>
                </c:pt>
                <c:pt idx="15002">
                  <c:v>0</c:v>
                </c:pt>
                <c:pt idx="15003">
                  <c:v>0</c:v>
                </c:pt>
                <c:pt idx="15004">
                  <c:v>0</c:v>
                </c:pt>
                <c:pt idx="15005">
                  <c:v>0</c:v>
                </c:pt>
                <c:pt idx="15006">
                  <c:v>0</c:v>
                </c:pt>
                <c:pt idx="15007">
                  <c:v>0</c:v>
                </c:pt>
                <c:pt idx="15008">
                  <c:v>0</c:v>
                </c:pt>
                <c:pt idx="15009">
                  <c:v>0</c:v>
                </c:pt>
                <c:pt idx="15010">
                  <c:v>0</c:v>
                </c:pt>
                <c:pt idx="15011">
                  <c:v>0</c:v>
                </c:pt>
                <c:pt idx="15012">
                  <c:v>0</c:v>
                </c:pt>
                <c:pt idx="15013">
                  <c:v>0</c:v>
                </c:pt>
                <c:pt idx="15014">
                  <c:v>0</c:v>
                </c:pt>
                <c:pt idx="15015">
                  <c:v>0</c:v>
                </c:pt>
                <c:pt idx="15016">
                  <c:v>0</c:v>
                </c:pt>
                <c:pt idx="15017">
                  <c:v>0</c:v>
                </c:pt>
                <c:pt idx="15018">
                  <c:v>0</c:v>
                </c:pt>
                <c:pt idx="15019">
                  <c:v>0</c:v>
                </c:pt>
                <c:pt idx="15020">
                  <c:v>0</c:v>
                </c:pt>
                <c:pt idx="15021">
                  <c:v>0</c:v>
                </c:pt>
                <c:pt idx="15022">
                  <c:v>0</c:v>
                </c:pt>
                <c:pt idx="15023">
                  <c:v>0</c:v>
                </c:pt>
                <c:pt idx="15024">
                  <c:v>0</c:v>
                </c:pt>
                <c:pt idx="15025">
                  <c:v>0</c:v>
                </c:pt>
                <c:pt idx="15026">
                  <c:v>0</c:v>
                </c:pt>
                <c:pt idx="15027">
                  <c:v>0</c:v>
                </c:pt>
                <c:pt idx="15028">
                  <c:v>0</c:v>
                </c:pt>
                <c:pt idx="15029">
                  <c:v>0</c:v>
                </c:pt>
                <c:pt idx="15030">
                  <c:v>0</c:v>
                </c:pt>
                <c:pt idx="15031">
                  <c:v>0</c:v>
                </c:pt>
                <c:pt idx="15032">
                  <c:v>0</c:v>
                </c:pt>
                <c:pt idx="15033">
                  <c:v>0</c:v>
                </c:pt>
                <c:pt idx="15034">
                  <c:v>0</c:v>
                </c:pt>
                <c:pt idx="15035">
                  <c:v>0</c:v>
                </c:pt>
                <c:pt idx="15036">
                  <c:v>0</c:v>
                </c:pt>
                <c:pt idx="15037">
                  <c:v>0</c:v>
                </c:pt>
                <c:pt idx="15038">
                  <c:v>0</c:v>
                </c:pt>
                <c:pt idx="15039">
                  <c:v>0</c:v>
                </c:pt>
                <c:pt idx="15040">
                  <c:v>0</c:v>
                </c:pt>
                <c:pt idx="15041">
                  <c:v>0</c:v>
                </c:pt>
                <c:pt idx="15042">
                  <c:v>0</c:v>
                </c:pt>
                <c:pt idx="15043">
                  <c:v>0</c:v>
                </c:pt>
                <c:pt idx="15044">
                  <c:v>0</c:v>
                </c:pt>
                <c:pt idx="15045">
                  <c:v>0</c:v>
                </c:pt>
                <c:pt idx="15046">
                  <c:v>0</c:v>
                </c:pt>
                <c:pt idx="15047">
                  <c:v>0</c:v>
                </c:pt>
                <c:pt idx="15048">
                  <c:v>0</c:v>
                </c:pt>
                <c:pt idx="15049">
                  <c:v>0</c:v>
                </c:pt>
                <c:pt idx="15050">
                  <c:v>0</c:v>
                </c:pt>
                <c:pt idx="15051">
                  <c:v>0</c:v>
                </c:pt>
                <c:pt idx="15052">
                  <c:v>0</c:v>
                </c:pt>
                <c:pt idx="15053">
                  <c:v>0</c:v>
                </c:pt>
                <c:pt idx="15054">
                  <c:v>0</c:v>
                </c:pt>
                <c:pt idx="15055">
                  <c:v>0</c:v>
                </c:pt>
                <c:pt idx="15056">
                  <c:v>0</c:v>
                </c:pt>
                <c:pt idx="15057">
                  <c:v>0</c:v>
                </c:pt>
                <c:pt idx="15058">
                  <c:v>0</c:v>
                </c:pt>
                <c:pt idx="15059">
                  <c:v>0</c:v>
                </c:pt>
                <c:pt idx="15060">
                  <c:v>0</c:v>
                </c:pt>
                <c:pt idx="15061">
                  <c:v>0</c:v>
                </c:pt>
                <c:pt idx="15062">
                  <c:v>0</c:v>
                </c:pt>
                <c:pt idx="15063">
                  <c:v>0</c:v>
                </c:pt>
                <c:pt idx="15064">
                  <c:v>0</c:v>
                </c:pt>
                <c:pt idx="15065">
                  <c:v>0</c:v>
                </c:pt>
                <c:pt idx="15066">
                  <c:v>0</c:v>
                </c:pt>
                <c:pt idx="15067">
                  <c:v>0</c:v>
                </c:pt>
                <c:pt idx="15068">
                  <c:v>0</c:v>
                </c:pt>
                <c:pt idx="15069">
                  <c:v>0</c:v>
                </c:pt>
                <c:pt idx="15070">
                  <c:v>0</c:v>
                </c:pt>
                <c:pt idx="15071">
                  <c:v>0</c:v>
                </c:pt>
                <c:pt idx="15072">
                  <c:v>0</c:v>
                </c:pt>
                <c:pt idx="15073">
                  <c:v>0</c:v>
                </c:pt>
                <c:pt idx="15074">
                  <c:v>0</c:v>
                </c:pt>
                <c:pt idx="15075">
                  <c:v>0</c:v>
                </c:pt>
                <c:pt idx="15076">
                  <c:v>0</c:v>
                </c:pt>
                <c:pt idx="15077">
                  <c:v>0</c:v>
                </c:pt>
                <c:pt idx="15078">
                  <c:v>0</c:v>
                </c:pt>
                <c:pt idx="15079">
                  <c:v>0</c:v>
                </c:pt>
                <c:pt idx="15080">
                  <c:v>0</c:v>
                </c:pt>
                <c:pt idx="15081">
                  <c:v>0</c:v>
                </c:pt>
                <c:pt idx="15082">
                  <c:v>0</c:v>
                </c:pt>
                <c:pt idx="15083">
                  <c:v>0</c:v>
                </c:pt>
                <c:pt idx="15084">
                  <c:v>0</c:v>
                </c:pt>
                <c:pt idx="15085">
                  <c:v>0</c:v>
                </c:pt>
                <c:pt idx="15086">
                  <c:v>0</c:v>
                </c:pt>
                <c:pt idx="15087">
                  <c:v>0</c:v>
                </c:pt>
                <c:pt idx="15088">
                  <c:v>0</c:v>
                </c:pt>
                <c:pt idx="15089">
                  <c:v>0</c:v>
                </c:pt>
                <c:pt idx="15090">
                  <c:v>0</c:v>
                </c:pt>
                <c:pt idx="15091">
                  <c:v>0</c:v>
                </c:pt>
                <c:pt idx="15092">
                  <c:v>0</c:v>
                </c:pt>
                <c:pt idx="15093">
                  <c:v>0</c:v>
                </c:pt>
                <c:pt idx="15094">
                  <c:v>0</c:v>
                </c:pt>
                <c:pt idx="15095">
                  <c:v>0</c:v>
                </c:pt>
                <c:pt idx="15096">
                  <c:v>0</c:v>
                </c:pt>
                <c:pt idx="15097">
                  <c:v>0</c:v>
                </c:pt>
                <c:pt idx="15098">
                  <c:v>0</c:v>
                </c:pt>
                <c:pt idx="15099">
                  <c:v>0</c:v>
                </c:pt>
                <c:pt idx="15100">
                  <c:v>0</c:v>
                </c:pt>
                <c:pt idx="15101">
                  <c:v>0</c:v>
                </c:pt>
                <c:pt idx="15102">
                  <c:v>0</c:v>
                </c:pt>
                <c:pt idx="15103">
                  <c:v>0</c:v>
                </c:pt>
                <c:pt idx="15104">
                  <c:v>0</c:v>
                </c:pt>
                <c:pt idx="15105">
                  <c:v>0</c:v>
                </c:pt>
                <c:pt idx="15106">
                  <c:v>0</c:v>
                </c:pt>
                <c:pt idx="15107">
                  <c:v>0</c:v>
                </c:pt>
                <c:pt idx="15108">
                  <c:v>0</c:v>
                </c:pt>
                <c:pt idx="15109">
                  <c:v>0</c:v>
                </c:pt>
                <c:pt idx="15110">
                  <c:v>0</c:v>
                </c:pt>
                <c:pt idx="15111">
                  <c:v>0</c:v>
                </c:pt>
                <c:pt idx="15112">
                  <c:v>0</c:v>
                </c:pt>
                <c:pt idx="15113">
                  <c:v>0</c:v>
                </c:pt>
                <c:pt idx="15114">
                  <c:v>0</c:v>
                </c:pt>
                <c:pt idx="15115">
                  <c:v>0</c:v>
                </c:pt>
                <c:pt idx="15116">
                  <c:v>0</c:v>
                </c:pt>
                <c:pt idx="15117">
                  <c:v>0</c:v>
                </c:pt>
                <c:pt idx="15118">
                  <c:v>0</c:v>
                </c:pt>
                <c:pt idx="15119">
                  <c:v>0</c:v>
                </c:pt>
                <c:pt idx="15120">
                  <c:v>0</c:v>
                </c:pt>
                <c:pt idx="15121">
                  <c:v>0</c:v>
                </c:pt>
                <c:pt idx="15122">
                  <c:v>0</c:v>
                </c:pt>
                <c:pt idx="15123">
                  <c:v>0</c:v>
                </c:pt>
                <c:pt idx="15124">
                  <c:v>0</c:v>
                </c:pt>
                <c:pt idx="15125">
                  <c:v>0</c:v>
                </c:pt>
                <c:pt idx="15126">
                  <c:v>0</c:v>
                </c:pt>
                <c:pt idx="15127">
                  <c:v>0</c:v>
                </c:pt>
                <c:pt idx="15128">
                  <c:v>0</c:v>
                </c:pt>
                <c:pt idx="15129">
                  <c:v>0</c:v>
                </c:pt>
                <c:pt idx="15130">
                  <c:v>0</c:v>
                </c:pt>
                <c:pt idx="15131">
                  <c:v>0</c:v>
                </c:pt>
                <c:pt idx="15132">
                  <c:v>0</c:v>
                </c:pt>
                <c:pt idx="15133">
                  <c:v>0</c:v>
                </c:pt>
                <c:pt idx="15134">
                  <c:v>0</c:v>
                </c:pt>
                <c:pt idx="15135">
                  <c:v>0</c:v>
                </c:pt>
                <c:pt idx="15136">
                  <c:v>0</c:v>
                </c:pt>
                <c:pt idx="15137">
                  <c:v>0</c:v>
                </c:pt>
                <c:pt idx="15138">
                  <c:v>0</c:v>
                </c:pt>
                <c:pt idx="15139">
                  <c:v>0</c:v>
                </c:pt>
                <c:pt idx="15140">
                  <c:v>0</c:v>
                </c:pt>
                <c:pt idx="15141">
                  <c:v>0</c:v>
                </c:pt>
                <c:pt idx="15142">
                  <c:v>0</c:v>
                </c:pt>
                <c:pt idx="15143">
                  <c:v>0</c:v>
                </c:pt>
                <c:pt idx="15144">
                  <c:v>0</c:v>
                </c:pt>
                <c:pt idx="15145">
                  <c:v>0</c:v>
                </c:pt>
                <c:pt idx="15146">
                  <c:v>0</c:v>
                </c:pt>
                <c:pt idx="15147">
                  <c:v>0</c:v>
                </c:pt>
                <c:pt idx="15148">
                  <c:v>0</c:v>
                </c:pt>
                <c:pt idx="15149">
                  <c:v>0</c:v>
                </c:pt>
                <c:pt idx="15150">
                  <c:v>0</c:v>
                </c:pt>
                <c:pt idx="15151">
                  <c:v>0</c:v>
                </c:pt>
                <c:pt idx="15152">
                  <c:v>0</c:v>
                </c:pt>
                <c:pt idx="15153">
                  <c:v>0</c:v>
                </c:pt>
                <c:pt idx="15154">
                  <c:v>0</c:v>
                </c:pt>
                <c:pt idx="15155">
                  <c:v>0</c:v>
                </c:pt>
                <c:pt idx="15156">
                  <c:v>0</c:v>
                </c:pt>
                <c:pt idx="15157">
                  <c:v>0</c:v>
                </c:pt>
                <c:pt idx="15158">
                  <c:v>0</c:v>
                </c:pt>
                <c:pt idx="15159">
                  <c:v>0</c:v>
                </c:pt>
                <c:pt idx="15160">
                  <c:v>0</c:v>
                </c:pt>
                <c:pt idx="15161">
                  <c:v>0</c:v>
                </c:pt>
                <c:pt idx="15162">
                  <c:v>0</c:v>
                </c:pt>
                <c:pt idx="15163">
                  <c:v>0</c:v>
                </c:pt>
                <c:pt idx="15164">
                  <c:v>0</c:v>
                </c:pt>
                <c:pt idx="15165">
                  <c:v>0</c:v>
                </c:pt>
                <c:pt idx="15166">
                  <c:v>0</c:v>
                </c:pt>
                <c:pt idx="15167">
                  <c:v>0</c:v>
                </c:pt>
                <c:pt idx="15168">
                  <c:v>0</c:v>
                </c:pt>
                <c:pt idx="15169">
                  <c:v>0</c:v>
                </c:pt>
                <c:pt idx="15170">
                  <c:v>0</c:v>
                </c:pt>
                <c:pt idx="15171">
                  <c:v>0</c:v>
                </c:pt>
                <c:pt idx="15172">
                  <c:v>0</c:v>
                </c:pt>
                <c:pt idx="15173">
                  <c:v>0</c:v>
                </c:pt>
                <c:pt idx="15174">
                  <c:v>0</c:v>
                </c:pt>
                <c:pt idx="15175">
                  <c:v>0</c:v>
                </c:pt>
                <c:pt idx="15176">
                  <c:v>0</c:v>
                </c:pt>
                <c:pt idx="15177">
                  <c:v>0</c:v>
                </c:pt>
                <c:pt idx="15178">
                  <c:v>0</c:v>
                </c:pt>
                <c:pt idx="15179">
                  <c:v>0</c:v>
                </c:pt>
                <c:pt idx="15180">
                  <c:v>0</c:v>
                </c:pt>
                <c:pt idx="15181">
                  <c:v>0</c:v>
                </c:pt>
                <c:pt idx="15182">
                  <c:v>0</c:v>
                </c:pt>
                <c:pt idx="15183">
                  <c:v>0</c:v>
                </c:pt>
                <c:pt idx="15184">
                  <c:v>0</c:v>
                </c:pt>
                <c:pt idx="15185">
                  <c:v>0</c:v>
                </c:pt>
                <c:pt idx="15186">
                  <c:v>0</c:v>
                </c:pt>
                <c:pt idx="15187">
                  <c:v>0</c:v>
                </c:pt>
                <c:pt idx="15188">
                  <c:v>0</c:v>
                </c:pt>
                <c:pt idx="15189">
                  <c:v>0</c:v>
                </c:pt>
                <c:pt idx="15190">
                  <c:v>0</c:v>
                </c:pt>
                <c:pt idx="15191">
                  <c:v>0</c:v>
                </c:pt>
                <c:pt idx="15192">
                  <c:v>0</c:v>
                </c:pt>
                <c:pt idx="15193">
                  <c:v>0</c:v>
                </c:pt>
                <c:pt idx="15194">
                  <c:v>0</c:v>
                </c:pt>
                <c:pt idx="15195">
                  <c:v>0</c:v>
                </c:pt>
                <c:pt idx="15196">
                  <c:v>0</c:v>
                </c:pt>
                <c:pt idx="15197">
                  <c:v>0</c:v>
                </c:pt>
                <c:pt idx="15198">
                  <c:v>0</c:v>
                </c:pt>
                <c:pt idx="15199">
                  <c:v>0</c:v>
                </c:pt>
                <c:pt idx="15200">
                  <c:v>0</c:v>
                </c:pt>
                <c:pt idx="15201">
                  <c:v>0</c:v>
                </c:pt>
                <c:pt idx="15202">
                  <c:v>0</c:v>
                </c:pt>
                <c:pt idx="15203">
                  <c:v>0</c:v>
                </c:pt>
                <c:pt idx="15204">
                  <c:v>0</c:v>
                </c:pt>
                <c:pt idx="15205">
                  <c:v>0</c:v>
                </c:pt>
                <c:pt idx="15206">
                  <c:v>0</c:v>
                </c:pt>
                <c:pt idx="15207">
                  <c:v>0</c:v>
                </c:pt>
                <c:pt idx="15208">
                  <c:v>0</c:v>
                </c:pt>
                <c:pt idx="15209">
                  <c:v>0</c:v>
                </c:pt>
                <c:pt idx="15210">
                  <c:v>0</c:v>
                </c:pt>
                <c:pt idx="15211">
                  <c:v>0</c:v>
                </c:pt>
                <c:pt idx="15212">
                  <c:v>0</c:v>
                </c:pt>
                <c:pt idx="15213">
                  <c:v>0</c:v>
                </c:pt>
                <c:pt idx="15214">
                  <c:v>0</c:v>
                </c:pt>
                <c:pt idx="15215">
                  <c:v>0</c:v>
                </c:pt>
                <c:pt idx="15216">
                  <c:v>0</c:v>
                </c:pt>
                <c:pt idx="15217">
                  <c:v>0</c:v>
                </c:pt>
                <c:pt idx="15218">
                  <c:v>0</c:v>
                </c:pt>
                <c:pt idx="15219">
                  <c:v>0</c:v>
                </c:pt>
                <c:pt idx="15220">
                  <c:v>0</c:v>
                </c:pt>
                <c:pt idx="15221">
                  <c:v>0</c:v>
                </c:pt>
                <c:pt idx="15222">
                  <c:v>0</c:v>
                </c:pt>
                <c:pt idx="15223">
                  <c:v>0</c:v>
                </c:pt>
                <c:pt idx="15224">
                  <c:v>0</c:v>
                </c:pt>
                <c:pt idx="15225">
                  <c:v>0</c:v>
                </c:pt>
                <c:pt idx="15226">
                  <c:v>0</c:v>
                </c:pt>
                <c:pt idx="15227">
                  <c:v>0</c:v>
                </c:pt>
                <c:pt idx="15228">
                  <c:v>0</c:v>
                </c:pt>
                <c:pt idx="15229">
                  <c:v>0</c:v>
                </c:pt>
                <c:pt idx="15230">
                  <c:v>0</c:v>
                </c:pt>
                <c:pt idx="15231">
                  <c:v>0</c:v>
                </c:pt>
                <c:pt idx="15232">
                  <c:v>0</c:v>
                </c:pt>
                <c:pt idx="15233">
                  <c:v>0</c:v>
                </c:pt>
                <c:pt idx="15234">
                  <c:v>0</c:v>
                </c:pt>
                <c:pt idx="15235">
                  <c:v>0</c:v>
                </c:pt>
                <c:pt idx="15236">
                  <c:v>0</c:v>
                </c:pt>
                <c:pt idx="15237">
                  <c:v>0</c:v>
                </c:pt>
                <c:pt idx="15238">
                  <c:v>0</c:v>
                </c:pt>
                <c:pt idx="15239">
                  <c:v>0</c:v>
                </c:pt>
                <c:pt idx="15240">
                  <c:v>0</c:v>
                </c:pt>
                <c:pt idx="15241">
                  <c:v>0</c:v>
                </c:pt>
                <c:pt idx="15242">
                  <c:v>0</c:v>
                </c:pt>
                <c:pt idx="15243">
                  <c:v>0</c:v>
                </c:pt>
                <c:pt idx="15244">
                  <c:v>0</c:v>
                </c:pt>
                <c:pt idx="15245">
                  <c:v>0</c:v>
                </c:pt>
                <c:pt idx="15246">
                  <c:v>0</c:v>
                </c:pt>
                <c:pt idx="15247">
                  <c:v>0</c:v>
                </c:pt>
                <c:pt idx="15248">
                  <c:v>0</c:v>
                </c:pt>
                <c:pt idx="15249">
                  <c:v>0</c:v>
                </c:pt>
                <c:pt idx="15250">
                  <c:v>0</c:v>
                </c:pt>
                <c:pt idx="15251">
                  <c:v>0</c:v>
                </c:pt>
                <c:pt idx="15252">
                  <c:v>0</c:v>
                </c:pt>
                <c:pt idx="15253">
                  <c:v>0</c:v>
                </c:pt>
                <c:pt idx="15254">
                  <c:v>0</c:v>
                </c:pt>
                <c:pt idx="15255">
                  <c:v>0</c:v>
                </c:pt>
                <c:pt idx="15256">
                  <c:v>0</c:v>
                </c:pt>
                <c:pt idx="15257">
                  <c:v>0</c:v>
                </c:pt>
                <c:pt idx="15258">
                  <c:v>0</c:v>
                </c:pt>
                <c:pt idx="15259">
                  <c:v>0</c:v>
                </c:pt>
                <c:pt idx="15260">
                  <c:v>0</c:v>
                </c:pt>
                <c:pt idx="15261">
                  <c:v>0</c:v>
                </c:pt>
                <c:pt idx="15262">
                  <c:v>0</c:v>
                </c:pt>
                <c:pt idx="15263">
                  <c:v>0</c:v>
                </c:pt>
                <c:pt idx="15264">
                  <c:v>0</c:v>
                </c:pt>
                <c:pt idx="15265">
                  <c:v>0</c:v>
                </c:pt>
                <c:pt idx="15266">
                  <c:v>0</c:v>
                </c:pt>
                <c:pt idx="15267">
                  <c:v>0</c:v>
                </c:pt>
                <c:pt idx="15268">
                  <c:v>0</c:v>
                </c:pt>
                <c:pt idx="15269">
                  <c:v>0</c:v>
                </c:pt>
                <c:pt idx="15270">
                  <c:v>0</c:v>
                </c:pt>
                <c:pt idx="15271">
                  <c:v>0</c:v>
                </c:pt>
                <c:pt idx="15272">
                  <c:v>0</c:v>
                </c:pt>
                <c:pt idx="15273">
                  <c:v>0</c:v>
                </c:pt>
                <c:pt idx="15274">
                  <c:v>0</c:v>
                </c:pt>
                <c:pt idx="15275">
                  <c:v>0</c:v>
                </c:pt>
                <c:pt idx="15276">
                  <c:v>0</c:v>
                </c:pt>
                <c:pt idx="15277">
                  <c:v>0</c:v>
                </c:pt>
                <c:pt idx="15278">
                  <c:v>0</c:v>
                </c:pt>
                <c:pt idx="15279">
                  <c:v>0</c:v>
                </c:pt>
                <c:pt idx="15280">
                  <c:v>0</c:v>
                </c:pt>
                <c:pt idx="15281">
                  <c:v>0</c:v>
                </c:pt>
                <c:pt idx="15282">
                  <c:v>0</c:v>
                </c:pt>
                <c:pt idx="15283">
                  <c:v>0</c:v>
                </c:pt>
                <c:pt idx="15284">
                  <c:v>0</c:v>
                </c:pt>
                <c:pt idx="15285">
                  <c:v>0</c:v>
                </c:pt>
                <c:pt idx="15286">
                  <c:v>0</c:v>
                </c:pt>
                <c:pt idx="15287">
                  <c:v>0</c:v>
                </c:pt>
                <c:pt idx="15288">
                  <c:v>0</c:v>
                </c:pt>
                <c:pt idx="15289">
                  <c:v>0</c:v>
                </c:pt>
                <c:pt idx="15290">
                  <c:v>0</c:v>
                </c:pt>
                <c:pt idx="15291">
                  <c:v>0</c:v>
                </c:pt>
                <c:pt idx="15292">
                  <c:v>0</c:v>
                </c:pt>
                <c:pt idx="15293">
                  <c:v>0</c:v>
                </c:pt>
                <c:pt idx="15294">
                  <c:v>0</c:v>
                </c:pt>
                <c:pt idx="15295">
                  <c:v>0</c:v>
                </c:pt>
                <c:pt idx="15296">
                  <c:v>0</c:v>
                </c:pt>
                <c:pt idx="15297">
                  <c:v>0</c:v>
                </c:pt>
                <c:pt idx="15298">
                  <c:v>0</c:v>
                </c:pt>
                <c:pt idx="15299">
                  <c:v>0</c:v>
                </c:pt>
                <c:pt idx="15300">
                  <c:v>0</c:v>
                </c:pt>
                <c:pt idx="15301">
                  <c:v>0</c:v>
                </c:pt>
                <c:pt idx="15302">
                  <c:v>0</c:v>
                </c:pt>
                <c:pt idx="15303">
                  <c:v>0</c:v>
                </c:pt>
                <c:pt idx="15304">
                  <c:v>0</c:v>
                </c:pt>
                <c:pt idx="15305">
                  <c:v>0</c:v>
                </c:pt>
                <c:pt idx="15306">
                  <c:v>0</c:v>
                </c:pt>
                <c:pt idx="15307">
                  <c:v>0</c:v>
                </c:pt>
                <c:pt idx="15308">
                  <c:v>0</c:v>
                </c:pt>
                <c:pt idx="15309">
                  <c:v>0</c:v>
                </c:pt>
                <c:pt idx="15310">
                  <c:v>0</c:v>
                </c:pt>
                <c:pt idx="15311">
                  <c:v>0</c:v>
                </c:pt>
                <c:pt idx="15312">
                  <c:v>0</c:v>
                </c:pt>
                <c:pt idx="15313">
                  <c:v>0</c:v>
                </c:pt>
                <c:pt idx="15314">
                  <c:v>0</c:v>
                </c:pt>
                <c:pt idx="15315">
                  <c:v>0</c:v>
                </c:pt>
                <c:pt idx="15316">
                  <c:v>0</c:v>
                </c:pt>
                <c:pt idx="15317">
                  <c:v>0</c:v>
                </c:pt>
                <c:pt idx="15318">
                  <c:v>0</c:v>
                </c:pt>
                <c:pt idx="15319">
                  <c:v>0</c:v>
                </c:pt>
                <c:pt idx="15320">
                  <c:v>0</c:v>
                </c:pt>
                <c:pt idx="15321">
                  <c:v>0</c:v>
                </c:pt>
                <c:pt idx="15322">
                  <c:v>0</c:v>
                </c:pt>
                <c:pt idx="15323">
                  <c:v>0</c:v>
                </c:pt>
                <c:pt idx="15324">
                  <c:v>0</c:v>
                </c:pt>
                <c:pt idx="15325">
                  <c:v>0</c:v>
                </c:pt>
                <c:pt idx="15326">
                  <c:v>0</c:v>
                </c:pt>
                <c:pt idx="15327">
                  <c:v>0</c:v>
                </c:pt>
                <c:pt idx="15328">
                  <c:v>0</c:v>
                </c:pt>
                <c:pt idx="15329">
                  <c:v>0</c:v>
                </c:pt>
                <c:pt idx="15330">
                  <c:v>0</c:v>
                </c:pt>
                <c:pt idx="15331">
                  <c:v>0</c:v>
                </c:pt>
                <c:pt idx="15332">
                  <c:v>0</c:v>
                </c:pt>
                <c:pt idx="15333">
                  <c:v>0</c:v>
                </c:pt>
                <c:pt idx="15334">
                  <c:v>0</c:v>
                </c:pt>
                <c:pt idx="15335">
                  <c:v>0</c:v>
                </c:pt>
                <c:pt idx="15336">
                  <c:v>0</c:v>
                </c:pt>
                <c:pt idx="15337">
                  <c:v>0</c:v>
                </c:pt>
                <c:pt idx="15338">
                  <c:v>0</c:v>
                </c:pt>
                <c:pt idx="15339">
                  <c:v>0</c:v>
                </c:pt>
                <c:pt idx="15340">
                  <c:v>0</c:v>
                </c:pt>
                <c:pt idx="15341">
                  <c:v>0</c:v>
                </c:pt>
                <c:pt idx="15342">
                  <c:v>0</c:v>
                </c:pt>
                <c:pt idx="15343">
                  <c:v>0</c:v>
                </c:pt>
                <c:pt idx="15344">
                  <c:v>0</c:v>
                </c:pt>
                <c:pt idx="15345">
                  <c:v>0</c:v>
                </c:pt>
                <c:pt idx="15346">
                  <c:v>0</c:v>
                </c:pt>
                <c:pt idx="15347">
                  <c:v>0</c:v>
                </c:pt>
                <c:pt idx="15348">
                  <c:v>0</c:v>
                </c:pt>
                <c:pt idx="15349">
                  <c:v>0</c:v>
                </c:pt>
                <c:pt idx="15350">
                  <c:v>0</c:v>
                </c:pt>
                <c:pt idx="15351">
                  <c:v>0</c:v>
                </c:pt>
                <c:pt idx="15352">
                  <c:v>0</c:v>
                </c:pt>
                <c:pt idx="15353">
                  <c:v>0</c:v>
                </c:pt>
                <c:pt idx="15354">
                  <c:v>0</c:v>
                </c:pt>
                <c:pt idx="15355">
                  <c:v>0</c:v>
                </c:pt>
                <c:pt idx="15356">
                  <c:v>0</c:v>
                </c:pt>
                <c:pt idx="15357">
                  <c:v>0</c:v>
                </c:pt>
                <c:pt idx="15358">
                  <c:v>0</c:v>
                </c:pt>
                <c:pt idx="15359">
                  <c:v>0</c:v>
                </c:pt>
                <c:pt idx="15360">
                  <c:v>0</c:v>
                </c:pt>
                <c:pt idx="15361">
                  <c:v>0</c:v>
                </c:pt>
                <c:pt idx="15362">
                  <c:v>0</c:v>
                </c:pt>
                <c:pt idx="15363">
                  <c:v>0</c:v>
                </c:pt>
                <c:pt idx="15364">
                  <c:v>0</c:v>
                </c:pt>
                <c:pt idx="15365">
                  <c:v>0</c:v>
                </c:pt>
                <c:pt idx="15366">
                  <c:v>0</c:v>
                </c:pt>
                <c:pt idx="15367">
                  <c:v>0</c:v>
                </c:pt>
                <c:pt idx="15368">
                  <c:v>0</c:v>
                </c:pt>
                <c:pt idx="15369">
                  <c:v>0</c:v>
                </c:pt>
                <c:pt idx="15370">
                  <c:v>0</c:v>
                </c:pt>
                <c:pt idx="15371">
                  <c:v>0</c:v>
                </c:pt>
                <c:pt idx="15372">
                  <c:v>0</c:v>
                </c:pt>
                <c:pt idx="15373">
                  <c:v>0</c:v>
                </c:pt>
                <c:pt idx="15374">
                  <c:v>0</c:v>
                </c:pt>
                <c:pt idx="15375">
                  <c:v>0</c:v>
                </c:pt>
                <c:pt idx="15376">
                  <c:v>0</c:v>
                </c:pt>
                <c:pt idx="15377">
                  <c:v>0</c:v>
                </c:pt>
                <c:pt idx="15378">
                  <c:v>0</c:v>
                </c:pt>
                <c:pt idx="15379">
                  <c:v>0</c:v>
                </c:pt>
                <c:pt idx="15380">
                  <c:v>0</c:v>
                </c:pt>
                <c:pt idx="15381">
                  <c:v>0</c:v>
                </c:pt>
                <c:pt idx="15382">
                  <c:v>0</c:v>
                </c:pt>
                <c:pt idx="15383">
                  <c:v>0</c:v>
                </c:pt>
                <c:pt idx="15384">
                  <c:v>0</c:v>
                </c:pt>
                <c:pt idx="15385">
                  <c:v>0</c:v>
                </c:pt>
                <c:pt idx="15386">
                  <c:v>0</c:v>
                </c:pt>
                <c:pt idx="15387">
                  <c:v>0</c:v>
                </c:pt>
                <c:pt idx="15388">
                  <c:v>0</c:v>
                </c:pt>
                <c:pt idx="15389">
                  <c:v>0</c:v>
                </c:pt>
                <c:pt idx="15390">
                  <c:v>0</c:v>
                </c:pt>
                <c:pt idx="15391">
                  <c:v>0</c:v>
                </c:pt>
                <c:pt idx="15392">
                  <c:v>0</c:v>
                </c:pt>
                <c:pt idx="15393">
                  <c:v>0</c:v>
                </c:pt>
                <c:pt idx="15394">
                  <c:v>0</c:v>
                </c:pt>
                <c:pt idx="15395">
                  <c:v>0</c:v>
                </c:pt>
                <c:pt idx="15396">
                  <c:v>0</c:v>
                </c:pt>
                <c:pt idx="15397">
                  <c:v>0</c:v>
                </c:pt>
                <c:pt idx="15398">
                  <c:v>0</c:v>
                </c:pt>
                <c:pt idx="15399">
                  <c:v>0</c:v>
                </c:pt>
                <c:pt idx="15400">
                  <c:v>0</c:v>
                </c:pt>
                <c:pt idx="15401">
                  <c:v>0</c:v>
                </c:pt>
                <c:pt idx="15402">
                  <c:v>0</c:v>
                </c:pt>
                <c:pt idx="15403">
                  <c:v>0</c:v>
                </c:pt>
                <c:pt idx="15404">
                  <c:v>0</c:v>
                </c:pt>
                <c:pt idx="15405">
                  <c:v>0</c:v>
                </c:pt>
                <c:pt idx="15406">
                  <c:v>0</c:v>
                </c:pt>
                <c:pt idx="15407">
                  <c:v>0</c:v>
                </c:pt>
                <c:pt idx="15408">
                  <c:v>0</c:v>
                </c:pt>
                <c:pt idx="15409">
                  <c:v>0</c:v>
                </c:pt>
                <c:pt idx="15410">
                  <c:v>0</c:v>
                </c:pt>
                <c:pt idx="15411">
                  <c:v>0</c:v>
                </c:pt>
                <c:pt idx="15412">
                  <c:v>0</c:v>
                </c:pt>
                <c:pt idx="15413">
                  <c:v>0</c:v>
                </c:pt>
                <c:pt idx="15414">
                  <c:v>0</c:v>
                </c:pt>
                <c:pt idx="15415">
                  <c:v>0</c:v>
                </c:pt>
                <c:pt idx="15416">
                  <c:v>0</c:v>
                </c:pt>
                <c:pt idx="15417">
                  <c:v>0</c:v>
                </c:pt>
                <c:pt idx="15418">
                  <c:v>0</c:v>
                </c:pt>
                <c:pt idx="15419">
                  <c:v>0</c:v>
                </c:pt>
                <c:pt idx="15420">
                  <c:v>0</c:v>
                </c:pt>
                <c:pt idx="15421">
                  <c:v>0</c:v>
                </c:pt>
                <c:pt idx="15422">
                  <c:v>0</c:v>
                </c:pt>
                <c:pt idx="15423">
                  <c:v>0</c:v>
                </c:pt>
                <c:pt idx="15424">
                  <c:v>0</c:v>
                </c:pt>
                <c:pt idx="15425">
                  <c:v>0</c:v>
                </c:pt>
                <c:pt idx="15426">
                  <c:v>0</c:v>
                </c:pt>
                <c:pt idx="15427">
                  <c:v>0</c:v>
                </c:pt>
                <c:pt idx="15428">
                  <c:v>0</c:v>
                </c:pt>
                <c:pt idx="15429">
                  <c:v>0</c:v>
                </c:pt>
                <c:pt idx="15430">
                  <c:v>0</c:v>
                </c:pt>
                <c:pt idx="15431">
                  <c:v>0</c:v>
                </c:pt>
                <c:pt idx="15432">
                  <c:v>0</c:v>
                </c:pt>
                <c:pt idx="15433">
                  <c:v>0</c:v>
                </c:pt>
                <c:pt idx="15434">
                  <c:v>0</c:v>
                </c:pt>
                <c:pt idx="15435">
                  <c:v>0</c:v>
                </c:pt>
                <c:pt idx="15436">
                  <c:v>0</c:v>
                </c:pt>
                <c:pt idx="15437">
                  <c:v>0</c:v>
                </c:pt>
                <c:pt idx="15438">
                  <c:v>0</c:v>
                </c:pt>
                <c:pt idx="15439">
                  <c:v>0</c:v>
                </c:pt>
                <c:pt idx="15440">
                  <c:v>0</c:v>
                </c:pt>
                <c:pt idx="15441">
                  <c:v>0</c:v>
                </c:pt>
                <c:pt idx="15442">
                  <c:v>0</c:v>
                </c:pt>
                <c:pt idx="15443">
                  <c:v>0</c:v>
                </c:pt>
                <c:pt idx="15444">
                  <c:v>0</c:v>
                </c:pt>
                <c:pt idx="15445">
                  <c:v>0</c:v>
                </c:pt>
                <c:pt idx="15446">
                  <c:v>0</c:v>
                </c:pt>
                <c:pt idx="15447">
                  <c:v>0</c:v>
                </c:pt>
                <c:pt idx="15448">
                  <c:v>0</c:v>
                </c:pt>
                <c:pt idx="15449">
                  <c:v>0</c:v>
                </c:pt>
                <c:pt idx="15450">
                  <c:v>0</c:v>
                </c:pt>
                <c:pt idx="15451">
                  <c:v>0</c:v>
                </c:pt>
                <c:pt idx="15452">
                  <c:v>0</c:v>
                </c:pt>
                <c:pt idx="15453">
                  <c:v>0</c:v>
                </c:pt>
                <c:pt idx="15454">
                  <c:v>0</c:v>
                </c:pt>
                <c:pt idx="15455">
                  <c:v>0</c:v>
                </c:pt>
                <c:pt idx="15456">
                  <c:v>0</c:v>
                </c:pt>
                <c:pt idx="15457">
                  <c:v>0</c:v>
                </c:pt>
                <c:pt idx="15458">
                  <c:v>0</c:v>
                </c:pt>
                <c:pt idx="15459">
                  <c:v>0</c:v>
                </c:pt>
                <c:pt idx="15460">
                  <c:v>0</c:v>
                </c:pt>
                <c:pt idx="15461">
                  <c:v>0</c:v>
                </c:pt>
                <c:pt idx="15462">
                  <c:v>0</c:v>
                </c:pt>
                <c:pt idx="15463">
                  <c:v>0</c:v>
                </c:pt>
                <c:pt idx="15464">
                  <c:v>0</c:v>
                </c:pt>
                <c:pt idx="15465">
                  <c:v>0</c:v>
                </c:pt>
                <c:pt idx="15466">
                  <c:v>0</c:v>
                </c:pt>
                <c:pt idx="15467">
                  <c:v>0</c:v>
                </c:pt>
                <c:pt idx="15468">
                  <c:v>0</c:v>
                </c:pt>
                <c:pt idx="15469">
                  <c:v>0</c:v>
                </c:pt>
                <c:pt idx="15470">
                  <c:v>0</c:v>
                </c:pt>
                <c:pt idx="15471">
                  <c:v>0</c:v>
                </c:pt>
                <c:pt idx="15472">
                  <c:v>0</c:v>
                </c:pt>
                <c:pt idx="15473">
                  <c:v>0</c:v>
                </c:pt>
                <c:pt idx="15474">
                  <c:v>0</c:v>
                </c:pt>
                <c:pt idx="15475">
                  <c:v>0</c:v>
                </c:pt>
                <c:pt idx="15476">
                  <c:v>0</c:v>
                </c:pt>
                <c:pt idx="15477">
                  <c:v>0</c:v>
                </c:pt>
                <c:pt idx="15478">
                  <c:v>0</c:v>
                </c:pt>
                <c:pt idx="15479">
                  <c:v>0</c:v>
                </c:pt>
                <c:pt idx="15480">
                  <c:v>0</c:v>
                </c:pt>
                <c:pt idx="15481">
                  <c:v>0</c:v>
                </c:pt>
                <c:pt idx="15482">
                  <c:v>0</c:v>
                </c:pt>
                <c:pt idx="15483">
                  <c:v>0</c:v>
                </c:pt>
                <c:pt idx="15484">
                  <c:v>0</c:v>
                </c:pt>
                <c:pt idx="15485">
                  <c:v>0</c:v>
                </c:pt>
                <c:pt idx="15486">
                  <c:v>0</c:v>
                </c:pt>
                <c:pt idx="15487">
                  <c:v>0</c:v>
                </c:pt>
                <c:pt idx="15488">
                  <c:v>0</c:v>
                </c:pt>
                <c:pt idx="15489">
                  <c:v>0</c:v>
                </c:pt>
                <c:pt idx="15490">
                  <c:v>0</c:v>
                </c:pt>
                <c:pt idx="15491">
                  <c:v>0</c:v>
                </c:pt>
                <c:pt idx="15492">
                  <c:v>0</c:v>
                </c:pt>
                <c:pt idx="15493">
                  <c:v>0</c:v>
                </c:pt>
                <c:pt idx="15494">
                  <c:v>0</c:v>
                </c:pt>
                <c:pt idx="15495">
                  <c:v>0</c:v>
                </c:pt>
                <c:pt idx="15496">
                  <c:v>0</c:v>
                </c:pt>
                <c:pt idx="15497">
                  <c:v>0</c:v>
                </c:pt>
                <c:pt idx="15498">
                  <c:v>0</c:v>
                </c:pt>
                <c:pt idx="15499">
                  <c:v>0</c:v>
                </c:pt>
                <c:pt idx="15500">
                  <c:v>0</c:v>
                </c:pt>
                <c:pt idx="15501">
                  <c:v>0</c:v>
                </c:pt>
                <c:pt idx="15502">
                  <c:v>0</c:v>
                </c:pt>
                <c:pt idx="15503">
                  <c:v>0</c:v>
                </c:pt>
                <c:pt idx="15504">
                  <c:v>0</c:v>
                </c:pt>
                <c:pt idx="15505">
                  <c:v>0</c:v>
                </c:pt>
                <c:pt idx="15506">
                  <c:v>0</c:v>
                </c:pt>
                <c:pt idx="15507">
                  <c:v>0</c:v>
                </c:pt>
                <c:pt idx="15508">
                  <c:v>0</c:v>
                </c:pt>
                <c:pt idx="15509">
                  <c:v>0</c:v>
                </c:pt>
                <c:pt idx="15510">
                  <c:v>0</c:v>
                </c:pt>
                <c:pt idx="15511">
                  <c:v>0</c:v>
                </c:pt>
                <c:pt idx="15512">
                  <c:v>0</c:v>
                </c:pt>
                <c:pt idx="15513">
                  <c:v>0</c:v>
                </c:pt>
                <c:pt idx="15514">
                  <c:v>0</c:v>
                </c:pt>
                <c:pt idx="15515">
                  <c:v>0</c:v>
                </c:pt>
                <c:pt idx="15516">
                  <c:v>0</c:v>
                </c:pt>
                <c:pt idx="15517">
                  <c:v>0</c:v>
                </c:pt>
                <c:pt idx="15518">
                  <c:v>0</c:v>
                </c:pt>
                <c:pt idx="15519">
                  <c:v>0</c:v>
                </c:pt>
                <c:pt idx="15520">
                  <c:v>0</c:v>
                </c:pt>
                <c:pt idx="15521">
                  <c:v>0</c:v>
                </c:pt>
                <c:pt idx="15522">
                  <c:v>0</c:v>
                </c:pt>
                <c:pt idx="15523">
                  <c:v>0</c:v>
                </c:pt>
                <c:pt idx="15524">
                  <c:v>0</c:v>
                </c:pt>
                <c:pt idx="15525">
                  <c:v>0</c:v>
                </c:pt>
                <c:pt idx="15526">
                  <c:v>0</c:v>
                </c:pt>
                <c:pt idx="15527">
                  <c:v>0</c:v>
                </c:pt>
                <c:pt idx="15528">
                  <c:v>0</c:v>
                </c:pt>
                <c:pt idx="15529">
                  <c:v>0</c:v>
                </c:pt>
                <c:pt idx="15530">
                  <c:v>0</c:v>
                </c:pt>
                <c:pt idx="15531">
                  <c:v>0</c:v>
                </c:pt>
                <c:pt idx="15532">
                  <c:v>0</c:v>
                </c:pt>
                <c:pt idx="15533">
                  <c:v>0</c:v>
                </c:pt>
                <c:pt idx="15534">
                  <c:v>0</c:v>
                </c:pt>
                <c:pt idx="15535">
                  <c:v>0</c:v>
                </c:pt>
                <c:pt idx="15536">
                  <c:v>0</c:v>
                </c:pt>
                <c:pt idx="15537">
                  <c:v>0</c:v>
                </c:pt>
                <c:pt idx="15538">
                  <c:v>0</c:v>
                </c:pt>
                <c:pt idx="15539">
                  <c:v>0</c:v>
                </c:pt>
                <c:pt idx="15540">
                  <c:v>0</c:v>
                </c:pt>
                <c:pt idx="15541">
                  <c:v>0</c:v>
                </c:pt>
                <c:pt idx="15542">
                  <c:v>0</c:v>
                </c:pt>
                <c:pt idx="15543">
                  <c:v>0</c:v>
                </c:pt>
                <c:pt idx="15544">
                  <c:v>0</c:v>
                </c:pt>
                <c:pt idx="15545">
                  <c:v>0</c:v>
                </c:pt>
                <c:pt idx="15546">
                  <c:v>0</c:v>
                </c:pt>
                <c:pt idx="15547">
                  <c:v>0</c:v>
                </c:pt>
                <c:pt idx="15548">
                  <c:v>0</c:v>
                </c:pt>
                <c:pt idx="15549">
                  <c:v>0</c:v>
                </c:pt>
                <c:pt idx="15550">
                  <c:v>0</c:v>
                </c:pt>
                <c:pt idx="15551">
                  <c:v>0</c:v>
                </c:pt>
                <c:pt idx="15552">
                  <c:v>0</c:v>
                </c:pt>
                <c:pt idx="15553">
                  <c:v>0</c:v>
                </c:pt>
                <c:pt idx="15554">
                  <c:v>0</c:v>
                </c:pt>
                <c:pt idx="15555">
                  <c:v>0</c:v>
                </c:pt>
                <c:pt idx="15556">
                  <c:v>0</c:v>
                </c:pt>
                <c:pt idx="15557">
                  <c:v>0</c:v>
                </c:pt>
                <c:pt idx="15558">
                  <c:v>0</c:v>
                </c:pt>
                <c:pt idx="15559">
                  <c:v>0</c:v>
                </c:pt>
                <c:pt idx="15560">
                  <c:v>0</c:v>
                </c:pt>
                <c:pt idx="15561">
                  <c:v>0</c:v>
                </c:pt>
                <c:pt idx="15562">
                  <c:v>0</c:v>
                </c:pt>
                <c:pt idx="15563">
                  <c:v>0</c:v>
                </c:pt>
                <c:pt idx="15564">
                  <c:v>0</c:v>
                </c:pt>
                <c:pt idx="15565">
                  <c:v>0</c:v>
                </c:pt>
                <c:pt idx="15566">
                  <c:v>0</c:v>
                </c:pt>
                <c:pt idx="15567">
                  <c:v>0</c:v>
                </c:pt>
                <c:pt idx="15568">
                  <c:v>0</c:v>
                </c:pt>
                <c:pt idx="15569">
                  <c:v>0</c:v>
                </c:pt>
                <c:pt idx="15570">
                  <c:v>0</c:v>
                </c:pt>
                <c:pt idx="15571">
                  <c:v>0</c:v>
                </c:pt>
                <c:pt idx="15572">
                  <c:v>0</c:v>
                </c:pt>
                <c:pt idx="15573">
                  <c:v>0</c:v>
                </c:pt>
                <c:pt idx="15574">
                  <c:v>0</c:v>
                </c:pt>
                <c:pt idx="15575">
                  <c:v>0</c:v>
                </c:pt>
                <c:pt idx="15576">
                  <c:v>0</c:v>
                </c:pt>
                <c:pt idx="15577">
                  <c:v>0</c:v>
                </c:pt>
                <c:pt idx="15578">
                  <c:v>0</c:v>
                </c:pt>
                <c:pt idx="15579">
                  <c:v>0</c:v>
                </c:pt>
                <c:pt idx="15580">
                  <c:v>0</c:v>
                </c:pt>
                <c:pt idx="15581">
                  <c:v>0</c:v>
                </c:pt>
                <c:pt idx="15582">
                  <c:v>0</c:v>
                </c:pt>
                <c:pt idx="15583">
                  <c:v>0</c:v>
                </c:pt>
                <c:pt idx="15584">
                  <c:v>0</c:v>
                </c:pt>
                <c:pt idx="15585">
                  <c:v>0</c:v>
                </c:pt>
                <c:pt idx="15586">
                  <c:v>0</c:v>
                </c:pt>
                <c:pt idx="15587">
                  <c:v>0</c:v>
                </c:pt>
                <c:pt idx="15588">
                  <c:v>0</c:v>
                </c:pt>
                <c:pt idx="15589">
                  <c:v>0</c:v>
                </c:pt>
                <c:pt idx="15590">
                  <c:v>0</c:v>
                </c:pt>
                <c:pt idx="15591">
                  <c:v>0</c:v>
                </c:pt>
                <c:pt idx="15592">
                  <c:v>0</c:v>
                </c:pt>
                <c:pt idx="15593">
                  <c:v>0</c:v>
                </c:pt>
                <c:pt idx="15594">
                  <c:v>0</c:v>
                </c:pt>
                <c:pt idx="15595">
                  <c:v>0</c:v>
                </c:pt>
                <c:pt idx="15596">
                  <c:v>0</c:v>
                </c:pt>
                <c:pt idx="15597">
                  <c:v>0</c:v>
                </c:pt>
                <c:pt idx="15598">
                  <c:v>0</c:v>
                </c:pt>
                <c:pt idx="15599">
                  <c:v>0</c:v>
                </c:pt>
                <c:pt idx="15600">
                  <c:v>0</c:v>
                </c:pt>
                <c:pt idx="15601">
                  <c:v>0</c:v>
                </c:pt>
                <c:pt idx="15602">
                  <c:v>0</c:v>
                </c:pt>
                <c:pt idx="15603">
                  <c:v>0</c:v>
                </c:pt>
                <c:pt idx="15604">
                  <c:v>0</c:v>
                </c:pt>
                <c:pt idx="15605">
                  <c:v>0</c:v>
                </c:pt>
                <c:pt idx="15606">
                  <c:v>0</c:v>
                </c:pt>
                <c:pt idx="15607">
                  <c:v>0</c:v>
                </c:pt>
                <c:pt idx="15608">
                  <c:v>0</c:v>
                </c:pt>
                <c:pt idx="15609">
                  <c:v>0</c:v>
                </c:pt>
                <c:pt idx="15610">
                  <c:v>0</c:v>
                </c:pt>
                <c:pt idx="15611">
                  <c:v>0</c:v>
                </c:pt>
                <c:pt idx="15612">
                  <c:v>0</c:v>
                </c:pt>
                <c:pt idx="15613">
                  <c:v>0</c:v>
                </c:pt>
                <c:pt idx="15614">
                  <c:v>0</c:v>
                </c:pt>
                <c:pt idx="15615">
                  <c:v>0</c:v>
                </c:pt>
                <c:pt idx="15616">
                  <c:v>0</c:v>
                </c:pt>
                <c:pt idx="15617">
                  <c:v>0</c:v>
                </c:pt>
                <c:pt idx="15618">
                  <c:v>0</c:v>
                </c:pt>
                <c:pt idx="15619">
                  <c:v>0</c:v>
                </c:pt>
                <c:pt idx="15620">
                  <c:v>0</c:v>
                </c:pt>
                <c:pt idx="15621">
                  <c:v>0</c:v>
                </c:pt>
                <c:pt idx="15622">
                  <c:v>0</c:v>
                </c:pt>
                <c:pt idx="15623">
                  <c:v>0</c:v>
                </c:pt>
                <c:pt idx="15624">
                  <c:v>0</c:v>
                </c:pt>
                <c:pt idx="15625">
                  <c:v>0</c:v>
                </c:pt>
                <c:pt idx="15626">
                  <c:v>0</c:v>
                </c:pt>
                <c:pt idx="15627">
                  <c:v>0</c:v>
                </c:pt>
                <c:pt idx="15628">
                  <c:v>0</c:v>
                </c:pt>
                <c:pt idx="15629">
                  <c:v>0</c:v>
                </c:pt>
                <c:pt idx="15630">
                  <c:v>0</c:v>
                </c:pt>
                <c:pt idx="15631">
                  <c:v>0</c:v>
                </c:pt>
                <c:pt idx="15632">
                  <c:v>0</c:v>
                </c:pt>
                <c:pt idx="15633">
                  <c:v>0</c:v>
                </c:pt>
                <c:pt idx="15634">
                  <c:v>0</c:v>
                </c:pt>
                <c:pt idx="15635">
                  <c:v>0</c:v>
                </c:pt>
                <c:pt idx="15636">
                  <c:v>0</c:v>
                </c:pt>
                <c:pt idx="15637">
                  <c:v>0</c:v>
                </c:pt>
                <c:pt idx="15638">
                  <c:v>0</c:v>
                </c:pt>
                <c:pt idx="15639">
                  <c:v>0</c:v>
                </c:pt>
                <c:pt idx="15640">
                  <c:v>0</c:v>
                </c:pt>
                <c:pt idx="15641">
                  <c:v>0</c:v>
                </c:pt>
                <c:pt idx="15642">
                  <c:v>0</c:v>
                </c:pt>
                <c:pt idx="15643">
                  <c:v>0</c:v>
                </c:pt>
                <c:pt idx="15644">
                  <c:v>0</c:v>
                </c:pt>
                <c:pt idx="15645">
                  <c:v>0</c:v>
                </c:pt>
                <c:pt idx="15646">
                  <c:v>0</c:v>
                </c:pt>
                <c:pt idx="15647">
                  <c:v>0</c:v>
                </c:pt>
                <c:pt idx="15648">
                  <c:v>0</c:v>
                </c:pt>
                <c:pt idx="15649">
                  <c:v>0</c:v>
                </c:pt>
                <c:pt idx="15650">
                  <c:v>0</c:v>
                </c:pt>
                <c:pt idx="15651">
                  <c:v>0</c:v>
                </c:pt>
                <c:pt idx="15652">
                  <c:v>0</c:v>
                </c:pt>
                <c:pt idx="15653">
                  <c:v>0</c:v>
                </c:pt>
                <c:pt idx="15654">
                  <c:v>0</c:v>
                </c:pt>
                <c:pt idx="15655">
                  <c:v>0</c:v>
                </c:pt>
                <c:pt idx="15656">
                  <c:v>0</c:v>
                </c:pt>
                <c:pt idx="15657">
                  <c:v>0</c:v>
                </c:pt>
                <c:pt idx="15658">
                  <c:v>0</c:v>
                </c:pt>
                <c:pt idx="15659">
                  <c:v>0</c:v>
                </c:pt>
                <c:pt idx="15660">
                  <c:v>0</c:v>
                </c:pt>
                <c:pt idx="15661">
                  <c:v>0</c:v>
                </c:pt>
                <c:pt idx="15662">
                  <c:v>0</c:v>
                </c:pt>
                <c:pt idx="15663">
                  <c:v>0</c:v>
                </c:pt>
                <c:pt idx="15664">
                  <c:v>0</c:v>
                </c:pt>
                <c:pt idx="15665">
                  <c:v>0</c:v>
                </c:pt>
                <c:pt idx="15666">
                  <c:v>0</c:v>
                </c:pt>
                <c:pt idx="15667">
                  <c:v>0</c:v>
                </c:pt>
                <c:pt idx="15668">
                  <c:v>0</c:v>
                </c:pt>
                <c:pt idx="15669">
                  <c:v>0</c:v>
                </c:pt>
                <c:pt idx="15670">
                  <c:v>0</c:v>
                </c:pt>
                <c:pt idx="15671">
                  <c:v>0</c:v>
                </c:pt>
                <c:pt idx="15672">
                  <c:v>0</c:v>
                </c:pt>
                <c:pt idx="15673">
                  <c:v>0</c:v>
                </c:pt>
                <c:pt idx="15674">
                  <c:v>0</c:v>
                </c:pt>
                <c:pt idx="15675">
                  <c:v>0</c:v>
                </c:pt>
                <c:pt idx="15676">
                  <c:v>0</c:v>
                </c:pt>
                <c:pt idx="15677">
                  <c:v>0</c:v>
                </c:pt>
                <c:pt idx="15678">
                  <c:v>0</c:v>
                </c:pt>
                <c:pt idx="15679">
                  <c:v>0</c:v>
                </c:pt>
                <c:pt idx="15680">
                  <c:v>0</c:v>
                </c:pt>
                <c:pt idx="15681">
                  <c:v>0</c:v>
                </c:pt>
                <c:pt idx="15682">
                  <c:v>0</c:v>
                </c:pt>
                <c:pt idx="15683">
                  <c:v>0</c:v>
                </c:pt>
                <c:pt idx="15684">
                  <c:v>0</c:v>
                </c:pt>
                <c:pt idx="15685">
                  <c:v>0</c:v>
                </c:pt>
                <c:pt idx="15686">
                  <c:v>0</c:v>
                </c:pt>
                <c:pt idx="15687">
                  <c:v>0</c:v>
                </c:pt>
                <c:pt idx="15688">
                  <c:v>0</c:v>
                </c:pt>
                <c:pt idx="15689">
                  <c:v>0</c:v>
                </c:pt>
                <c:pt idx="15690">
                  <c:v>0</c:v>
                </c:pt>
                <c:pt idx="15691">
                  <c:v>0</c:v>
                </c:pt>
                <c:pt idx="15692">
                  <c:v>0</c:v>
                </c:pt>
                <c:pt idx="15693">
                  <c:v>0</c:v>
                </c:pt>
                <c:pt idx="15694">
                  <c:v>0</c:v>
                </c:pt>
                <c:pt idx="15695">
                  <c:v>0</c:v>
                </c:pt>
                <c:pt idx="15696">
                  <c:v>0</c:v>
                </c:pt>
                <c:pt idx="15697">
                  <c:v>0</c:v>
                </c:pt>
                <c:pt idx="15698">
                  <c:v>0</c:v>
                </c:pt>
                <c:pt idx="15699">
                  <c:v>0</c:v>
                </c:pt>
                <c:pt idx="15700">
                  <c:v>0</c:v>
                </c:pt>
                <c:pt idx="15701">
                  <c:v>0</c:v>
                </c:pt>
                <c:pt idx="15702">
                  <c:v>0</c:v>
                </c:pt>
                <c:pt idx="15703">
                  <c:v>0</c:v>
                </c:pt>
                <c:pt idx="15704">
                  <c:v>0</c:v>
                </c:pt>
                <c:pt idx="15705">
                  <c:v>0</c:v>
                </c:pt>
                <c:pt idx="15706">
                  <c:v>0</c:v>
                </c:pt>
                <c:pt idx="15707">
                  <c:v>0</c:v>
                </c:pt>
                <c:pt idx="15708">
                  <c:v>0</c:v>
                </c:pt>
                <c:pt idx="15709">
                  <c:v>0</c:v>
                </c:pt>
                <c:pt idx="15710">
                  <c:v>0</c:v>
                </c:pt>
                <c:pt idx="15711">
                  <c:v>0</c:v>
                </c:pt>
                <c:pt idx="15712">
                  <c:v>0</c:v>
                </c:pt>
                <c:pt idx="15713">
                  <c:v>0</c:v>
                </c:pt>
                <c:pt idx="15714">
                  <c:v>0</c:v>
                </c:pt>
                <c:pt idx="15715">
                  <c:v>0</c:v>
                </c:pt>
                <c:pt idx="15716">
                  <c:v>0</c:v>
                </c:pt>
                <c:pt idx="15717">
                  <c:v>0</c:v>
                </c:pt>
                <c:pt idx="15718">
                  <c:v>0</c:v>
                </c:pt>
                <c:pt idx="15719">
                  <c:v>0</c:v>
                </c:pt>
                <c:pt idx="15720">
                  <c:v>0</c:v>
                </c:pt>
                <c:pt idx="15721">
                  <c:v>0</c:v>
                </c:pt>
                <c:pt idx="15722">
                  <c:v>0</c:v>
                </c:pt>
                <c:pt idx="15723">
                  <c:v>0</c:v>
                </c:pt>
                <c:pt idx="15724">
                  <c:v>0</c:v>
                </c:pt>
                <c:pt idx="15725">
                  <c:v>0</c:v>
                </c:pt>
                <c:pt idx="15726">
                  <c:v>0</c:v>
                </c:pt>
                <c:pt idx="15727">
                  <c:v>0</c:v>
                </c:pt>
                <c:pt idx="15728">
                  <c:v>0</c:v>
                </c:pt>
                <c:pt idx="15729">
                  <c:v>0</c:v>
                </c:pt>
                <c:pt idx="15730">
                  <c:v>0</c:v>
                </c:pt>
                <c:pt idx="15731">
                  <c:v>0</c:v>
                </c:pt>
                <c:pt idx="15732">
                  <c:v>0</c:v>
                </c:pt>
                <c:pt idx="15733">
                  <c:v>0</c:v>
                </c:pt>
                <c:pt idx="15734">
                  <c:v>0</c:v>
                </c:pt>
                <c:pt idx="15735">
                  <c:v>0</c:v>
                </c:pt>
                <c:pt idx="15736">
                  <c:v>0</c:v>
                </c:pt>
                <c:pt idx="15737">
                  <c:v>0</c:v>
                </c:pt>
                <c:pt idx="15738">
                  <c:v>0</c:v>
                </c:pt>
                <c:pt idx="15739">
                  <c:v>0</c:v>
                </c:pt>
                <c:pt idx="15740">
                  <c:v>0</c:v>
                </c:pt>
                <c:pt idx="15741">
                  <c:v>0</c:v>
                </c:pt>
                <c:pt idx="15742">
                  <c:v>0</c:v>
                </c:pt>
                <c:pt idx="15743">
                  <c:v>0</c:v>
                </c:pt>
                <c:pt idx="15744">
                  <c:v>0</c:v>
                </c:pt>
                <c:pt idx="15745">
                  <c:v>0</c:v>
                </c:pt>
                <c:pt idx="15746">
                  <c:v>0</c:v>
                </c:pt>
                <c:pt idx="15747">
                  <c:v>0</c:v>
                </c:pt>
                <c:pt idx="15748">
                  <c:v>0</c:v>
                </c:pt>
                <c:pt idx="15749">
                  <c:v>0</c:v>
                </c:pt>
                <c:pt idx="15750">
                  <c:v>0</c:v>
                </c:pt>
                <c:pt idx="15751">
                  <c:v>0</c:v>
                </c:pt>
                <c:pt idx="15752">
                  <c:v>0</c:v>
                </c:pt>
                <c:pt idx="15753">
                  <c:v>0</c:v>
                </c:pt>
                <c:pt idx="15754">
                  <c:v>0</c:v>
                </c:pt>
                <c:pt idx="15755">
                  <c:v>0</c:v>
                </c:pt>
                <c:pt idx="15756">
                  <c:v>0</c:v>
                </c:pt>
                <c:pt idx="15757">
                  <c:v>0</c:v>
                </c:pt>
                <c:pt idx="15758">
                  <c:v>0</c:v>
                </c:pt>
                <c:pt idx="15759">
                  <c:v>0</c:v>
                </c:pt>
                <c:pt idx="15760">
                  <c:v>0</c:v>
                </c:pt>
                <c:pt idx="15761">
                  <c:v>0</c:v>
                </c:pt>
                <c:pt idx="15762">
                  <c:v>0</c:v>
                </c:pt>
                <c:pt idx="15763">
                  <c:v>0</c:v>
                </c:pt>
                <c:pt idx="15764">
                  <c:v>0</c:v>
                </c:pt>
                <c:pt idx="15765">
                  <c:v>0</c:v>
                </c:pt>
                <c:pt idx="15766">
                  <c:v>0</c:v>
                </c:pt>
                <c:pt idx="15767">
                  <c:v>0</c:v>
                </c:pt>
                <c:pt idx="15768">
                  <c:v>0</c:v>
                </c:pt>
                <c:pt idx="15769">
                  <c:v>0</c:v>
                </c:pt>
                <c:pt idx="15770">
                  <c:v>0</c:v>
                </c:pt>
                <c:pt idx="15771">
                  <c:v>0</c:v>
                </c:pt>
                <c:pt idx="15772">
                  <c:v>0</c:v>
                </c:pt>
                <c:pt idx="15773">
                  <c:v>0</c:v>
                </c:pt>
                <c:pt idx="15774">
                  <c:v>0</c:v>
                </c:pt>
                <c:pt idx="15775">
                  <c:v>0</c:v>
                </c:pt>
                <c:pt idx="15776">
                  <c:v>0</c:v>
                </c:pt>
                <c:pt idx="15777">
                  <c:v>0</c:v>
                </c:pt>
                <c:pt idx="15778">
                  <c:v>0</c:v>
                </c:pt>
                <c:pt idx="15779">
                  <c:v>0</c:v>
                </c:pt>
                <c:pt idx="15780">
                  <c:v>0</c:v>
                </c:pt>
                <c:pt idx="15781">
                  <c:v>0</c:v>
                </c:pt>
                <c:pt idx="15782">
                  <c:v>0</c:v>
                </c:pt>
                <c:pt idx="15783">
                  <c:v>0</c:v>
                </c:pt>
                <c:pt idx="15784">
                  <c:v>0</c:v>
                </c:pt>
                <c:pt idx="15785">
                  <c:v>0</c:v>
                </c:pt>
                <c:pt idx="15786">
                  <c:v>0</c:v>
                </c:pt>
                <c:pt idx="15787">
                  <c:v>0</c:v>
                </c:pt>
                <c:pt idx="15788">
                  <c:v>0</c:v>
                </c:pt>
                <c:pt idx="15789">
                  <c:v>0</c:v>
                </c:pt>
                <c:pt idx="15790">
                  <c:v>0</c:v>
                </c:pt>
                <c:pt idx="15791">
                  <c:v>0</c:v>
                </c:pt>
                <c:pt idx="15792">
                  <c:v>0</c:v>
                </c:pt>
                <c:pt idx="15793">
                  <c:v>0</c:v>
                </c:pt>
                <c:pt idx="15794">
                  <c:v>0</c:v>
                </c:pt>
                <c:pt idx="15795">
                  <c:v>0</c:v>
                </c:pt>
                <c:pt idx="15796">
                  <c:v>0</c:v>
                </c:pt>
                <c:pt idx="15797">
                  <c:v>0</c:v>
                </c:pt>
                <c:pt idx="15798">
                  <c:v>0</c:v>
                </c:pt>
                <c:pt idx="15799">
                  <c:v>0</c:v>
                </c:pt>
                <c:pt idx="15800">
                  <c:v>0</c:v>
                </c:pt>
                <c:pt idx="15801">
                  <c:v>0</c:v>
                </c:pt>
                <c:pt idx="15802">
                  <c:v>0</c:v>
                </c:pt>
                <c:pt idx="15803">
                  <c:v>0</c:v>
                </c:pt>
                <c:pt idx="15804">
                  <c:v>0</c:v>
                </c:pt>
                <c:pt idx="15805">
                  <c:v>0</c:v>
                </c:pt>
                <c:pt idx="15806">
                  <c:v>0</c:v>
                </c:pt>
                <c:pt idx="15807">
                  <c:v>0</c:v>
                </c:pt>
                <c:pt idx="15808">
                  <c:v>0</c:v>
                </c:pt>
                <c:pt idx="15809">
                  <c:v>0</c:v>
                </c:pt>
                <c:pt idx="15810">
                  <c:v>0</c:v>
                </c:pt>
                <c:pt idx="15811">
                  <c:v>0</c:v>
                </c:pt>
                <c:pt idx="15812">
                  <c:v>0</c:v>
                </c:pt>
                <c:pt idx="15813">
                  <c:v>0</c:v>
                </c:pt>
                <c:pt idx="15814">
                  <c:v>0</c:v>
                </c:pt>
                <c:pt idx="15815">
                  <c:v>0</c:v>
                </c:pt>
                <c:pt idx="15816">
                  <c:v>0</c:v>
                </c:pt>
                <c:pt idx="15817">
                  <c:v>0</c:v>
                </c:pt>
                <c:pt idx="15818">
                  <c:v>0</c:v>
                </c:pt>
                <c:pt idx="15819">
                  <c:v>0</c:v>
                </c:pt>
                <c:pt idx="15820">
                  <c:v>0</c:v>
                </c:pt>
                <c:pt idx="15821">
                  <c:v>0</c:v>
                </c:pt>
                <c:pt idx="15822">
                  <c:v>0</c:v>
                </c:pt>
                <c:pt idx="15823">
                  <c:v>0</c:v>
                </c:pt>
                <c:pt idx="15824">
                  <c:v>0</c:v>
                </c:pt>
                <c:pt idx="15825">
                  <c:v>0</c:v>
                </c:pt>
                <c:pt idx="15826">
                  <c:v>0</c:v>
                </c:pt>
                <c:pt idx="15827">
                  <c:v>0</c:v>
                </c:pt>
                <c:pt idx="15828">
                  <c:v>0</c:v>
                </c:pt>
                <c:pt idx="15829">
                  <c:v>0</c:v>
                </c:pt>
                <c:pt idx="15830">
                  <c:v>0</c:v>
                </c:pt>
                <c:pt idx="15831">
                  <c:v>0</c:v>
                </c:pt>
                <c:pt idx="15832">
                  <c:v>0</c:v>
                </c:pt>
                <c:pt idx="15833">
                  <c:v>0</c:v>
                </c:pt>
                <c:pt idx="15834">
                  <c:v>0</c:v>
                </c:pt>
                <c:pt idx="15835">
                  <c:v>0</c:v>
                </c:pt>
                <c:pt idx="15836">
                  <c:v>0</c:v>
                </c:pt>
                <c:pt idx="15837">
                  <c:v>0</c:v>
                </c:pt>
                <c:pt idx="15838">
                  <c:v>0</c:v>
                </c:pt>
                <c:pt idx="15839">
                  <c:v>0</c:v>
                </c:pt>
                <c:pt idx="15840">
                  <c:v>0</c:v>
                </c:pt>
                <c:pt idx="15841">
                  <c:v>0</c:v>
                </c:pt>
                <c:pt idx="15842">
                  <c:v>0</c:v>
                </c:pt>
                <c:pt idx="15843">
                  <c:v>0</c:v>
                </c:pt>
                <c:pt idx="15844">
                  <c:v>0</c:v>
                </c:pt>
                <c:pt idx="15845">
                  <c:v>0</c:v>
                </c:pt>
                <c:pt idx="15846">
                  <c:v>0</c:v>
                </c:pt>
                <c:pt idx="15847">
                  <c:v>0</c:v>
                </c:pt>
                <c:pt idx="15848">
                  <c:v>0</c:v>
                </c:pt>
                <c:pt idx="15849">
                  <c:v>0</c:v>
                </c:pt>
                <c:pt idx="15850">
                  <c:v>0</c:v>
                </c:pt>
                <c:pt idx="15851">
                  <c:v>0</c:v>
                </c:pt>
                <c:pt idx="15852">
                  <c:v>0</c:v>
                </c:pt>
                <c:pt idx="15853">
                  <c:v>0</c:v>
                </c:pt>
                <c:pt idx="15854">
                  <c:v>0</c:v>
                </c:pt>
                <c:pt idx="15855">
                  <c:v>0</c:v>
                </c:pt>
                <c:pt idx="15856">
                  <c:v>0</c:v>
                </c:pt>
                <c:pt idx="15857">
                  <c:v>0</c:v>
                </c:pt>
                <c:pt idx="15858">
                  <c:v>0</c:v>
                </c:pt>
                <c:pt idx="15859">
                  <c:v>0</c:v>
                </c:pt>
                <c:pt idx="15860">
                  <c:v>0</c:v>
                </c:pt>
                <c:pt idx="15861">
                  <c:v>0</c:v>
                </c:pt>
                <c:pt idx="15862">
                  <c:v>0</c:v>
                </c:pt>
                <c:pt idx="15863">
                  <c:v>0</c:v>
                </c:pt>
                <c:pt idx="15864">
                  <c:v>0</c:v>
                </c:pt>
                <c:pt idx="15865">
                  <c:v>0</c:v>
                </c:pt>
                <c:pt idx="15866">
                  <c:v>0</c:v>
                </c:pt>
                <c:pt idx="15867">
                  <c:v>0</c:v>
                </c:pt>
                <c:pt idx="15868">
                  <c:v>0</c:v>
                </c:pt>
                <c:pt idx="15869">
                  <c:v>0</c:v>
                </c:pt>
                <c:pt idx="15870">
                  <c:v>0</c:v>
                </c:pt>
                <c:pt idx="15871">
                  <c:v>0</c:v>
                </c:pt>
                <c:pt idx="15872">
                  <c:v>0</c:v>
                </c:pt>
                <c:pt idx="15873">
                  <c:v>0</c:v>
                </c:pt>
                <c:pt idx="15874">
                  <c:v>0</c:v>
                </c:pt>
                <c:pt idx="15875">
                  <c:v>0</c:v>
                </c:pt>
                <c:pt idx="15876">
                  <c:v>0</c:v>
                </c:pt>
                <c:pt idx="15877">
                  <c:v>0</c:v>
                </c:pt>
                <c:pt idx="15878">
                  <c:v>0</c:v>
                </c:pt>
                <c:pt idx="15879">
                  <c:v>0</c:v>
                </c:pt>
                <c:pt idx="15880">
                  <c:v>0</c:v>
                </c:pt>
                <c:pt idx="15881">
                  <c:v>0</c:v>
                </c:pt>
                <c:pt idx="15882">
                  <c:v>0</c:v>
                </c:pt>
                <c:pt idx="15883">
                  <c:v>0</c:v>
                </c:pt>
                <c:pt idx="15884">
                  <c:v>0</c:v>
                </c:pt>
                <c:pt idx="15885">
                  <c:v>0</c:v>
                </c:pt>
                <c:pt idx="15886">
                  <c:v>0</c:v>
                </c:pt>
                <c:pt idx="15887">
                  <c:v>0</c:v>
                </c:pt>
                <c:pt idx="15888">
                  <c:v>0</c:v>
                </c:pt>
                <c:pt idx="15889">
                  <c:v>0</c:v>
                </c:pt>
                <c:pt idx="15890">
                  <c:v>0</c:v>
                </c:pt>
                <c:pt idx="15891">
                  <c:v>0</c:v>
                </c:pt>
                <c:pt idx="15892">
                  <c:v>0</c:v>
                </c:pt>
                <c:pt idx="15893">
                  <c:v>0</c:v>
                </c:pt>
                <c:pt idx="15894">
                  <c:v>0</c:v>
                </c:pt>
                <c:pt idx="15895">
                  <c:v>0</c:v>
                </c:pt>
                <c:pt idx="15896">
                  <c:v>0</c:v>
                </c:pt>
                <c:pt idx="15897">
                  <c:v>0</c:v>
                </c:pt>
                <c:pt idx="15898">
                  <c:v>0</c:v>
                </c:pt>
                <c:pt idx="15899">
                  <c:v>0</c:v>
                </c:pt>
                <c:pt idx="15900">
                  <c:v>0</c:v>
                </c:pt>
                <c:pt idx="15901">
                  <c:v>0</c:v>
                </c:pt>
                <c:pt idx="15902">
                  <c:v>0</c:v>
                </c:pt>
                <c:pt idx="15903">
                  <c:v>0</c:v>
                </c:pt>
                <c:pt idx="15904">
                  <c:v>0</c:v>
                </c:pt>
                <c:pt idx="15905">
                  <c:v>0</c:v>
                </c:pt>
                <c:pt idx="15906">
                  <c:v>0</c:v>
                </c:pt>
                <c:pt idx="15907">
                  <c:v>0</c:v>
                </c:pt>
                <c:pt idx="15908">
                  <c:v>0</c:v>
                </c:pt>
                <c:pt idx="15909">
                  <c:v>0</c:v>
                </c:pt>
                <c:pt idx="15910">
                  <c:v>0</c:v>
                </c:pt>
                <c:pt idx="15911">
                  <c:v>0</c:v>
                </c:pt>
                <c:pt idx="15912">
                  <c:v>0</c:v>
                </c:pt>
                <c:pt idx="15913">
                  <c:v>0</c:v>
                </c:pt>
                <c:pt idx="15914">
                  <c:v>0</c:v>
                </c:pt>
                <c:pt idx="15915">
                  <c:v>0</c:v>
                </c:pt>
                <c:pt idx="15916">
                  <c:v>0</c:v>
                </c:pt>
                <c:pt idx="15917">
                  <c:v>0</c:v>
                </c:pt>
                <c:pt idx="15918">
                  <c:v>0</c:v>
                </c:pt>
                <c:pt idx="15919">
                  <c:v>0</c:v>
                </c:pt>
                <c:pt idx="15920">
                  <c:v>0</c:v>
                </c:pt>
                <c:pt idx="15921">
                  <c:v>0</c:v>
                </c:pt>
                <c:pt idx="15922">
                  <c:v>0</c:v>
                </c:pt>
                <c:pt idx="15923">
                  <c:v>0</c:v>
                </c:pt>
                <c:pt idx="15924">
                  <c:v>0</c:v>
                </c:pt>
                <c:pt idx="15925">
                  <c:v>0</c:v>
                </c:pt>
                <c:pt idx="15926">
                  <c:v>0</c:v>
                </c:pt>
                <c:pt idx="15927">
                  <c:v>0</c:v>
                </c:pt>
                <c:pt idx="15928">
                  <c:v>0</c:v>
                </c:pt>
                <c:pt idx="15929">
                  <c:v>0</c:v>
                </c:pt>
                <c:pt idx="15930">
                  <c:v>0</c:v>
                </c:pt>
                <c:pt idx="15931">
                  <c:v>0</c:v>
                </c:pt>
                <c:pt idx="15932">
                  <c:v>0</c:v>
                </c:pt>
                <c:pt idx="15933">
                  <c:v>0</c:v>
                </c:pt>
                <c:pt idx="15934">
                  <c:v>0</c:v>
                </c:pt>
                <c:pt idx="15935">
                  <c:v>0</c:v>
                </c:pt>
                <c:pt idx="15936">
                  <c:v>0</c:v>
                </c:pt>
                <c:pt idx="15937">
                  <c:v>0</c:v>
                </c:pt>
                <c:pt idx="15938">
                  <c:v>0</c:v>
                </c:pt>
                <c:pt idx="15939">
                  <c:v>0</c:v>
                </c:pt>
                <c:pt idx="15940">
                  <c:v>0</c:v>
                </c:pt>
                <c:pt idx="15941">
                  <c:v>0</c:v>
                </c:pt>
                <c:pt idx="15942">
                  <c:v>0</c:v>
                </c:pt>
                <c:pt idx="15943">
                  <c:v>0</c:v>
                </c:pt>
                <c:pt idx="15944">
                  <c:v>0</c:v>
                </c:pt>
                <c:pt idx="15945">
                  <c:v>0</c:v>
                </c:pt>
                <c:pt idx="15946">
                  <c:v>0</c:v>
                </c:pt>
                <c:pt idx="15947">
                  <c:v>0</c:v>
                </c:pt>
                <c:pt idx="15948">
                  <c:v>0</c:v>
                </c:pt>
                <c:pt idx="15949">
                  <c:v>0</c:v>
                </c:pt>
                <c:pt idx="15950">
                  <c:v>0</c:v>
                </c:pt>
                <c:pt idx="15951">
                  <c:v>0</c:v>
                </c:pt>
                <c:pt idx="15952">
                  <c:v>0</c:v>
                </c:pt>
                <c:pt idx="15953">
                  <c:v>0</c:v>
                </c:pt>
                <c:pt idx="15954">
                  <c:v>0</c:v>
                </c:pt>
                <c:pt idx="15955">
                  <c:v>0</c:v>
                </c:pt>
                <c:pt idx="15956">
                  <c:v>0</c:v>
                </c:pt>
                <c:pt idx="15957">
                  <c:v>0</c:v>
                </c:pt>
                <c:pt idx="15958">
                  <c:v>0</c:v>
                </c:pt>
                <c:pt idx="15959">
                  <c:v>0</c:v>
                </c:pt>
                <c:pt idx="15960">
                  <c:v>0</c:v>
                </c:pt>
                <c:pt idx="15961">
                  <c:v>0</c:v>
                </c:pt>
                <c:pt idx="15962">
                  <c:v>0</c:v>
                </c:pt>
                <c:pt idx="15963">
                  <c:v>0</c:v>
                </c:pt>
                <c:pt idx="15964">
                  <c:v>0</c:v>
                </c:pt>
                <c:pt idx="15965">
                  <c:v>0</c:v>
                </c:pt>
                <c:pt idx="15966">
                  <c:v>0</c:v>
                </c:pt>
                <c:pt idx="15967">
                  <c:v>0</c:v>
                </c:pt>
                <c:pt idx="15968">
                  <c:v>0</c:v>
                </c:pt>
                <c:pt idx="15969">
                  <c:v>0</c:v>
                </c:pt>
                <c:pt idx="15970">
                  <c:v>0</c:v>
                </c:pt>
                <c:pt idx="15971">
                  <c:v>0</c:v>
                </c:pt>
                <c:pt idx="15972">
                  <c:v>0</c:v>
                </c:pt>
                <c:pt idx="15973">
                  <c:v>0</c:v>
                </c:pt>
                <c:pt idx="15974">
                  <c:v>0</c:v>
                </c:pt>
                <c:pt idx="15975">
                  <c:v>0</c:v>
                </c:pt>
                <c:pt idx="15976">
                  <c:v>0</c:v>
                </c:pt>
                <c:pt idx="15977">
                  <c:v>0</c:v>
                </c:pt>
                <c:pt idx="15978">
                  <c:v>0</c:v>
                </c:pt>
                <c:pt idx="15979">
                  <c:v>0</c:v>
                </c:pt>
                <c:pt idx="15980">
                  <c:v>0</c:v>
                </c:pt>
                <c:pt idx="15981">
                  <c:v>0</c:v>
                </c:pt>
                <c:pt idx="15982">
                  <c:v>0</c:v>
                </c:pt>
                <c:pt idx="15983">
                  <c:v>0</c:v>
                </c:pt>
                <c:pt idx="15984">
                  <c:v>0</c:v>
                </c:pt>
                <c:pt idx="15985">
                  <c:v>0</c:v>
                </c:pt>
                <c:pt idx="15986">
                  <c:v>0</c:v>
                </c:pt>
                <c:pt idx="15987">
                  <c:v>0</c:v>
                </c:pt>
                <c:pt idx="15988">
                  <c:v>0</c:v>
                </c:pt>
                <c:pt idx="15989">
                  <c:v>0</c:v>
                </c:pt>
                <c:pt idx="15990">
                  <c:v>0</c:v>
                </c:pt>
                <c:pt idx="15991">
                  <c:v>0</c:v>
                </c:pt>
                <c:pt idx="15992">
                  <c:v>0</c:v>
                </c:pt>
                <c:pt idx="15993">
                  <c:v>0</c:v>
                </c:pt>
                <c:pt idx="15994">
                  <c:v>0</c:v>
                </c:pt>
                <c:pt idx="15995">
                  <c:v>0</c:v>
                </c:pt>
                <c:pt idx="15996">
                  <c:v>0</c:v>
                </c:pt>
                <c:pt idx="15997">
                  <c:v>0</c:v>
                </c:pt>
                <c:pt idx="15998">
                  <c:v>0</c:v>
                </c:pt>
                <c:pt idx="15999">
                  <c:v>0</c:v>
                </c:pt>
                <c:pt idx="16000">
                  <c:v>0</c:v>
                </c:pt>
                <c:pt idx="16001">
                  <c:v>0</c:v>
                </c:pt>
                <c:pt idx="16002">
                  <c:v>0</c:v>
                </c:pt>
                <c:pt idx="16003">
                  <c:v>0</c:v>
                </c:pt>
                <c:pt idx="16004">
                  <c:v>0</c:v>
                </c:pt>
                <c:pt idx="16005">
                  <c:v>0</c:v>
                </c:pt>
                <c:pt idx="16006">
                  <c:v>0</c:v>
                </c:pt>
                <c:pt idx="16007">
                  <c:v>0</c:v>
                </c:pt>
                <c:pt idx="16008">
                  <c:v>0</c:v>
                </c:pt>
                <c:pt idx="16009">
                  <c:v>0</c:v>
                </c:pt>
                <c:pt idx="16010">
                  <c:v>0</c:v>
                </c:pt>
                <c:pt idx="16011">
                  <c:v>0</c:v>
                </c:pt>
                <c:pt idx="16012">
                  <c:v>0</c:v>
                </c:pt>
                <c:pt idx="16013">
                  <c:v>0</c:v>
                </c:pt>
                <c:pt idx="16014">
                  <c:v>0</c:v>
                </c:pt>
                <c:pt idx="16015">
                  <c:v>0</c:v>
                </c:pt>
                <c:pt idx="16016">
                  <c:v>0</c:v>
                </c:pt>
                <c:pt idx="16017">
                  <c:v>0</c:v>
                </c:pt>
                <c:pt idx="16018">
                  <c:v>0</c:v>
                </c:pt>
                <c:pt idx="16019">
                  <c:v>0</c:v>
                </c:pt>
                <c:pt idx="16020">
                  <c:v>0</c:v>
                </c:pt>
                <c:pt idx="16021">
                  <c:v>0</c:v>
                </c:pt>
                <c:pt idx="16022">
                  <c:v>0</c:v>
                </c:pt>
                <c:pt idx="16023">
                  <c:v>0</c:v>
                </c:pt>
                <c:pt idx="16024">
                  <c:v>0</c:v>
                </c:pt>
                <c:pt idx="16025">
                  <c:v>0</c:v>
                </c:pt>
                <c:pt idx="16026">
                  <c:v>0</c:v>
                </c:pt>
                <c:pt idx="16027">
                  <c:v>0</c:v>
                </c:pt>
                <c:pt idx="16028">
                  <c:v>0</c:v>
                </c:pt>
                <c:pt idx="16029">
                  <c:v>0</c:v>
                </c:pt>
                <c:pt idx="16030">
                  <c:v>0</c:v>
                </c:pt>
                <c:pt idx="16031">
                  <c:v>0</c:v>
                </c:pt>
                <c:pt idx="16032">
                  <c:v>0</c:v>
                </c:pt>
                <c:pt idx="16033">
                  <c:v>0</c:v>
                </c:pt>
                <c:pt idx="16034">
                  <c:v>0</c:v>
                </c:pt>
                <c:pt idx="16035">
                  <c:v>0</c:v>
                </c:pt>
                <c:pt idx="16036">
                  <c:v>0</c:v>
                </c:pt>
                <c:pt idx="16037">
                  <c:v>0</c:v>
                </c:pt>
                <c:pt idx="16038">
                  <c:v>0</c:v>
                </c:pt>
                <c:pt idx="16039">
                  <c:v>0</c:v>
                </c:pt>
                <c:pt idx="16040">
                  <c:v>0</c:v>
                </c:pt>
                <c:pt idx="16041">
                  <c:v>0</c:v>
                </c:pt>
                <c:pt idx="16042">
                  <c:v>0</c:v>
                </c:pt>
                <c:pt idx="16043">
                  <c:v>0</c:v>
                </c:pt>
                <c:pt idx="16044">
                  <c:v>0</c:v>
                </c:pt>
                <c:pt idx="16045">
                  <c:v>0</c:v>
                </c:pt>
                <c:pt idx="16046">
                  <c:v>0</c:v>
                </c:pt>
                <c:pt idx="16047">
                  <c:v>0</c:v>
                </c:pt>
                <c:pt idx="16048">
                  <c:v>0</c:v>
                </c:pt>
                <c:pt idx="16049">
                  <c:v>0</c:v>
                </c:pt>
                <c:pt idx="16050">
                  <c:v>0</c:v>
                </c:pt>
                <c:pt idx="16051">
                  <c:v>0</c:v>
                </c:pt>
                <c:pt idx="16052">
                  <c:v>0</c:v>
                </c:pt>
                <c:pt idx="16053">
                  <c:v>0</c:v>
                </c:pt>
                <c:pt idx="16054">
                  <c:v>0</c:v>
                </c:pt>
                <c:pt idx="16055">
                  <c:v>0</c:v>
                </c:pt>
                <c:pt idx="16056">
                  <c:v>0</c:v>
                </c:pt>
                <c:pt idx="16057">
                  <c:v>0</c:v>
                </c:pt>
                <c:pt idx="16058">
                  <c:v>0</c:v>
                </c:pt>
                <c:pt idx="16059">
                  <c:v>0</c:v>
                </c:pt>
                <c:pt idx="16060">
                  <c:v>0</c:v>
                </c:pt>
                <c:pt idx="16061">
                  <c:v>0</c:v>
                </c:pt>
                <c:pt idx="16062">
                  <c:v>0</c:v>
                </c:pt>
                <c:pt idx="16063">
                  <c:v>0</c:v>
                </c:pt>
                <c:pt idx="16064">
                  <c:v>0</c:v>
                </c:pt>
                <c:pt idx="16065">
                  <c:v>0</c:v>
                </c:pt>
                <c:pt idx="16066">
                  <c:v>0</c:v>
                </c:pt>
                <c:pt idx="16067">
                  <c:v>0</c:v>
                </c:pt>
                <c:pt idx="16068">
                  <c:v>0</c:v>
                </c:pt>
                <c:pt idx="16069">
                  <c:v>0</c:v>
                </c:pt>
                <c:pt idx="16070">
                  <c:v>0</c:v>
                </c:pt>
                <c:pt idx="16071">
                  <c:v>0</c:v>
                </c:pt>
                <c:pt idx="16072">
                  <c:v>0</c:v>
                </c:pt>
                <c:pt idx="16073">
                  <c:v>0</c:v>
                </c:pt>
                <c:pt idx="16074">
                  <c:v>0</c:v>
                </c:pt>
                <c:pt idx="16075">
                  <c:v>0</c:v>
                </c:pt>
                <c:pt idx="16076">
                  <c:v>0</c:v>
                </c:pt>
                <c:pt idx="16077">
                  <c:v>0</c:v>
                </c:pt>
                <c:pt idx="16078">
                  <c:v>0</c:v>
                </c:pt>
                <c:pt idx="16079">
                  <c:v>0</c:v>
                </c:pt>
                <c:pt idx="16080">
                  <c:v>0</c:v>
                </c:pt>
                <c:pt idx="16081">
                  <c:v>0</c:v>
                </c:pt>
                <c:pt idx="16082">
                  <c:v>0</c:v>
                </c:pt>
                <c:pt idx="16083">
                  <c:v>0</c:v>
                </c:pt>
                <c:pt idx="16084">
                  <c:v>0</c:v>
                </c:pt>
                <c:pt idx="16085">
                  <c:v>0</c:v>
                </c:pt>
                <c:pt idx="16086">
                  <c:v>0</c:v>
                </c:pt>
                <c:pt idx="16087">
                  <c:v>0</c:v>
                </c:pt>
                <c:pt idx="16088">
                  <c:v>0</c:v>
                </c:pt>
                <c:pt idx="16089">
                  <c:v>0</c:v>
                </c:pt>
                <c:pt idx="16090">
                  <c:v>0</c:v>
                </c:pt>
                <c:pt idx="16091">
                  <c:v>0</c:v>
                </c:pt>
                <c:pt idx="16092">
                  <c:v>0</c:v>
                </c:pt>
                <c:pt idx="16093">
                  <c:v>0</c:v>
                </c:pt>
                <c:pt idx="16094">
                  <c:v>0</c:v>
                </c:pt>
                <c:pt idx="16095">
                  <c:v>0</c:v>
                </c:pt>
                <c:pt idx="16096">
                  <c:v>0</c:v>
                </c:pt>
                <c:pt idx="16097">
                  <c:v>0</c:v>
                </c:pt>
                <c:pt idx="16098">
                  <c:v>0</c:v>
                </c:pt>
                <c:pt idx="16099">
                  <c:v>0</c:v>
                </c:pt>
                <c:pt idx="16100">
                  <c:v>0</c:v>
                </c:pt>
                <c:pt idx="16101">
                  <c:v>0</c:v>
                </c:pt>
                <c:pt idx="16102">
                  <c:v>0</c:v>
                </c:pt>
                <c:pt idx="16103">
                  <c:v>0</c:v>
                </c:pt>
                <c:pt idx="16104">
                  <c:v>0</c:v>
                </c:pt>
                <c:pt idx="16105">
                  <c:v>0</c:v>
                </c:pt>
                <c:pt idx="16106">
                  <c:v>0</c:v>
                </c:pt>
                <c:pt idx="16107">
                  <c:v>0</c:v>
                </c:pt>
                <c:pt idx="16108">
                  <c:v>0</c:v>
                </c:pt>
                <c:pt idx="16109">
                  <c:v>0</c:v>
                </c:pt>
                <c:pt idx="16110">
                  <c:v>0</c:v>
                </c:pt>
                <c:pt idx="16111">
                  <c:v>0</c:v>
                </c:pt>
                <c:pt idx="16112">
                  <c:v>0</c:v>
                </c:pt>
                <c:pt idx="16113">
                  <c:v>0</c:v>
                </c:pt>
                <c:pt idx="16114">
                  <c:v>0</c:v>
                </c:pt>
                <c:pt idx="16115">
                  <c:v>0</c:v>
                </c:pt>
                <c:pt idx="16116">
                  <c:v>0</c:v>
                </c:pt>
                <c:pt idx="16117">
                  <c:v>0</c:v>
                </c:pt>
                <c:pt idx="16118">
                  <c:v>0</c:v>
                </c:pt>
                <c:pt idx="16119">
                  <c:v>0</c:v>
                </c:pt>
                <c:pt idx="16120">
                  <c:v>0</c:v>
                </c:pt>
                <c:pt idx="16121">
                  <c:v>0</c:v>
                </c:pt>
                <c:pt idx="16122">
                  <c:v>0</c:v>
                </c:pt>
                <c:pt idx="16123">
                  <c:v>0</c:v>
                </c:pt>
                <c:pt idx="16124">
                  <c:v>0</c:v>
                </c:pt>
                <c:pt idx="16125">
                  <c:v>0</c:v>
                </c:pt>
                <c:pt idx="16126">
                  <c:v>0</c:v>
                </c:pt>
                <c:pt idx="16127">
                  <c:v>0</c:v>
                </c:pt>
                <c:pt idx="16128">
                  <c:v>0</c:v>
                </c:pt>
                <c:pt idx="16129">
                  <c:v>0</c:v>
                </c:pt>
                <c:pt idx="16130">
                  <c:v>0</c:v>
                </c:pt>
                <c:pt idx="16131">
                  <c:v>0</c:v>
                </c:pt>
                <c:pt idx="16132">
                  <c:v>0</c:v>
                </c:pt>
                <c:pt idx="16133">
                  <c:v>0</c:v>
                </c:pt>
                <c:pt idx="16134">
                  <c:v>0</c:v>
                </c:pt>
                <c:pt idx="16135">
                  <c:v>0</c:v>
                </c:pt>
                <c:pt idx="16136">
                  <c:v>0</c:v>
                </c:pt>
                <c:pt idx="16137">
                  <c:v>0</c:v>
                </c:pt>
                <c:pt idx="16138">
                  <c:v>0</c:v>
                </c:pt>
                <c:pt idx="16139">
                  <c:v>0</c:v>
                </c:pt>
                <c:pt idx="16140">
                  <c:v>0</c:v>
                </c:pt>
                <c:pt idx="16141">
                  <c:v>0</c:v>
                </c:pt>
                <c:pt idx="16142">
                  <c:v>0</c:v>
                </c:pt>
                <c:pt idx="16143">
                  <c:v>0</c:v>
                </c:pt>
                <c:pt idx="16144">
                  <c:v>0</c:v>
                </c:pt>
                <c:pt idx="16145">
                  <c:v>0</c:v>
                </c:pt>
                <c:pt idx="16146">
                  <c:v>0</c:v>
                </c:pt>
                <c:pt idx="16147">
                  <c:v>0</c:v>
                </c:pt>
                <c:pt idx="16148">
                  <c:v>0</c:v>
                </c:pt>
                <c:pt idx="16149">
                  <c:v>0</c:v>
                </c:pt>
                <c:pt idx="16150">
                  <c:v>0</c:v>
                </c:pt>
                <c:pt idx="16151">
                  <c:v>0</c:v>
                </c:pt>
                <c:pt idx="16152">
                  <c:v>0</c:v>
                </c:pt>
                <c:pt idx="16153">
                  <c:v>0</c:v>
                </c:pt>
                <c:pt idx="16154">
                  <c:v>0</c:v>
                </c:pt>
                <c:pt idx="16155">
                  <c:v>0</c:v>
                </c:pt>
                <c:pt idx="16156">
                  <c:v>0</c:v>
                </c:pt>
                <c:pt idx="16157">
                  <c:v>0</c:v>
                </c:pt>
                <c:pt idx="16158">
                  <c:v>0</c:v>
                </c:pt>
                <c:pt idx="16159">
                  <c:v>0</c:v>
                </c:pt>
                <c:pt idx="16160">
                  <c:v>0</c:v>
                </c:pt>
                <c:pt idx="16161">
                  <c:v>0</c:v>
                </c:pt>
                <c:pt idx="16162">
                  <c:v>0</c:v>
                </c:pt>
                <c:pt idx="16163">
                  <c:v>0</c:v>
                </c:pt>
                <c:pt idx="16164">
                  <c:v>0</c:v>
                </c:pt>
                <c:pt idx="16165">
                  <c:v>0</c:v>
                </c:pt>
                <c:pt idx="16166">
                  <c:v>0</c:v>
                </c:pt>
                <c:pt idx="16167">
                  <c:v>0</c:v>
                </c:pt>
                <c:pt idx="16168">
                  <c:v>0</c:v>
                </c:pt>
                <c:pt idx="16169">
                  <c:v>0</c:v>
                </c:pt>
                <c:pt idx="16170">
                  <c:v>0</c:v>
                </c:pt>
                <c:pt idx="16171">
                  <c:v>0</c:v>
                </c:pt>
                <c:pt idx="16172">
                  <c:v>0</c:v>
                </c:pt>
                <c:pt idx="16173">
                  <c:v>0</c:v>
                </c:pt>
                <c:pt idx="16174">
                  <c:v>0</c:v>
                </c:pt>
                <c:pt idx="16175">
                  <c:v>0</c:v>
                </c:pt>
                <c:pt idx="16176">
                  <c:v>0</c:v>
                </c:pt>
                <c:pt idx="16177">
                  <c:v>0</c:v>
                </c:pt>
                <c:pt idx="16178">
                  <c:v>0</c:v>
                </c:pt>
                <c:pt idx="16179">
                  <c:v>0</c:v>
                </c:pt>
                <c:pt idx="16180">
                  <c:v>0</c:v>
                </c:pt>
                <c:pt idx="16181">
                  <c:v>0</c:v>
                </c:pt>
                <c:pt idx="16182">
                  <c:v>0</c:v>
                </c:pt>
                <c:pt idx="16183">
                  <c:v>0</c:v>
                </c:pt>
                <c:pt idx="16184">
                  <c:v>0</c:v>
                </c:pt>
                <c:pt idx="16185">
                  <c:v>0</c:v>
                </c:pt>
                <c:pt idx="16186">
                  <c:v>0</c:v>
                </c:pt>
                <c:pt idx="16187">
                  <c:v>0</c:v>
                </c:pt>
                <c:pt idx="16188">
                  <c:v>0</c:v>
                </c:pt>
                <c:pt idx="16189">
                  <c:v>0</c:v>
                </c:pt>
                <c:pt idx="16190">
                  <c:v>0</c:v>
                </c:pt>
                <c:pt idx="16191">
                  <c:v>0</c:v>
                </c:pt>
                <c:pt idx="16192">
                  <c:v>0</c:v>
                </c:pt>
                <c:pt idx="16193">
                  <c:v>0</c:v>
                </c:pt>
                <c:pt idx="16194">
                  <c:v>0</c:v>
                </c:pt>
                <c:pt idx="16195">
                  <c:v>0</c:v>
                </c:pt>
                <c:pt idx="16196">
                  <c:v>0</c:v>
                </c:pt>
                <c:pt idx="16197">
                  <c:v>0</c:v>
                </c:pt>
                <c:pt idx="16198">
                  <c:v>0</c:v>
                </c:pt>
                <c:pt idx="16199">
                  <c:v>0</c:v>
                </c:pt>
                <c:pt idx="16200">
                  <c:v>0</c:v>
                </c:pt>
                <c:pt idx="16201">
                  <c:v>0</c:v>
                </c:pt>
                <c:pt idx="16202">
                  <c:v>0</c:v>
                </c:pt>
                <c:pt idx="16203">
                  <c:v>0</c:v>
                </c:pt>
                <c:pt idx="16204">
                  <c:v>0</c:v>
                </c:pt>
                <c:pt idx="16205">
                  <c:v>0</c:v>
                </c:pt>
                <c:pt idx="16206">
                  <c:v>0</c:v>
                </c:pt>
                <c:pt idx="16207">
                  <c:v>0</c:v>
                </c:pt>
                <c:pt idx="16208">
                  <c:v>0</c:v>
                </c:pt>
                <c:pt idx="16209">
                  <c:v>0</c:v>
                </c:pt>
                <c:pt idx="16210">
                  <c:v>0</c:v>
                </c:pt>
                <c:pt idx="16211">
                  <c:v>0</c:v>
                </c:pt>
                <c:pt idx="16212">
                  <c:v>0</c:v>
                </c:pt>
                <c:pt idx="16213">
                  <c:v>0</c:v>
                </c:pt>
                <c:pt idx="16214">
                  <c:v>0</c:v>
                </c:pt>
                <c:pt idx="16215">
                  <c:v>0</c:v>
                </c:pt>
                <c:pt idx="16216">
                  <c:v>0</c:v>
                </c:pt>
                <c:pt idx="16217">
                  <c:v>0</c:v>
                </c:pt>
                <c:pt idx="16218">
                  <c:v>0</c:v>
                </c:pt>
                <c:pt idx="16219">
                  <c:v>0</c:v>
                </c:pt>
                <c:pt idx="16220">
                  <c:v>0</c:v>
                </c:pt>
                <c:pt idx="16221">
                  <c:v>0</c:v>
                </c:pt>
                <c:pt idx="16222">
                  <c:v>0</c:v>
                </c:pt>
                <c:pt idx="16223">
                  <c:v>0</c:v>
                </c:pt>
                <c:pt idx="16224">
                  <c:v>0</c:v>
                </c:pt>
                <c:pt idx="16225">
                  <c:v>0</c:v>
                </c:pt>
                <c:pt idx="16226">
                  <c:v>0</c:v>
                </c:pt>
                <c:pt idx="16227">
                  <c:v>0</c:v>
                </c:pt>
                <c:pt idx="16228">
                  <c:v>0</c:v>
                </c:pt>
                <c:pt idx="16229">
                  <c:v>0</c:v>
                </c:pt>
                <c:pt idx="16230">
                  <c:v>0</c:v>
                </c:pt>
                <c:pt idx="16231">
                  <c:v>0</c:v>
                </c:pt>
                <c:pt idx="16232">
                  <c:v>0</c:v>
                </c:pt>
                <c:pt idx="16233">
                  <c:v>0</c:v>
                </c:pt>
                <c:pt idx="16234">
                  <c:v>0</c:v>
                </c:pt>
                <c:pt idx="16235">
                  <c:v>0</c:v>
                </c:pt>
                <c:pt idx="16236">
                  <c:v>0</c:v>
                </c:pt>
                <c:pt idx="16237">
                  <c:v>0</c:v>
                </c:pt>
                <c:pt idx="16238">
                  <c:v>0</c:v>
                </c:pt>
                <c:pt idx="16239">
                  <c:v>0</c:v>
                </c:pt>
                <c:pt idx="16240">
                  <c:v>0</c:v>
                </c:pt>
                <c:pt idx="16241">
                  <c:v>0</c:v>
                </c:pt>
                <c:pt idx="16242">
                  <c:v>0</c:v>
                </c:pt>
                <c:pt idx="16243">
                  <c:v>0</c:v>
                </c:pt>
                <c:pt idx="16244">
                  <c:v>0</c:v>
                </c:pt>
                <c:pt idx="16245">
                  <c:v>0</c:v>
                </c:pt>
                <c:pt idx="16246">
                  <c:v>0</c:v>
                </c:pt>
                <c:pt idx="16247">
                  <c:v>0</c:v>
                </c:pt>
                <c:pt idx="16248">
                  <c:v>0</c:v>
                </c:pt>
                <c:pt idx="16249">
                  <c:v>0</c:v>
                </c:pt>
                <c:pt idx="16250">
                  <c:v>0</c:v>
                </c:pt>
                <c:pt idx="16251">
                  <c:v>0</c:v>
                </c:pt>
                <c:pt idx="16252">
                  <c:v>0</c:v>
                </c:pt>
                <c:pt idx="16253">
                  <c:v>0</c:v>
                </c:pt>
                <c:pt idx="16254">
                  <c:v>0</c:v>
                </c:pt>
                <c:pt idx="16255">
                  <c:v>0</c:v>
                </c:pt>
                <c:pt idx="16256">
                  <c:v>0</c:v>
                </c:pt>
                <c:pt idx="16257">
                  <c:v>0</c:v>
                </c:pt>
                <c:pt idx="16258">
                  <c:v>0</c:v>
                </c:pt>
                <c:pt idx="16259">
                  <c:v>0</c:v>
                </c:pt>
                <c:pt idx="16260">
                  <c:v>0</c:v>
                </c:pt>
                <c:pt idx="16261">
                  <c:v>0</c:v>
                </c:pt>
                <c:pt idx="16262">
                  <c:v>0</c:v>
                </c:pt>
                <c:pt idx="16263">
                  <c:v>0</c:v>
                </c:pt>
                <c:pt idx="16264">
                  <c:v>0</c:v>
                </c:pt>
                <c:pt idx="16265">
                  <c:v>0</c:v>
                </c:pt>
                <c:pt idx="16266">
                  <c:v>0</c:v>
                </c:pt>
                <c:pt idx="16267">
                  <c:v>0</c:v>
                </c:pt>
                <c:pt idx="16268">
                  <c:v>0</c:v>
                </c:pt>
                <c:pt idx="16269">
                  <c:v>0</c:v>
                </c:pt>
                <c:pt idx="16270">
                  <c:v>0</c:v>
                </c:pt>
                <c:pt idx="16271">
                  <c:v>0</c:v>
                </c:pt>
                <c:pt idx="16272">
                  <c:v>0</c:v>
                </c:pt>
                <c:pt idx="16273">
                  <c:v>0</c:v>
                </c:pt>
                <c:pt idx="16274">
                  <c:v>0</c:v>
                </c:pt>
                <c:pt idx="16275">
                  <c:v>0</c:v>
                </c:pt>
                <c:pt idx="16276">
                  <c:v>0</c:v>
                </c:pt>
                <c:pt idx="16277">
                  <c:v>0</c:v>
                </c:pt>
                <c:pt idx="16278">
                  <c:v>0</c:v>
                </c:pt>
                <c:pt idx="16279">
                  <c:v>0</c:v>
                </c:pt>
                <c:pt idx="16280">
                  <c:v>0</c:v>
                </c:pt>
                <c:pt idx="16281">
                  <c:v>0</c:v>
                </c:pt>
                <c:pt idx="16282">
                  <c:v>0</c:v>
                </c:pt>
                <c:pt idx="16283">
                  <c:v>0</c:v>
                </c:pt>
                <c:pt idx="16284">
                  <c:v>0</c:v>
                </c:pt>
                <c:pt idx="16285">
                  <c:v>0</c:v>
                </c:pt>
                <c:pt idx="16286">
                  <c:v>0</c:v>
                </c:pt>
                <c:pt idx="16287">
                  <c:v>0</c:v>
                </c:pt>
                <c:pt idx="16288">
                  <c:v>0</c:v>
                </c:pt>
                <c:pt idx="16289">
                  <c:v>0</c:v>
                </c:pt>
                <c:pt idx="16290">
                  <c:v>0</c:v>
                </c:pt>
                <c:pt idx="16291">
                  <c:v>0</c:v>
                </c:pt>
                <c:pt idx="16292">
                  <c:v>0</c:v>
                </c:pt>
                <c:pt idx="16293">
                  <c:v>0</c:v>
                </c:pt>
                <c:pt idx="16294">
                  <c:v>0</c:v>
                </c:pt>
                <c:pt idx="16295">
                  <c:v>0</c:v>
                </c:pt>
                <c:pt idx="16296">
                  <c:v>0</c:v>
                </c:pt>
                <c:pt idx="16297">
                  <c:v>0</c:v>
                </c:pt>
                <c:pt idx="16298">
                  <c:v>0</c:v>
                </c:pt>
                <c:pt idx="16299">
                  <c:v>0</c:v>
                </c:pt>
                <c:pt idx="16300">
                  <c:v>0</c:v>
                </c:pt>
                <c:pt idx="16301">
                  <c:v>0</c:v>
                </c:pt>
                <c:pt idx="16302">
                  <c:v>0</c:v>
                </c:pt>
                <c:pt idx="16303">
                  <c:v>0</c:v>
                </c:pt>
                <c:pt idx="16304">
                  <c:v>0</c:v>
                </c:pt>
                <c:pt idx="16305">
                  <c:v>0</c:v>
                </c:pt>
                <c:pt idx="16306">
                  <c:v>0</c:v>
                </c:pt>
                <c:pt idx="16307">
                  <c:v>0</c:v>
                </c:pt>
                <c:pt idx="16308">
                  <c:v>0</c:v>
                </c:pt>
                <c:pt idx="16309">
                  <c:v>0</c:v>
                </c:pt>
                <c:pt idx="16310">
                  <c:v>0</c:v>
                </c:pt>
                <c:pt idx="16311">
                  <c:v>0</c:v>
                </c:pt>
                <c:pt idx="16312">
                  <c:v>0</c:v>
                </c:pt>
                <c:pt idx="16313">
                  <c:v>0</c:v>
                </c:pt>
                <c:pt idx="16314">
                  <c:v>0</c:v>
                </c:pt>
                <c:pt idx="16315">
                  <c:v>0</c:v>
                </c:pt>
                <c:pt idx="16316">
                  <c:v>0</c:v>
                </c:pt>
                <c:pt idx="16317">
                  <c:v>0</c:v>
                </c:pt>
                <c:pt idx="16318">
                  <c:v>0</c:v>
                </c:pt>
                <c:pt idx="16319">
                  <c:v>0</c:v>
                </c:pt>
                <c:pt idx="16320">
                  <c:v>0</c:v>
                </c:pt>
                <c:pt idx="16321">
                  <c:v>0</c:v>
                </c:pt>
                <c:pt idx="16322">
                  <c:v>0</c:v>
                </c:pt>
                <c:pt idx="16323">
                  <c:v>0</c:v>
                </c:pt>
                <c:pt idx="16324">
                  <c:v>0</c:v>
                </c:pt>
                <c:pt idx="16325">
                  <c:v>0</c:v>
                </c:pt>
                <c:pt idx="16326">
                  <c:v>0</c:v>
                </c:pt>
                <c:pt idx="16327">
                  <c:v>0</c:v>
                </c:pt>
                <c:pt idx="16328">
                  <c:v>0</c:v>
                </c:pt>
                <c:pt idx="16329">
                  <c:v>0</c:v>
                </c:pt>
                <c:pt idx="16330">
                  <c:v>0</c:v>
                </c:pt>
                <c:pt idx="16331">
                  <c:v>0</c:v>
                </c:pt>
                <c:pt idx="16332">
                  <c:v>0</c:v>
                </c:pt>
                <c:pt idx="16333">
                  <c:v>0</c:v>
                </c:pt>
                <c:pt idx="16334">
                  <c:v>0</c:v>
                </c:pt>
                <c:pt idx="16335">
                  <c:v>0</c:v>
                </c:pt>
                <c:pt idx="16336">
                  <c:v>0</c:v>
                </c:pt>
                <c:pt idx="16337">
                  <c:v>0</c:v>
                </c:pt>
                <c:pt idx="16338">
                  <c:v>0</c:v>
                </c:pt>
                <c:pt idx="16339">
                  <c:v>0</c:v>
                </c:pt>
                <c:pt idx="16340">
                  <c:v>0</c:v>
                </c:pt>
                <c:pt idx="16341">
                  <c:v>0</c:v>
                </c:pt>
                <c:pt idx="16342">
                  <c:v>0</c:v>
                </c:pt>
                <c:pt idx="16343">
                  <c:v>0</c:v>
                </c:pt>
                <c:pt idx="16344">
                  <c:v>0</c:v>
                </c:pt>
                <c:pt idx="16345">
                  <c:v>0</c:v>
                </c:pt>
                <c:pt idx="16346">
                  <c:v>0</c:v>
                </c:pt>
                <c:pt idx="16347">
                  <c:v>0</c:v>
                </c:pt>
                <c:pt idx="16348">
                  <c:v>0</c:v>
                </c:pt>
                <c:pt idx="16349">
                  <c:v>0</c:v>
                </c:pt>
                <c:pt idx="16350">
                  <c:v>0</c:v>
                </c:pt>
                <c:pt idx="16351">
                  <c:v>0</c:v>
                </c:pt>
                <c:pt idx="16352">
                  <c:v>0</c:v>
                </c:pt>
                <c:pt idx="16353">
                  <c:v>0</c:v>
                </c:pt>
                <c:pt idx="16354">
                  <c:v>0</c:v>
                </c:pt>
                <c:pt idx="16355">
                  <c:v>0</c:v>
                </c:pt>
                <c:pt idx="16356">
                  <c:v>0</c:v>
                </c:pt>
                <c:pt idx="16357">
                  <c:v>0</c:v>
                </c:pt>
                <c:pt idx="16358">
                  <c:v>0</c:v>
                </c:pt>
                <c:pt idx="16359">
                  <c:v>0</c:v>
                </c:pt>
                <c:pt idx="16360">
                  <c:v>0</c:v>
                </c:pt>
                <c:pt idx="16361">
                  <c:v>0</c:v>
                </c:pt>
                <c:pt idx="16362">
                  <c:v>0</c:v>
                </c:pt>
                <c:pt idx="16363">
                  <c:v>0</c:v>
                </c:pt>
                <c:pt idx="16364">
                  <c:v>0</c:v>
                </c:pt>
                <c:pt idx="16365">
                  <c:v>0</c:v>
                </c:pt>
                <c:pt idx="16366">
                  <c:v>0</c:v>
                </c:pt>
                <c:pt idx="16367">
                  <c:v>0</c:v>
                </c:pt>
                <c:pt idx="16368">
                  <c:v>0</c:v>
                </c:pt>
                <c:pt idx="16369">
                  <c:v>0</c:v>
                </c:pt>
                <c:pt idx="16370">
                  <c:v>0</c:v>
                </c:pt>
                <c:pt idx="16371">
                  <c:v>0</c:v>
                </c:pt>
                <c:pt idx="16372">
                  <c:v>0</c:v>
                </c:pt>
                <c:pt idx="16373">
                  <c:v>0</c:v>
                </c:pt>
                <c:pt idx="16374">
                  <c:v>0</c:v>
                </c:pt>
                <c:pt idx="16375">
                  <c:v>0</c:v>
                </c:pt>
                <c:pt idx="16376">
                  <c:v>0</c:v>
                </c:pt>
                <c:pt idx="16377">
                  <c:v>0</c:v>
                </c:pt>
                <c:pt idx="16378">
                  <c:v>0</c:v>
                </c:pt>
                <c:pt idx="16379">
                  <c:v>0</c:v>
                </c:pt>
                <c:pt idx="16380">
                  <c:v>0</c:v>
                </c:pt>
                <c:pt idx="16381">
                  <c:v>0</c:v>
                </c:pt>
                <c:pt idx="16382">
                  <c:v>0</c:v>
                </c:pt>
                <c:pt idx="16383">
                  <c:v>0</c:v>
                </c:pt>
                <c:pt idx="16384">
                  <c:v>0</c:v>
                </c:pt>
                <c:pt idx="16385">
                  <c:v>0</c:v>
                </c:pt>
                <c:pt idx="16386">
                  <c:v>0</c:v>
                </c:pt>
                <c:pt idx="16387">
                  <c:v>0</c:v>
                </c:pt>
                <c:pt idx="16388">
                  <c:v>0</c:v>
                </c:pt>
                <c:pt idx="16389">
                  <c:v>0</c:v>
                </c:pt>
                <c:pt idx="16390">
                  <c:v>0</c:v>
                </c:pt>
                <c:pt idx="16391">
                  <c:v>0</c:v>
                </c:pt>
                <c:pt idx="16392">
                  <c:v>0</c:v>
                </c:pt>
                <c:pt idx="16393">
                  <c:v>0</c:v>
                </c:pt>
                <c:pt idx="16394">
                  <c:v>0</c:v>
                </c:pt>
                <c:pt idx="16395">
                  <c:v>0</c:v>
                </c:pt>
                <c:pt idx="16396">
                  <c:v>0</c:v>
                </c:pt>
                <c:pt idx="16397">
                  <c:v>0</c:v>
                </c:pt>
                <c:pt idx="16398">
                  <c:v>0</c:v>
                </c:pt>
                <c:pt idx="16399">
                  <c:v>0</c:v>
                </c:pt>
                <c:pt idx="16400">
                  <c:v>0</c:v>
                </c:pt>
                <c:pt idx="16401">
                  <c:v>0</c:v>
                </c:pt>
                <c:pt idx="16402">
                  <c:v>0</c:v>
                </c:pt>
                <c:pt idx="16403">
                  <c:v>0</c:v>
                </c:pt>
                <c:pt idx="16404">
                  <c:v>0</c:v>
                </c:pt>
                <c:pt idx="16405">
                  <c:v>0</c:v>
                </c:pt>
                <c:pt idx="16406">
                  <c:v>0</c:v>
                </c:pt>
                <c:pt idx="16407">
                  <c:v>0</c:v>
                </c:pt>
                <c:pt idx="16408">
                  <c:v>0</c:v>
                </c:pt>
                <c:pt idx="16409">
                  <c:v>0</c:v>
                </c:pt>
                <c:pt idx="16410">
                  <c:v>0</c:v>
                </c:pt>
                <c:pt idx="16411">
                  <c:v>0</c:v>
                </c:pt>
                <c:pt idx="16412">
                  <c:v>0</c:v>
                </c:pt>
                <c:pt idx="16413">
                  <c:v>0</c:v>
                </c:pt>
                <c:pt idx="16414">
                  <c:v>0</c:v>
                </c:pt>
                <c:pt idx="16415">
                  <c:v>0</c:v>
                </c:pt>
                <c:pt idx="16416">
                  <c:v>0</c:v>
                </c:pt>
                <c:pt idx="16417">
                  <c:v>0</c:v>
                </c:pt>
                <c:pt idx="16418">
                  <c:v>0</c:v>
                </c:pt>
                <c:pt idx="16419">
                  <c:v>0</c:v>
                </c:pt>
                <c:pt idx="16420">
                  <c:v>0</c:v>
                </c:pt>
                <c:pt idx="16421">
                  <c:v>0</c:v>
                </c:pt>
                <c:pt idx="16422">
                  <c:v>0</c:v>
                </c:pt>
                <c:pt idx="16423">
                  <c:v>0</c:v>
                </c:pt>
                <c:pt idx="16424">
                  <c:v>0</c:v>
                </c:pt>
                <c:pt idx="16425">
                  <c:v>0</c:v>
                </c:pt>
                <c:pt idx="16426">
                  <c:v>0</c:v>
                </c:pt>
                <c:pt idx="16427">
                  <c:v>0</c:v>
                </c:pt>
                <c:pt idx="16428">
                  <c:v>0</c:v>
                </c:pt>
                <c:pt idx="16429">
                  <c:v>0</c:v>
                </c:pt>
                <c:pt idx="16430">
                  <c:v>0</c:v>
                </c:pt>
                <c:pt idx="16431">
                  <c:v>0</c:v>
                </c:pt>
                <c:pt idx="16432">
                  <c:v>0</c:v>
                </c:pt>
                <c:pt idx="16433">
                  <c:v>0</c:v>
                </c:pt>
                <c:pt idx="16434">
                  <c:v>0</c:v>
                </c:pt>
                <c:pt idx="16435">
                  <c:v>0</c:v>
                </c:pt>
                <c:pt idx="16436">
                  <c:v>0</c:v>
                </c:pt>
                <c:pt idx="16437">
                  <c:v>0</c:v>
                </c:pt>
                <c:pt idx="16438">
                  <c:v>0</c:v>
                </c:pt>
                <c:pt idx="16439">
                  <c:v>0</c:v>
                </c:pt>
                <c:pt idx="16440">
                  <c:v>0</c:v>
                </c:pt>
                <c:pt idx="16441">
                  <c:v>0</c:v>
                </c:pt>
                <c:pt idx="16442">
                  <c:v>0</c:v>
                </c:pt>
                <c:pt idx="16443">
                  <c:v>0</c:v>
                </c:pt>
                <c:pt idx="16444">
                  <c:v>0</c:v>
                </c:pt>
                <c:pt idx="16445">
                  <c:v>0</c:v>
                </c:pt>
                <c:pt idx="16446">
                  <c:v>0</c:v>
                </c:pt>
                <c:pt idx="16447">
                  <c:v>0</c:v>
                </c:pt>
                <c:pt idx="16448">
                  <c:v>0</c:v>
                </c:pt>
                <c:pt idx="16449">
                  <c:v>0</c:v>
                </c:pt>
                <c:pt idx="16450">
                  <c:v>0</c:v>
                </c:pt>
                <c:pt idx="16451">
                  <c:v>0</c:v>
                </c:pt>
                <c:pt idx="16452">
                  <c:v>0</c:v>
                </c:pt>
                <c:pt idx="16453">
                  <c:v>0</c:v>
                </c:pt>
                <c:pt idx="16454">
                  <c:v>0</c:v>
                </c:pt>
                <c:pt idx="16455">
                  <c:v>0</c:v>
                </c:pt>
                <c:pt idx="16456">
                  <c:v>0</c:v>
                </c:pt>
                <c:pt idx="16457">
                  <c:v>0</c:v>
                </c:pt>
                <c:pt idx="16458">
                  <c:v>0</c:v>
                </c:pt>
                <c:pt idx="16459">
                  <c:v>0</c:v>
                </c:pt>
                <c:pt idx="16460">
                  <c:v>0</c:v>
                </c:pt>
                <c:pt idx="16461">
                  <c:v>0</c:v>
                </c:pt>
                <c:pt idx="16462">
                  <c:v>0</c:v>
                </c:pt>
                <c:pt idx="16463">
                  <c:v>0</c:v>
                </c:pt>
                <c:pt idx="16464">
                  <c:v>0</c:v>
                </c:pt>
                <c:pt idx="16465">
                  <c:v>0</c:v>
                </c:pt>
                <c:pt idx="16466">
                  <c:v>0</c:v>
                </c:pt>
                <c:pt idx="16467">
                  <c:v>0</c:v>
                </c:pt>
                <c:pt idx="16468">
                  <c:v>0</c:v>
                </c:pt>
                <c:pt idx="16469">
                  <c:v>0</c:v>
                </c:pt>
                <c:pt idx="16470">
                  <c:v>0</c:v>
                </c:pt>
                <c:pt idx="16471">
                  <c:v>0</c:v>
                </c:pt>
                <c:pt idx="16472">
                  <c:v>0</c:v>
                </c:pt>
                <c:pt idx="16473">
                  <c:v>0</c:v>
                </c:pt>
                <c:pt idx="16474">
                  <c:v>0</c:v>
                </c:pt>
                <c:pt idx="16475">
                  <c:v>0</c:v>
                </c:pt>
                <c:pt idx="16476">
                  <c:v>0</c:v>
                </c:pt>
                <c:pt idx="16477">
                  <c:v>0</c:v>
                </c:pt>
                <c:pt idx="16478">
                  <c:v>0</c:v>
                </c:pt>
                <c:pt idx="16479">
                  <c:v>0</c:v>
                </c:pt>
                <c:pt idx="16480">
                  <c:v>0</c:v>
                </c:pt>
                <c:pt idx="16481">
                  <c:v>0</c:v>
                </c:pt>
                <c:pt idx="16482">
                  <c:v>0</c:v>
                </c:pt>
                <c:pt idx="16483">
                  <c:v>0</c:v>
                </c:pt>
                <c:pt idx="16484">
                  <c:v>0</c:v>
                </c:pt>
                <c:pt idx="16485">
                  <c:v>0</c:v>
                </c:pt>
                <c:pt idx="16486">
                  <c:v>0</c:v>
                </c:pt>
                <c:pt idx="16487">
                  <c:v>0</c:v>
                </c:pt>
                <c:pt idx="16488">
                  <c:v>0</c:v>
                </c:pt>
                <c:pt idx="16489">
                  <c:v>0</c:v>
                </c:pt>
                <c:pt idx="16490">
                  <c:v>0</c:v>
                </c:pt>
                <c:pt idx="16491">
                  <c:v>0</c:v>
                </c:pt>
                <c:pt idx="16492">
                  <c:v>0</c:v>
                </c:pt>
                <c:pt idx="16493">
                  <c:v>0</c:v>
                </c:pt>
                <c:pt idx="16494">
                  <c:v>0</c:v>
                </c:pt>
                <c:pt idx="16495">
                  <c:v>0</c:v>
                </c:pt>
                <c:pt idx="16496">
                  <c:v>0</c:v>
                </c:pt>
                <c:pt idx="16497">
                  <c:v>0</c:v>
                </c:pt>
                <c:pt idx="16498">
                  <c:v>0</c:v>
                </c:pt>
                <c:pt idx="16499">
                  <c:v>0</c:v>
                </c:pt>
                <c:pt idx="16500">
                  <c:v>0</c:v>
                </c:pt>
                <c:pt idx="16501">
                  <c:v>0</c:v>
                </c:pt>
                <c:pt idx="16502">
                  <c:v>0</c:v>
                </c:pt>
                <c:pt idx="16503">
                  <c:v>0</c:v>
                </c:pt>
                <c:pt idx="16504">
                  <c:v>0</c:v>
                </c:pt>
                <c:pt idx="16505">
                  <c:v>0</c:v>
                </c:pt>
                <c:pt idx="16506">
                  <c:v>0</c:v>
                </c:pt>
                <c:pt idx="16507">
                  <c:v>0</c:v>
                </c:pt>
                <c:pt idx="16508">
                  <c:v>0</c:v>
                </c:pt>
                <c:pt idx="16509">
                  <c:v>0</c:v>
                </c:pt>
                <c:pt idx="16510">
                  <c:v>0</c:v>
                </c:pt>
                <c:pt idx="16511">
                  <c:v>0</c:v>
                </c:pt>
                <c:pt idx="16512">
                  <c:v>0</c:v>
                </c:pt>
                <c:pt idx="16513">
                  <c:v>0</c:v>
                </c:pt>
                <c:pt idx="16514">
                  <c:v>0</c:v>
                </c:pt>
                <c:pt idx="16515">
                  <c:v>0</c:v>
                </c:pt>
                <c:pt idx="16516">
                  <c:v>0</c:v>
                </c:pt>
                <c:pt idx="16517">
                  <c:v>0</c:v>
                </c:pt>
                <c:pt idx="16518">
                  <c:v>0</c:v>
                </c:pt>
                <c:pt idx="16519">
                  <c:v>0</c:v>
                </c:pt>
                <c:pt idx="16520">
                  <c:v>0</c:v>
                </c:pt>
                <c:pt idx="16521">
                  <c:v>0</c:v>
                </c:pt>
                <c:pt idx="16522">
                  <c:v>0</c:v>
                </c:pt>
                <c:pt idx="16523">
                  <c:v>0</c:v>
                </c:pt>
                <c:pt idx="16524">
                  <c:v>0</c:v>
                </c:pt>
                <c:pt idx="16525">
                  <c:v>0</c:v>
                </c:pt>
                <c:pt idx="16526">
                  <c:v>0</c:v>
                </c:pt>
                <c:pt idx="16527">
                  <c:v>0</c:v>
                </c:pt>
                <c:pt idx="16528">
                  <c:v>0</c:v>
                </c:pt>
                <c:pt idx="16529">
                  <c:v>0</c:v>
                </c:pt>
                <c:pt idx="16530">
                  <c:v>0</c:v>
                </c:pt>
                <c:pt idx="16531">
                  <c:v>0</c:v>
                </c:pt>
                <c:pt idx="16532">
                  <c:v>0</c:v>
                </c:pt>
                <c:pt idx="16533">
                  <c:v>0</c:v>
                </c:pt>
                <c:pt idx="16534">
                  <c:v>0</c:v>
                </c:pt>
                <c:pt idx="16535">
                  <c:v>0</c:v>
                </c:pt>
                <c:pt idx="16536">
                  <c:v>0</c:v>
                </c:pt>
                <c:pt idx="16537">
                  <c:v>0</c:v>
                </c:pt>
                <c:pt idx="16538">
                  <c:v>0</c:v>
                </c:pt>
                <c:pt idx="16539">
                  <c:v>0</c:v>
                </c:pt>
                <c:pt idx="16540">
                  <c:v>0</c:v>
                </c:pt>
                <c:pt idx="16541">
                  <c:v>0</c:v>
                </c:pt>
                <c:pt idx="16542">
                  <c:v>0</c:v>
                </c:pt>
                <c:pt idx="16543">
                  <c:v>0</c:v>
                </c:pt>
                <c:pt idx="16544">
                  <c:v>0</c:v>
                </c:pt>
                <c:pt idx="16545">
                  <c:v>0</c:v>
                </c:pt>
                <c:pt idx="16546">
                  <c:v>0</c:v>
                </c:pt>
                <c:pt idx="16547">
                  <c:v>0</c:v>
                </c:pt>
                <c:pt idx="16548">
                  <c:v>0</c:v>
                </c:pt>
                <c:pt idx="16549">
                  <c:v>0</c:v>
                </c:pt>
                <c:pt idx="16550">
                  <c:v>0</c:v>
                </c:pt>
                <c:pt idx="16551">
                  <c:v>0</c:v>
                </c:pt>
                <c:pt idx="16552">
                  <c:v>0</c:v>
                </c:pt>
                <c:pt idx="16553">
                  <c:v>0</c:v>
                </c:pt>
                <c:pt idx="16554">
                  <c:v>0</c:v>
                </c:pt>
                <c:pt idx="16555">
                  <c:v>0</c:v>
                </c:pt>
                <c:pt idx="16556">
                  <c:v>0</c:v>
                </c:pt>
                <c:pt idx="16557">
                  <c:v>0</c:v>
                </c:pt>
                <c:pt idx="16558">
                  <c:v>0</c:v>
                </c:pt>
                <c:pt idx="16559">
                  <c:v>0</c:v>
                </c:pt>
                <c:pt idx="16560">
                  <c:v>0</c:v>
                </c:pt>
                <c:pt idx="16561">
                  <c:v>0</c:v>
                </c:pt>
                <c:pt idx="16562">
                  <c:v>0</c:v>
                </c:pt>
                <c:pt idx="16563">
                  <c:v>0</c:v>
                </c:pt>
                <c:pt idx="16564">
                  <c:v>0</c:v>
                </c:pt>
                <c:pt idx="16565">
                  <c:v>0</c:v>
                </c:pt>
                <c:pt idx="16566">
                  <c:v>0</c:v>
                </c:pt>
                <c:pt idx="16567">
                  <c:v>0</c:v>
                </c:pt>
                <c:pt idx="16568">
                  <c:v>0</c:v>
                </c:pt>
                <c:pt idx="16569">
                  <c:v>0</c:v>
                </c:pt>
                <c:pt idx="16570">
                  <c:v>0</c:v>
                </c:pt>
                <c:pt idx="16571">
                  <c:v>0</c:v>
                </c:pt>
                <c:pt idx="16572">
                  <c:v>0</c:v>
                </c:pt>
                <c:pt idx="16573">
                  <c:v>0</c:v>
                </c:pt>
                <c:pt idx="16574">
                  <c:v>0</c:v>
                </c:pt>
                <c:pt idx="16575">
                  <c:v>0</c:v>
                </c:pt>
                <c:pt idx="16576">
                  <c:v>0</c:v>
                </c:pt>
                <c:pt idx="16577">
                  <c:v>0</c:v>
                </c:pt>
                <c:pt idx="16578">
                  <c:v>0</c:v>
                </c:pt>
                <c:pt idx="16579">
                  <c:v>0</c:v>
                </c:pt>
                <c:pt idx="16580">
                  <c:v>0</c:v>
                </c:pt>
                <c:pt idx="16581">
                  <c:v>0</c:v>
                </c:pt>
                <c:pt idx="16582">
                  <c:v>0</c:v>
                </c:pt>
                <c:pt idx="16583">
                  <c:v>0</c:v>
                </c:pt>
                <c:pt idx="16584">
                  <c:v>0</c:v>
                </c:pt>
                <c:pt idx="16585">
                  <c:v>0</c:v>
                </c:pt>
                <c:pt idx="16586">
                  <c:v>0</c:v>
                </c:pt>
                <c:pt idx="16587">
                  <c:v>0</c:v>
                </c:pt>
                <c:pt idx="16588">
                  <c:v>0</c:v>
                </c:pt>
                <c:pt idx="16589">
                  <c:v>0</c:v>
                </c:pt>
                <c:pt idx="16590">
                  <c:v>0</c:v>
                </c:pt>
                <c:pt idx="16591">
                  <c:v>0</c:v>
                </c:pt>
                <c:pt idx="16592">
                  <c:v>0</c:v>
                </c:pt>
                <c:pt idx="16593">
                  <c:v>0</c:v>
                </c:pt>
                <c:pt idx="16594">
                  <c:v>0</c:v>
                </c:pt>
                <c:pt idx="16595">
                  <c:v>0</c:v>
                </c:pt>
                <c:pt idx="16596">
                  <c:v>0</c:v>
                </c:pt>
                <c:pt idx="16597">
                  <c:v>0</c:v>
                </c:pt>
                <c:pt idx="16598">
                  <c:v>0</c:v>
                </c:pt>
                <c:pt idx="16599">
                  <c:v>0</c:v>
                </c:pt>
                <c:pt idx="16600">
                  <c:v>0</c:v>
                </c:pt>
                <c:pt idx="16601">
                  <c:v>0</c:v>
                </c:pt>
                <c:pt idx="16602">
                  <c:v>0</c:v>
                </c:pt>
                <c:pt idx="16603">
                  <c:v>0</c:v>
                </c:pt>
                <c:pt idx="16604">
                  <c:v>0</c:v>
                </c:pt>
                <c:pt idx="16605">
                  <c:v>0</c:v>
                </c:pt>
                <c:pt idx="16606">
                  <c:v>0</c:v>
                </c:pt>
                <c:pt idx="16607">
                  <c:v>0</c:v>
                </c:pt>
                <c:pt idx="16608">
                  <c:v>0</c:v>
                </c:pt>
                <c:pt idx="16609">
                  <c:v>0</c:v>
                </c:pt>
                <c:pt idx="16610">
                  <c:v>0</c:v>
                </c:pt>
                <c:pt idx="16611">
                  <c:v>0</c:v>
                </c:pt>
                <c:pt idx="16612">
                  <c:v>0</c:v>
                </c:pt>
                <c:pt idx="16613">
                  <c:v>0</c:v>
                </c:pt>
                <c:pt idx="16614">
                  <c:v>0</c:v>
                </c:pt>
                <c:pt idx="16615">
                  <c:v>0</c:v>
                </c:pt>
                <c:pt idx="16616">
                  <c:v>0</c:v>
                </c:pt>
                <c:pt idx="16617">
                  <c:v>0</c:v>
                </c:pt>
                <c:pt idx="16618">
                  <c:v>0</c:v>
                </c:pt>
                <c:pt idx="16619">
                  <c:v>0</c:v>
                </c:pt>
                <c:pt idx="16620">
                  <c:v>0</c:v>
                </c:pt>
                <c:pt idx="16621">
                  <c:v>0</c:v>
                </c:pt>
                <c:pt idx="16622">
                  <c:v>0</c:v>
                </c:pt>
                <c:pt idx="16623">
                  <c:v>0</c:v>
                </c:pt>
                <c:pt idx="16624">
                  <c:v>0</c:v>
                </c:pt>
                <c:pt idx="16625">
                  <c:v>0</c:v>
                </c:pt>
                <c:pt idx="16626">
                  <c:v>0</c:v>
                </c:pt>
                <c:pt idx="16627">
                  <c:v>0</c:v>
                </c:pt>
                <c:pt idx="16628">
                  <c:v>0</c:v>
                </c:pt>
                <c:pt idx="16629">
                  <c:v>0</c:v>
                </c:pt>
                <c:pt idx="16630">
                  <c:v>0</c:v>
                </c:pt>
                <c:pt idx="16631">
                  <c:v>0</c:v>
                </c:pt>
                <c:pt idx="16632">
                  <c:v>0</c:v>
                </c:pt>
                <c:pt idx="16633">
                  <c:v>0</c:v>
                </c:pt>
                <c:pt idx="16634">
                  <c:v>0</c:v>
                </c:pt>
                <c:pt idx="16635">
                  <c:v>0</c:v>
                </c:pt>
                <c:pt idx="16636">
                  <c:v>0</c:v>
                </c:pt>
                <c:pt idx="16637">
                  <c:v>0</c:v>
                </c:pt>
                <c:pt idx="16638">
                  <c:v>0</c:v>
                </c:pt>
                <c:pt idx="16639">
                  <c:v>0</c:v>
                </c:pt>
                <c:pt idx="16640">
                  <c:v>0</c:v>
                </c:pt>
                <c:pt idx="16641">
                  <c:v>0</c:v>
                </c:pt>
                <c:pt idx="16642">
                  <c:v>0</c:v>
                </c:pt>
                <c:pt idx="16643">
                  <c:v>0</c:v>
                </c:pt>
                <c:pt idx="16644">
                  <c:v>0</c:v>
                </c:pt>
                <c:pt idx="16645">
                  <c:v>0</c:v>
                </c:pt>
                <c:pt idx="16646">
                  <c:v>0</c:v>
                </c:pt>
                <c:pt idx="16647">
                  <c:v>0</c:v>
                </c:pt>
                <c:pt idx="16648">
                  <c:v>0</c:v>
                </c:pt>
                <c:pt idx="16649">
                  <c:v>0</c:v>
                </c:pt>
                <c:pt idx="16650">
                  <c:v>0</c:v>
                </c:pt>
                <c:pt idx="16651">
                  <c:v>0</c:v>
                </c:pt>
                <c:pt idx="16652">
                  <c:v>0</c:v>
                </c:pt>
                <c:pt idx="16653">
                  <c:v>0</c:v>
                </c:pt>
                <c:pt idx="16654">
                  <c:v>0</c:v>
                </c:pt>
                <c:pt idx="16655">
                  <c:v>0</c:v>
                </c:pt>
                <c:pt idx="16656">
                  <c:v>0</c:v>
                </c:pt>
                <c:pt idx="16657">
                  <c:v>0</c:v>
                </c:pt>
                <c:pt idx="16658">
                  <c:v>0</c:v>
                </c:pt>
                <c:pt idx="16659">
                  <c:v>0</c:v>
                </c:pt>
                <c:pt idx="16660">
                  <c:v>0</c:v>
                </c:pt>
                <c:pt idx="16661">
                  <c:v>0</c:v>
                </c:pt>
                <c:pt idx="16662">
                  <c:v>0</c:v>
                </c:pt>
                <c:pt idx="16663">
                  <c:v>0</c:v>
                </c:pt>
                <c:pt idx="16664">
                  <c:v>0</c:v>
                </c:pt>
                <c:pt idx="16665">
                  <c:v>0</c:v>
                </c:pt>
                <c:pt idx="16666">
                  <c:v>0</c:v>
                </c:pt>
                <c:pt idx="16667">
                  <c:v>0</c:v>
                </c:pt>
                <c:pt idx="16668">
                  <c:v>0</c:v>
                </c:pt>
                <c:pt idx="16669">
                  <c:v>0</c:v>
                </c:pt>
                <c:pt idx="16670">
                  <c:v>0</c:v>
                </c:pt>
                <c:pt idx="16671">
                  <c:v>0</c:v>
                </c:pt>
                <c:pt idx="16672">
                  <c:v>0</c:v>
                </c:pt>
                <c:pt idx="16673">
                  <c:v>0</c:v>
                </c:pt>
                <c:pt idx="16674">
                  <c:v>0</c:v>
                </c:pt>
                <c:pt idx="16675">
                  <c:v>0</c:v>
                </c:pt>
                <c:pt idx="16676">
                  <c:v>0</c:v>
                </c:pt>
                <c:pt idx="16677">
                  <c:v>0</c:v>
                </c:pt>
                <c:pt idx="16678">
                  <c:v>0</c:v>
                </c:pt>
                <c:pt idx="16679">
                  <c:v>0</c:v>
                </c:pt>
                <c:pt idx="16680">
                  <c:v>0</c:v>
                </c:pt>
                <c:pt idx="16681">
                  <c:v>0</c:v>
                </c:pt>
                <c:pt idx="16682">
                  <c:v>0</c:v>
                </c:pt>
                <c:pt idx="16683">
                  <c:v>0</c:v>
                </c:pt>
                <c:pt idx="16684">
                  <c:v>0</c:v>
                </c:pt>
                <c:pt idx="16685">
                  <c:v>0</c:v>
                </c:pt>
                <c:pt idx="16686">
                  <c:v>0</c:v>
                </c:pt>
                <c:pt idx="16687">
                  <c:v>0</c:v>
                </c:pt>
                <c:pt idx="16688">
                  <c:v>0</c:v>
                </c:pt>
                <c:pt idx="16689">
                  <c:v>0</c:v>
                </c:pt>
                <c:pt idx="16690">
                  <c:v>0</c:v>
                </c:pt>
                <c:pt idx="16691">
                  <c:v>0</c:v>
                </c:pt>
                <c:pt idx="16692">
                  <c:v>0</c:v>
                </c:pt>
                <c:pt idx="16693">
                  <c:v>0</c:v>
                </c:pt>
                <c:pt idx="16694">
                  <c:v>0</c:v>
                </c:pt>
                <c:pt idx="16695">
                  <c:v>0</c:v>
                </c:pt>
                <c:pt idx="16696">
                  <c:v>0</c:v>
                </c:pt>
                <c:pt idx="16697">
                  <c:v>0</c:v>
                </c:pt>
                <c:pt idx="16698">
                  <c:v>0</c:v>
                </c:pt>
                <c:pt idx="16699">
                  <c:v>0</c:v>
                </c:pt>
                <c:pt idx="16700">
                  <c:v>0</c:v>
                </c:pt>
                <c:pt idx="16701">
                  <c:v>0</c:v>
                </c:pt>
                <c:pt idx="16702">
                  <c:v>0</c:v>
                </c:pt>
                <c:pt idx="16703">
                  <c:v>0</c:v>
                </c:pt>
                <c:pt idx="16704">
                  <c:v>0</c:v>
                </c:pt>
                <c:pt idx="16705">
                  <c:v>0</c:v>
                </c:pt>
                <c:pt idx="16706">
                  <c:v>0</c:v>
                </c:pt>
                <c:pt idx="16707">
                  <c:v>0</c:v>
                </c:pt>
                <c:pt idx="16708">
                  <c:v>0</c:v>
                </c:pt>
                <c:pt idx="16709">
                  <c:v>0</c:v>
                </c:pt>
                <c:pt idx="16710">
                  <c:v>0</c:v>
                </c:pt>
                <c:pt idx="16711">
                  <c:v>0</c:v>
                </c:pt>
                <c:pt idx="16712">
                  <c:v>0</c:v>
                </c:pt>
                <c:pt idx="16713">
                  <c:v>0</c:v>
                </c:pt>
                <c:pt idx="16714">
                  <c:v>0</c:v>
                </c:pt>
                <c:pt idx="16715">
                  <c:v>0</c:v>
                </c:pt>
                <c:pt idx="16716">
                  <c:v>0</c:v>
                </c:pt>
                <c:pt idx="16717">
                  <c:v>0</c:v>
                </c:pt>
                <c:pt idx="16718">
                  <c:v>0</c:v>
                </c:pt>
                <c:pt idx="16719">
                  <c:v>0</c:v>
                </c:pt>
                <c:pt idx="16720">
                  <c:v>0</c:v>
                </c:pt>
                <c:pt idx="16721">
                  <c:v>0</c:v>
                </c:pt>
                <c:pt idx="16722">
                  <c:v>0</c:v>
                </c:pt>
                <c:pt idx="16723">
                  <c:v>0</c:v>
                </c:pt>
                <c:pt idx="16724">
                  <c:v>0</c:v>
                </c:pt>
                <c:pt idx="16725">
                  <c:v>0</c:v>
                </c:pt>
                <c:pt idx="16726">
                  <c:v>0</c:v>
                </c:pt>
                <c:pt idx="16727">
                  <c:v>0</c:v>
                </c:pt>
                <c:pt idx="16728">
                  <c:v>0</c:v>
                </c:pt>
                <c:pt idx="16729">
                  <c:v>0</c:v>
                </c:pt>
                <c:pt idx="16730">
                  <c:v>0</c:v>
                </c:pt>
                <c:pt idx="16731">
                  <c:v>0</c:v>
                </c:pt>
                <c:pt idx="16732">
                  <c:v>0</c:v>
                </c:pt>
                <c:pt idx="16733">
                  <c:v>0</c:v>
                </c:pt>
                <c:pt idx="16734">
                  <c:v>0</c:v>
                </c:pt>
                <c:pt idx="16735">
                  <c:v>0</c:v>
                </c:pt>
                <c:pt idx="16736">
                  <c:v>0</c:v>
                </c:pt>
                <c:pt idx="16737">
                  <c:v>0</c:v>
                </c:pt>
                <c:pt idx="16738">
                  <c:v>0</c:v>
                </c:pt>
                <c:pt idx="16739">
                  <c:v>0</c:v>
                </c:pt>
                <c:pt idx="16740">
                  <c:v>0</c:v>
                </c:pt>
                <c:pt idx="16741">
                  <c:v>0</c:v>
                </c:pt>
                <c:pt idx="16742">
                  <c:v>0</c:v>
                </c:pt>
                <c:pt idx="16743">
                  <c:v>0</c:v>
                </c:pt>
                <c:pt idx="16744">
                  <c:v>0</c:v>
                </c:pt>
                <c:pt idx="16745">
                  <c:v>0</c:v>
                </c:pt>
                <c:pt idx="16746">
                  <c:v>0</c:v>
                </c:pt>
                <c:pt idx="16747">
                  <c:v>0</c:v>
                </c:pt>
                <c:pt idx="16748">
                  <c:v>0</c:v>
                </c:pt>
                <c:pt idx="16749">
                  <c:v>0</c:v>
                </c:pt>
                <c:pt idx="16750">
                  <c:v>0</c:v>
                </c:pt>
                <c:pt idx="16751">
                  <c:v>0</c:v>
                </c:pt>
                <c:pt idx="16752">
                  <c:v>0</c:v>
                </c:pt>
                <c:pt idx="16753">
                  <c:v>0</c:v>
                </c:pt>
                <c:pt idx="16754">
                  <c:v>0</c:v>
                </c:pt>
                <c:pt idx="16755">
                  <c:v>0</c:v>
                </c:pt>
                <c:pt idx="16756">
                  <c:v>0</c:v>
                </c:pt>
                <c:pt idx="16757">
                  <c:v>0</c:v>
                </c:pt>
                <c:pt idx="16758">
                  <c:v>0</c:v>
                </c:pt>
                <c:pt idx="16759">
                  <c:v>0</c:v>
                </c:pt>
                <c:pt idx="16760">
                  <c:v>0</c:v>
                </c:pt>
                <c:pt idx="16761">
                  <c:v>0</c:v>
                </c:pt>
                <c:pt idx="16762">
                  <c:v>0</c:v>
                </c:pt>
                <c:pt idx="16763">
                  <c:v>0</c:v>
                </c:pt>
                <c:pt idx="16764">
                  <c:v>0</c:v>
                </c:pt>
                <c:pt idx="16765">
                  <c:v>0</c:v>
                </c:pt>
                <c:pt idx="16766">
                  <c:v>0</c:v>
                </c:pt>
                <c:pt idx="16767">
                  <c:v>0</c:v>
                </c:pt>
                <c:pt idx="16768">
                  <c:v>0</c:v>
                </c:pt>
                <c:pt idx="16769">
                  <c:v>0</c:v>
                </c:pt>
                <c:pt idx="16770">
                  <c:v>0</c:v>
                </c:pt>
                <c:pt idx="16771">
                  <c:v>0</c:v>
                </c:pt>
                <c:pt idx="16772">
                  <c:v>0</c:v>
                </c:pt>
                <c:pt idx="16773">
                  <c:v>0</c:v>
                </c:pt>
                <c:pt idx="16774">
                  <c:v>0</c:v>
                </c:pt>
                <c:pt idx="16775">
                  <c:v>0</c:v>
                </c:pt>
                <c:pt idx="16776">
                  <c:v>0</c:v>
                </c:pt>
                <c:pt idx="16777">
                  <c:v>0</c:v>
                </c:pt>
                <c:pt idx="16778">
                  <c:v>0</c:v>
                </c:pt>
                <c:pt idx="16779">
                  <c:v>0</c:v>
                </c:pt>
                <c:pt idx="16780">
                  <c:v>0</c:v>
                </c:pt>
                <c:pt idx="16781">
                  <c:v>0</c:v>
                </c:pt>
                <c:pt idx="16782">
                  <c:v>0</c:v>
                </c:pt>
                <c:pt idx="16783">
                  <c:v>0</c:v>
                </c:pt>
                <c:pt idx="16784">
                  <c:v>0</c:v>
                </c:pt>
                <c:pt idx="16785">
                  <c:v>0</c:v>
                </c:pt>
                <c:pt idx="16786">
                  <c:v>0</c:v>
                </c:pt>
                <c:pt idx="16787">
                  <c:v>0</c:v>
                </c:pt>
                <c:pt idx="16788">
                  <c:v>0</c:v>
                </c:pt>
                <c:pt idx="16789">
                  <c:v>0</c:v>
                </c:pt>
                <c:pt idx="16790">
                  <c:v>0</c:v>
                </c:pt>
                <c:pt idx="16791">
                  <c:v>0</c:v>
                </c:pt>
                <c:pt idx="16792">
                  <c:v>0</c:v>
                </c:pt>
                <c:pt idx="16793">
                  <c:v>0</c:v>
                </c:pt>
                <c:pt idx="16794">
                  <c:v>0</c:v>
                </c:pt>
                <c:pt idx="16795">
                  <c:v>0</c:v>
                </c:pt>
                <c:pt idx="16796">
                  <c:v>0</c:v>
                </c:pt>
                <c:pt idx="16797">
                  <c:v>0</c:v>
                </c:pt>
                <c:pt idx="16798">
                  <c:v>0</c:v>
                </c:pt>
                <c:pt idx="16799">
                  <c:v>0</c:v>
                </c:pt>
                <c:pt idx="16800">
                  <c:v>0</c:v>
                </c:pt>
                <c:pt idx="16801">
                  <c:v>0</c:v>
                </c:pt>
                <c:pt idx="16802">
                  <c:v>0</c:v>
                </c:pt>
                <c:pt idx="16803">
                  <c:v>0</c:v>
                </c:pt>
                <c:pt idx="16804">
                  <c:v>0</c:v>
                </c:pt>
                <c:pt idx="16805">
                  <c:v>0</c:v>
                </c:pt>
                <c:pt idx="16806">
                  <c:v>0</c:v>
                </c:pt>
                <c:pt idx="16807">
                  <c:v>0</c:v>
                </c:pt>
                <c:pt idx="16808">
                  <c:v>0</c:v>
                </c:pt>
                <c:pt idx="16809">
                  <c:v>0</c:v>
                </c:pt>
                <c:pt idx="16810">
                  <c:v>0</c:v>
                </c:pt>
                <c:pt idx="16811">
                  <c:v>0</c:v>
                </c:pt>
                <c:pt idx="16812">
                  <c:v>0</c:v>
                </c:pt>
                <c:pt idx="16813">
                  <c:v>0</c:v>
                </c:pt>
                <c:pt idx="16814">
                  <c:v>0</c:v>
                </c:pt>
                <c:pt idx="16815">
                  <c:v>0</c:v>
                </c:pt>
                <c:pt idx="16816">
                  <c:v>0</c:v>
                </c:pt>
                <c:pt idx="16817">
                  <c:v>0</c:v>
                </c:pt>
                <c:pt idx="16818">
                  <c:v>0</c:v>
                </c:pt>
                <c:pt idx="16819">
                  <c:v>0</c:v>
                </c:pt>
                <c:pt idx="16820">
                  <c:v>0</c:v>
                </c:pt>
                <c:pt idx="16821">
                  <c:v>0</c:v>
                </c:pt>
                <c:pt idx="16822">
                  <c:v>0</c:v>
                </c:pt>
                <c:pt idx="16823">
                  <c:v>0</c:v>
                </c:pt>
                <c:pt idx="16824">
                  <c:v>0</c:v>
                </c:pt>
                <c:pt idx="16825">
                  <c:v>0</c:v>
                </c:pt>
                <c:pt idx="16826">
                  <c:v>0</c:v>
                </c:pt>
                <c:pt idx="16827">
                  <c:v>0</c:v>
                </c:pt>
                <c:pt idx="16828">
                  <c:v>0</c:v>
                </c:pt>
                <c:pt idx="16829">
                  <c:v>0</c:v>
                </c:pt>
                <c:pt idx="16830">
                  <c:v>0</c:v>
                </c:pt>
                <c:pt idx="16831">
                  <c:v>0</c:v>
                </c:pt>
                <c:pt idx="16832">
                  <c:v>0</c:v>
                </c:pt>
                <c:pt idx="16833">
                  <c:v>0</c:v>
                </c:pt>
                <c:pt idx="16834">
                  <c:v>0</c:v>
                </c:pt>
                <c:pt idx="16835">
                  <c:v>0</c:v>
                </c:pt>
                <c:pt idx="16836">
                  <c:v>0</c:v>
                </c:pt>
                <c:pt idx="16837">
                  <c:v>0</c:v>
                </c:pt>
                <c:pt idx="16838">
                  <c:v>0</c:v>
                </c:pt>
                <c:pt idx="16839">
                  <c:v>0</c:v>
                </c:pt>
                <c:pt idx="16840">
                  <c:v>0</c:v>
                </c:pt>
                <c:pt idx="16841">
                  <c:v>0</c:v>
                </c:pt>
                <c:pt idx="16842">
                  <c:v>0</c:v>
                </c:pt>
                <c:pt idx="16843">
                  <c:v>0</c:v>
                </c:pt>
                <c:pt idx="16844">
                  <c:v>0</c:v>
                </c:pt>
                <c:pt idx="16845">
                  <c:v>0</c:v>
                </c:pt>
                <c:pt idx="16846">
                  <c:v>0</c:v>
                </c:pt>
                <c:pt idx="16847">
                  <c:v>0</c:v>
                </c:pt>
                <c:pt idx="16848">
                  <c:v>0</c:v>
                </c:pt>
                <c:pt idx="16849">
                  <c:v>0</c:v>
                </c:pt>
                <c:pt idx="16850">
                  <c:v>0</c:v>
                </c:pt>
                <c:pt idx="16851">
                  <c:v>0</c:v>
                </c:pt>
                <c:pt idx="16852">
                  <c:v>0</c:v>
                </c:pt>
                <c:pt idx="16853">
                  <c:v>0</c:v>
                </c:pt>
                <c:pt idx="16854">
                  <c:v>0</c:v>
                </c:pt>
                <c:pt idx="16855">
                  <c:v>0</c:v>
                </c:pt>
                <c:pt idx="16856">
                  <c:v>0</c:v>
                </c:pt>
                <c:pt idx="16857">
                  <c:v>0</c:v>
                </c:pt>
                <c:pt idx="16858">
                  <c:v>0</c:v>
                </c:pt>
                <c:pt idx="16859">
                  <c:v>0</c:v>
                </c:pt>
                <c:pt idx="16860">
                  <c:v>0</c:v>
                </c:pt>
                <c:pt idx="16861">
                  <c:v>0</c:v>
                </c:pt>
                <c:pt idx="16862">
                  <c:v>0</c:v>
                </c:pt>
                <c:pt idx="16863">
                  <c:v>0</c:v>
                </c:pt>
                <c:pt idx="16864">
                  <c:v>0</c:v>
                </c:pt>
                <c:pt idx="16865">
                  <c:v>0</c:v>
                </c:pt>
                <c:pt idx="16866">
                  <c:v>0</c:v>
                </c:pt>
                <c:pt idx="16867">
                  <c:v>0</c:v>
                </c:pt>
                <c:pt idx="16868">
                  <c:v>0</c:v>
                </c:pt>
                <c:pt idx="16869">
                  <c:v>0</c:v>
                </c:pt>
                <c:pt idx="16870">
                  <c:v>0</c:v>
                </c:pt>
                <c:pt idx="16871">
                  <c:v>0</c:v>
                </c:pt>
                <c:pt idx="16872">
                  <c:v>0</c:v>
                </c:pt>
                <c:pt idx="16873">
                  <c:v>0</c:v>
                </c:pt>
                <c:pt idx="16874">
                  <c:v>0</c:v>
                </c:pt>
                <c:pt idx="16875">
                  <c:v>0</c:v>
                </c:pt>
                <c:pt idx="16876">
                  <c:v>0</c:v>
                </c:pt>
                <c:pt idx="16877">
                  <c:v>0</c:v>
                </c:pt>
                <c:pt idx="16878">
                  <c:v>0</c:v>
                </c:pt>
                <c:pt idx="16879">
                  <c:v>0</c:v>
                </c:pt>
                <c:pt idx="16880">
                  <c:v>0</c:v>
                </c:pt>
                <c:pt idx="16881">
                  <c:v>0</c:v>
                </c:pt>
                <c:pt idx="16882">
                  <c:v>0</c:v>
                </c:pt>
                <c:pt idx="16883">
                  <c:v>0</c:v>
                </c:pt>
                <c:pt idx="16884">
                  <c:v>0</c:v>
                </c:pt>
                <c:pt idx="16885">
                  <c:v>0</c:v>
                </c:pt>
                <c:pt idx="16886">
                  <c:v>0</c:v>
                </c:pt>
                <c:pt idx="16887">
                  <c:v>0</c:v>
                </c:pt>
                <c:pt idx="16888">
                  <c:v>0</c:v>
                </c:pt>
                <c:pt idx="16889">
                  <c:v>0</c:v>
                </c:pt>
                <c:pt idx="16890">
                  <c:v>0</c:v>
                </c:pt>
                <c:pt idx="16891">
                  <c:v>0</c:v>
                </c:pt>
                <c:pt idx="16892">
                  <c:v>0</c:v>
                </c:pt>
                <c:pt idx="16893">
                  <c:v>0</c:v>
                </c:pt>
                <c:pt idx="16894">
                  <c:v>0</c:v>
                </c:pt>
                <c:pt idx="16895">
                  <c:v>0</c:v>
                </c:pt>
                <c:pt idx="16896">
                  <c:v>0</c:v>
                </c:pt>
                <c:pt idx="16897">
                  <c:v>0</c:v>
                </c:pt>
                <c:pt idx="16898">
                  <c:v>0</c:v>
                </c:pt>
                <c:pt idx="16899">
                  <c:v>0</c:v>
                </c:pt>
                <c:pt idx="16900">
                  <c:v>0</c:v>
                </c:pt>
                <c:pt idx="16901">
                  <c:v>0</c:v>
                </c:pt>
                <c:pt idx="16902">
                  <c:v>0</c:v>
                </c:pt>
                <c:pt idx="16903">
                  <c:v>0</c:v>
                </c:pt>
                <c:pt idx="16904">
                  <c:v>0</c:v>
                </c:pt>
                <c:pt idx="16905">
                  <c:v>0</c:v>
                </c:pt>
                <c:pt idx="16906">
                  <c:v>0</c:v>
                </c:pt>
                <c:pt idx="16907">
                  <c:v>0</c:v>
                </c:pt>
                <c:pt idx="16908">
                  <c:v>0</c:v>
                </c:pt>
                <c:pt idx="16909">
                  <c:v>0</c:v>
                </c:pt>
                <c:pt idx="16910">
                  <c:v>0</c:v>
                </c:pt>
                <c:pt idx="16911">
                  <c:v>0</c:v>
                </c:pt>
                <c:pt idx="16912">
                  <c:v>0</c:v>
                </c:pt>
                <c:pt idx="16913">
                  <c:v>0</c:v>
                </c:pt>
                <c:pt idx="16914">
                  <c:v>0</c:v>
                </c:pt>
                <c:pt idx="16915">
                  <c:v>0</c:v>
                </c:pt>
                <c:pt idx="16916">
                  <c:v>0</c:v>
                </c:pt>
                <c:pt idx="16917">
                  <c:v>0</c:v>
                </c:pt>
                <c:pt idx="16918">
                  <c:v>0</c:v>
                </c:pt>
                <c:pt idx="16919">
                  <c:v>0</c:v>
                </c:pt>
                <c:pt idx="16920">
                  <c:v>0</c:v>
                </c:pt>
                <c:pt idx="16921">
                  <c:v>0</c:v>
                </c:pt>
                <c:pt idx="16922">
                  <c:v>0</c:v>
                </c:pt>
                <c:pt idx="16923">
                  <c:v>0</c:v>
                </c:pt>
                <c:pt idx="16924">
                  <c:v>0</c:v>
                </c:pt>
                <c:pt idx="16925">
                  <c:v>0</c:v>
                </c:pt>
                <c:pt idx="16926">
                  <c:v>0</c:v>
                </c:pt>
                <c:pt idx="16927">
                  <c:v>0</c:v>
                </c:pt>
                <c:pt idx="16928">
                  <c:v>0</c:v>
                </c:pt>
                <c:pt idx="16929">
                  <c:v>0</c:v>
                </c:pt>
                <c:pt idx="16930">
                  <c:v>0</c:v>
                </c:pt>
                <c:pt idx="16931">
                  <c:v>0</c:v>
                </c:pt>
                <c:pt idx="16932">
                  <c:v>0</c:v>
                </c:pt>
                <c:pt idx="16933">
                  <c:v>0</c:v>
                </c:pt>
                <c:pt idx="16934">
                  <c:v>0</c:v>
                </c:pt>
                <c:pt idx="16935">
                  <c:v>0</c:v>
                </c:pt>
                <c:pt idx="16936">
                  <c:v>0</c:v>
                </c:pt>
                <c:pt idx="16937">
                  <c:v>0</c:v>
                </c:pt>
                <c:pt idx="16938">
                  <c:v>0</c:v>
                </c:pt>
                <c:pt idx="16939">
                  <c:v>0</c:v>
                </c:pt>
                <c:pt idx="16940">
                  <c:v>0</c:v>
                </c:pt>
                <c:pt idx="16941">
                  <c:v>0</c:v>
                </c:pt>
                <c:pt idx="16942">
                  <c:v>0</c:v>
                </c:pt>
                <c:pt idx="16943">
                  <c:v>0</c:v>
                </c:pt>
                <c:pt idx="16944">
                  <c:v>0</c:v>
                </c:pt>
                <c:pt idx="16945">
                  <c:v>0</c:v>
                </c:pt>
                <c:pt idx="16946">
                  <c:v>0</c:v>
                </c:pt>
                <c:pt idx="16947">
                  <c:v>0</c:v>
                </c:pt>
                <c:pt idx="16948">
                  <c:v>0</c:v>
                </c:pt>
                <c:pt idx="16949">
                  <c:v>0</c:v>
                </c:pt>
                <c:pt idx="16950">
                  <c:v>0</c:v>
                </c:pt>
                <c:pt idx="16951">
                  <c:v>0</c:v>
                </c:pt>
                <c:pt idx="16952">
                  <c:v>0</c:v>
                </c:pt>
                <c:pt idx="16953">
                  <c:v>0</c:v>
                </c:pt>
                <c:pt idx="16954">
                  <c:v>0</c:v>
                </c:pt>
                <c:pt idx="16955">
                  <c:v>0</c:v>
                </c:pt>
                <c:pt idx="16956">
                  <c:v>0</c:v>
                </c:pt>
                <c:pt idx="16957">
                  <c:v>0</c:v>
                </c:pt>
                <c:pt idx="16958">
                  <c:v>0</c:v>
                </c:pt>
                <c:pt idx="16959">
                  <c:v>0</c:v>
                </c:pt>
                <c:pt idx="16960">
                  <c:v>0</c:v>
                </c:pt>
                <c:pt idx="16961">
                  <c:v>0</c:v>
                </c:pt>
                <c:pt idx="16962">
                  <c:v>0</c:v>
                </c:pt>
                <c:pt idx="16963">
                  <c:v>0</c:v>
                </c:pt>
                <c:pt idx="16964">
                  <c:v>0</c:v>
                </c:pt>
                <c:pt idx="16965">
                  <c:v>0</c:v>
                </c:pt>
                <c:pt idx="16966">
                  <c:v>0</c:v>
                </c:pt>
                <c:pt idx="16967">
                  <c:v>0</c:v>
                </c:pt>
                <c:pt idx="16968">
                  <c:v>0</c:v>
                </c:pt>
                <c:pt idx="16969">
                  <c:v>0</c:v>
                </c:pt>
                <c:pt idx="16970">
                  <c:v>0</c:v>
                </c:pt>
                <c:pt idx="16971">
                  <c:v>0</c:v>
                </c:pt>
                <c:pt idx="16972">
                  <c:v>0</c:v>
                </c:pt>
                <c:pt idx="16973">
                  <c:v>0</c:v>
                </c:pt>
                <c:pt idx="16974">
                  <c:v>0</c:v>
                </c:pt>
                <c:pt idx="16975">
                  <c:v>0</c:v>
                </c:pt>
                <c:pt idx="16976">
                  <c:v>0</c:v>
                </c:pt>
                <c:pt idx="16977">
                  <c:v>0</c:v>
                </c:pt>
                <c:pt idx="16978">
                  <c:v>0</c:v>
                </c:pt>
                <c:pt idx="16979">
                  <c:v>0</c:v>
                </c:pt>
                <c:pt idx="16980">
                  <c:v>0</c:v>
                </c:pt>
                <c:pt idx="16981">
                  <c:v>0</c:v>
                </c:pt>
                <c:pt idx="16982">
                  <c:v>0</c:v>
                </c:pt>
                <c:pt idx="16983">
                  <c:v>0</c:v>
                </c:pt>
                <c:pt idx="16984">
                  <c:v>0</c:v>
                </c:pt>
                <c:pt idx="16985">
                  <c:v>0</c:v>
                </c:pt>
                <c:pt idx="16986">
                  <c:v>0</c:v>
                </c:pt>
                <c:pt idx="16987">
                  <c:v>0</c:v>
                </c:pt>
                <c:pt idx="16988">
                  <c:v>0</c:v>
                </c:pt>
                <c:pt idx="16989">
                  <c:v>0</c:v>
                </c:pt>
                <c:pt idx="16990">
                  <c:v>0</c:v>
                </c:pt>
                <c:pt idx="16991">
                  <c:v>0</c:v>
                </c:pt>
                <c:pt idx="16992">
                  <c:v>0</c:v>
                </c:pt>
                <c:pt idx="16993">
                  <c:v>0</c:v>
                </c:pt>
                <c:pt idx="16994">
                  <c:v>0</c:v>
                </c:pt>
                <c:pt idx="16995">
                  <c:v>0</c:v>
                </c:pt>
                <c:pt idx="16996">
                  <c:v>0</c:v>
                </c:pt>
                <c:pt idx="16997">
                  <c:v>0</c:v>
                </c:pt>
                <c:pt idx="16998">
                  <c:v>0</c:v>
                </c:pt>
                <c:pt idx="16999">
                  <c:v>0</c:v>
                </c:pt>
                <c:pt idx="17000">
                  <c:v>0</c:v>
                </c:pt>
                <c:pt idx="17001">
                  <c:v>0</c:v>
                </c:pt>
                <c:pt idx="17002">
                  <c:v>0</c:v>
                </c:pt>
                <c:pt idx="17003">
                  <c:v>0</c:v>
                </c:pt>
                <c:pt idx="17004">
                  <c:v>0</c:v>
                </c:pt>
                <c:pt idx="17005">
                  <c:v>0</c:v>
                </c:pt>
                <c:pt idx="17006">
                  <c:v>0</c:v>
                </c:pt>
                <c:pt idx="17007">
                  <c:v>0</c:v>
                </c:pt>
                <c:pt idx="17008">
                  <c:v>0</c:v>
                </c:pt>
                <c:pt idx="17009">
                  <c:v>0</c:v>
                </c:pt>
                <c:pt idx="17010">
                  <c:v>0</c:v>
                </c:pt>
                <c:pt idx="17011">
                  <c:v>0</c:v>
                </c:pt>
                <c:pt idx="17012">
                  <c:v>0</c:v>
                </c:pt>
                <c:pt idx="17013">
                  <c:v>0</c:v>
                </c:pt>
                <c:pt idx="17014">
                  <c:v>0</c:v>
                </c:pt>
                <c:pt idx="17015">
                  <c:v>0</c:v>
                </c:pt>
                <c:pt idx="17016">
                  <c:v>0</c:v>
                </c:pt>
                <c:pt idx="17017">
                  <c:v>0</c:v>
                </c:pt>
                <c:pt idx="17018">
                  <c:v>0</c:v>
                </c:pt>
                <c:pt idx="17019">
                  <c:v>0</c:v>
                </c:pt>
                <c:pt idx="17020">
                  <c:v>0</c:v>
                </c:pt>
                <c:pt idx="17021">
                  <c:v>0</c:v>
                </c:pt>
                <c:pt idx="17022">
                  <c:v>0</c:v>
                </c:pt>
                <c:pt idx="17023">
                  <c:v>0</c:v>
                </c:pt>
                <c:pt idx="17024">
                  <c:v>0</c:v>
                </c:pt>
                <c:pt idx="17025">
                  <c:v>0</c:v>
                </c:pt>
                <c:pt idx="17026">
                  <c:v>0</c:v>
                </c:pt>
                <c:pt idx="17027">
                  <c:v>0</c:v>
                </c:pt>
                <c:pt idx="17028">
                  <c:v>0</c:v>
                </c:pt>
                <c:pt idx="17029">
                  <c:v>0</c:v>
                </c:pt>
                <c:pt idx="17030">
                  <c:v>0</c:v>
                </c:pt>
                <c:pt idx="17031">
                  <c:v>0</c:v>
                </c:pt>
                <c:pt idx="17032">
                  <c:v>0</c:v>
                </c:pt>
                <c:pt idx="17033">
                  <c:v>0</c:v>
                </c:pt>
                <c:pt idx="17034">
                  <c:v>0</c:v>
                </c:pt>
                <c:pt idx="17035">
                  <c:v>0</c:v>
                </c:pt>
                <c:pt idx="17036">
                  <c:v>0</c:v>
                </c:pt>
                <c:pt idx="17037">
                  <c:v>0</c:v>
                </c:pt>
                <c:pt idx="17038">
                  <c:v>0</c:v>
                </c:pt>
                <c:pt idx="17039">
                  <c:v>0</c:v>
                </c:pt>
                <c:pt idx="17040">
                  <c:v>0</c:v>
                </c:pt>
                <c:pt idx="17041">
                  <c:v>0</c:v>
                </c:pt>
                <c:pt idx="17042">
                  <c:v>0</c:v>
                </c:pt>
                <c:pt idx="17043">
                  <c:v>0</c:v>
                </c:pt>
                <c:pt idx="17044">
                  <c:v>0</c:v>
                </c:pt>
                <c:pt idx="17045">
                  <c:v>0</c:v>
                </c:pt>
                <c:pt idx="17046">
                  <c:v>0</c:v>
                </c:pt>
                <c:pt idx="17047">
                  <c:v>0</c:v>
                </c:pt>
                <c:pt idx="17048">
                  <c:v>0</c:v>
                </c:pt>
                <c:pt idx="17049">
                  <c:v>0</c:v>
                </c:pt>
                <c:pt idx="17050">
                  <c:v>0</c:v>
                </c:pt>
                <c:pt idx="17051">
                  <c:v>0</c:v>
                </c:pt>
                <c:pt idx="17052">
                  <c:v>0</c:v>
                </c:pt>
                <c:pt idx="17053">
                  <c:v>0</c:v>
                </c:pt>
                <c:pt idx="17054">
                  <c:v>0</c:v>
                </c:pt>
                <c:pt idx="17055">
                  <c:v>0</c:v>
                </c:pt>
                <c:pt idx="17056">
                  <c:v>0</c:v>
                </c:pt>
                <c:pt idx="17057">
                  <c:v>0</c:v>
                </c:pt>
                <c:pt idx="17058">
                  <c:v>0</c:v>
                </c:pt>
                <c:pt idx="17059">
                  <c:v>0</c:v>
                </c:pt>
                <c:pt idx="17060">
                  <c:v>0</c:v>
                </c:pt>
                <c:pt idx="17061">
                  <c:v>0</c:v>
                </c:pt>
                <c:pt idx="17062">
                  <c:v>0</c:v>
                </c:pt>
                <c:pt idx="17063">
                  <c:v>0</c:v>
                </c:pt>
                <c:pt idx="17064">
                  <c:v>0</c:v>
                </c:pt>
                <c:pt idx="17065">
                  <c:v>0</c:v>
                </c:pt>
                <c:pt idx="17066">
                  <c:v>0</c:v>
                </c:pt>
                <c:pt idx="17067">
                  <c:v>0</c:v>
                </c:pt>
                <c:pt idx="17068">
                  <c:v>0</c:v>
                </c:pt>
                <c:pt idx="17069">
                  <c:v>0</c:v>
                </c:pt>
                <c:pt idx="17070">
                  <c:v>0</c:v>
                </c:pt>
                <c:pt idx="17071">
                  <c:v>0</c:v>
                </c:pt>
                <c:pt idx="17072">
                  <c:v>0</c:v>
                </c:pt>
                <c:pt idx="17073">
                  <c:v>0</c:v>
                </c:pt>
                <c:pt idx="17074">
                  <c:v>0</c:v>
                </c:pt>
                <c:pt idx="17075">
                  <c:v>0</c:v>
                </c:pt>
                <c:pt idx="17076">
                  <c:v>0</c:v>
                </c:pt>
                <c:pt idx="17077">
                  <c:v>0</c:v>
                </c:pt>
                <c:pt idx="17078">
                  <c:v>0</c:v>
                </c:pt>
                <c:pt idx="17079">
                  <c:v>0</c:v>
                </c:pt>
                <c:pt idx="17080">
                  <c:v>0</c:v>
                </c:pt>
                <c:pt idx="17081">
                  <c:v>0</c:v>
                </c:pt>
                <c:pt idx="17082">
                  <c:v>0</c:v>
                </c:pt>
                <c:pt idx="17083">
                  <c:v>0</c:v>
                </c:pt>
                <c:pt idx="17084">
                  <c:v>0</c:v>
                </c:pt>
                <c:pt idx="17085">
                  <c:v>0</c:v>
                </c:pt>
                <c:pt idx="17086">
                  <c:v>0</c:v>
                </c:pt>
                <c:pt idx="17087">
                  <c:v>0</c:v>
                </c:pt>
                <c:pt idx="17088">
                  <c:v>0</c:v>
                </c:pt>
                <c:pt idx="17089">
                  <c:v>0</c:v>
                </c:pt>
                <c:pt idx="17090">
                  <c:v>0</c:v>
                </c:pt>
                <c:pt idx="17091">
                  <c:v>0</c:v>
                </c:pt>
                <c:pt idx="17092">
                  <c:v>0</c:v>
                </c:pt>
                <c:pt idx="17093">
                  <c:v>0</c:v>
                </c:pt>
                <c:pt idx="17094">
                  <c:v>0</c:v>
                </c:pt>
                <c:pt idx="17095">
                  <c:v>0</c:v>
                </c:pt>
                <c:pt idx="17096">
                  <c:v>0</c:v>
                </c:pt>
                <c:pt idx="17097">
                  <c:v>0</c:v>
                </c:pt>
                <c:pt idx="17098">
                  <c:v>0</c:v>
                </c:pt>
                <c:pt idx="17099">
                  <c:v>0</c:v>
                </c:pt>
                <c:pt idx="17100">
                  <c:v>0</c:v>
                </c:pt>
                <c:pt idx="17101">
                  <c:v>0</c:v>
                </c:pt>
                <c:pt idx="17102">
                  <c:v>0</c:v>
                </c:pt>
                <c:pt idx="17103">
                  <c:v>0</c:v>
                </c:pt>
                <c:pt idx="17104">
                  <c:v>0</c:v>
                </c:pt>
                <c:pt idx="17105">
                  <c:v>0</c:v>
                </c:pt>
                <c:pt idx="17106">
                  <c:v>0</c:v>
                </c:pt>
                <c:pt idx="17107">
                  <c:v>0</c:v>
                </c:pt>
                <c:pt idx="17108">
                  <c:v>0</c:v>
                </c:pt>
                <c:pt idx="17109">
                  <c:v>0</c:v>
                </c:pt>
                <c:pt idx="17110">
                  <c:v>0</c:v>
                </c:pt>
                <c:pt idx="17111">
                  <c:v>0</c:v>
                </c:pt>
                <c:pt idx="17112">
                  <c:v>0</c:v>
                </c:pt>
                <c:pt idx="17113">
                  <c:v>0</c:v>
                </c:pt>
                <c:pt idx="17114">
                  <c:v>0</c:v>
                </c:pt>
                <c:pt idx="17115">
                  <c:v>0</c:v>
                </c:pt>
                <c:pt idx="17116">
                  <c:v>0</c:v>
                </c:pt>
                <c:pt idx="17117">
                  <c:v>0</c:v>
                </c:pt>
                <c:pt idx="17118">
                  <c:v>0</c:v>
                </c:pt>
                <c:pt idx="17119">
                  <c:v>0</c:v>
                </c:pt>
                <c:pt idx="17120">
                  <c:v>0</c:v>
                </c:pt>
                <c:pt idx="17121">
                  <c:v>0</c:v>
                </c:pt>
                <c:pt idx="17122">
                  <c:v>0</c:v>
                </c:pt>
                <c:pt idx="17123">
                  <c:v>0</c:v>
                </c:pt>
                <c:pt idx="17124">
                  <c:v>0</c:v>
                </c:pt>
                <c:pt idx="17125">
                  <c:v>0</c:v>
                </c:pt>
                <c:pt idx="17126">
                  <c:v>0</c:v>
                </c:pt>
                <c:pt idx="17127">
                  <c:v>0</c:v>
                </c:pt>
                <c:pt idx="17128">
                  <c:v>0</c:v>
                </c:pt>
                <c:pt idx="17129">
                  <c:v>0</c:v>
                </c:pt>
                <c:pt idx="17130">
                  <c:v>0</c:v>
                </c:pt>
                <c:pt idx="17131">
                  <c:v>0</c:v>
                </c:pt>
                <c:pt idx="17132">
                  <c:v>0</c:v>
                </c:pt>
                <c:pt idx="17133">
                  <c:v>0</c:v>
                </c:pt>
                <c:pt idx="17134">
                  <c:v>0</c:v>
                </c:pt>
                <c:pt idx="17135">
                  <c:v>0</c:v>
                </c:pt>
                <c:pt idx="17136">
                  <c:v>0</c:v>
                </c:pt>
                <c:pt idx="17137">
                  <c:v>0</c:v>
                </c:pt>
                <c:pt idx="17138">
                  <c:v>0</c:v>
                </c:pt>
                <c:pt idx="17139">
                  <c:v>0</c:v>
                </c:pt>
                <c:pt idx="17140">
                  <c:v>0</c:v>
                </c:pt>
                <c:pt idx="17141">
                  <c:v>0</c:v>
                </c:pt>
                <c:pt idx="17142">
                  <c:v>0</c:v>
                </c:pt>
                <c:pt idx="17143">
                  <c:v>0</c:v>
                </c:pt>
                <c:pt idx="17144">
                  <c:v>0</c:v>
                </c:pt>
                <c:pt idx="17145">
                  <c:v>0</c:v>
                </c:pt>
                <c:pt idx="17146">
                  <c:v>0</c:v>
                </c:pt>
                <c:pt idx="17147">
                  <c:v>0</c:v>
                </c:pt>
                <c:pt idx="17148">
                  <c:v>0</c:v>
                </c:pt>
                <c:pt idx="17149">
                  <c:v>0</c:v>
                </c:pt>
                <c:pt idx="17150">
                  <c:v>0</c:v>
                </c:pt>
                <c:pt idx="17151">
                  <c:v>0</c:v>
                </c:pt>
                <c:pt idx="17152">
                  <c:v>0</c:v>
                </c:pt>
                <c:pt idx="17153">
                  <c:v>0</c:v>
                </c:pt>
                <c:pt idx="17154">
                  <c:v>0</c:v>
                </c:pt>
                <c:pt idx="17155">
                  <c:v>0</c:v>
                </c:pt>
                <c:pt idx="17156">
                  <c:v>0</c:v>
                </c:pt>
                <c:pt idx="17157">
                  <c:v>0</c:v>
                </c:pt>
                <c:pt idx="17158">
                  <c:v>0</c:v>
                </c:pt>
                <c:pt idx="17159">
                  <c:v>0</c:v>
                </c:pt>
                <c:pt idx="17160">
                  <c:v>0</c:v>
                </c:pt>
                <c:pt idx="17161">
                  <c:v>0</c:v>
                </c:pt>
                <c:pt idx="17162">
                  <c:v>0</c:v>
                </c:pt>
                <c:pt idx="17163">
                  <c:v>0</c:v>
                </c:pt>
                <c:pt idx="17164">
                  <c:v>0</c:v>
                </c:pt>
                <c:pt idx="17165">
                  <c:v>0</c:v>
                </c:pt>
                <c:pt idx="17166">
                  <c:v>0</c:v>
                </c:pt>
                <c:pt idx="17167">
                  <c:v>0</c:v>
                </c:pt>
                <c:pt idx="17168">
                  <c:v>0</c:v>
                </c:pt>
                <c:pt idx="17169">
                  <c:v>0</c:v>
                </c:pt>
                <c:pt idx="17170">
                  <c:v>0</c:v>
                </c:pt>
                <c:pt idx="17171">
                  <c:v>0</c:v>
                </c:pt>
                <c:pt idx="17172">
                  <c:v>0</c:v>
                </c:pt>
                <c:pt idx="17173">
                  <c:v>0</c:v>
                </c:pt>
                <c:pt idx="17174">
                  <c:v>0</c:v>
                </c:pt>
                <c:pt idx="17175">
                  <c:v>0</c:v>
                </c:pt>
                <c:pt idx="17176">
                  <c:v>0</c:v>
                </c:pt>
                <c:pt idx="17177">
                  <c:v>0</c:v>
                </c:pt>
                <c:pt idx="17178">
                  <c:v>0</c:v>
                </c:pt>
                <c:pt idx="17179">
                  <c:v>0</c:v>
                </c:pt>
                <c:pt idx="17180">
                  <c:v>0</c:v>
                </c:pt>
                <c:pt idx="17181">
                  <c:v>0</c:v>
                </c:pt>
                <c:pt idx="17182">
                  <c:v>0</c:v>
                </c:pt>
                <c:pt idx="17183">
                  <c:v>0</c:v>
                </c:pt>
                <c:pt idx="17184">
                  <c:v>0</c:v>
                </c:pt>
                <c:pt idx="17185">
                  <c:v>0</c:v>
                </c:pt>
                <c:pt idx="17186">
                  <c:v>0</c:v>
                </c:pt>
                <c:pt idx="17187">
                  <c:v>0</c:v>
                </c:pt>
                <c:pt idx="17188">
                  <c:v>0</c:v>
                </c:pt>
                <c:pt idx="17189">
                  <c:v>0</c:v>
                </c:pt>
                <c:pt idx="17190">
                  <c:v>0</c:v>
                </c:pt>
                <c:pt idx="17191">
                  <c:v>0</c:v>
                </c:pt>
                <c:pt idx="17192">
                  <c:v>0</c:v>
                </c:pt>
                <c:pt idx="17193">
                  <c:v>0</c:v>
                </c:pt>
                <c:pt idx="17194">
                  <c:v>0</c:v>
                </c:pt>
                <c:pt idx="17195">
                  <c:v>0</c:v>
                </c:pt>
                <c:pt idx="17196">
                  <c:v>0</c:v>
                </c:pt>
                <c:pt idx="17197">
                  <c:v>0</c:v>
                </c:pt>
                <c:pt idx="17198">
                  <c:v>0</c:v>
                </c:pt>
                <c:pt idx="17199">
                  <c:v>0</c:v>
                </c:pt>
                <c:pt idx="17200">
                  <c:v>0</c:v>
                </c:pt>
                <c:pt idx="17201">
                  <c:v>0</c:v>
                </c:pt>
                <c:pt idx="17202">
                  <c:v>0</c:v>
                </c:pt>
                <c:pt idx="17203">
                  <c:v>0</c:v>
                </c:pt>
                <c:pt idx="17204">
                  <c:v>0</c:v>
                </c:pt>
                <c:pt idx="17205">
                  <c:v>0</c:v>
                </c:pt>
                <c:pt idx="17206">
                  <c:v>0</c:v>
                </c:pt>
                <c:pt idx="17207">
                  <c:v>0</c:v>
                </c:pt>
                <c:pt idx="17208">
                  <c:v>0</c:v>
                </c:pt>
                <c:pt idx="17209">
                  <c:v>0</c:v>
                </c:pt>
                <c:pt idx="17210">
                  <c:v>0</c:v>
                </c:pt>
                <c:pt idx="17211">
                  <c:v>0</c:v>
                </c:pt>
                <c:pt idx="17212">
                  <c:v>0</c:v>
                </c:pt>
                <c:pt idx="17213">
                  <c:v>0</c:v>
                </c:pt>
                <c:pt idx="17214">
                  <c:v>0</c:v>
                </c:pt>
                <c:pt idx="17215">
                  <c:v>0</c:v>
                </c:pt>
                <c:pt idx="17216">
                  <c:v>0</c:v>
                </c:pt>
                <c:pt idx="17217">
                  <c:v>0</c:v>
                </c:pt>
                <c:pt idx="17218">
                  <c:v>0</c:v>
                </c:pt>
                <c:pt idx="17219">
                  <c:v>0</c:v>
                </c:pt>
                <c:pt idx="17220">
                  <c:v>0</c:v>
                </c:pt>
                <c:pt idx="17221">
                  <c:v>0</c:v>
                </c:pt>
                <c:pt idx="17222">
                  <c:v>0</c:v>
                </c:pt>
                <c:pt idx="17223">
                  <c:v>0</c:v>
                </c:pt>
                <c:pt idx="17224">
                  <c:v>0</c:v>
                </c:pt>
                <c:pt idx="17225">
                  <c:v>0</c:v>
                </c:pt>
                <c:pt idx="17226">
                  <c:v>0</c:v>
                </c:pt>
                <c:pt idx="17227">
                  <c:v>0</c:v>
                </c:pt>
                <c:pt idx="17228">
                  <c:v>0</c:v>
                </c:pt>
                <c:pt idx="17229">
                  <c:v>0</c:v>
                </c:pt>
                <c:pt idx="17230">
                  <c:v>0</c:v>
                </c:pt>
                <c:pt idx="17231">
                  <c:v>0</c:v>
                </c:pt>
                <c:pt idx="17232">
                  <c:v>0</c:v>
                </c:pt>
                <c:pt idx="17233">
                  <c:v>0</c:v>
                </c:pt>
                <c:pt idx="17234">
                  <c:v>0</c:v>
                </c:pt>
                <c:pt idx="17235">
                  <c:v>0</c:v>
                </c:pt>
                <c:pt idx="17236">
                  <c:v>0</c:v>
                </c:pt>
                <c:pt idx="17237">
                  <c:v>0</c:v>
                </c:pt>
                <c:pt idx="17238">
                  <c:v>0</c:v>
                </c:pt>
                <c:pt idx="17239">
                  <c:v>0</c:v>
                </c:pt>
                <c:pt idx="17240">
                  <c:v>0</c:v>
                </c:pt>
                <c:pt idx="17241">
                  <c:v>0</c:v>
                </c:pt>
                <c:pt idx="17242">
                  <c:v>0</c:v>
                </c:pt>
                <c:pt idx="17243">
                  <c:v>0</c:v>
                </c:pt>
                <c:pt idx="17244">
                  <c:v>0</c:v>
                </c:pt>
                <c:pt idx="17245">
                  <c:v>0</c:v>
                </c:pt>
                <c:pt idx="17246">
                  <c:v>0</c:v>
                </c:pt>
                <c:pt idx="17247">
                  <c:v>0</c:v>
                </c:pt>
                <c:pt idx="17248">
                  <c:v>0</c:v>
                </c:pt>
                <c:pt idx="17249">
                  <c:v>0</c:v>
                </c:pt>
                <c:pt idx="17250">
                  <c:v>0</c:v>
                </c:pt>
                <c:pt idx="17251">
                  <c:v>0</c:v>
                </c:pt>
                <c:pt idx="17252">
                  <c:v>0</c:v>
                </c:pt>
                <c:pt idx="17253">
                  <c:v>0</c:v>
                </c:pt>
                <c:pt idx="17254">
                  <c:v>0</c:v>
                </c:pt>
                <c:pt idx="17255">
                  <c:v>0</c:v>
                </c:pt>
                <c:pt idx="17256">
                  <c:v>0</c:v>
                </c:pt>
                <c:pt idx="17257">
                  <c:v>0</c:v>
                </c:pt>
                <c:pt idx="17258">
                  <c:v>0</c:v>
                </c:pt>
                <c:pt idx="17259">
                  <c:v>0</c:v>
                </c:pt>
                <c:pt idx="17260">
                  <c:v>0</c:v>
                </c:pt>
                <c:pt idx="17261">
                  <c:v>0</c:v>
                </c:pt>
                <c:pt idx="17262">
                  <c:v>0</c:v>
                </c:pt>
                <c:pt idx="17263">
                  <c:v>0</c:v>
                </c:pt>
                <c:pt idx="17264">
                  <c:v>0</c:v>
                </c:pt>
                <c:pt idx="17265">
                  <c:v>0</c:v>
                </c:pt>
                <c:pt idx="17266">
                  <c:v>0</c:v>
                </c:pt>
                <c:pt idx="17267">
                  <c:v>0</c:v>
                </c:pt>
                <c:pt idx="17268">
                  <c:v>0</c:v>
                </c:pt>
                <c:pt idx="17269">
                  <c:v>0</c:v>
                </c:pt>
                <c:pt idx="17270">
                  <c:v>0</c:v>
                </c:pt>
                <c:pt idx="17271">
                  <c:v>0</c:v>
                </c:pt>
                <c:pt idx="17272">
                  <c:v>0</c:v>
                </c:pt>
                <c:pt idx="17273">
                  <c:v>0</c:v>
                </c:pt>
                <c:pt idx="17274">
                  <c:v>0</c:v>
                </c:pt>
                <c:pt idx="17275">
                  <c:v>0</c:v>
                </c:pt>
                <c:pt idx="17276">
                  <c:v>0</c:v>
                </c:pt>
                <c:pt idx="17277">
                  <c:v>0</c:v>
                </c:pt>
                <c:pt idx="17278">
                  <c:v>0</c:v>
                </c:pt>
                <c:pt idx="17279">
                  <c:v>0</c:v>
                </c:pt>
                <c:pt idx="17280">
                  <c:v>0</c:v>
                </c:pt>
                <c:pt idx="17281">
                  <c:v>0</c:v>
                </c:pt>
                <c:pt idx="17282">
                  <c:v>0</c:v>
                </c:pt>
                <c:pt idx="17283">
                  <c:v>0</c:v>
                </c:pt>
                <c:pt idx="17284">
                  <c:v>0</c:v>
                </c:pt>
                <c:pt idx="17285">
                  <c:v>0</c:v>
                </c:pt>
                <c:pt idx="17286">
                  <c:v>0</c:v>
                </c:pt>
                <c:pt idx="17287">
                  <c:v>0</c:v>
                </c:pt>
                <c:pt idx="17288">
                  <c:v>0</c:v>
                </c:pt>
                <c:pt idx="17289">
                  <c:v>0</c:v>
                </c:pt>
                <c:pt idx="17290">
                  <c:v>0</c:v>
                </c:pt>
                <c:pt idx="17291">
                  <c:v>0</c:v>
                </c:pt>
                <c:pt idx="17292">
                  <c:v>0</c:v>
                </c:pt>
                <c:pt idx="17293">
                  <c:v>0</c:v>
                </c:pt>
                <c:pt idx="17294">
                  <c:v>0</c:v>
                </c:pt>
                <c:pt idx="17295">
                  <c:v>0</c:v>
                </c:pt>
                <c:pt idx="17296">
                  <c:v>0</c:v>
                </c:pt>
                <c:pt idx="17297">
                  <c:v>0</c:v>
                </c:pt>
                <c:pt idx="17298">
                  <c:v>0</c:v>
                </c:pt>
                <c:pt idx="17299">
                  <c:v>0</c:v>
                </c:pt>
                <c:pt idx="17300">
                  <c:v>0</c:v>
                </c:pt>
                <c:pt idx="17301">
                  <c:v>0</c:v>
                </c:pt>
                <c:pt idx="17302">
                  <c:v>0</c:v>
                </c:pt>
                <c:pt idx="17303">
                  <c:v>0</c:v>
                </c:pt>
                <c:pt idx="17304">
                  <c:v>0</c:v>
                </c:pt>
                <c:pt idx="17305">
                  <c:v>0</c:v>
                </c:pt>
                <c:pt idx="17306">
                  <c:v>0</c:v>
                </c:pt>
                <c:pt idx="17307">
                  <c:v>0</c:v>
                </c:pt>
                <c:pt idx="17308">
                  <c:v>0</c:v>
                </c:pt>
                <c:pt idx="17309">
                  <c:v>0</c:v>
                </c:pt>
                <c:pt idx="17310">
                  <c:v>0</c:v>
                </c:pt>
                <c:pt idx="17311">
                  <c:v>0</c:v>
                </c:pt>
                <c:pt idx="17312">
                  <c:v>0</c:v>
                </c:pt>
                <c:pt idx="17313">
                  <c:v>0</c:v>
                </c:pt>
                <c:pt idx="17314">
                  <c:v>0</c:v>
                </c:pt>
                <c:pt idx="17315">
                  <c:v>0</c:v>
                </c:pt>
                <c:pt idx="17316">
                  <c:v>0</c:v>
                </c:pt>
                <c:pt idx="17317">
                  <c:v>0</c:v>
                </c:pt>
                <c:pt idx="17318">
                  <c:v>0</c:v>
                </c:pt>
                <c:pt idx="17319">
                  <c:v>0</c:v>
                </c:pt>
                <c:pt idx="17320">
                  <c:v>0</c:v>
                </c:pt>
                <c:pt idx="17321">
                  <c:v>0</c:v>
                </c:pt>
                <c:pt idx="17322">
                  <c:v>0</c:v>
                </c:pt>
                <c:pt idx="17323">
                  <c:v>0</c:v>
                </c:pt>
                <c:pt idx="17324">
                  <c:v>0</c:v>
                </c:pt>
                <c:pt idx="17325">
                  <c:v>0</c:v>
                </c:pt>
                <c:pt idx="17326">
                  <c:v>0</c:v>
                </c:pt>
                <c:pt idx="17327">
                  <c:v>0</c:v>
                </c:pt>
                <c:pt idx="17328">
                  <c:v>0</c:v>
                </c:pt>
                <c:pt idx="17329">
                  <c:v>0</c:v>
                </c:pt>
                <c:pt idx="17330">
                  <c:v>0</c:v>
                </c:pt>
                <c:pt idx="17331">
                  <c:v>0</c:v>
                </c:pt>
                <c:pt idx="17332">
                  <c:v>0</c:v>
                </c:pt>
                <c:pt idx="17333">
                  <c:v>0</c:v>
                </c:pt>
                <c:pt idx="17334">
                  <c:v>0</c:v>
                </c:pt>
                <c:pt idx="17335">
                  <c:v>0</c:v>
                </c:pt>
                <c:pt idx="17336">
                  <c:v>0</c:v>
                </c:pt>
                <c:pt idx="17337">
                  <c:v>0</c:v>
                </c:pt>
                <c:pt idx="17338">
                  <c:v>0</c:v>
                </c:pt>
                <c:pt idx="17339">
                  <c:v>0</c:v>
                </c:pt>
                <c:pt idx="17340">
                  <c:v>0</c:v>
                </c:pt>
                <c:pt idx="17341">
                  <c:v>0</c:v>
                </c:pt>
                <c:pt idx="17342">
                  <c:v>0</c:v>
                </c:pt>
                <c:pt idx="17343">
                  <c:v>0</c:v>
                </c:pt>
                <c:pt idx="17344">
                  <c:v>0</c:v>
                </c:pt>
                <c:pt idx="17345">
                  <c:v>0</c:v>
                </c:pt>
                <c:pt idx="17346">
                  <c:v>0</c:v>
                </c:pt>
                <c:pt idx="17347">
                  <c:v>0</c:v>
                </c:pt>
                <c:pt idx="17348">
                  <c:v>0</c:v>
                </c:pt>
                <c:pt idx="17349">
                  <c:v>0</c:v>
                </c:pt>
                <c:pt idx="17350">
                  <c:v>0</c:v>
                </c:pt>
                <c:pt idx="17351">
                  <c:v>0</c:v>
                </c:pt>
                <c:pt idx="17352">
                  <c:v>0</c:v>
                </c:pt>
                <c:pt idx="17353">
                  <c:v>0</c:v>
                </c:pt>
                <c:pt idx="17354">
                  <c:v>0</c:v>
                </c:pt>
                <c:pt idx="17355">
                  <c:v>0</c:v>
                </c:pt>
                <c:pt idx="17356">
                  <c:v>0</c:v>
                </c:pt>
                <c:pt idx="17357">
                  <c:v>0</c:v>
                </c:pt>
                <c:pt idx="17358">
                  <c:v>0</c:v>
                </c:pt>
                <c:pt idx="17359">
                  <c:v>0</c:v>
                </c:pt>
                <c:pt idx="17360">
                  <c:v>0</c:v>
                </c:pt>
                <c:pt idx="17361">
                  <c:v>0</c:v>
                </c:pt>
                <c:pt idx="17362">
                  <c:v>0</c:v>
                </c:pt>
                <c:pt idx="17363">
                  <c:v>0</c:v>
                </c:pt>
                <c:pt idx="17364">
                  <c:v>0</c:v>
                </c:pt>
                <c:pt idx="17365">
                  <c:v>0</c:v>
                </c:pt>
                <c:pt idx="17366">
                  <c:v>0</c:v>
                </c:pt>
                <c:pt idx="17367">
                  <c:v>0</c:v>
                </c:pt>
                <c:pt idx="17368">
                  <c:v>0</c:v>
                </c:pt>
                <c:pt idx="17369">
                  <c:v>0</c:v>
                </c:pt>
                <c:pt idx="17370">
                  <c:v>0</c:v>
                </c:pt>
                <c:pt idx="17371">
                  <c:v>0</c:v>
                </c:pt>
                <c:pt idx="17372">
                  <c:v>0</c:v>
                </c:pt>
                <c:pt idx="17373">
                  <c:v>0</c:v>
                </c:pt>
                <c:pt idx="17374">
                  <c:v>0</c:v>
                </c:pt>
                <c:pt idx="17375">
                  <c:v>0</c:v>
                </c:pt>
                <c:pt idx="17376">
                  <c:v>0</c:v>
                </c:pt>
                <c:pt idx="17377">
                  <c:v>0</c:v>
                </c:pt>
                <c:pt idx="17378">
                  <c:v>0</c:v>
                </c:pt>
                <c:pt idx="17379">
                  <c:v>0</c:v>
                </c:pt>
                <c:pt idx="17380">
                  <c:v>0</c:v>
                </c:pt>
                <c:pt idx="17381">
                  <c:v>0</c:v>
                </c:pt>
                <c:pt idx="17382">
                  <c:v>0</c:v>
                </c:pt>
                <c:pt idx="17383">
                  <c:v>0</c:v>
                </c:pt>
                <c:pt idx="17384">
                  <c:v>0</c:v>
                </c:pt>
                <c:pt idx="17385">
                  <c:v>0</c:v>
                </c:pt>
                <c:pt idx="17386">
                  <c:v>0</c:v>
                </c:pt>
                <c:pt idx="17387">
                  <c:v>0</c:v>
                </c:pt>
                <c:pt idx="17388">
                  <c:v>0</c:v>
                </c:pt>
                <c:pt idx="17389">
                  <c:v>0</c:v>
                </c:pt>
                <c:pt idx="17390">
                  <c:v>0</c:v>
                </c:pt>
                <c:pt idx="17391">
                  <c:v>0</c:v>
                </c:pt>
                <c:pt idx="17392">
                  <c:v>0</c:v>
                </c:pt>
                <c:pt idx="17393">
                  <c:v>0</c:v>
                </c:pt>
                <c:pt idx="17394">
                  <c:v>0</c:v>
                </c:pt>
                <c:pt idx="17395">
                  <c:v>0</c:v>
                </c:pt>
                <c:pt idx="17396">
                  <c:v>0</c:v>
                </c:pt>
                <c:pt idx="17397">
                  <c:v>0</c:v>
                </c:pt>
                <c:pt idx="17398">
                  <c:v>0</c:v>
                </c:pt>
                <c:pt idx="17399">
                  <c:v>0</c:v>
                </c:pt>
                <c:pt idx="17400">
                  <c:v>0</c:v>
                </c:pt>
                <c:pt idx="17401">
                  <c:v>0</c:v>
                </c:pt>
                <c:pt idx="17402">
                  <c:v>0</c:v>
                </c:pt>
                <c:pt idx="17403">
                  <c:v>0</c:v>
                </c:pt>
                <c:pt idx="17404">
                  <c:v>0</c:v>
                </c:pt>
                <c:pt idx="17405">
                  <c:v>0</c:v>
                </c:pt>
                <c:pt idx="17406">
                  <c:v>0</c:v>
                </c:pt>
                <c:pt idx="17407">
                  <c:v>0</c:v>
                </c:pt>
                <c:pt idx="17408">
                  <c:v>0</c:v>
                </c:pt>
                <c:pt idx="17409">
                  <c:v>0</c:v>
                </c:pt>
                <c:pt idx="17410">
                  <c:v>0</c:v>
                </c:pt>
                <c:pt idx="17411">
                  <c:v>0</c:v>
                </c:pt>
                <c:pt idx="17412">
                  <c:v>0</c:v>
                </c:pt>
                <c:pt idx="17413">
                  <c:v>0</c:v>
                </c:pt>
                <c:pt idx="17414">
                  <c:v>0</c:v>
                </c:pt>
                <c:pt idx="17415">
                  <c:v>0</c:v>
                </c:pt>
                <c:pt idx="17416">
                  <c:v>0</c:v>
                </c:pt>
                <c:pt idx="17417">
                  <c:v>0</c:v>
                </c:pt>
                <c:pt idx="17418">
                  <c:v>0</c:v>
                </c:pt>
                <c:pt idx="17419">
                  <c:v>0</c:v>
                </c:pt>
                <c:pt idx="17420">
                  <c:v>0</c:v>
                </c:pt>
                <c:pt idx="17421">
                  <c:v>0</c:v>
                </c:pt>
                <c:pt idx="17422">
                  <c:v>0</c:v>
                </c:pt>
                <c:pt idx="17423">
                  <c:v>0</c:v>
                </c:pt>
                <c:pt idx="17424">
                  <c:v>0</c:v>
                </c:pt>
                <c:pt idx="17425">
                  <c:v>0</c:v>
                </c:pt>
                <c:pt idx="17426">
                  <c:v>0</c:v>
                </c:pt>
                <c:pt idx="17427">
                  <c:v>0</c:v>
                </c:pt>
                <c:pt idx="17428">
                  <c:v>0</c:v>
                </c:pt>
                <c:pt idx="17429">
                  <c:v>0</c:v>
                </c:pt>
                <c:pt idx="17430">
                  <c:v>0</c:v>
                </c:pt>
                <c:pt idx="17431">
                  <c:v>0</c:v>
                </c:pt>
                <c:pt idx="17432">
                  <c:v>0</c:v>
                </c:pt>
                <c:pt idx="17433">
                  <c:v>0</c:v>
                </c:pt>
                <c:pt idx="17434">
                  <c:v>0</c:v>
                </c:pt>
                <c:pt idx="17435">
                  <c:v>0</c:v>
                </c:pt>
                <c:pt idx="17436">
                  <c:v>0</c:v>
                </c:pt>
                <c:pt idx="17437">
                  <c:v>0</c:v>
                </c:pt>
                <c:pt idx="17438">
                  <c:v>0</c:v>
                </c:pt>
                <c:pt idx="17439">
                  <c:v>0</c:v>
                </c:pt>
                <c:pt idx="17440">
                  <c:v>0</c:v>
                </c:pt>
                <c:pt idx="17441">
                  <c:v>0</c:v>
                </c:pt>
                <c:pt idx="17442">
                  <c:v>0</c:v>
                </c:pt>
                <c:pt idx="17443">
                  <c:v>0</c:v>
                </c:pt>
                <c:pt idx="17444">
                  <c:v>0</c:v>
                </c:pt>
                <c:pt idx="17445">
                  <c:v>0</c:v>
                </c:pt>
                <c:pt idx="17446">
                  <c:v>0</c:v>
                </c:pt>
                <c:pt idx="17447">
                  <c:v>0</c:v>
                </c:pt>
                <c:pt idx="17448">
                  <c:v>0</c:v>
                </c:pt>
                <c:pt idx="17449">
                  <c:v>0</c:v>
                </c:pt>
                <c:pt idx="17450">
                  <c:v>0</c:v>
                </c:pt>
                <c:pt idx="17451">
                  <c:v>0</c:v>
                </c:pt>
                <c:pt idx="17452">
                  <c:v>0</c:v>
                </c:pt>
                <c:pt idx="17453">
                  <c:v>0</c:v>
                </c:pt>
                <c:pt idx="17454">
                  <c:v>0</c:v>
                </c:pt>
                <c:pt idx="17455">
                  <c:v>0</c:v>
                </c:pt>
                <c:pt idx="17456">
                  <c:v>0</c:v>
                </c:pt>
                <c:pt idx="17457">
                  <c:v>0</c:v>
                </c:pt>
                <c:pt idx="17458">
                  <c:v>0</c:v>
                </c:pt>
                <c:pt idx="17459">
                  <c:v>0</c:v>
                </c:pt>
                <c:pt idx="17460">
                  <c:v>0</c:v>
                </c:pt>
                <c:pt idx="17461">
                  <c:v>0</c:v>
                </c:pt>
                <c:pt idx="17462">
                  <c:v>0</c:v>
                </c:pt>
                <c:pt idx="17463">
                  <c:v>0</c:v>
                </c:pt>
                <c:pt idx="17464">
                  <c:v>0</c:v>
                </c:pt>
                <c:pt idx="17465">
                  <c:v>0</c:v>
                </c:pt>
                <c:pt idx="17466">
                  <c:v>0</c:v>
                </c:pt>
                <c:pt idx="17467">
                  <c:v>0</c:v>
                </c:pt>
                <c:pt idx="17468">
                  <c:v>0</c:v>
                </c:pt>
                <c:pt idx="17469">
                  <c:v>0</c:v>
                </c:pt>
                <c:pt idx="17470">
                  <c:v>0</c:v>
                </c:pt>
                <c:pt idx="17471">
                  <c:v>0</c:v>
                </c:pt>
                <c:pt idx="17472">
                  <c:v>0</c:v>
                </c:pt>
                <c:pt idx="17473">
                  <c:v>0</c:v>
                </c:pt>
                <c:pt idx="17474">
                  <c:v>0</c:v>
                </c:pt>
                <c:pt idx="17475">
                  <c:v>0</c:v>
                </c:pt>
                <c:pt idx="17476">
                  <c:v>0</c:v>
                </c:pt>
                <c:pt idx="17477">
                  <c:v>0</c:v>
                </c:pt>
                <c:pt idx="17478">
                  <c:v>0</c:v>
                </c:pt>
                <c:pt idx="17479">
                  <c:v>0</c:v>
                </c:pt>
                <c:pt idx="17480">
                  <c:v>0</c:v>
                </c:pt>
                <c:pt idx="17481">
                  <c:v>0</c:v>
                </c:pt>
                <c:pt idx="17482">
                  <c:v>0</c:v>
                </c:pt>
                <c:pt idx="17483">
                  <c:v>0</c:v>
                </c:pt>
                <c:pt idx="17484">
                  <c:v>0</c:v>
                </c:pt>
                <c:pt idx="17485">
                  <c:v>0</c:v>
                </c:pt>
                <c:pt idx="17486">
                  <c:v>0</c:v>
                </c:pt>
                <c:pt idx="17487">
                  <c:v>0</c:v>
                </c:pt>
                <c:pt idx="17488">
                  <c:v>0</c:v>
                </c:pt>
                <c:pt idx="17489">
                  <c:v>0</c:v>
                </c:pt>
                <c:pt idx="17490">
                  <c:v>0</c:v>
                </c:pt>
                <c:pt idx="17491">
                  <c:v>0</c:v>
                </c:pt>
                <c:pt idx="17492">
                  <c:v>0</c:v>
                </c:pt>
                <c:pt idx="17493">
                  <c:v>0</c:v>
                </c:pt>
                <c:pt idx="17494">
                  <c:v>0</c:v>
                </c:pt>
                <c:pt idx="17495">
                  <c:v>0</c:v>
                </c:pt>
                <c:pt idx="17496">
                  <c:v>0</c:v>
                </c:pt>
                <c:pt idx="17497">
                  <c:v>0</c:v>
                </c:pt>
                <c:pt idx="17498">
                  <c:v>0</c:v>
                </c:pt>
                <c:pt idx="17499">
                  <c:v>0</c:v>
                </c:pt>
                <c:pt idx="17500">
                  <c:v>0</c:v>
                </c:pt>
                <c:pt idx="17501">
                  <c:v>0</c:v>
                </c:pt>
                <c:pt idx="17502">
                  <c:v>0</c:v>
                </c:pt>
                <c:pt idx="17503">
                  <c:v>0</c:v>
                </c:pt>
                <c:pt idx="17504">
                  <c:v>0</c:v>
                </c:pt>
                <c:pt idx="17505">
                  <c:v>0</c:v>
                </c:pt>
                <c:pt idx="17506">
                  <c:v>0</c:v>
                </c:pt>
                <c:pt idx="17507">
                  <c:v>0</c:v>
                </c:pt>
                <c:pt idx="17508">
                  <c:v>0</c:v>
                </c:pt>
                <c:pt idx="17509">
                  <c:v>0</c:v>
                </c:pt>
                <c:pt idx="17510">
                  <c:v>0</c:v>
                </c:pt>
                <c:pt idx="17511">
                  <c:v>0</c:v>
                </c:pt>
                <c:pt idx="17512">
                  <c:v>0</c:v>
                </c:pt>
                <c:pt idx="17513">
                  <c:v>0</c:v>
                </c:pt>
                <c:pt idx="17514">
                  <c:v>0</c:v>
                </c:pt>
                <c:pt idx="17515">
                  <c:v>0</c:v>
                </c:pt>
                <c:pt idx="17516">
                  <c:v>0</c:v>
                </c:pt>
                <c:pt idx="17517">
                  <c:v>0</c:v>
                </c:pt>
                <c:pt idx="17518">
                  <c:v>0</c:v>
                </c:pt>
                <c:pt idx="17519">
                  <c:v>0</c:v>
                </c:pt>
                <c:pt idx="17520">
                  <c:v>0</c:v>
                </c:pt>
                <c:pt idx="17521">
                  <c:v>0</c:v>
                </c:pt>
                <c:pt idx="17522">
                  <c:v>0</c:v>
                </c:pt>
                <c:pt idx="17523">
                  <c:v>0</c:v>
                </c:pt>
                <c:pt idx="17524">
                  <c:v>0</c:v>
                </c:pt>
                <c:pt idx="17525">
                  <c:v>0</c:v>
                </c:pt>
                <c:pt idx="17526">
                  <c:v>0</c:v>
                </c:pt>
                <c:pt idx="17527">
                  <c:v>0</c:v>
                </c:pt>
                <c:pt idx="17528">
                  <c:v>0</c:v>
                </c:pt>
                <c:pt idx="17529">
                  <c:v>0</c:v>
                </c:pt>
                <c:pt idx="17530">
                  <c:v>0</c:v>
                </c:pt>
                <c:pt idx="17531">
                  <c:v>0</c:v>
                </c:pt>
                <c:pt idx="17532">
                  <c:v>0</c:v>
                </c:pt>
                <c:pt idx="17533">
                  <c:v>0</c:v>
                </c:pt>
                <c:pt idx="17534">
                  <c:v>0</c:v>
                </c:pt>
                <c:pt idx="17535">
                  <c:v>0</c:v>
                </c:pt>
                <c:pt idx="17536">
                  <c:v>0</c:v>
                </c:pt>
                <c:pt idx="17537">
                  <c:v>0</c:v>
                </c:pt>
                <c:pt idx="17538">
                  <c:v>0</c:v>
                </c:pt>
                <c:pt idx="17539">
                  <c:v>0</c:v>
                </c:pt>
                <c:pt idx="17540">
                  <c:v>0</c:v>
                </c:pt>
                <c:pt idx="17541">
                  <c:v>0</c:v>
                </c:pt>
                <c:pt idx="17542">
                  <c:v>0</c:v>
                </c:pt>
                <c:pt idx="17543">
                  <c:v>0</c:v>
                </c:pt>
                <c:pt idx="17544">
                  <c:v>0</c:v>
                </c:pt>
                <c:pt idx="17545">
                  <c:v>0</c:v>
                </c:pt>
                <c:pt idx="17546">
                  <c:v>0</c:v>
                </c:pt>
                <c:pt idx="17547">
                  <c:v>0</c:v>
                </c:pt>
                <c:pt idx="17548">
                  <c:v>0</c:v>
                </c:pt>
                <c:pt idx="17549">
                  <c:v>0</c:v>
                </c:pt>
                <c:pt idx="17550">
                  <c:v>0</c:v>
                </c:pt>
                <c:pt idx="17551">
                  <c:v>0</c:v>
                </c:pt>
                <c:pt idx="17552">
                  <c:v>0</c:v>
                </c:pt>
                <c:pt idx="17553">
                  <c:v>0</c:v>
                </c:pt>
                <c:pt idx="17554">
                  <c:v>0</c:v>
                </c:pt>
                <c:pt idx="17555">
                  <c:v>0</c:v>
                </c:pt>
                <c:pt idx="17556">
                  <c:v>0</c:v>
                </c:pt>
                <c:pt idx="17557">
                  <c:v>0</c:v>
                </c:pt>
                <c:pt idx="17558">
                  <c:v>0</c:v>
                </c:pt>
                <c:pt idx="17559">
                  <c:v>0</c:v>
                </c:pt>
                <c:pt idx="17560">
                  <c:v>0</c:v>
                </c:pt>
                <c:pt idx="17561">
                  <c:v>0</c:v>
                </c:pt>
                <c:pt idx="17562">
                  <c:v>0</c:v>
                </c:pt>
                <c:pt idx="17563">
                  <c:v>0</c:v>
                </c:pt>
                <c:pt idx="17564">
                  <c:v>0</c:v>
                </c:pt>
                <c:pt idx="17565">
                  <c:v>0</c:v>
                </c:pt>
                <c:pt idx="17566">
                  <c:v>0</c:v>
                </c:pt>
                <c:pt idx="17567">
                  <c:v>0</c:v>
                </c:pt>
                <c:pt idx="17568">
                  <c:v>0</c:v>
                </c:pt>
                <c:pt idx="17569">
                  <c:v>0</c:v>
                </c:pt>
                <c:pt idx="17570">
                  <c:v>0</c:v>
                </c:pt>
                <c:pt idx="17571">
                  <c:v>0</c:v>
                </c:pt>
                <c:pt idx="17572">
                  <c:v>0</c:v>
                </c:pt>
                <c:pt idx="17573">
                  <c:v>0</c:v>
                </c:pt>
                <c:pt idx="17574">
                  <c:v>0</c:v>
                </c:pt>
                <c:pt idx="17575">
                  <c:v>0</c:v>
                </c:pt>
                <c:pt idx="17576">
                  <c:v>0</c:v>
                </c:pt>
                <c:pt idx="17577">
                  <c:v>0</c:v>
                </c:pt>
                <c:pt idx="17578">
                  <c:v>0</c:v>
                </c:pt>
                <c:pt idx="17579">
                  <c:v>0</c:v>
                </c:pt>
                <c:pt idx="17580">
                  <c:v>0</c:v>
                </c:pt>
                <c:pt idx="17581">
                  <c:v>0</c:v>
                </c:pt>
                <c:pt idx="17582">
                  <c:v>0</c:v>
                </c:pt>
                <c:pt idx="17583">
                  <c:v>0</c:v>
                </c:pt>
                <c:pt idx="17584">
                  <c:v>0</c:v>
                </c:pt>
                <c:pt idx="17585">
                  <c:v>0</c:v>
                </c:pt>
                <c:pt idx="17586">
                  <c:v>0</c:v>
                </c:pt>
                <c:pt idx="17587">
                  <c:v>0</c:v>
                </c:pt>
                <c:pt idx="17588">
                  <c:v>0</c:v>
                </c:pt>
                <c:pt idx="17589">
                  <c:v>0</c:v>
                </c:pt>
                <c:pt idx="17590">
                  <c:v>0</c:v>
                </c:pt>
                <c:pt idx="17591">
                  <c:v>0</c:v>
                </c:pt>
                <c:pt idx="17592">
                  <c:v>0</c:v>
                </c:pt>
                <c:pt idx="17593">
                  <c:v>0</c:v>
                </c:pt>
                <c:pt idx="17594">
                  <c:v>0</c:v>
                </c:pt>
                <c:pt idx="17595">
                  <c:v>0</c:v>
                </c:pt>
                <c:pt idx="17596">
                  <c:v>0</c:v>
                </c:pt>
                <c:pt idx="17597">
                  <c:v>0</c:v>
                </c:pt>
                <c:pt idx="17598">
                  <c:v>0</c:v>
                </c:pt>
                <c:pt idx="17599">
                  <c:v>0</c:v>
                </c:pt>
                <c:pt idx="17600">
                  <c:v>0</c:v>
                </c:pt>
                <c:pt idx="17601">
                  <c:v>0</c:v>
                </c:pt>
                <c:pt idx="17602">
                  <c:v>0</c:v>
                </c:pt>
                <c:pt idx="17603">
                  <c:v>0</c:v>
                </c:pt>
                <c:pt idx="17604">
                  <c:v>0</c:v>
                </c:pt>
                <c:pt idx="17605">
                  <c:v>0</c:v>
                </c:pt>
                <c:pt idx="17606">
                  <c:v>0</c:v>
                </c:pt>
                <c:pt idx="17607">
                  <c:v>0</c:v>
                </c:pt>
                <c:pt idx="17608">
                  <c:v>0</c:v>
                </c:pt>
                <c:pt idx="17609">
                  <c:v>0</c:v>
                </c:pt>
                <c:pt idx="17610">
                  <c:v>0</c:v>
                </c:pt>
                <c:pt idx="17611">
                  <c:v>0</c:v>
                </c:pt>
                <c:pt idx="17612">
                  <c:v>0</c:v>
                </c:pt>
                <c:pt idx="17613">
                  <c:v>0</c:v>
                </c:pt>
                <c:pt idx="17614">
                  <c:v>0</c:v>
                </c:pt>
                <c:pt idx="17615">
                  <c:v>0</c:v>
                </c:pt>
                <c:pt idx="17616">
                  <c:v>0</c:v>
                </c:pt>
                <c:pt idx="17617">
                  <c:v>0</c:v>
                </c:pt>
                <c:pt idx="17618">
                  <c:v>0</c:v>
                </c:pt>
                <c:pt idx="17619">
                  <c:v>0</c:v>
                </c:pt>
                <c:pt idx="17620">
                  <c:v>0</c:v>
                </c:pt>
                <c:pt idx="17621">
                  <c:v>0</c:v>
                </c:pt>
                <c:pt idx="17622">
                  <c:v>0</c:v>
                </c:pt>
                <c:pt idx="17623">
                  <c:v>0</c:v>
                </c:pt>
                <c:pt idx="17624">
                  <c:v>0</c:v>
                </c:pt>
                <c:pt idx="17625">
                  <c:v>0</c:v>
                </c:pt>
                <c:pt idx="17626">
                  <c:v>0</c:v>
                </c:pt>
                <c:pt idx="17627">
                  <c:v>0</c:v>
                </c:pt>
                <c:pt idx="17628">
                  <c:v>0</c:v>
                </c:pt>
                <c:pt idx="17629">
                  <c:v>0</c:v>
                </c:pt>
                <c:pt idx="17630">
                  <c:v>0</c:v>
                </c:pt>
                <c:pt idx="17631">
                  <c:v>0</c:v>
                </c:pt>
                <c:pt idx="17632">
                  <c:v>0</c:v>
                </c:pt>
                <c:pt idx="17633">
                  <c:v>0</c:v>
                </c:pt>
                <c:pt idx="17634">
                  <c:v>0</c:v>
                </c:pt>
                <c:pt idx="17635">
                  <c:v>0</c:v>
                </c:pt>
                <c:pt idx="17636">
                  <c:v>0</c:v>
                </c:pt>
                <c:pt idx="17637">
                  <c:v>0</c:v>
                </c:pt>
                <c:pt idx="17638">
                  <c:v>0</c:v>
                </c:pt>
                <c:pt idx="17639">
                  <c:v>0</c:v>
                </c:pt>
                <c:pt idx="17640">
                  <c:v>0</c:v>
                </c:pt>
                <c:pt idx="17641">
                  <c:v>0</c:v>
                </c:pt>
                <c:pt idx="17642">
                  <c:v>0</c:v>
                </c:pt>
                <c:pt idx="17643">
                  <c:v>0</c:v>
                </c:pt>
                <c:pt idx="17644">
                  <c:v>0</c:v>
                </c:pt>
                <c:pt idx="17645">
                  <c:v>0</c:v>
                </c:pt>
                <c:pt idx="17646">
                  <c:v>0</c:v>
                </c:pt>
                <c:pt idx="17647">
                  <c:v>0</c:v>
                </c:pt>
                <c:pt idx="17648">
                  <c:v>0</c:v>
                </c:pt>
                <c:pt idx="17649">
                  <c:v>0</c:v>
                </c:pt>
                <c:pt idx="17650">
                  <c:v>0</c:v>
                </c:pt>
                <c:pt idx="17651">
                  <c:v>0</c:v>
                </c:pt>
                <c:pt idx="17652">
                  <c:v>0</c:v>
                </c:pt>
                <c:pt idx="17653">
                  <c:v>0</c:v>
                </c:pt>
                <c:pt idx="17654">
                  <c:v>0</c:v>
                </c:pt>
                <c:pt idx="17655">
                  <c:v>0</c:v>
                </c:pt>
                <c:pt idx="17656">
                  <c:v>0</c:v>
                </c:pt>
                <c:pt idx="17657">
                  <c:v>0</c:v>
                </c:pt>
                <c:pt idx="17658">
                  <c:v>0</c:v>
                </c:pt>
                <c:pt idx="17659">
                  <c:v>0</c:v>
                </c:pt>
                <c:pt idx="17660">
                  <c:v>0</c:v>
                </c:pt>
                <c:pt idx="17661">
                  <c:v>0</c:v>
                </c:pt>
                <c:pt idx="17662">
                  <c:v>0</c:v>
                </c:pt>
                <c:pt idx="17663">
                  <c:v>0</c:v>
                </c:pt>
                <c:pt idx="17664">
                  <c:v>0</c:v>
                </c:pt>
                <c:pt idx="17665">
                  <c:v>0</c:v>
                </c:pt>
                <c:pt idx="17666">
                  <c:v>0</c:v>
                </c:pt>
                <c:pt idx="17667">
                  <c:v>0</c:v>
                </c:pt>
                <c:pt idx="17668">
                  <c:v>0</c:v>
                </c:pt>
                <c:pt idx="17669">
                  <c:v>0</c:v>
                </c:pt>
                <c:pt idx="17670">
                  <c:v>0</c:v>
                </c:pt>
                <c:pt idx="17671">
                  <c:v>0</c:v>
                </c:pt>
                <c:pt idx="17672">
                  <c:v>0</c:v>
                </c:pt>
                <c:pt idx="17673">
                  <c:v>0</c:v>
                </c:pt>
                <c:pt idx="17674">
                  <c:v>0</c:v>
                </c:pt>
                <c:pt idx="17675">
                  <c:v>0</c:v>
                </c:pt>
                <c:pt idx="17676">
                  <c:v>0</c:v>
                </c:pt>
                <c:pt idx="17677">
                  <c:v>0</c:v>
                </c:pt>
                <c:pt idx="17678">
                  <c:v>0</c:v>
                </c:pt>
                <c:pt idx="17679">
                  <c:v>0</c:v>
                </c:pt>
                <c:pt idx="17680">
                  <c:v>0</c:v>
                </c:pt>
                <c:pt idx="17681">
                  <c:v>0</c:v>
                </c:pt>
                <c:pt idx="17682">
                  <c:v>0</c:v>
                </c:pt>
                <c:pt idx="17683">
                  <c:v>0</c:v>
                </c:pt>
                <c:pt idx="17684">
                  <c:v>0</c:v>
                </c:pt>
                <c:pt idx="17685">
                  <c:v>0</c:v>
                </c:pt>
                <c:pt idx="17686">
                  <c:v>0</c:v>
                </c:pt>
                <c:pt idx="17687">
                  <c:v>0</c:v>
                </c:pt>
                <c:pt idx="17688">
                  <c:v>0</c:v>
                </c:pt>
                <c:pt idx="17689">
                  <c:v>0</c:v>
                </c:pt>
                <c:pt idx="17690">
                  <c:v>0</c:v>
                </c:pt>
                <c:pt idx="17691">
                  <c:v>0</c:v>
                </c:pt>
                <c:pt idx="17692">
                  <c:v>0</c:v>
                </c:pt>
                <c:pt idx="17693">
                  <c:v>0</c:v>
                </c:pt>
                <c:pt idx="17694">
                  <c:v>0</c:v>
                </c:pt>
                <c:pt idx="17695">
                  <c:v>0</c:v>
                </c:pt>
                <c:pt idx="17696">
                  <c:v>0</c:v>
                </c:pt>
                <c:pt idx="17697">
                  <c:v>0</c:v>
                </c:pt>
                <c:pt idx="17698">
                  <c:v>0</c:v>
                </c:pt>
                <c:pt idx="17699">
                  <c:v>0</c:v>
                </c:pt>
                <c:pt idx="17700">
                  <c:v>0</c:v>
                </c:pt>
                <c:pt idx="17701">
                  <c:v>0</c:v>
                </c:pt>
                <c:pt idx="17702">
                  <c:v>0</c:v>
                </c:pt>
                <c:pt idx="17703">
                  <c:v>0</c:v>
                </c:pt>
                <c:pt idx="17704">
                  <c:v>0</c:v>
                </c:pt>
                <c:pt idx="17705">
                  <c:v>0</c:v>
                </c:pt>
                <c:pt idx="17706">
                  <c:v>0</c:v>
                </c:pt>
                <c:pt idx="17707">
                  <c:v>0</c:v>
                </c:pt>
                <c:pt idx="17708">
                  <c:v>0</c:v>
                </c:pt>
                <c:pt idx="17709">
                  <c:v>0</c:v>
                </c:pt>
                <c:pt idx="17710">
                  <c:v>0</c:v>
                </c:pt>
                <c:pt idx="17711">
                  <c:v>0</c:v>
                </c:pt>
                <c:pt idx="17712">
                  <c:v>0</c:v>
                </c:pt>
                <c:pt idx="17713">
                  <c:v>0</c:v>
                </c:pt>
                <c:pt idx="17714">
                  <c:v>0</c:v>
                </c:pt>
                <c:pt idx="17715">
                  <c:v>0</c:v>
                </c:pt>
                <c:pt idx="17716">
                  <c:v>0</c:v>
                </c:pt>
                <c:pt idx="17717">
                  <c:v>0</c:v>
                </c:pt>
                <c:pt idx="17718">
                  <c:v>0</c:v>
                </c:pt>
                <c:pt idx="17719">
                  <c:v>0</c:v>
                </c:pt>
                <c:pt idx="17720">
                  <c:v>0</c:v>
                </c:pt>
                <c:pt idx="17721">
                  <c:v>0</c:v>
                </c:pt>
                <c:pt idx="17722">
                  <c:v>0</c:v>
                </c:pt>
                <c:pt idx="17723">
                  <c:v>0</c:v>
                </c:pt>
                <c:pt idx="17724">
                  <c:v>0</c:v>
                </c:pt>
                <c:pt idx="17725">
                  <c:v>0</c:v>
                </c:pt>
                <c:pt idx="17726">
                  <c:v>0</c:v>
                </c:pt>
                <c:pt idx="17727">
                  <c:v>0</c:v>
                </c:pt>
                <c:pt idx="17728">
                  <c:v>0</c:v>
                </c:pt>
                <c:pt idx="17729">
                  <c:v>0</c:v>
                </c:pt>
                <c:pt idx="17730">
                  <c:v>0</c:v>
                </c:pt>
                <c:pt idx="17731">
                  <c:v>0</c:v>
                </c:pt>
                <c:pt idx="17732">
                  <c:v>0</c:v>
                </c:pt>
                <c:pt idx="17733">
                  <c:v>0</c:v>
                </c:pt>
                <c:pt idx="17734">
                  <c:v>0</c:v>
                </c:pt>
                <c:pt idx="17735">
                  <c:v>0</c:v>
                </c:pt>
                <c:pt idx="17736">
                  <c:v>0</c:v>
                </c:pt>
                <c:pt idx="17737">
                  <c:v>0</c:v>
                </c:pt>
                <c:pt idx="17738">
                  <c:v>0</c:v>
                </c:pt>
                <c:pt idx="17739">
                  <c:v>0</c:v>
                </c:pt>
                <c:pt idx="17740">
                  <c:v>0</c:v>
                </c:pt>
                <c:pt idx="17741">
                  <c:v>0</c:v>
                </c:pt>
                <c:pt idx="17742">
                  <c:v>0</c:v>
                </c:pt>
                <c:pt idx="17743">
                  <c:v>0</c:v>
                </c:pt>
                <c:pt idx="17744">
                  <c:v>0</c:v>
                </c:pt>
                <c:pt idx="17745">
                  <c:v>0</c:v>
                </c:pt>
                <c:pt idx="17746">
                  <c:v>0</c:v>
                </c:pt>
                <c:pt idx="17747">
                  <c:v>0</c:v>
                </c:pt>
                <c:pt idx="17748">
                  <c:v>0</c:v>
                </c:pt>
                <c:pt idx="17749">
                  <c:v>0</c:v>
                </c:pt>
                <c:pt idx="17750">
                  <c:v>0</c:v>
                </c:pt>
                <c:pt idx="17751">
                  <c:v>0</c:v>
                </c:pt>
                <c:pt idx="17752">
                  <c:v>0</c:v>
                </c:pt>
                <c:pt idx="17753">
                  <c:v>0</c:v>
                </c:pt>
                <c:pt idx="17754">
                  <c:v>0</c:v>
                </c:pt>
                <c:pt idx="17755">
                  <c:v>0</c:v>
                </c:pt>
                <c:pt idx="17756">
                  <c:v>0</c:v>
                </c:pt>
                <c:pt idx="17757">
                  <c:v>0</c:v>
                </c:pt>
                <c:pt idx="17758">
                  <c:v>0</c:v>
                </c:pt>
                <c:pt idx="17759">
                  <c:v>0</c:v>
                </c:pt>
                <c:pt idx="17760">
                  <c:v>0</c:v>
                </c:pt>
                <c:pt idx="17761">
                  <c:v>0</c:v>
                </c:pt>
                <c:pt idx="17762">
                  <c:v>0</c:v>
                </c:pt>
                <c:pt idx="17763">
                  <c:v>0</c:v>
                </c:pt>
                <c:pt idx="17764">
                  <c:v>0</c:v>
                </c:pt>
                <c:pt idx="17765">
                  <c:v>0</c:v>
                </c:pt>
                <c:pt idx="17766">
                  <c:v>0</c:v>
                </c:pt>
                <c:pt idx="17767">
                  <c:v>0</c:v>
                </c:pt>
                <c:pt idx="17768">
                  <c:v>0</c:v>
                </c:pt>
                <c:pt idx="17769">
                  <c:v>0</c:v>
                </c:pt>
                <c:pt idx="17770">
                  <c:v>0</c:v>
                </c:pt>
                <c:pt idx="17771">
                  <c:v>0</c:v>
                </c:pt>
                <c:pt idx="17772">
                  <c:v>0</c:v>
                </c:pt>
                <c:pt idx="17773">
                  <c:v>0</c:v>
                </c:pt>
                <c:pt idx="17774">
                  <c:v>0</c:v>
                </c:pt>
                <c:pt idx="17775">
                  <c:v>0</c:v>
                </c:pt>
                <c:pt idx="17776">
                  <c:v>0</c:v>
                </c:pt>
                <c:pt idx="17777">
                  <c:v>0</c:v>
                </c:pt>
                <c:pt idx="17778">
                  <c:v>0</c:v>
                </c:pt>
                <c:pt idx="17779">
                  <c:v>0</c:v>
                </c:pt>
                <c:pt idx="17780">
                  <c:v>0</c:v>
                </c:pt>
                <c:pt idx="17781">
                  <c:v>0</c:v>
                </c:pt>
                <c:pt idx="17782">
                  <c:v>0</c:v>
                </c:pt>
                <c:pt idx="17783">
                  <c:v>0</c:v>
                </c:pt>
                <c:pt idx="17784">
                  <c:v>0</c:v>
                </c:pt>
                <c:pt idx="17785">
                  <c:v>0</c:v>
                </c:pt>
                <c:pt idx="17786">
                  <c:v>0</c:v>
                </c:pt>
                <c:pt idx="17787">
                  <c:v>0</c:v>
                </c:pt>
                <c:pt idx="17788">
                  <c:v>0</c:v>
                </c:pt>
                <c:pt idx="17789">
                  <c:v>0</c:v>
                </c:pt>
                <c:pt idx="17790">
                  <c:v>0</c:v>
                </c:pt>
                <c:pt idx="17791">
                  <c:v>0</c:v>
                </c:pt>
                <c:pt idx="17792">
                  <c:v>0</c:v>
                </c:pt>
                <c:pt idx="17793">
                  <c:v>0</c:v>
                </c:pt>
                <c:pt idx="17794">
                  <c:v>0</c:v>
                </c:pt>
                <c:pt idx="17795">
                  <c:v>0</c:v>
                </c:pt>
                <c:pt idx="17796">
                  <c:v>0</c:v>
                </c:pt>
                <c:pt idx="17797">
                  <c:v>0</c:v>
                </c:pt>
                <c:pt idx="17798">
                  <c:v>0</c:v>
                </c:pt>
                <c:pt idx="17799">
                  <c:v>0</c:v>
                </c:pt>
                <c:pt idx="17800">
                  <c:v>0</c:v>
                </c:pt>
                <c:pt idx="17801">
                  <c:v>0</c:v>
                </c:pt>
                <c:pt idx="17802">
                  <c:v>0</c:v>
                </c:pt>
                <c:pt idx="17803">
                  <c:v>0</c:v>
                </c:pt>
                <c:pt idx="17804">
                  <c:v>0</c:v>
                </c:pt>
                <c:pt idx="17805">
                  <c:v>0</c:v>
                </c:pt>
                <c:pt idx="17806">
                  <c:v>0</c:v>
                </c:pt>
                <c:pt idx="17807">
                  <c:v>0</c:v>
                </c:pt>
                <c:pt idx="17808">
                  <c:v>0</c:v>
                </c:pt>
                <c:pt idx="17809">
                  <c:v>0</c:v>
                </c:pt>
                <c:pt idx="17810">
                  <c:v>0</c:v>
                </c:pt>
                <c:pt idx="17811">
                  <c:v>0</c:v>
                </c:pt>
                <c:pt idx="17812">
                  <c:v>0</c:v>
                </c:pt>
                <c:pt idx="17813">
                  <c:v>0</c:v>
                </c:pt>
                <c:pt idx="17814">
                  <c:v>0</c:v>
                </c:pt>
                <c:pt idx="17815">
                  <c:v>0</c:v>
                </c:pt>
                <c:pt idx="17816">
                  <c:v>0</c:v>
                </c:pt>
                <c:pt idx="17817">
                  <c:v>0</c:v>
                </c:pt>
                <c:pt idx="17818">
                  <c:v>0</c:v>
                </c:pt>
                <c:pt idx="17819">
                  <c:v>0</c:v>
                </c:pt>
                <c:pt idx="17820">
                  <c:v>0</c:v>
                </c:pt>
                <c:pt idx="17821">
                  <c:v>0</c:v>
                </c:pt>
                <c:pt idx="17822">
                  <c:v>0</c:v>
                </c:pt>
                <c:pt idx="17823">
                  <c:v>0</c:v>
                </c:pt>
                <c:pt idx="17824">
                  <c:v>0</c:v>
                </c:pt>
                <c:pt idx="17825">
                  <c:v>0</c:v>
                </c:pt>
                <c:pt idx="17826">
                  <c:v>0</c:v>
                </c:pt>
                <c:pt idx="17827">
                  <c:v>0</c:v>
                </c:pt>
                <c:pt idx="17828">
                  <c:v>0</c:v>
                </c:pt>
                <c:pt idx="17829">
                  <c:v>0</c:v>
                </c:pt>
                <c:pt idx="17830">
                  <c:v>0</c:v>
                </c:pt>
                <c:pt idx="17831">
                  <c:v>0</c:v>
                </c:pt>
                <c:pt idx="17832">
                  <c:v>0</c:v>
                </c:pt>
                <c:pt idx="17833">
                  <c:v>0</c:v>
                </c:pt>
                <c:pt idx="17834">
                  <c:v>0</c:v>
                </c:pt>
                <c:pt idx="17835">
                  <c:v>0</c:v>
                </c:pt>
                <c:pt idx="17836">
                  <c:v>0</c:v>
                </c:pt>
                <c:pt idx="17837">
                  <c:v>0</c:v>
                </c:pt>
                <c:pt idx="17838">
                  <c:v>0</c:v>
                </c:pt>
                <c:pt idx="17839">
                  <c:v>0</c:v>
                </c:pt>
                <c:pt idx="17840">
                  <c:v>0</c:v>
                </c:pt>
                <c:pt idx="17841">
                  <c:v>0</c:v>
                </c:pt>
                <c:pt idx="17842">
                  <c:v>0</c:v>
                </c:pt>
                <c:pt idx="17843">
                  <c:v>0</c:v>
                </c:pt>
                <c:pt idx="17844">
                  <c:v>0</c:v>
                </c:pt>
                <c:pt idx="17845">
                  <c:v>0</c:v>
                </c:pt>
                <c:pt idx="17846">
                  <c:v>0</c:v>
                </c:pt>
                <c:pt idx="17847">
                  <c:v>0</c:v>
                </c:pt>
                <c:pt idx="17848">
                  <c:v>0</c:v>
                </c:pt>
                <c:pt idx="17849">
                  <c:v>0</c:v>
                </c:pt>
                <c:pt idx="17850">
                  <c:v>0</c:v>
                </c:pt>
                <c:pt idx="17851">
                  <c:v>0</c:v>
                </c:pt>
                <c:pt idx="17852">
                  <c:v>0</c:v>
                </c:pt>
                <c:pt idx="17853">
                  <c:v>0</c:v>
                </c:pt>
                <c:pt idx="17854">
                  <c:v>0</c:v>
                </c:pt>
                <c:pt idx="17855">
                  <c:v>0</c:v>
                </c:pt>
                <c:pt idx="17856">
                  <c:v>0</c:v>
                </c:pt>
                <c:pt idx="17857">
                  <c:v>0</c:v>
                </c:pt>
                <c:pt idx="17858">
                  <c:v>0</c:v>
                </c:pt>
                <c:pt idx="17859">
                  <c:v>0</c:v>
                </c:pt>
                <c:pt idx="17860">
                  <c:v>0</c:v>
                </c:pt>
                <c:pt idx="17861">
                  <c:v>0</c:v>
                </c:pt>
                <c:pt idx="17862">
                  <c:v>0</c:v>
                </c:pt>
                <c:pt idx="17863">
                  <c:v>0</c:v>
                </c:pt>
                <c:pt idx="17864">
                  <c:v>0</c:v>
                </c:pt>
                <c:pt idx="17865">
                  <c:v>0</c:v>
                </c:pt>
                <c:pt idx="17866">
                  <c:v>0</c:v>
                </c:pt>
                <c:pt idx="17867">
                  <c:v>0</c:v>
                </c:pt>
                <c:pt idx="17868">
                  <c:v>0</c:v>
                </c:pt>
                <c:pt idx="17869">
                  <c:v>0</c:v>
                </c:pt>
                <c:pt idx="17870">
                  <c:v>0</c:v>
                </c:pt>
                <c:pt idx="17871">
                  <c:v>0</c:v>
                </c:pt>
                <c:pt idx="17872">
                  <c:v>0</c:v>
                </c:pt>
                <c:pt idx="17873">
                  <c:v>0</c:v>
                </c:pt>
                <c:pt idx="17874">
                  <c:v>0</c:v>
                </c:pt>
                <c:pt idx="17875">
                  <c:v>0</c:v>
                </c:pt>
                <c:pt idx="17876">
                  <c:v>0</c:v>
                </c:pt>
                <c:pt idx="17877">
                  <c:v>0</c:v>
                </c:pt>
                <c:pt idx="17878">
                  <c:v>0</c:v>
                </c:pt>
                <c:pt idx="17879">
                  <c:v>0</c:v>
                </c:pt>
                <c:pt idx="17880">
                  <c:v>0</c:v>
                </c:pt>
                <c:pt idx="17881">
                  <c:v>0</c:v>
                </c:pt>
                <c:pt idx="17882">
                  <c:v>0</c:v>
                </c:pt>
                <c:pt idx="17883">
                  <c:v>0</c:v>
                </c:pt>
                <c:pt idx="17884">
                  <c:v>0</c:v>
                </c:pt>
                <c:pt idx="17885">
                  <c:v>0</c:v>
                </c:pt>
                <c:pt idx="17886">
                  <c:v>0</c:v>
                </c:pt>
                <c:pt idx="17887">
                  <c:v>0</c:v>
                </c:pt>
                <c:pt idx="17888">
                  <c:v>0</c:v>
                </c:pt>
                <c:pt idx="17889">
                  <c:v>0</c:v>
                </c:pt>
                <c:pt idx="17890">
                  <c:v>0</c:v>
                </c:pt>
                <c:pt idx="17891">
                  <c:v>0</c:v>
                </c:pt>
                <c:pt idx="17892">
                  <c:v>0</c:v>
                </c:pt>
                <c:pt idx="17893">
                  <c:v>0</c:v>
                </c:pt>
                <c:pt idx="17894">
                  <c:v>0</c:v>
                </c:pt>
                <c:pt idx="17895">
                  <c:v>0</c:v>
                </c:pt>
                <c:pt idx="17896">
                  <c:v>0</c:v>
                </c:pt>
                <c:pt idx="17897">
                  <c:v>0</c:v>
                </c:pt>
                <c:pt idx="17898">
                  <c:v>0</c:v>
                </c:pt>
                <c:pt idx="17899">
                  <c:v>0</c:v>
                </c:pt>
                <c:pt idx="17900">
                  <c:v>0</c:v>
                </c:pt>
                <c:pt idx="17901">
                  <c:v>0</c:v>
                </c:pt>
                <c:pt idx="17902">
                  <c:v>0</c:v>
                </c:pt>
                <c:pt idx="17903">
                  <c:v>0</c:v>
                </c:pt>
                <c:pt idx="17904">
                  <c:v>0</c:v>
                </c:pt>
                <c:pt idx="17905">
                  <c:v>0</c:v>
                </c:pt>
                <c:pt idx="17906">
                  <c:v>0</c:v>
                </c:pt>
                <c:pt idx="17907">
                  <c:v>0</c:v>
                </c:pt>
                <c:pt idx="17908">
                  <c:v>0</c:v>
                </c:pt>
                <c:pt idx="17909">
                  <c:v>0</c:v>
                </c:pt>
                <c:pt idx="17910">
                  <c:v>0</c:v>
                </c:pt>
                <c:pt idx="17911">
                  <c:v>0</c:v>
                </c:pt>
                <c:pt idx="17912">
                  <c:v>0</c:v>
                </c:pt>
                <c:pt idx="17913">
                  <c:v>0</c:v>
                </c:pt>
                <c:pt idx="17914">
                  <c:v>0</c:v>
                </c:pt>
                <c:pt idx="17915">
                  <c:v>0</c:v>
                </c:pt>
                <c:pt idx="17916">
                  <c:v>0</c:v>
                </c:pt>
                <c:pt idx="17917">
                  <c:v>0</c:v>
                </c:pt>
                <c:pt idx="17918">
                  <c:v>0</c:v>
                </c:pt>
                <c:pt idx="17919">
                  <c:v>0</c:v>
                </c:pt>
                <c:pt idx="17920">
                  <c:v>0</c:v>
                </c:pt>
                <c:pt idx="17921">
                  <c:v>0</c:v>
                </c:pt>
                <c:pt idx="17922">
                  <c:v>0</c:v>
                </c:pt>
                <c:pt idx="17923">
                  <c:v>0</c:v>
                </c:pt>
                <c:pt idx="17924">
                  <c:v>0</c:v>
                </c:pt>
                <c:pt idx="17925">
                  <c:v>0</c:v>
                </c:pt>
                <c:pt idx="17926">
                  <c:v>0</c:v>
                </c:pt>
                <c:pt idx="17927">
                  <c:v>0</c:v>
                </c:pt>
                <c:pt idx="17928">
                  <c:v>0</c:v>
                </c:pt>
                <c:pt idx="17929">
                  <c:v>0</c:v>
                </c:pt>
                <c:pt idx="17930">
                  <c:v>0</c:v>
                </c:pt>
                <c:pt idx="17931">
                  <c:v>0</c:v>
                </c:pt>
                <c:pt idx="17932">
                  <c:v>0</c:v>
                </c:pt>
                <c:pt idx="17933">
                  <c:v>0</c:v>
                </c:pt>
                <c:pt idx="17934">
                  <c:v>0</c:v>
                </c:pt>
                <c:pt idx="17935">
                  <c:v>0</c:v>
                </c:pt>
                <c:pt idx="17936">
                  <c:v>0</c:v>
                </c:pt>
                <c:pt idx="17937">
                  <c:v>0</c:v>
                </c:pt>
                <c:pt idx="17938">
                  <c:v>0</c:v>
                </c:pt>
                <c:pt idx="17939">
                  <c:v>0</c:v>
                </c:pt>
                <c:pt idx="17940">
                  <c:v>0</c:v>
                </c:pt>
                <c:pt idx="17941">
                  <c:v>0</c:v>
                </c:pt>
                <c:pt idx="17942">
                  <c:v>0</c:v>
                </c:pt>
                <c:pt idx="17943">
                  <c:v>0</c:v>
                </c:pt>
                <c:pt idx="17944">
                  <c:v>0</c:v>
                </c:pt>
                <c:pt idx="17945">
                  <c:v>0</c:v>
                </c:pt>
                <c:pt idx="17946">
                  <c:v>0</c:v>
                </c:pt>
                <c:pt idx="17947">
                  <c:v>0</c:v>
                </c:pt>
                <c:pt idx="17948">
                  <c:v>0</c:v>
                </c:pt>
                <c:pt idx="17949">
                  <c:v>0</c:v>
                </c:pt>
                <c:pt idx="17950">
                  <c:v>0</c:v>
                </c:pt>
                <c:pt idx="17951">
                  <c:v>0</c:v>
                </c:pt>
                <c:pt idx="17952">
                  <c:v>0</c:v>
                </c:pt>
                <c:pt idx="17953">
                  <c:v>0</c:v>
                </c:pt>
                <c:pt idx="17954">
                  <c:v>0</c:v>
                </c:pt>
                <c:pt idx="17955">
                  <c:v>0</c:v>
                </c:pt>
                <c:pt idx="17956">
                  <c:v>0</c:v>
                </c:pt>
                <c:pt idx="17957">
                  <c:v>0</c:v>
                </c:pt>
                <c:pt idx="17958">
                  <c:v>0</c:v>
                </c:pt>
                <c:pt idx="17959">
                  <c:v>0</c:v>
                </c:pt>
                <c:pt idx="17960">
                  <c:v>0</c:v>
                </c:pt>
                <c:pt idx="17961">
                  <c:v>0</c:v>
                </c:pt>
                <c:pt idx="17962">
                  <c:v>0</c:v>
                </c:pt>
                <c:pt idx="17963">
                  <c:v>0</c:v>
                </c:pt>
                <c:pt idx="17964">
                  <c:v>0</c:v>
                </c:pt>
                <c:pt idx="17965">
                  <c:v>0</c:v>
                </c:pt>
                <c:pt idx="17966">
                  <c:v>0</c:v>
                </c:pt>
                <c:pt idx="17967">
                  <c:v>0</c:v>
                </c:pt>
                <c:pt idx="17968">
                  <c:v>0</c:v>
                </c:pt>
                <c:pt idx="17969">
                  <c:v>0</c:v>
                </c:pt>
                <c:pt idx="17970">
                  <c:v>0</c:v>
                </c:pt>
                <c:pt idx="17971">
                  <c:v>0</c:v>
                </c:pt>
                <c:pt idx="17972">
                  <c:v>0</c:v>
                </c:pt>
                <c:pt idx="17973">
                  <c:v>0</c:v>
                </c:pt>
                <c:pt idx="17974">
                  <c:v>0</c:v>
                </c:pt>
                <c:pt idx="17975">
                  <c:v>0</c:v>
                </c:pt>
                <c:pt idx="17976">
                  <c:v>0</c:v>
                </c:pt>
                <c:pt idx="17977">
                  <c:v>0</c:v>
                </c:pt>
                <c:pt idx="17978">
                  <c:v>0</c:v>
                </c:pt>
                <c:pt idx="17979">
                  <c:v>0</c:v>
                </c:pt>
                <c:pt idx="17980">
                  <c:v>0</c:v>
                </c:pt>
                <c:pt idx="17981">
                  <c:v>0</c:v>
                </c:pt>
                <c:pt idx="17982">
                  <c:v>0</c:v>
                </c:pt>
                <c:pt idx="17983">
                  <c:v>0</c:v>
                </c:pt>
                <c:pt idx="17984">
                  <c:v>0</c:v>
                </c:pt>
                <c:pt idx="17985">
                  <c:v>0</c:v>
                </c:pt>
                <c:pt idx="17986">
                  <c:v>0</c:v>
                </c:pt>
                <c:pt idx="17987">
                  <c:v>0</c:v>
                </c:pt>
                <c:pt idx="17988">
                  <c:v>0</c:v>
                </c:pt>
                <c:pt idx="17989">
                  <c:v>0</c:v>
                </c:pt>
                <c:pt idx="17990">
                  <c:v>0</c:v>
                </c:pt>
                <c:pt idx="17991">
                  <c:v>0</c:v>
                </c:pt>
                <c:pt idx="17992">
                  <c:v>0</c:v>
                </c:pt>
                <c:pt idx="17993">
                  <c:v>0</c:v>
                </c:pt>
                <c:pt idx="17994">
                  <c:v>0</c:v>
                </c:pt>
                <c:pt idx="17995">
                  <c:v>0</c:v>
                </c:pt>
                <c:pt idx="17996">
                  <c:v>0</c:v>
                </c:pt>
                <c:pt idx="17997">
                  <c:v>0</c:v>
                </c:pt>
                <c:pt idx="17998">
                  <c:v>0</c:v>
                </c:pt>
                <c:pt idx="17999">
                  <c:v>0</c:v>
                </c:pt>
                <c:pt idx="18000">
                  <c:v>0</c:v>
                </c:pt>
                <c:pt idx="18001">
                  <c:v>0</c:v>
                </c:pt>
                <c:pt idx="18002">
                  <c:v>0</c:v>
                </c:pt>
                <c:pt idx="18003">
                  <c:v>0</c:v>
                </c:pt>
                <c:pt idx="18004">
                  <c:v>0</c:v>
                </c:pt>
                <c:pt idx="18005">
                  <c:v>0</c:v>
                </c:pt>
                <c:pt idx="18006">
                  <c:v>0</c:v>
                </c:pt>
                <c:pt idx="18007">
                  <c:v>0</c:v>
                </c:pt>
                <c:pt idx="18008">
                  <c:v>0</c:v>
                </c:pt>
                <c:pt idx="18009">
                  <c:v>0</c:v>
                </c:pt>
                <c:pt idx="18010">
                  <c:v>0</c:v>
                </c:pt>
                <c:pt idx="18011">
                  <c:v>0</c:v>
                </c:pt>
                <c:pt idx="18012">
                  <c:v>0</c:v>
                </c:pt>
                <c:pt idx="18013">
                  <c:v>0</c:v>
                </c:pt>
                <c:pt idx="18014">
                  <c:v>0</c:v>
                </c:pt>
                <c:pt idx="18015">
                  <c:v>0</c:v>
                </c:pt>
                <c:pt idx="18016">
                  <c:v>0</c:v>
                </c:pt>
                <c:pt idx="18017">
                  <c:v>0</c:v>
                </c:pt>
                <c:pt idx="18018">
                  <c:v>0</c:v>
                </c:pt>
                <c:pt idx="18019">
                  <c:v>0</c:v>
                </c:pt>
                <c:pt idx="18020">
                  <c:v>0</c:v>
                </c:pt>
                <c:pt idx="18021">
                  <c:v>0</c:v>
                </c:pt>
                <c:pt idx="18022">
                  <c:v>0</c:v>
                </c:pt>
                <c:pt idx="18023">
                  <c:v>0</c:v>
                </c:pt>
                <c:pt idx="18024">
                  <c:v>0</c:v>
                </c:pt>
                <c:pt idx="18025">
                  <c:v>0</c:v>
                </c:pt>
                <c:pt idx="18026">
                  <c:v>0</c:v>
                </c:pt>
                <c:pt idx="18027">
                  <c:v>0</c:v>
                </c:pt>
                <c:pt idx="18028">
                  <c:v>0</c:v>
                </c:pt>
                <c:pt idx="18029">
                  <c:v>0</c:v>
                </c:pt>
                <c:pt idx="18030">
                  <c:v>0</c:v>
                </c:pt>
                <c:pt idx="18031">
                  <c:v>0</c:v>
                </c:pt>
                <c:pt idx="18032">
                  <c:v>0</c:v>
                </c:pt>
                <c:pt idx="18033">
                  <c:v>0</c:v>
                </c:pt>
                <c:pt idx="18034">
                  <c:v>0</c:v>
                </c:pt>
                <c:pt idx="18035">
                  <c:v>0</c:v>
                </c:pt>
                <c:pt idx="18036">
                  <c:v>0</c:v>
                </c:pt>
                <c:pt idx="18037">
                  <c:v>0</c:v>
                </c:pt>
                <c:pt idx="18038">
                  <c:v>0</c:v>
                </c:pt>
                <c:pt idx="18039">
                  <c:v>0</c:v>
                </c:pt>
                <c:pt idx="18040">
                  <c:v>0</c:v>
                </c:pt>
                <c:pt idx="18041">
                  <c:v>0</c:v>
                </c:pt>
                <c:pt idx="18042">
                  <c:v>0</c:v>
                </c:pt>
                <c:pt idx="18043">
                  <c:v>0</c:v>
                </c:pt>
                <c:pt idx="18044">
                  <c:v>0</c:v>
                </c:pt>
                <c:pt idx="18045">
                  <c:v>0</c:v>
                </c:pt>
                <c:pt idx="18046">
                  <c:v>0</c:v>
                </c:pt>
                <c:pt idx="18047">
                  <c:v>0</c:v>
                </c:pt>
                <c:pt idx="18048">
                  <c:v>0</c:v>
                </c:pt>
                <c:pt idx="18049">
                  <c:v>0</c:v>
                </c:pt>
                <c:pt idx="18050">
                  <c:v>0</c:v>
                </c:pt>
                <c:pt idx="18051">
                  <c:v>0</c:v>
                </c:pt>
                <c:pt idx="18052">
                  <c:v>0</c:v>
                </c:pt>
                <c:pt idx="18053">
                  <c:v>0</c:v>
                </c:pt>
                <c:pt idx="18054">
                  <c:v>0</c:v>
                </c:pt>
                <c:pt idx="18055">
                  <c:v>0</c:v>
                </c:pt>
                <c:pt idx="18056">
                  <c:v>0</c:v>
                </c:pt>
                <c:pt idx="18057">
                  <c:v>0</c:v>
                </c:pt>
                <c:pt idx="18058">
                  <c:v>0</c:v>
                </c:pt>
                <c:pt idx="18059">
                  <c:v>0</c:v>
                </c:pt>
                <c:pt idx="18060">
                  <c:v>0</c:v>
                </c:pt>
                <c:pt idx="18061">
                  <c:v>0</c:v>
                </c:pt>
                <c:pt idx="18062">
                  <c:v>0</c:v>
                </c:pt>
                <c:pt idx="18063">
                  <c:v>0</c:v>
                </c:pt>
                <c:pt idx="18064">
                  <c:v>0</c:v>
                </c:pt>
                <c:pt idx="18065">
                  <c:v>0</c:v>
                </c:pt>
                <c:pt idx="18066">
                  <c:v>0</c:v>
                </c:pt>
                <c:pt idx="18067">
                  <c:v>0</c:v>
                </c:pt>
                <c:pt idx="18068">
                  <c:v>0</c:v>
                </c:pt>
                <c:pt idx="18069">
                  <c:v>0</c:v>
                </c:pt>
                <c:pt idx="18070">
                  <c:v>0</c:v>
                </c:pt>
                <c:pt idx="18071">
                  <c:v>0</c:v>
                </c:pt>
                <c:pt idx="18072">
                  <c:v>0</c:v>
                </c:pt>
                <c:pt idx="18073">
                  <c:v>0</c:v>
                </c:pt>
                <c:pt idx="18074">
                  <c:v>0</c:v>
                </c:pt>
                <c:pt idx="18075">
                  <c:v>0</c:v>
                </c:pt>
                <c:pt idx="18076">
                  <c:v>0</c:v>
                </c:pt>
                <c:pt idx="18077">
                  <c:v>0</c:v>
                </c:pt>
                <c:pt idx="18078">
                  <c:v>0</c:v>
                </c:pt>
                <c:pt idx="18079">
                  <c:v>0</c:v>
                </c:pt>
                <c:pt idx="18080">
                  <c:v>0</c:v>
                </c:pt>
                <c:pt idx="18081">
                  <c:v>0</c:v>
                </c:pt>
                <c:pt idx="18082">
                  <c:v>0</c:v>
                </c:pt>
                <c:pt idx="18083">
                  <c:v>0</c:v>
                </c:pt>
                <c:pt idx="18084">
                  <c:v>0</c:v>
                </c:pt>
                <c:pt idx="18085">
                  <c:v>0</c:v>
                </c:pt>
                <c:pt idx="18086">
                  <c:v>0</c:v>
                </c:pt>
                <c:pt idx="18087">
                  <c:v>0</c:v>
                </c:pt>
                <c:pt idx="18088">
                  <c:v>0</c:v>
                </c:pt>
                <c:pt idx="18089">
                  <c:v>0</c:v>
                </c:pt>
                <c:pt idx="18090">
                  <c:v>0</c:v>
                </c:pt>
                <c:pt idx="18091">
                  <c:v>0</c:v>
                </c:pt>
                <c:pt idx="18092">
                  <c:v>0</c:v>
                </c:pt>
                <c:pt idx="18093">
                  <c:v>0</c:v>
                </c:pt>
                <c:pt idx="18094">
                  <c:v>0</c:v>
                </c:pt>
                <c:pt idx="18095">
                  <c:v>0</c:v>
                </c:pt>
                <c:pt idx="18096">
                  <c:v>0</c:v>
                </c:pt>
                <c:pt idx="18097">
                  <c:v>0</c:v>
                </c:pt>
                <c:pt idx="18098">
                  <c:v>0</c:v>
                </c:pt>
                <c:pt idx="18099">
                  <c:v>0</c:v>
                </c:pt>
                <c:pt idx="18100">
                  <c:v>0</c:v>
                </c:pt>
                <c:pt idx="18101">
                  <c:v>0</c:v>
                </c:pt>
                <c:pt idx="18102">
                  <c:v>0</c:v>
                </c:pt>
                <c:pt idx="18103">
                  <c:v>0</c:v>
                </c:pt>
                <c:pt idx="18104">
                  <c:v>0</c:v>
                </c:pt>
                <c:pt idx="18105">
                  <c:v>0</c:v>
                </c:pt>
                <c:pt idx="18106">
                  <c:v>0</c:v>
                </c:pt>
                <c:pt idx="18107">
                  <c:v>0</c:v>
                </c:pt>
                <c:pt idx="18108">
                  <c:v>0</c:v>
                </c:pt>
                <c:pt idx="18109">
                  <c:v>0</c:v>
                </c:pt>
                <c:pt idx="18110">
                  <c:v>0</c:v>
                </c:pt>
                <c:pt idx="18111">
                  <c:v>0</c:v>
                </c:pt>
                <c:pt idx="18112">
                  <c:v>0</c:v>
                </c:pt>
                <c:pt idx="18113">
                  <c:v>0</c:v>
                </c:pt>
                <c:pt idx="18114">
                  <c:v>0</c:v>
                </c:pt>
                <c:pt idx="18115">
                  <c:v>0</c:v>
                </c:pt>
                <c:pt idx="18116">
                  <c:v>0</c:v>
                </c:pt>
                <c:pt idx="18117">
                  <c:v>0</c:v>
                </c:pt>
                <c:pt idx="18118">
                  <c:v>0</c:v>
                </c:pt>
                <c:pt idx="18119">
                  <c:v>0</c:v>
                </c:pt>
                <c:pt idx="18120">
                  <c:v>0</c:v>
                </c:pt>
                <c:pt idx="18121">
                  <c:v>0</c:v>
                </c:pt>
                <c:pt idx="18122">
                  <c:v>0</c:v>
                </c:pt>
                <c:pt idx="18123">
                  <c:v>0</c:v>
                </c:pt>
                <c:pt idx="18124">
                  <c:v>0</c:v>
                </c:pt>
                <c:pt idx="18125">
                  <c:v>0</c:v>
                </c:pt>
                <c:pt idx="18126">
                  <c:v>0</c:v>
                </c:pt>
                <c:pt idx="18127">
                  <c:v>0</c:v>
                </c:pt>
                <c:pt idx="18128">
                  <c:v>0</c:v>
                </c:pt>
                <c:pt idx="18129">
                  <c:v>0</c:v>
                </c:pt>
                <c:pt idx="18130">
                  <c:v>0</c:v>
                </c:pt>
                <c:pt idx="18131">
                  <c:v>0</c:v>
                </c:pt>
                <c:pt idx="18132">
                  <c:v>0</c:v>
                </c:pt>
                <c:pt idx="18133">
                  <c:v>0</c:v>
                </c:pt>
                <c:pt idx="18134">
                  <c:v>0</c:v>
                </c:pt>
                <c:pt idx="18135">
                  <c:v>0</c:v>
                </c:pt>
                <c:pt idx="18136">
                  <c:v>0</c:v>
                </c:pt>
                <c:pt idx="18137">
                  <c:v>0</c:v>
                </c:pt>
                <c:pt idx="18138">
                  <c:v>0</c:v>
                </c:pt>
                <c:pt idx="18139">
                  <c:v>0</c:v>
                </c:pt>
                <c:pt idx="18140">
                  <c:v>0</c:v>
                </c:pt>
                <c:pt idx="18141">
                  <c:v>0</c:v>
                </c:pt>
                <c:pt idx="18142">
                  <c:v>0</c:v>
                </c:pt>
                <c:pt idx="18143">
                  <c:v>0</c:v>
                </c:pt>
                <c:pt idx="18144">
                  <c:v>0</c:v>
                </c:pt>
                <c:pt idx="18145">
                  <c:v>0</c:v>
                </c:pt>
                <c:pt idx="18146">
                  <c:v>0</c:v>
                </c:pt>
                <c:pt idx="18147">
                  <c:v>0</c:v>
                </c:pt>
                <c:pt idx="18148">
                  <c:v>0</c:v>
                </c:pt>
                <c:pt idx="18149">
                  <c:v>0</c:v>
                </c:pt>
                <c:pt idx="18150">
                  <c:v>0</c:v>
                </c:pt>
                <c:pt idx="18151">
                  <c:v>0</c:v>
                </c:pt>
                <c:pt idx="18152">
                  <c:v>0</c:v>
                </c:pt>
                <c:pt idx="18153">
                  <c:v>0</c:v>
                </c:pt>
                <c:pt idx="18154">
                  <c:v>0</c:v>
                </c:pt>
                <c:pt idx="18155">
                  <c:v>0</c:v>
                </c:pt>
                <c:pt idx="18156">
                  <c:v>0</c:v>
                </c:pt>
                <c:pt idx="18157">
                  <c:v>0</c:v>
                </c:pt>
                <c:pt idx="18158">
                  <c:v>0</c:v>
                </c:pt>
                <c:pt idx="18159">
                  <c:v>0</c:v>
                </c:pt>
                <c:pt idx="18160">
                  <c:v>0</c:v>
                </c:pt>
                <c:pt idx="18161">
                  <c:v>0</c:v>
                </c:pt>
                <c:pt idx="18162">
                  <c:v>0</c:v>
                </c:pt>
                <c:pt idx="18163">
                  <c:v>0</c:v>
                </c:pt>
                <c:pt idx="18164">
                  <c:v>0</c:v>
                </c:pt>
                <c:pt idx="18165">
                  <c:v>0</c:v>
                </c:pt>
                <c:pt idx="18166">
                  <c:v>0</c:v>
                </c:pt>
                <c:pt idx="18167">
                  <c:v>0</c:v>
                </c:pt>
                <c:pt idx="18168">
                  <c:v>0</c:v>
                </c:pt>
                <c:pt idx="18169">
                  <c:v>0</c:v>
                </c:pt>
                <c:pt idx="18170">
                  <c:v>0</c:v>
                </c:pt>
                <c:pt idx="18171">
                  <c:v>0</c:v>
                </c:pt>
                <c:pt idx="18172">
                  <c:v>0</c:v>
                </c:pt>
                <c:pt idx="18173">
                  <c:v>0</c:v>
                </c:pt>
                <c:pt idx="18174">
                  <c:v>0</c:v>
                </c:pt>
                <c:pt idx="18175">
                  <c:v>0</c:v>
                </c:pt>
                <c:pt idx="18176">
                  <c:v>0</c:v>
                </c:pt>
                <c:pt idx="18177">
                  <c:v>0</c:v>
                </c:pt>
                <c:pt idx="18178">
                  <c:v>0</c:v>
                </c:pt>
                <c:pt idx="18179">
                  <c:v>0</c:v>
                </c:pt>
                <c:pt idx="18180">
                  <c:v>0</c:v>
                </c:pt>
                <c:pt idx="18181">
                  <c:v>0</c:v>
                </c:pt>
                <c:pt idx="18182">
                  <c:v>0</c:v>
                </c:pt>
                <c:pt idx="18183">
                  <c:v>0</c:v>
                </c:pt>
                <c:pt idx="18184">
                  <c:v>0</c:v>
                </c:pt>
                <c:pt idx="18185">
                  <c:v>0</c:v>
                </c:pt>
                <c:pt idx="18186">
                  <c:v>0</c:v>
                </c:pt>
                <c:pt idx="18187">
                  <c:v>0</c:v>
                </c:pt>
                <c:pt idx="18188">
                  <c:v>0</c:v>
                </c:pt>
                <c:pt idx="18189">
                  <c:v>0</c:v>
                </c:pt>
                <c:pt idx="18190">
                  <c:v>0</c:v>
                </c:pt>
                <c:pt idx="18191">
                  <c:v>0</c:v>
                </c:pt>
                <c:pt idx="18192">
                  <c:v>0</c:v>
                </c:pt>
                <c:pt idx="18193">
                  <c:v>0</c:v>
                </c:pt>
                <c:pt idx="18194">
                  <c:v>0</c:v>
                </c:pt>
                <c:pt idx="18195">
                  <c:v>0</c:v>
                </c:pt>
                <c:pt idx="18196">
                  <c:v>0</c:v>
                </c:pt>
                <c:pt idx="18197">
                  <c:v>0</c:v>
                </c:pt>
                <c:pt idx="18198">
                  <c:v>0</c:v>
                </c:pt>
                <c:pt idx="18199">
                  <c:v>0</c:v>
                </c:pt>
                <c:pt idx="18200">
                  <c:v>0</c:v>
                </c:pt>
                <c:pt idx="18201">
                  <c:v>0</c:v>
                </c:pt>
                <c:pt idx="18202">
                  <c:v>0</c:v>
                </c:pt>
                <c:pt idx="18203">
                  <c:v>0</c:v>
                </c:pt>
                <c:pt idx="18204">
                  <c:v>0</c:v>
                </c:pt>
                <c:pt idx="18205">
                  <c:v>0</c:v>
                </c:pt>
                <c:pt idx="18206">
                  <c:v>0</c:v>
                </c:pt>
                <c:pt idx="18207">
                  <c:v>0</c:v>
                </c:pt>
                <c:pt idx="18208">
                  <c:v>0</c:v>
                </c:pt>
                <c:pt idx="18209">
                  <c:v>0</c:v>
                </c:pt>
                <c:pt idx="18210">
                  <c:v>0</c:v>
                </c:pt>
                <c:pt idx="18211">
                  <c:v>0</c:v>
                </c:pt>
                <c:pt idx="18212">
                  <c:v>0</c:v>
                </c:pt>
                <c:pt idx="18213">
                  <c:v>0</c:v>
                </c:pt>
                <c:pt idx="18214">
                  <c:v>0</c:v>
                </c:pt>
                <c:pt idx="18215">
                  <c:v>0</c:v>
                </c:pt>
                <c:pt idx="18216">
                  <c:v>0</c:v>
                </c:pt>
                <c:pt idx="18217">
                  <c:v>0</c:v>
                </c:pt>
                <c:pt idx="18218">
                  <c:v>0</c:v>
                </c:pt>
                <c:pt idx="18219">
                  <c:v>0</c:v>
                </c:pt>
                <c:pt idx="18220">
                  <c:v>0</c:v>
                </c:pt>
                <c:pt idx="18221">
                  <c:v>0</c:v>
                </c:pt>
                <c:pt idx="18222">
                  <c:v>0</c:v>
                </c:pt>
                <c:pt idx="18223">
                  <c:v>0</c:v>
                </c:pt>
                <c:pt idx="18224">
                  <c:v>0</c:v>
                </c:pt>
                <c:pt idx="18225">
                  <c:v>0</c:v>
                </c:pt>
                <c:pt idx="18226">
                  <c:v>0</c:v>
                </c:pt>
                <c:pt idx="18227">
                  <c:v>0</c:v>
                </c:pt>
                <c:pt idx="18228">
                  <c:v>0</c:v>
                </c:pt>
                <c:pt idx="18229">
                  <c:v>0</c:v>
                </c:pt>
                <c:pt idx="18230">
                  <c:v>0</c:v>
                </c:pt>
                <c:pt idx="18231">
                  <c:v>0</c:v>
                </c:pt>
                <c:pt idx="18232">
                  <c:v>0</c:v>
                </c:pt>
                <c:pt idx="18233">
                  <c:v>0</c:v>
                </c:pt>
                <c:pt idx="18234">
                  <c:v>0</c:v>
                </c:pt>
                <c:pt idx="18235">
                  <c:v>0</c:v>
                </c:pt>
                <c:pt idx="18236">
                  <c:v>0</c:v>
                </c:pt>
                <c:pt idx="18237">
                  <c:v>0</c:v>
                </c:pt>
                <c:pt idx="18238">
                  <c:v>0</c:v>
                </c:pt>
                <c:pt idx="18239">
                  <c:v>0</c:v>
                </c:pt>
                <c:pt idx="18240">
                  <c:v>0</c:v>
                </c:pt>
                <c:pt idx="18241">
                  <c:v>0</c:v>
                </c:pt>
                <c:pt idx="18242">
                  <c:v>0</c:v>
                </c:pt>
                <c:pt idx="18243">
                  <c:v>0</c:v>
                </c:pt>
                <c:pt idx="18244">
                  <c:v>0</c:v>
                </c:pt>
                <c:pt idx="18245">
                  <c:v>0</c:v>
                </c:pt>
                <c:pt idx="18246">
                  <c:v>0</c:v>
                </c:pt>
                <c:pt idx="18247">
                  <c:v>0</c:v>
                </c:pt>
                <c:pt idx="18248">
                  <c:v>0</c:v>
                </c:pt>
                <c:pt idx="18249">
                  <c:v>0</c:v>
                </c:pt>
                <c:pt idx="18250">
                  <c:v>0</c:v>
                </c:pt>
                <c:pt idx="18251">
                  <c:v>0</c:v>
                </c:pt>
                <c:pt idx="18252">
                  <c:v>0</c:v>
                </c:pt>
                <c:pt idx="18253">
                  <c:v>0</c:v>
                </c:pt>
                <c:pt idx="18254">
                  <c:v>0</c:v>
                </c:pt>
                <c:pt idx="18255">
                  <c:v>0</c:v>
                </c:pt>
                <c:pt idx="18256">
                  <c:v>0</c:v>
                </c:pt>
                <c:pt idx="18257">
                  <c:v>0</c:v>
                </c:pt>
                <c:pt idx="18258">
                  <c:v>0</c:v>
                </c:pt>
                <c:pt idx="18259">
                  <c:v>0</c:v>
                </c:pt>
                <c:pt idx="18260">
                  <c:v>0</c:v>
                </c:pt>
                <c:pt idx="18261">
                  <c:v>0</c:v>
                </c:pt>
                <c:pt idx="18262">
                  <c:v>0</c:v>
                </c:pt>
                <c:pt idx="18263">
                  <c:v>0</c:v>
                </c:pt>
                <c:pt idx="18264">
                  <c:v>0</c:v>
                </c:pt>
                <c:pt idx="18265">
                  <c:v>0</c:v>
                </c:pt>
                <c:pt idx="18266">
                  <c:v>0</c:v>
                </c:pt>
                <c:pt idx="18267">
                  <c:v>0</c:v>
                </c:pt>
                <c:pt idx="18268">
                  <c:v>0</c:v>
                </c:pt>
                <c:pt idx="18269">
                  <c:v>0</c:v>
                </c:pt>
                <c:pt idx="18270">
                  <c:v>0</c:v>
                </c:pt>
                <c:pt idx="18271">
                  <c:v>0</c:v>
                </c:pt>
                <c:pt idx="18272">
                  <c:v>0</c:v>
                </c:pt>
                <c:pt idx="18273">
                  <c:v>0</c:v>
                </c:pt>
                <c:pt idx="18274">
                  <c:v>0</c:v>
                </c:pt>
                <c:pt idx="18275">
                  <c:v>0</c:v>
                </c:pt>
                <c:pt idx="18276">
                  <c:v>0</c:v>
                </c:pt>
                <c:pt idx="18277">
                  <c:v>0</c:v>
                </c:pt>
                <c:pt idx="18278">
                  <c:v>0</c:v>
                </c:pt>
                <c:pt idx="18279">
                  <c:v>0</c:v>
                </c:pt>
                <c:pt idx="18280">
                  <c:v>0</c:v>
                </c:pt>
                <c:pt idx="18281">
                  <c:v>0</c:v>
                </c:pt>
                <c:pt idx="18282">
                  <c:v>0</c:v>
                </c:pt>
                <c:pt idx="18283">
                  <c:v>0</c:v>
                </c:pt>
                <c:pt idx="18284">
                  <c:v>0</c:v>
                </c:pt>
                <c:pt idx="18285">
                  <c:v>0</c:v>
                </c:pt>
                <c:pt idx="18286">
                  <c:v>0</c:v>
                </c:pt>
                <c:pt idx="18287">
                  <c:v>0</c:v>
                </c:pt>
                <c:pt idx="18288">
                  <c:v>0</c:v>
                </c:pt>
                <c:pt idx="18289">
                  <c:v>0</c:v>
                </c:pt>
                <c:pt idx="18290">
                  <c:v>0</c:v>
                </c:pt>
                <c:pt idx="18291">
                  <c:v>0</c:v>
                </c:pt>
                <c:pt idx="18292">
                  <c:v>0</c:v>
                </c:pt>
                <c:pt idx="18293">
                  <c:v>0</c:v>
                </c:pt>
                <c:pt idx="18294">
                  <c:v>0</c:v>
                </c:pt>
                <c:pt idx="18295">
                  <c:v>0</c:v>
                </c:pt>
                <c:pt idx="18296">
                  <c:v>0</c:v>
                </c:pt>
                <c:pt idx="18297">
                  <c:v>0</c:v>
                </c:pt>
                <c:pt idx="18298">
                  <c:v>0</c:v>
                </c:pt>
                <c:pt idx="18299">
                  <c:v>0</c:v>
                </c:pt>
                <c:pt idx="18300">
                  <c:v>0</c:v>
                </c:pt>
                <c:pt idx="18301">
                  <c:v>0</c:v>
                </c:pt>
                <c:pt idx="18302">
                  <c:v>0</c:v>
                </c:pt>
                <c:pt idx="18303">
                  <c:v>0</c:v>
                </c:pt>
                <c:pt idx="18304">
                  <c:v>0</c:v>
                </c:pt>
                <c:pt idx="18305">
                  <c:v>0</c:v>
                </c:pt>
                <c:pt idx="18306">
                  <c:v>0</c:v>
                </c:pt>
                <c:pt idx="18307">
                  <c:v>0</c:v>
                </c:pt>
                <c:pt idx="18308">
                  <c:v>0</c:v>
                </c:pt>
                <c:pt idx="18309">
                  <c:v>0</c:v>
                </c:pt>
                <c:pt idx="18310">
                  <c:v>0</c:v>
                </c:pt>
                <c:pt idx="18311">
                  <c:v>0</c:v>
                </c:pt>
                <c:pt idx="18312">
                  <c:v>0</c:v>
                </c:pt>
                <c:pt idx="18313">
                  <c:v>0</c:v>
                </c:pt>
                <c:pt idx="18314">
                  <c:v>0</c:v>
                </c:pt>
                <c:pt idx="18315">
                  <c:v>0</c:v>
                </c:pt>
                <c:pt idx="18316">
                  <c:v>0</c:v>
                </c:pt>
                <c:pt idx="18317">
                  <c:v>0</c:v>
                </c:pt>
                <c:pt idx="18318">
                  <c:v>0</c:v>
                </c:pt>
                <c:pt idx="18319">
                  <c:v>0</c:v>
                </c:pt>
                <c:pt idx="18320">
                  <c:v>0</c:v>
                </c:pt>
                <c:pt idx="18321">
                  <c:v>0</c:v>
                </c:pt>
                <c:pt idx="18322">
                  <c:v>0</c:v>
                </c:pt>
                <c:pt idx="18323">
                  <c:v>0</c:v>
                </c:pt>
                <c:pt idx="18324">
                  <c:v>0</c:v>
                </c:pt>
                <c:pt idx="18325">
                  <c:v>0</c:v>
                </c:pt>
                <c:pt idx="18326">
                  <c:v>0</c:v>
                </c:pt>
                <c:pt idx="18327">
                  <c:v>0</c:v>
                </c:pt>
                <c:pt idx="18328">
                  <c:v>0</c:v>
                </c:pt>
                <c:pt idx="18329">
                  <c:v>0</c:v>
                </c:pt>
                <c:pt idx="18330">
                  <c:v>0</c:v>
                </c:pt>
                <c:pt idx="18331">
                  <c:v>0</c:v>
                </c:pt>
                <c:pt idx="18332">
                  <c:v>0</c:v>
                </c:pt>
                <c:pt idx="18333">
                  <c:v>0</c:v>
                </c:pt>
                <c:pt idx="18334">
                  <c:v>0</c:v>
                </c:pt>
                <c:pt idx="18335">
                  <c:v>0</c:v>
                </c:pt>
                <c:pt idx="18336">
                  <c:v>0</c:v>
                </c:pt>
                <c:pt idx="18337">
                  <c:v>0</c:v>
                </c:pt>
                <c:pt idx="18338">
                  <c:v>0</c:v>
                </c:pt>
                <c:pt idx="18339">
                  <c:v>0</c:v>
                </c:pt>
                <c:pt idx="18340">
                  <c:v>0</c:v>
                </c:pt>
                <c:pt idx="18341">
                  <c:v>0</c:v>
                </c:pt>
                <c:pt idx="18342">
                  <c:v>0</c:v>
                </c:pt>
                <c:pt idx="18343">
                  <c:v>0</c:v>
                </c:pt>
                <c:pt idx="18344">
                  <c:v>0</c:v>
                </c:pt>
                <c:pt idx="18345">
                  <c:v>0</c:v>
                </c:pt>
                <c:pt idx="18346">
                  <c:v>0</c:v>
                </c:pt>
                <c:pt idx="18347">
                  <c:v>0</c:v>
                </c:pt>
                <c:pt idx="18348">
                  <c:v>0</c:v>
                </c:pt>
                <c:pt idx="18349">
                  <c:v>0</c:v>
                </c:pt>
                <c:pt idx="18350">
                  <c:v>0</c:v>
                </c:pt>
                <c:pt idx="18351">
                  <c:v>0</c:v>
                </c:pt>
                <c:pt idx="18352">
                  <c:v>0</c:v>
                </c:pt>
                <c:pt idx="18353">
                  <c:v>0</c:v>
                </c:pt>
                <c:pt idx="18354">
                  <c:v>0</c:v>
                </c:pt>
                <c:pt idx="18355">
                  <c:v>0</c:v>
                </c:pt>
                <c:pt idx="18356">
                  <c:v>0</c:v>
                </c:pt>
                <c:pt idx="18357">
                  <c:v>0</c:v>
                </c:pt>
                <c:pt idx="18358">
                  <c:v>0</c:v>
                </c:pt>
                <c:pt idx="18359">
                  <c:v>0</c:v>
                </c:pt>
                <c:pt idx="18360">
                  <c:v>0</c:v>
                </c:pt>
                <c:pt idx="18361">
                  <c:v>0</c:v>
                </c:pt>
                <c:pt idx="18362">
                  <c:v>0</c:v>
                </c:pt>
                <c:pt idx="18363">
                  <c:v>0</c:v>
                </c:pt>
                <c:pt idx="18364">
                  <c:v>0</c:v>
                </c:pt>
                <c:pt idx="18365">
                  <c:v>0</c:v>
                </c:pt>
                <c:pt idx="18366">
                  <c:v>0</c:v>
                </c:pt>
                <c:pt idx="18367">
                  <c:v>0</c:v>
                </c:pt>
                <c:pt idx="18368">
                  <c:v>0</c:v>
                </c:pt>
                <c:pt idx="18369">
                  <c:v>0</c:v>
                </c:pt>
                <c:pt idx="18370">
                  <c:v>0</c:v>
                </c:pt>
                <c:pt idx="18371">
                  <c:v>0</c:v>
                </c:pt>
                <c:pt idx="18372">
                  <c:v>0</c:v>
                </c:pt>
                <c:pt idx="18373">
                  <c:v>0</c:v>
                </c:pt>
                <c:pt idx="18374">
                  <c:v>0</c:v>
                </c:pt>
                <c:pt idx="18375">
                  <c:v>0</c:v>
                </c:pt>
                <c:pt idx="18376">
                  <c:v>0</c:v>
                </c:pt>
                <c:pt idx="18377">
                  <c:v>0</c:v>
                </c:pt>
                <c:pt idx="18378">
                  <c:v>0</c:v>
                </c:pt>
                <c:pt idx="18379">
                  <c:v>0</c:v>
                </c:pt>
                <c:pt idx="18380">
                  <c:v>0</c:v>
                </c:pt>
                <c:pt idx="18381">
                  <c:v>0</c:v>
                </c:pt>
                <c:pt idx="18382">
                  <c:v>0</c:v>
                </c:pt>
                <c:pt idx="18383">
                  <c:v>0</c:v>
                </c:pt>
                <c:pt idx="18384">
                  <c:v>0</c:v>
                </c:pt>
                <c:pt idx="18385">
                  <c:v>0</c:v>
                </c:pt>
                <c:pt idx="18386">
                  <c:v>0</c:v>
                </c:pt>
                <c:pt idx="18387">
                  <c:v>0</c:v>
                </c:pt>
                <c:pt idx="18388">
                  <c:v>0</c:v>
                </c:pt>
                <c:pt idx="18389">
                  <c:v>0</c:v>
                </c:pt>
                <c:pt idx="18390">
                  <c:v>0</c:v>
                </c:pt>
                <c:pt idx="18391">
                  <c:v>0</c:v>
                </c:pt>
                <c:pt idx="18392">
                  <c:v>0</c:v>
                </c:pt>
                <c:pt idx="18393">
                  <c:v>0</c:v>
                </c:pt>
                <c:pt idx="18394">
                  <c:v>0</c:v>
                </c:pt>
                <c:pt idx="18395">
                  <c:v>0</c:v>
                </c:pt>
                <c:pt idx="18396">
                  <c:v>0</c:v>
                </c:pt>
                <c:pt idx="18397">
                  <c:v>0</c:v>
                </c:pt>
                <c:pt idx="18398">
                  <c:v>0</c:v>
                </c:pt>
                <c:pt idx="18399">
                  <c:v>0</c:v>
                </c:pt>
                <c:pt idx="18400">
                  <c:v>0</c:v>
                </c:pt>
                <c:pt idx="18401">
                  <c:v>0</c:v>
                </c:pt>
                <c:pt idx="18402">
                  <c:v>0</c:v>
                </c:pt>
                <c:pt idx="18403">
                  <c:v>0</c:v>
                </c:pt>
                <c:pt idx="18404">
                  <c:v>0</c:v>
                </c:pt>
                <c:pt idx="18405">
                  <c:v>0</c:v>
                </c:pt>
                <c:pt idx="18406">
                  <c:v>0</c:v>
                </c:pt>
                <c:pt idx="18407">
                  <c:v>0</c:v>
                </c:pt>
                <c:pt idx="18408">
                  <c:v>0</c:v>
                </c:pt>
                <c:pt idx="18409">
                  <c:v>0</c:v>
                </c:pt>
                <c:pt idx="18410">
                  <c:v>0</c:v>
                </c:pt>
                <c:pt idx="18411">
                  <c:v>0</c:v>
                </c:pt>
                <c:pt idx="18412">
                  <c:v>0</c:v>
                </c:pt>
                <c:pt idx="18413">
                  <c:v>0</c:v>
                </c:pt>
                <c:pt idx="18414">
                  <c:v>0</c:v>
                </c:pt>
                <c:pt idx="18415">
                  <c:v>0</c:v>
                </c:pt>
                <c:pt idx="18416">
                  <c:v>0</c:v>
                </c:pt>
                <c:pt idx="18417">
                  <c:v>0</c:v>
                </c:pt>
                <c:pt idx="18418">
                  <c:v>0</c:v>
                </c:pt>
                <c:pt idx="18419">
                  <c:v>0</c:v>
                </c:pt>
                <c:pt idx="18420">
                  <c:v>0</c:v>
                </c:pt>
                <c:pt idx="18421">
                  <c:v>0</c:v>
                </c:pt>
                <c:pt idx="18422">
                  <c:v>0</c:v>
                </c:pt>
                <c:pt idx="18423">
                  <c:v>0</c:v>
                </c:pt>
                <c:pt idx="18424">
                  <c:v>0</c:v>
                </c:pt>
                <c:pt idx="18425">
                  <c:v>0</c:v>
                </c:pt>
                <c:pt idx="18426">
                  <c:v>0</c:v>
                </c:pt>
                <c:pt idx="18427">
                  <c:v>0</c:v>
                </c:pt>
                <c:pt idx="18428">
                  <c:v>0</c:v>
                </c:pt>
                <c:pt idx="18429">
                  <c:v>0</c:v>
                </c:pt>
                <c:pt idx="18430">
                  <c:v>0</c:v>
                </c:pt>
                <c:pt idx="18431">
                  <c:v>0</c:v>
                </c:pt>
                <c:pt idx="18432">
                  <c:v>0</c:v>
                </c:pt>
                <c:pt idx="18433">
                  <c:v>0</c:v>
                </c:pt>
                <c:pt idx="18434">
                  <c:v>0</c:v>
                </c:pt>
                <c:pt idx="18435">
                  <c:v>0</c:v>
                </c:pt>
                <c:pt idx="18436">
                  <c:v>0</c:v>
                </c:pt>
                <c:pt idx="18437">
                  <c:v>0</c:v>
                </c:pt>
                <c:pt idx="18438">
                  <c:v>0</c:v>
                </c:pt>
                <c:pt idx="18439">
                  <c:v>0</c:v>
                </c:pt>
                <c:pt idx="18440">
                  <c:v>0</c:v>
                </c:pt>
                <c:pt idx="18441">
                  <c:v>0</c:v>
                </c:pt>
                <c:pt idx="18442">
                  <c:v>0</c:v>
                </c:pt>
                <c:pt idx="18443">
                  <c:v>0</c:v>
                </c:pt>
                <c:pt idx="18444">
                  <c:v>0</c:v>
                </c:pt>
                <c:pt idx="18445">
                  <c:v>0</c:v>
                </c:pt>
                <c:pt idx="18446">
                  <c:v>0</c:v>
                </c:pt>
                <c:pt idx="18447">
                  <c:v>0</c:v>
                </c:pt>
                <c:pt idx="18448">
                  <c:v>0</c:v>
                </c:pt>
                <c:pt idx="18449">
                  <c:v>0</c:v>
                </c:pt>
                <c:pt idx="18450">
                  <c:v>0</c:v>
                </c:pt>
                <c:pt idx="18451">
                  <c:v>0</c:v>
                </c:pt>
                <c:pt idx="18452">
                  <c:v>0</c:v>
                </c:pt>
                <c:pt idx="18453">
                  <c:v>0</c:v>
                </c:pt>
                <c:pt idx="18454">
                  <c:v>0</c:v>
                </c:pt>
                <c:pt idx="18455">
                  <c:v>0</c:v>
                </c:pt>
                <c:pt idx="18456">
                  <c:v>0</c:v>
                </c:pt>
                <c:pt idx="18457">
                  <c:v>0</c:v>
                </c:pt>
                <c:pt idx="18458">
                  <c:v>0</c:v>
                </c:pt>
                <c:pt idx="18459">
                  <c:v>0</c:v>
                </c:pt>
                <c:pt idx="18460">
                  <c:v>0</c:v>
                </c:pt>
                <c:pt idx="18461">
                  <c:v>0</c:v>
                </c:pt>
                <c:pt idx="18462">
                  <c:v>0</c:v>
                </c:pt>
                <c:pt idx="18463">
                  <c:v>0</c:v>
                </c:pt>
                <c:pt idx="18464">
                  <c:v>0</c:v>
                </c:pt>
                <c:pt idx="18465">
                  <c:v>0</c:v>
                </c:pt>
                <c:pt idx="18466">
                  <c:v>0</c:v>
                </c:pt>
                <c:pt idx="18467">
                  <c:v>0</c:v>
                </c:pt>
                <c:pt idx="18468">
                  <c:v>0</c:v>
                </c:pt>
                <c:pt idx="18469">
                  <c:v>0</c:v>
                </c:pt>
                <c:pt idx="18470">
                  <c:v>0</c:v>
                </c:pt>
                <c:pt idx="18471">
                  <c:v>0</c:v>
                </c:pt>
                <c:pt idx="18472">
                  <c:v>0</c:v>
                </c:pt>
                <c:pt idx="18473">
                  <c:v>0</c:v>
                </c:pt>
                <c:pt idx="18474">
                  <c:v>0</c:v>
                </c:pt>
                <c:pt idx="18475">
                  <c:v>0</c:v>
                </c:pt>
                <c:pt idx="18476">
                  <c:v>0</c:v>
                </c:pt>
                <c:pt idx="18477">
                  <c:v>0</c:v>
                </c:pt>
                <c:pt idx="18478">
                  <c:v>0</c:v>
                </c:pt>
                <c:pt idx="18479">
                  <c:v>0</c:v>
                </c:pt>
                <c:pt idx="18480">
                  <c:v>0</c:v>
                </c:pt>
                <c:pt idx="18481">
                  <c:v>0</c:v>
                </c:pt>
                <c:pt idx="18482">
                  <c:v>0</c:v>
                </c:pt>
                <c:pt idx="18483">
                  <c:v>0</c:v>
                </c:pt>
                <c:pt idx="18484">
                  <c:v>0</c:v>
                </c:pt>
                <c:pt idx="18485">
                  <c:v>0</c:v>
                </c:pt>
                <c:pt idx="18486">
                  <c:v>0</c:v>
                </c:pt>
                <c:pt idx="18487">
                  <c:v>0</c:v>
                </c:pt>
                <c:pt idx="18488">
                  <c:v>0</c:v>
                </c:pt>
                <c:pt idx="18489">
                  <c:v>0</c:v>
                </c:pt>
                <c:pt idx="18490">
                  <c:v>0</c:v>
                </c:pt>
                <c:pt idx="18491">
                  <c:v>0</c:v>
                </c:pt>
                <c:pt idx="18492">
                  <c:v>0</c:v>
                </c:pt>
                <c:pt idx="18493">
                  <c:v>0</c:v>
                </c:pt>
                <c:pt idx="18494">
                  <c:v>0</c:v>
                </c:pt>
                <c:pt idx="18495">
                  <c:v>0</c:v>
                </c:pt>
                <c:pt idx="18496">
                  <c:v>0</c:v>
                </c:pt>
                <c:pt idx="18497">
                  <c:v>0</c:v>
                </c:pt>
                <c:pt idx="18498">
                  <c:v>0</c:v>
                </c:pt>
                <c:pt idx="18499">
                  <c:v>0</c:v>
                </c:pt>
                <c:pt idx="18500">
                  <c:v>0</c:v>
                </c:pt>
                <c:pt idx="18501">
                  <c:v>0</c:v>
                </c:pt>
                <c:pt idx="18502">
                  <c:v>0</c:v>
                </c:pt>
                <c:pt idx="18503">
                  <c:v>0</c:v>
                </c:pt>
                <c:pt idx="18504">
                  <c:v>0</c:v>
                </c:pt>
                <c:pt idx="18505">
                  <c:v>0</c:v>
                </c:pt>
                <c:pt idx="18506">
                  <c:v>0</c:v>
                </c:pt>
                <c:pt idx="18507">
                  <c:v>0</c:v>
                </c:pt>
                <c:pt idx="18508">
                  <c:v>0</c:v>
                </c:pt>
                <c:pt idx="18509">
                  <c:v>0</c:v>
                </c:pt>
                <c:pt idx="18510">
                  <c:v>0</c:v>
                </c:pt>
                <c:pt idx="18511">
                  <c:v>0</c:v>
                </c:pt>
                <c:pt idx="18512">
                  <c:v>0</c:v>
                </c:pt>
                <c:pt idx="18513">
                  <c:v>0</c:v>
                </c:pt>
                <c:pt idx="18514">
                  <c:v>0</c:v>
                </c:pt>
                <c:pt idx="18515">
                  <c:v>0</c:v>
                </c:pt>
                <c:pt idx="18516">
                  <c:v>0</c:v>
                </c:pt>
                <c:pt idx="18517">
                  <c:v>0</c:v>
                </c:pt>
                <c:pt idx="18518">
                  <c:v>0</c:v>
                </c:pt>
                <c:pt idx="18519">
                  <c:v>0</c:v>
                </c:pt>
                <c:pt idx="18520">
                  <c:v>0</c:v>
                </c:pt>
                <c:pt idx="18521">
                  <c:v>0</c:v>
                </c:pt>
                <c:pt idx="18522">
                  <c:v>0</c:v>
                </c:pt>
                <c:pt idx="18523">
                  <c:v>0</c:v>
                </c:pt>
                <c:pt idx="18524">
                  <c:v>0</c:v>
                </c:pt>
                <c:pt idx="18525">
                  <c:v>0</c:v>
                </c:pt>
                <c:pt idx="18526">
                  <c:v>0</c:v>
                </c:pt>
                <c:pt idx="18527">
                  <c:v>0</c:v>
                </c:pt>
                <c:pt idx="18528">
                  <c:v>0</c:v>
                </c:pt>
                <c:pt idx="18529">
                  <c:v>0</c:v>
                </c:pt>
                <c:pt idx="18530">
                  <c:v>0</c:v>
                </c:pt>
                <c:pt idx="18531">
                  <c:v>0</c:v>
                </c:pt>
                <c:pt idx="18532">
                  <c:v>0</c:v>
                </c:pt>
                <c:pt idx="18533">
                  <c:v>0</c:v>
                </c:pt>
                <c:pt idx="18534">
                  <c:v>0</c:v>
                </c:pt>
                <c:pt idx="18535">
                  <c:v>0</c:v>
                </c:pt>
                <c:pt idx="18536">
                  <c:v>0</c:v>
                </c:pt>
                <c:pt idx="18537">
                  <c:v>0</c:v>
                </c:pt>
                <c:pt idx="18538">
                  <c:v>0</c:v>
                </c:pt>
                <c:pt idx="18539">
                  <c:v>0</c:v>
                </c:pt>
                <c:pt idx="18540">
                  <c:v>0</c:v>
                </c:pt>
                <c:pt idx="18541">
                  <c:v>0</c:v>
                </c:pt>
                <c:pt idx="18542">
                  <c:v>0</c:v>
                </c:pt>
                <c:pt idx="18543">
                  <c:v>0</c:v>
                </c:pt>
                <c:pt idx="18544">
                  <c:v>0</c:v>
                </c:pt>
                <c:pt idx="18545">
                  <c:v>0</c:v>
                </c:pt>
                <c:pt idx="18546">
                  <c:v>0</c:v>
                </c:pt>
                <c:pt idx="18547">
                  <c:v>0</c:v>
                </c:pt>
                <c:pt idx="18548">
                  <c:v>0</c:v>
                </c:pt>
                <c:pt idx="18549">
                  <c:v>0</c:v>
                </c:pt>
                <c:pt idx="18550">
                  <c:v>0</c:v>
                </c:pt>
                <c:pt idx="18551">
                  <c:v>0</c:v>
                </c:pt>
                <c:pt idx="18552">
                  <c:v>0</c:v>
                </c:pt>
                <c:pt idx="18553">
                  <c:v>0</c:v>
                </c:pt>
                <c:pt idx="18554">
                  <c:v>0</c:v>
                </c:pt>
                <c:pt idx="18555">
                  <c:v>0</c:v>
                </c:pt>
                <c:pt idx="18556">
                  <c:v>0</c:v>
                </c:pt>
                <c:pt idx="18557">
                  <c:v>0</c:v>
                </c:pt>
                <c:pt idx="18558">
                  <c:v>0</c:v>
                </c:pt>
                <c:pt idx="18559">
                  <c:v>0</c:v>
                </c:pt>
                <c:pt idx="18560">
                  <c:v>0</c:v>
                </c:pt>
                <c:pt idx="18561">
                  <c:v>0</c:v>
                </c:pt>
                <c:pt idx="18562">
                  <c:v>0</c:v>
                </c:pt>
                <c:pt idx="18563">
                  <c:v>0</c:v>
                </c:pt>
                <c:pt idx="18564">
                  <c:v>0</c:v>
                </c:pt>
                <c:pt idx="18565">
                  <c:v>0</c:v>
                </c:pt>
                <c:pt idx="18566">
                  <c:v>0</c:v>
                </c:pt>
                <c:pt idx="18567">
                  <c:v>0</c:v>
                </c:pt>
                <c:pt idx="18568">
                  <c:v>0</c:v>
                </c:pt>
                <c:pt idx="18569">
                  <c:v>0</c:v>
                </c:pt>
                <c:pt idx="18570">
                  <c:v>0</c:v>
                </c:pt>
                <c:pt idx="18571">
                  <c:v>0</c:v>
                </c:pt>
                <c:pt idx="18572">
                  <c:v>0</c:v>
                </c:pt>
                <c:pt idx="18573">
                  <c:v>0</c:v>
                </c:pt>
                <c:pt idx="18574">
                  <c:v>0</c:v>
                </c:pt>
                <c:pt idx="18575">
                  <c:v>0</c:v>
                </c:pt>
                <c:pt idx="18576">
                  <c:v>0</c:v>
                </c:pt>
                <c:pt idx="18577">
                  <c:v>0</c:v>
                </c:pt>
                <c:pt idx="18578">
                  <c:v>0</c:v>
                </c:pt>
                <c:pt idx="18579">
                  <c:v>0</c:v>
                </c:pt>
                <c:pt idx="18580">
                  <c:v>0</c:v>
                </c:pt>
                <c:pt idx="18581">
                  <c:v>0</c:v>
                </c:pt>
                <c:pt idx="18582">
                  <c:v>0</c:v>
                </c:pt>
                <c:pt idx="18583">
                  <c:v>0</c:v>
                </c:pt>
                <c:pt idx="18584">
                  <c:v>0</c:v>
                </c:pt>
                <c:pt idx="18585">
                  <c:v>0</c:v>
                </c:pt>
                <c:pt idx="18586">
                  <c:v>0</c:v>
                </c:pt>
                <c:pt idx="18587">
                  <c:v>0</c:v>
                </c:pt>
                <c:pt idx="18588">
                  <c:v>0</c:v>
                </c:pt>
                <c:pt idx="18589">
                  <c:v>0</c:v>
                </c:pt>
                <c:pt idx="18590">
                  <c:v>0</c:v>
                </c:pt>
                <c:pt idx="18591">
                  <c:v>0</c:v>
                </c:pt>
                <c:pt idx="18592">
                  <c:v>0</c:v>
                </c:pt>
                <c:pt idx="18593">
                  <c:v>0</c:v>
                </c:pt>
                <c:pt idx="18594">
                  <c:v>0</c:v>
                </c:pt>
                <c:pt idx="18595">
                  <c:v>0</c:v>
                </c:pt>
                <c:pt idx="18596">
                  <c:v>0</c:v>
                </c:pt>
                <c:pt idx="18597">
                  <c:v>0</c:v>
                </c:pt>
                <c:pt idx="18598">
                  <c:v>0</c:v>
                </c:pt>
                <c:pt idx="18599">
                  <c:v>0</c:v>
                </c:pt>
                <c:pt idx="18600">
                  <c:v>0</c:v>
                </c:pt>
                <c:pt idx="18601">
                  <c:v>0</c:v>
                </c:pt>
                <c:pt idx="18602">
                  <c:v>0</c:v>
                </c:pt>
                <c:pt idx="18603">
                  <c:v>0</c:v>
                </c:pt>
                <c:pt idx="18604">
                  <c:v>0</c:v>
                </c:pt>
                <c:pt idx="18605">
                  <c:v>0</c:v>
                </c:pt>
                <c:pt idx="18606">
                  <c:v>0</c:v>
                </c:pt>
                <c:pt idx="18607">
                  <c:v>0</c:v>
                </c:pt>
                <c:pt idx="18608">
                  <c:v>0</c:v>
                </c:pt>
                <c:pt idx="18609">
                  <c:v>0</c:v>
                </c:pt>
                <c:pt idx="18610">
                  <c:v>0</c:v>
                </c:pt>
                <c:pt idx="18611">
                  <c:v>0</c:v>
                </c:pt>
                <c:pt idx="18612">
                  <c:v>0</c:v>
                </c:pt>
                <c:pt idx="18613">
                  <c:v>0</c:v>
                </c:pt>
                <c:pt idx="18614">
                  <c:v>0</c:v>
                </c:pt>
                <c:pt idx="18615">
                  <c:v>0</c:v>
                </c:pt>
                <c:pt idx="18616">
                  <c:v>0</c:v>
                </c:pt>
                <c:pt idx="18617">
                  <c:v>0</c:v>
                </c:pt>
                <c:pt idx="18618">
                  <c:v>0</c:v>
                </c:pt>
                <c:pt idx="18619">
                  <c:v>0</c:v>
                </c:pt>
                <c:pt idx="18620">
                  <c:v>0</c:v>
                </c:pt>
                <c:pt idx="18621">
                  <c:v>0</c:v>
                </c:pt>
                <c:pt idx="18622">
                  <c:v>0</c:v>
                </c:pt>
                <c:pt idx="18623">
                  <c:v>0</c:v>
                </c:pt>
                <c:pt idx="18624">
                  <c:v>0</c:v>
                </c:pt>
                <c:pt idx="18625">
                  <c:v>0</c:v>
                </c:pt>
                <c:pt idx="18626">
                  <c:v>0</c:v>
                </c:pt>
                <c:pt idx="18627">
                  <c:v>0</c:v>
                </c:pt>
                <c:pt idx="18628">
                  <c:v>0</c:v>
                </c:pt>
                <c:pt idx="18629">
                  <c:v>0</c:v>
                </c:pt>
                <c:pt idx="18630">
                  <c:v>0</c:v>
                </c:pt>
                <c:pt idx="18631">
                  <c:v>0</c:v>
                </c:pt>
                <c:pt idx="18632">
                  <c:v>0</c:v>
                </c:pt>
                <c:pt idx="18633">
                  <c:v>0</c:v>
                </c:pt>
                <c:pt idx="18634">
                  <c:v>0</c:v>
                </c:pt>
                <c:pt idx="18635">
                  <c:v>0</c:v>
                </c:pt>
                <c:pt idx="18636">
                  <c:v>0</c:v>
                </c:pt>
                <c:pt idx="18637">
                  <c:v>0</c:v>
                </c:pt>
                <c:pt idx="18638">
                  <c:v>0</c:v>
                </c:pt>
                <c:pt idx="18639">
                  <c:v>0</c:v>
                </c:pt>
                <c:pt idx="18640">
                  <c:v>0</c:v>
                </c:pt>
                <c:pt idx="18641">
                  <c:v>0</c:v>
                </c:pt>
                <c:pt idx="18642">
                  <c:v>0</c:v>
                </c:pt>
                <c:pt idx="18643">
                  <c:v>0</c:v>
                </c:pt>
                <c:pt idx="18644">
                  <c:v>0</c:v>
                </c:pt>
                <c:pt idx="18645">
                  <c:v>0</c:v>
                </c:pt>
                <c:pt idx="18646">
                  <c:v>0</c:v>
                </c:pt>
                <c:pt idx="18647">
                  <c:v>0</c:v>
                </c:pt>
                <c:pt idx="18648">
                  <c:v>0</c:v>
                </c:pt>
                <c:pt idx="18649">
                  <c:v>0</c:v>
                </c:pt>
                <c:pt idx="18650">
                  <c:v>0</c:v>
                </c:pt>
                <c:pt idx="18651">
                  <c:v>0</c:v>
                </c:pt>
                <c:pt idx="18652">
                  <c:v>0</c:v>
                </c:pt>
                <c:pt idx="18653">
                  <c:v>0</c:v>
                </c:pt>
                <c:pt idx="18654">
                  <c:v>0</c:v>
                </c:pt>
                <c:pt idx="18655">
                  <c:v>0</c:v>
                </c:pt>
                <c:pt idx="18656">
                  <c:v>0</c:v>
                </c:pt>
                <c:pt idx="18657">
                  <c:v>0</c:v>
                </c:pt>
                <c:pt idx="18658">
                  <c:v>0</c:v>
                </c:pt>
                <c:pt idx="18659">
                  <c:v>0</c:v>
                </c:pt>
                <c:pt idx="18660">
                  <c:v>0</c:v>
                </c:pt>
                <c:pt idx="18661">
                  <c:v>0</c:v>
                </c:pt>
                <c:pt idx="18662">
                  <c:v>0</c:v>
                </c:pt>
                <c:pt idx="18663">
                  <c:v>0</c:v>
                </c:pt>
                <c:pt idx="18664">
                  <c:v>0</c:v>
                </c:pt>
                <c:pt idx="18665">
                  <c:v>0</c:v>
                </c:pt>
                <c:pt idx="18666">
                  <c:v>0</c:v>
                </c:pt>
                <c:pt idx="18667">
                  <c:v>0</c:v>
                </c:pt>
                <c:pt idx="18668">
                  <c:v>0</c:v>
                </c:pt>
                <c:pt idx="18669">
                  <c:v>0</c:v>
                </c:pt>
                <c:pt idx="18670">
                  <c:v>0</c:v>
                </c:pt>
                <c:pt idx="18671">
                  <c:v>0</c:v>
                </c:pt>
                <c:pt idx="18672">
                  <c:v>0</c:v>
                </c:pt>
                <c:pt idx="18673">
                  <c:v>0</c:v>
                </c:pt>
                <c:pt idx="18674">
                  <c:v>0</c:v>
                </c:pt>
                <c:pt idx="18675">
                  <c:v>0</c:v>
                </c:pt>
                <c:pt idx="18676">
                  <c:v>0</c:v>
                </c:pt>
                <c:pt idx="18677">
                  <c:v>0</c:v>
                </c:pt>
                <c:pt idx="18678">
                  <c:v>0</c:v>
                </c:pt>
                <c:pt idx="18679">
                  <c:v>0</c:v>
                </c:pt>
                <c:pt idx="18680">
                  <c:v>0</c:v>
                </c:pt>
                <c:pt idx="18681">
                  <c:v>0</c:v>
                </c:pt>
                <c:pt idx="18682">
                  <c:v>0</c:v>
                </c:pt>
                <c:pt idx="18683">
                  <c:v>0</c:v>
                </c:pt>
                <c:pt idx="18684">
                  <c:v>0</c:v>
                </c:pt>
                <c:pt idx="18685">
                  <c:v>0</c:v>
                </c:pt>
                <c:pt idx="18686">
                  <c:v>0</c:v>
                </c:pt>
                <c:pt idx="18687">
                  <c:v>0</c:v>
                </c:pt>
                <c:pt idx="18688">
                  <c:v>0</c:v>
                </c:pt>
                <c:pt idx="18689">
                  <c:v>0</c:v>
                </c:pt>
                <c:pt idx="18690">
                  <c:v>0</c:v>
                </c:pt>
                <c:pt idx="18691">
                  <c:v>0</c:v>
                </c:pt>
                <c:pt idx="18692">
                  <c:v>0</c:v>
                </c:pt>
                <c:pt idx="18693">
                  <c:v>0</c:v>
                </c:pt>
                <c:pt idx="18694">
                  <c:v>0</c:v>
                </c:pt>
                <c:pt idx="18695">
                  <c:v>0</c:v>
                </c:pt>
                <c:pt idx="18696">
                  <c:v>0</c:v>
                </c:pt>
                <c:pt idx="18697">
                  <c:v>0</c:v>
                </c:pt>
                <c:pt idx="18698">
                  <c:v>0</c:v>
                </c:pt>
                <c:pt idx="18699">
                  <c:v>0</c:v>
                </c:pt>
                <c:pt idx="18700">
                  <c:v>0</c:v>
                </c:pt>
                <c:pt idx="18701">
                  <c:v>0</c:v>
                </c:pt>
                <c:pt idx="18702">
                  <c:v>0</c:v>
                </c:pt>
                <c:pt idx="18703">
                  <c:v>0</c:v>
                </c:pt>
                <c:pt idx="18704">
                  <c:v>0</c:v>
                </c:pt>
                <c:pt idx="18705">
                  <c:v>0</c:v>
                </c:pt>
                <c:pt idx="18706">
                  <c:v>0</c:v>
                </c:pt>
                <c:pt idx="18707">
                  <c:v>0</c:v>
                </c:pt>
                <c:pt idx="18708">
                  <c:v>0</c:v>
                </c:pt>
                <c:pt idx="18709">
                  <c:v>0</c:v>
                </c:pt>
                <c:pt idx="18710">
                  <c:v>0</c:v>
                </c:pt>
                <c:pt idx="18711">
                  <c:v>0</c:v>
                </c:pt>
                <c:pt idx="18712">
                  <c:v>0</c:v>
                </c:pt>
                <c:pt idx="18713">
                  <c:v>0</c:v>
                </c:pt>
                <c:pt idx="18714">
                  <c:v>0</c:v>
                </c:pt>
                <c:pt idx="18715">
                  <c:v>0</c:v>
                </c:pt>
                <c:pt idx="18716">
                  <c:v>0</c:v>
                </c:pt>
                <c:pt idx="18717">
                  <c:v>0</c:v>
                </c:pt>
                <c:pt idx="18718">
                  <c:v>0</c:v>
                </c:pt>
                <c:pt idx="18719">
                  <c:v>0</c:v>
                </c:pt>
                <c:pt idx="18720">
                  <c:v>0</c:v>
                </c:pt>
                <c:pt idx="18721">
                  <c:v>0</c:v>
                </c:pt>
                <c:pt idx="18722">
                  <c:v>0</c:v>
                </c:pt>
                <c:pt idx="18723">
                  <c:v>0</c:v>
                </c:pt>
                <c:pt idx="18724">
                  <c:v>0</c:v>
                </c:pt>
                <c:pt idx="18725">
                  <c:v>0</c:v>
                </c:pt>
                <c:pt idx="18726">
                  <c:v>0</c:v>
                </c:pt>
                <c:pt idx="18727">
                  <c:v>0</c:v>
                </c:pt>
                <c:pt idx="18728">
                  <c:v>0</c:v>
                </c:pt>
                <c:pt idx="18729">
                  <c:v>0</c:v>
                </c:pt>
                <c:pt idx="18730">
                  <c:v>0</c:v>
                </c:pt>
                <c:pt idx="18731">
                  <c:v>0</c:v>
                </c:pt>
                <c:pt idx="18732">
                  <c:v>0</c:v>
                </c:pt>
                <c:pt idx="18733">
                  <c:v>0</c:v>
                </c:pt>
                <c:pt idx="18734">
                  <c:v>0</c:v>
                </c:pt>
                <c:pt idx="18735">
                  <c:v>0</c:v>
                </c:pt>
                <c:pt idx="18736">
                  <c:v>0</c:v>
                </c:pt>
                <c:pt idx="18737">
                  <c:v>0</c:v>
                </c:pt>
                <c:pt idx="18738">
                  <c:v>0</c:v>
                </c:pt>
                <c:pt idx="18739">
                  <c:v>0</c:v>
                </c:pt>
                <c:pt idx="18740">
                  <c:v>0</c:v>
                </c:pt>
                <c:pt idx="18741">
                  <c:v>0</c:v>
                </c:pt>
                <c:pt idx="18742">
                  <c:v>0</c:v>
                </c:pt>
                <c:pt idx="18743">
                  <c:v>0</c:v>
                </c:pt>
                <c:pt idx="18744">
                  <c:v>0</c:v>
                </c:pt>
                <c:pt idx="18745">
                  <c:v>0</c:v>
                </c:pt>
                <c:pt idx="18746">
                  <c:v>0</c:v>
                </c:pt>
                <c:pt idx="18747">
                  <c:v>0</c:v>
                </c:pt>
                <c:pt idx="18748">
                  <c:v>0</c:v>
                </c:pt>
                <c:pt idx="18749">
                  <c:v>0</c:v>
                </c:pt>
                <c:pt idx="18750">
                  <c:v>0</c:v>
                </c:pt>
                <c:pt idx="18751">
                  <c:v>0</c:v>
                </c:pt>
                <c:pt idx="18752">
                  <c:v>0</c:v>
                </c:pt>
                <c:pt idx="18753">
                  <c:v>0</c:v>
                </c:pt>
                <c:pt idx="18754">
                  <c:v>0</c:v>
                </c:pt>
                <c:pt idx="18755">
                  <c:v>0</c:v>
                </c:pt>
                <c:pt idx="18756">
                  <c:v>0</c:v>
                </c:pt>
                <c:pt idx="18757">
                  <c:v>0</c:v>
                </c:pt>
                <c:pt idx="18758">
                  <c:v>0</c:v>
                </c:pt>
                <c:pt idx="18759">
                  <c:v>0</c:v>
                </c:pt>
                <c:pt idx="18760">
                  <c:v>0</c:v>
                </c:pt>
                <c:pt idx="18761">
                  <c:v>0</c:v>
                </c:pt>
                <c:pt idx="18762">
                  <c:v>0</c:v>
                </c:pt>
                <c:pt idx="18763">
                  <c:v>0</c:v>
                </c:pt>
                <c:pt idx="18764">
                  <c:v>0</c:v>
                </c:pt>
                <c:pt idx="18765">
                  <c:v>0</c:v>
                </c:pt>
                <c:pt idx="18766">
                  <c:v>0</c:v>
                </c:pt>
                <c:pt idx="18767">
                  <c:v>0</c:v>
                </c:pt>
                <c:pt idx="18768">
                  <c:v>0</c:v>
                </c:pt>
                <c:pt idx="18769">
                  <c:v>0</c:v>
                </c:pt>
                <c:pt idx="18770">
                  <c:v>0</c:v>
                </c:pt>
                <c:pt idx="18771">
                  <c:v>0</c:v>
                </c:pt>
                <c:pt idx="18772">
                  <c:v>0</c:v>
                </c:pt>
                <c:pt idx="18773">
                  <c:v>0</c:v>
                </c:pt>
                <c:pt idx="18774">
                  <c:v>0</c:v>
                </c:pt>
                <c:pt idx="18775">
                  <c:v>0</c:v>
                </c:pt>
                <c:pt idx="18776">
                  <c:v>0</c:v>
                </c:pt>
                <c:pt idx="18777">
                  <c:v>0</c:v>
                </c:pt>
                <c:pt idx="18778">
                  <c:v>0</c:v>
                </c:pt>
                <c:pt idx="18779">
                  <c:v>0</c:v>
                </c:pt>
                <c:pt idx="18780">
                  <c:v>0</c:v>
                </c:pt>
                <c:pt idx="18781">
                  <c:v>0</c:v>
                </c:pt>
                <c:pt idx="18782">
                  <c:v>0</c:v>
                </c:pt>
                <c:pt idx="18783">
                  <c:v>0</c:v>
                </c:pt>
                <c:pt idx="18784">
                  <c:v>0</c:v>
                </c:pt>
                <c:pt idx="18785">
                  <c:v>0</c:v>
                </c:pt>
                <c:pt idx="18786">
                  <c:v>0</c:v>
                </c:pt>
                <c:pt idx="18787">
                  <c:v>0</c:v>
                </c:pt>
                <c:pt idx="18788">
                  <c:v>0</c:v>
                </c:pt>
                <c:pt idx="18789">
                  <c:v>0</c:v>
                </c:pt>
                <c:pt idx="18790">
                  <c:v>0</c:v>
                </c:pt>
                <c:pt idx="18791">
                  <c:v>0</c:v>
                </c:pt>
                <c:pt idx="18792">
                  <c:v>0</c:v>
                </c:pt>
                <c:pt idx="18793">
                  <c:v>0</c:v>
                </c:pt>
                <c:pt idx="18794">
                  <c:v>0</c:v>
                </c:pt>
                <c:pt idx="18795">
                  <c:v>0</c:v>
                </c:pt>
                <c:pt idx="18796">
                  <c:v>0</c:v>
                </c:pt>
                <c:pt idx="18797">
                  <c:v>0</c:v>
                </c:pt>
                <c:pt idx="18798">
                  <c:v>0</c:v>
                </c:pt>
                <c:pt idx="18799">
                  <c:v>0</c:v>
                </c:pt>
                <c:pt idx="18800">
                  <c:v>0</c:v>
                </c:pt>
                <c:pt idx="18801">
                  <c:v>0</c:v>
                </c:pt>
                <c:pt idx="18802">
                  <c:v>0</c:v>
                </c:pt>
                <c:pt idx="18803">
                  <c:v>0</c:v>
                </c:pt>
                <c:pt idx="18804">
                  <c:v>0</c:v>
                </c:pt>
                <c:pt idx="18805">
                  <c:v>0</c:v>
                </c:pt>
                <c:pt idx="18806">
                  <c:v>0</c:v>
                </c:pt>
                <c:pt idx="18807">
                  <c:v>0</c:v>
                </c:pt>
                <c:pt idx="18808">
                  <c:v>0</c:v>
                </c:pt>
                <c:pt idx="18809">
                  <c:v>0</c:v>
                </c:pt>
                <c:pt idx="18810">
                  <c:v>0</c:v>
                </c:pt>
                <c:pt idx="18811">
                  <c:v>0</c:v>
                </c:pt>
                <c:pt idx="18812">
                  <c:v>0</c:v>
                </c:pt>
                <c:pt idx="18813">
                  <c:v>0</c:v>
                </c:pt>
                <c:pt idx="18814">
                  <c:v>0</c:v>
                </c:pt>
                <c:pt idx="18815">
                  <c:v>0</c:v>
                </c:pt>
                <c:pt idx="18816">
                  <c:v>0</c:v>
                </c:pt>
                <c:pt idx="18817">
                  <c:v>0</c:v>
                </c:pt>
                <c:pt idx="18818">
                  <c:v>0</c:v>
                </c:pt>
                <c:pt idx="18819">
                  <c:v>0</c:v>
                </c:pt>
                <c:pt idx="18820">
                  <c:v>0</c:v>
                </c:pt>
                <c:pt idx="18821">
                  <c:v>0</c:v>
                </c:pt>
                <c:pt idx="18822">
                  <c:v>0</c:v>
                </c:pt>
                <c:pt idx="18823">
                  <c:v>0</c:v>
                </c:pt>
                <c:pt idx="18824">
                  <c:v>0</c:v>
                </c:pt>
                <c:pt idx="18825">
                  <c:v>0</c:v>
                </c:pt>
                <c:pt idx="18826">
                  <c:v>0</c:v>
                </c:pt>
                <c:pt idx="18827">
                  <c:v>0</c:v>
                </c:pt>
                <c:pt idx="18828">
                  <c:v>0</c:v>
                </c:pt>
                <c:pt idx="18829">
                  <c:v>0</c:v>
                </c:pt>
                <c:pt idx="18830">
                  <c:v>0</c:v>
                </c:pt>
                <c:pt idx="18831">
                  <c:v>0</c:v>
                </c:pt>
                <c:pt idx="18832">
                  <c:v>0</c:v>
                </c:pt>
                <c:pt idx="18833">
                  <c:v>0</c:v>
                </c:pt>
                <c:pt idx="18834">
                  <c:v>0</c:v>
                </c:pt>
                <c:pt idx="18835">
                  <c:v>0</c:v>
                </c:pt>
                <c:pt idx="18836">
                  <c:v>0</c:v>
                </c:pt>
                <c:pt idx="18837">
                  <c:v>0</c:v>
                </c:pt>
                <c:pt idx="18838">
                  <c:v>0</c:v>
                </c:pt>
                <c:pt idx="18839">
                  <c:v>0</c:v>
                </c:pt>
                <c:pt idx="18840">
                  <c:v>0</c:v>
                </c:pt>
                <c:pt idx="18841">
                  <c:v>0</c:v>
                </c:pt>
                <c:pt idx="18842">
                  <c:v>0</c:v>
                </c:pt>
                <c:pt idx="18843">
                  <c:v>0</c:v>
                </c:pt>
                <c:pt idx="18844">
                  <c:v>0</c:v>
                </c:pt>
                <c:pt idx="18845">
                  <c:v>0</c:v>
                </c:pt>
                <c:pt idx="18846">
                  <c:v>0</c:v>
                </c:pt>
                <c:pt idx="18847">
                  <c:v>0</c:v>
                </c:pt>
                <c:pt idx="18848">
                  <c:v>0</c:v>
                </c:pt>
                <c:pt idx="18849">
                  <c:v>0</c:v>
                </c:pt>
                <c:pt idx="18850">
                  <c:v>0</c:v>
                </c:pt>
                <c:pt idx="18851">
                  <c:v>0</c:v>
                </c:pt>
                <c:pt idx="18852">
                  <c:v>0</c:v>
                </c:pt>
                <c:pt idx="18853">
                  <c:v>0</c:v>
                </c:pt>
                <c:pt idx="18854">
                  <c:v>0</c:v>
                </c:pt>
                <c:pt idx="18855">
                  <c:v>0</c:v>
                </c:pt>
                <c:pt idx="18856">
                  <c:v>0</c:v>
                </c:pt>
                <c:pt idx="18857">
                  <c:v>0</c:v>
                </c:pt>
                <c:pt idx="18858">
                  <c:v>0</c:v>
                </c:pt>
                <c:pt idx="18859">
                  <c:v>0</c:v>
                </c:pt>
                <c:pt idx="18860">
                  <c:v>0</c:v>
                </c:pt>
                <c:pt idx="18861">
                  <c:v>0</c:v>
                </c:pt>
                <c:pt idx="18862">
                  <c:v>0</c:v>
                </c:pt>
                <c:pt idx="18863">
                  <c:v>0</c:v>
                </c:pt>
                <c:pt idx="18864">
                  <c:v>0</c:v>
                </c:pt>
                <c:pt idx="18865">
                  <c:v>0</c:v>
                </c:pt>
                <c:pt idx="18866">
                  <c:v>0</c:v>
                </c:pt>
                <c:pt idx="18867">
                  <c:v>0</c:v>
                </c:pt>
                <c:pt idx="18868">
                  <c:v>0</c:v>
                </c:pt>
                <c:pt idx="18869">
                  <c:v>0</c:v>
                </c:pt>
                <c:pt idx="18870">
                  <c:v>0</c:v>
                </c:pt>
                <c:pt idx="18871">
                  <c:v>0</c:v>
                </c:pt>
                <c:pt idx="18872">
                  <c:v>0</c:v>
                </c:pt>
                <c:pt idx="18873">
                  <c:v>0</c:v>
                </c:pt>
                <c:pt idx="18874">
                  <c:v>0</c:v>
                </c:pt>
                <c:pt idx="18875">
                  <c:v>0</c:v>
                </c:pt>
                <c:pt idx="18876">
                  <c:v>0</c:v>
                </c:pt>
                <c:pt idx="18877">
                  <c:v>0</c:v>
                </c:pt>
                <c:pt idx="18878">
                  <c:v>0</c:v>
                </c:pt>
                <c:pt idx="18879">
                  <c:v>0</c:v>
                </c:pt>
                <c:pt idx="18880">
                  <c:v>0</c:v>
                </c:pt>
                <c:pt idx="18881">
                  <c:v>0</c:v>
                </c:pt>
                <c:pt idx="18882">
                  <c:v>0</c:v>
                </c:pt>
                <c:pt idx="18883">
                  <c:v>0</c:v>
                </c:pt>
                <c:pt idx="18884">
                  <c:v>0</c:v>
                </c:pt>
                <c:pt idx="18885">
                  <c:v>0</c:v>
                </c:pt>
                <c:pt idx="18886">
                  <c:v>0</c:v>
                </c:pt>
                <c:pt idx="18887">
                  <c:v>0</c:v>
                </c:pt>
                <c:pt idx="18888">
                  <c:v>0</c:v>
                </c:pt>
                <c:pt idx="18889">
                  <c:v>0</c:v>
                </c:pt>
                <c:pt idx="18890">
                  <c:v>0</c:v>
                </c:pt>
                <c:pt idx="18891">
                  <c:v>0</c:v>
                </c:pt>
                <c:pt idx="18892">
                  <c:v>0</c:v>
                </c:pt>
                <c:pt idx="18893">
                  <c:v>0</c:v>
                </c:pt>
                <c:pt idx="18894">
                  <c:v>0</c:v>
                </c:pt>
                <c:pt idx="18895">
                  <c:v>0</c:v>
                </c:pt>
                <c:pt idx="18896">
                  <c:v>0</c:v>
                </c:pt>
                <c:pt idx="18897">
                  <c:v>0</c:v>
                </c:pt>
                <c:pt idx="18898">
                  <c:v>0</c:v>
                </c:pt>
                <c:pt idx="18899">
                  <c:v>0</c:v>
                </c:pt>
                <c:pt idx="18900">
                  <c:v>0</c:v>
                </c:pt>
                <c:pt idx="18901">
                  <c:v>0</c:v>
                </c:pt>
                <c:pt idx="18902">
                  <c:v>0</c:v>
                </c:pt>
                <c:pt idx="18903">
                  <c:v>0</c:v>
                </c:pt>
                <c:pt idx="18904">
                  <c:v>0</c:v>
                </c:pt>
                <c:pt idx="18905">
                  <c:v>0</c:v>
                </c:pt>
                <c:pt idx="18906">
                  <c:v>0</c:v>
                </c:pt>
                <c:pt idx="18907">
                  <c:v>0</c:v>
                </c:pt>
                <c:pt idx="18908">
                  <c:v>0</c:v>
                </c:pt>
                <c:pt idx="18909">
                  <c:v>0</c:v>
                </c:pt>
                <c:pt idx="18910">
                  <c:v>0</c:v>
                </c:pt>
                <c:pt idx="18911">
                  <c:v>0</c:v>
                </c:pt>
                <c:pt idx="18912">
                  <c:v>0</c:v>
                </c:pt>
                <c:pt idx="18913">
                  <c:v>0</c:v>
                </c:pt>
                <c:pt idx="18914">
                  <c:v>0</c:v>
                </c:pt>
                <c:pt idx="18915">
                  <c:v>0</c:v>
                </c:pt>
                <c:pt idx="18916">
                  <c:v>0</c:v>
                </c:pt>
                <c:pt idx="18917">
                  <c:v>0</c:v>
                </c:pt>
                <c:pt idx="18918">
                  <c:v>0</c:v>
                </c:pt>
                <c:pt idx="18919">
                  <c:v>0</c:v>
                </c:pt>
                <c:pt idx="18920">
                  <c:v>0</c:v>
                </c:pt>
                <c:pt idx="18921">
                  <c:v>0</c:v>
                </c:pt>
                <c:pt idx="18922">
                  <c:v>0</c:v>
                </c:pt>
                <c:pt idx="18923">
                  <c:v>0</c:v>
                </c:pt>
                <c:pt idx="18924">
                  <c:v>0</c:v>
                </c:pt>
                <c:pt idx="18925">
                  <c:v>0</c:v>
                </c:pt>
                <c:pt idx="18926">
                  <c:v>0</c:v>
                </c:pt>
                <c:pt idx="18927">
                  <c:v>0</c:v>
                </c:pt>
                <c:pt idx="18928">
                  <c:v>0</c:v>
                </c:pt>
                <c:pt idx="18929">
                  <c:v>0</c:v>
                </c:pt>
                <c:pt idx="18930">
                  <c:v>0</c:v>
                </c:pt>
                <c:pt idx="18931">
                  <c:v>0</c:v>
                </c:pt>
                <c:pt idx="18932">
                  <c:v>0</c:v>
                </c:pt>
                <c:pt idx="18933">
                  <c:v>0</c:v>
                </c:pt>
                <c:pt idx="18934">
                  <c:v>0</c:v>
                </c:pt>
                <c:pt idx="18935">
                  <c:v>0</c:v>
                </c:pt>
                <c:pt idx="18936">
                  <c:v>0</c:v>
                </c:pt>
                <c:pt idx="18937">
                  <c:v>0</c:v>
                </c:pt>
                <c:pt idx="18938">
                  <c:v>0</c:v>
                </c:pt>
                <c:pt idx="18939">
                  <c:v>0</c:v>
                </c:pt>
                <c:pt idx="18940">
                  <c:v>0</c:v>
                </c:pt>
                <c:pt idx="18941">
                  <c:v>0</c:v>
                </c:pt>
                <c:pt idx="18942">
                  <c:v>0</c:v>
                </c:pt>
                <c:pt idx="18943">
                  <c:v>0</c:v>
                </c:pt>
                <c:pt idx="18944">
                  <c:v>0</c:v>
                </c:pt>
                <c:pt idx="18945">
                  <c:v>0</c:v>
                </c:pt>
                <c:pt idx="18946">
                  <c:v>0</c:v>
                </c:pt>
                <c:pt idx="18947">
                  <c:v>0</c:v>
                </c:pt>
                <c:pt idx="18948">
                  <c:v>0</c:v>
                </c:pt>
                <c:pt idx="18949">
                  <c:v>0</c:v>
                </c:pt>
                <c:pt idx="18950">
                  <c:v>0</c:v>
                </c:pt>
                <c:pt idx="18951">
                  <c:v>0</c:v>
                </c:pt>
                <c:pt idx="18952">
                  <c:v>0</c:v>
                </c:pt>
                <c:pt idx="18953">
                  <c:v>0</c:v>
                </c:pt>
                <c:pt idx="18954">
                  <c:v>0</c:v>
                </c:pt>
                <c:pt idx="18955">
                  <c:v>0</c:v>
                </c:pt>
                <c:pt idx="18956">
                  <c:v>0</c:v>
                </c:pt>
                <c:pt idx="18957">
                  <c:v>0</c:v>
                </c:pt>
                <c:pt idx="18958">
                  <c:v>0</c:v>
                </c:pt>
                <c:pt idx="18959">
                  <c:v>0</c:v>
                </c:pt>
                <c:pt idx="18960">
                  <c:v>0</c:v>
                </c:pt>
                <c:pt idx="18961">
                  <c:v>0</c:v>
                </c:pt>
                <c:pt idx="18962">
                  <c:v>0</c:v>
                </c:pt>
                <c:pt idx="18963">
                  <c:v>0</c:v>
                </c:pt>
                <c:pt idx="18964">
                  <c:v>0</c:v>
                </c:pt>
                <c:pt idx="18965">
                  <c:v>0</c:v>
                </c:pt>
                <c:pt idx="18966">
                  <c:v>0</c:v>
                </c:pt>
                <c:pt idx="18967">
                  <c:v>0</c:v>
                </c:pt>
                <c:pt idx="18968">
                  <c:v>0</c:v>
                </c:pt>
                <c:pt idx="18969">
                  <c:v>0</c:v>
                </c:pt>
                <c:pt idx="18970">
                  <c:v>0</c:v>
                </c:pt>
                <c:pt idx="18971">
                  <c:v>0</c:v>
                </c:pt>
                <c:pt idx="18972">
                  <c:v>0</c:v>
                </c:pt>
                <c:pt idx="18973">
                  <c:v>0</c:v>
                </c:pt>
                <c:pt idx="18974">
                  <c:v>0</c:v>
                </c:pt>
                <c:pt idx="18975">
                  <c:v>0</c:v>
                </c:pt>
                <c:pt idx="18976">
                  <c:v>0</c:v>
                </c:pt>
                <c:pt idx="18977">
                  <c:v>0</c:v>
                </c:pt>
                <c:pt idx="18978">
                  <c:v>0</c:v>
                </c:pt>
                <c:pt idx="18979">
                  <c:v>0</c:v>
                </c:pt>
                <c:pt idx="18980">
                  <c:v>0</c:v>
                </c:pt>
                <c:pt idx="18981">
                  <c:v>0</c:v>
                </c:pt>
                <c:pt idx="18982">
                  <c:v>0</c:v>
                </c:pt>
                <c:pt idx="18983">
                  <c:v>0</c:v>
                </c:pt>
                <c:pt idx="18984">
                  <c:v>0</c:v>
                </c:pt>
                <c:pt idx="18985">
                  <c:v>0</c:v>
                </c:pt>
                <c:pt idx="18986">
                  <c:v>0</c:v>
                </c:pt>
                <c:pt idx="18987">
                  <c:v>0</c:v>
                </c:pt>
                <c:pt idx="18988">
                  <c:v>0</c:v>
                </c:pt>
                <c:pt idx="18989">
                  <c:v>0</c:v>
                </c:pt>
                <c:pt idx="18990">
                  <c:v>0</c:v>
                </c:pt>
                <c:pt idx="18991">
                  <c:v>0</c:v>
                </c:pt>
                <c:pt idx="18992">
                  <c:v>0</c:v>
                </c:pt>
                <c:pt idx="18993">
                  <c:v>0</c:v>
                </c:pt>
                <c:pt idx="18994">
                  <c:v>0</c:v>
                </c:pt>
                <c:pt idx="18995">
                  <c:v>0</c:v>
                </c:pt>
                <c:pt idx="18996">
                  <c:v>0</c:v>
                </c:pt>
                <c:pt idx="18997">
                  <c:v>0</c:v>
                </c:pt>
                <c:pt idx="18998">
                  <c:v>0</c:v>
                </c:pt>
                <c:pt idx="18999">
                  <c:v>0</c:v>
                </c:pt>
                <c:pt idx="19000">
                  <c:v>0</c:v>
                </c:pt>
                <c:pt idx="19001">
                  <c:v>0</c:v>
                </c:pt>
                <c:pt idx="19002">
                  <c:v>0</c:v>
                </c:pt>
                <c:pt idx="19003">
                  <c:v>0</c:v>
                </c:pt>
                <c:pt idx="19004">
                  <c:v>0</c:v>
                </c:pt>
                <c:pt idx="19005">
                  <c:v>0</c:v>
                </c:pt>
                <c:pt idx="19006">
                  <c:v>0</c:v>
                </c:pt>
                <c:pt idx="19007">
                  <c:v>0</c:v>
                </c:pt>
                <c:pt idx="19008">
                  <c:v>0</c:v>
                </c:pt>
                <c:pt idx="19009">
                  <c:v>0</c:v>
                </c:pt>
                <c:pt idx="19010">
                  <c:v>0</c:v>
                </c:pt>
                <c:pt idx="19011">
                  <c:v>0</c:v>
                </c:pt>
                <c:pt idx="19012">
                  <c:v>0</c:v>
                </c:pt>
                <c:pt idx="19013">
                  <c:v>0</c:v>
                </c:pt>
                <c:pt idx="19014">
                  <c:v>0</c:v>
                </c:pt>
                <c:pt idx="19015">
                  <c:v>0</c:v>
                </c:pt>
                <c:pt idx="19016">
                  <c:v>0</c:v>
                </c:pt>
                <c:pt idx="19017">
                  <c:v>0</c:v>
                </c:pt>
                <c:pt idx="19018">
                  <c:v>0</c:v>
                </c:pt>
                <c:pt idx="19019">
                  <c:v>0</c:v>
                </c:pt>
                <c:pt idx="19020">
                  <c:v>0</c:v>
                </c:pt>
                <c:pt idx="19021">
                  <c:v>0</c:v>
                </c:pt>
                <c:pt idx="19022">
                  <c:v>0</c:v>
                </c:pt>
                <c:pt idx="19023">
                  <c:v>0</c:v>
                </c:pt>
                <c:pt idx="19024">
                  <c:v>0</c:v>
                </c:pt>
                <c:pt idx="19025">
                  <c:v>0</c:v>
                </c:pt>
                <c:pt idx="19026">
                  <c:v>0</c:v>
                </c:pt>
                <c:pt idx="19027">
                  <c:v>0</c:v>
                </c:pt>
                <c:pt idx="19028">
                  <c:v>0</c:v>
                </c:pt>
                <c:pt idx="19029">
                  <c:v>0</c:v>
                </c:pt>
                <c:pt idx="19030">
                  <c:v>0</c:v>
                </c:pt>
                <c:pt idx="19031">
                  <c:v>0</c:v>
                </c:pt>
                <c:pt idx="19032">
                  <c:v>0</c:v>
                </c:pt>
                <c:pt idx="19033">
                  <c:v>0</c:v>
                </c:pt>
                <c:pt idx="19034">
                  <c:v>0</c:v>
                </c:pt>
                <c:pt idx="19035">
                  <c:v>0</c:v>
                </c:pt>
                <c:pt idx="19036">
                  <c:v>0</c:v>
                </c:pt>
                <c:pt idx="19037">
                  <c:v>0</c:v>
                </c:pt>
                <c:pt idx="19038">
                  <c:v>0</c:v>
                </c:pt>
                <c:pt idx="19039">
                  <c:v>0</c:v>
                </c:pt>
                <c:pt idx="19040">
                  <c:v>0</c:v>
                </c:pt>
                <c:pt idx="19041">
                  <c:v>0</c:v>
                </c:pt>
                <c:pt idx="19042">
                  <c:v>0</c:v>
                </c:pt>
                <c:pt idx="19043">
                  <c:v>0</c:v>
                </c:pt>
                <c:pt idx="19044">
                  <c:v>0</c:v>
                </c:pt>
                <c:pt idx="19045">
                  <c:v>0</c:v>
                </c:pt>
                <c:pt idx="19046">
                  <c:v>0</c:v>
                </c:pt>
                <c:pt idx="19047">
                  <c:v>0</c:v>
                </c:pt>
                <c:pt idx="19048">
                  <c:v>0</c:v>
                </c:pt>
                <c:pt idx="19049">
                  <c:v>0</c:v>
                </c:pt>
                <c:pt idx="19050">
                  <c:v>0</c:v>
                </c:pt>
                <c:pt idx="19051">
                  <c:v>0</c:v>
                </c:pt>
                <c:pt idx="19052">
                  <c:v>0</c:v>
                </c:pt>
                <c:pt idx="19053">
                  <c:v>0</c:v>
                </c:pt>
                <c:pt idx="19054">
                  <c:v>0</c:v>
                </c:pt>
                <c:pt idx="19055">
                  <c:v>0</c:v>
                </c:pt>
                <c:pt idx="19056">
                  <c:v>0</c:v>
                </c:pt>
                <c:pt idx="19057">
                  <c:v>0</c:v>
                </c:pt>
                <c:pt idx="19058">
                  <c:v>0</c:v>
                </c:pt>
                <c:pt idx="19059">
                  <c:v>0</c:v>
                </c:pt>
                <c:pt idx="19060">
                  <c:v>0</c:v>
                </c:pt>
                <c:pt idx="19061">
                  <c:v>0</c:v>
                </c:pt>
                <c:pt idx="19062">
                  <c:v>0</c:v>
                </c:pt>
                <c:pt idx="19063">
                  <c:v>0</c:v>
                </c:pt>
                <c:pt idx="19064">
                  <c:v>0</c:v>
                </c:pt>
                <c:pt idx="19065">
                  <c:v>0</c:v>
                </c:pt>
                <c:pt idx="19066">
                  <c:v>0</c:v>
                </c:pt>
                <c:pt idx="19067">
                  <c:v>0</c:v>
                </c:pt>
                <c:pt idx="19068">
                  <c:v>0</c:v>
                </c:pt>
                <c:pt idx="19069">
                  <c:v>0</c:v>
                </c:pt>
                <c:pt idx="19070">
                  <c:v>0</c:v>
                </c:pt>
                <c:pt idx="19071">
                  <c:v>0</c:v>
                </c:pt>
                <c:pt idx="19072">
                  <c:v>0</c:v>
                </c:pt>
                <c:pt idx="19073">
                  <c:v>0</c:v>
                </c:pt>
                <c:pt idx="19074">
                  <c:v>0</c:v>
                </c:pt>
                <c:pt idx="19075">
                  <c:v>0</c:v>
                </c:pt>
                <c:pt idx="19076">
                  <c:v>0</c:v>
                </c:pt>
                <c:pt idx="19077">
                  <c:v>0</c:v>
                </c:pt>
                <c:pt idx="19078">
                  <c:v>0</c:v>
                </c:pt>
                <c:pt idx="19079">
                  <c:v>0</c:v>
                </c:pt>
                <c:pt idx="19080">
                  <c:v>0</c:v>
                </c:pt>
                <c:pt idx="19081">
                  <c:v>0</c:v>
                </c:pt>
                <c:pt idx="19082">
                  <c:v>0</c:v>
                </c:pt>
                <c:pt idx="19083">
                  <c:v>0</c:v>
                </c:pt>
                <c:pt idx="19084">
                  <c:v>0</c:v>
                </c:pt>
                <c:pt idx="19085">
                  <c:v>0</c:v>
                </c:pt>
                <c:pt idx="19086">
                  <c:v>0</c:v>
                </c:pt>
                <c:pt idx="19087">
                  <c:v>0</c:v>
                </c:pt>
                <c:pt idx="19088">
                  <c:v>0</c:v>
                </c:pt>
                <c:pt idx="19089">
                  <c:v>0</c:v>
                </c:pt>
                <c:pt idx="19090">
                  <c:v>0</c:v>
                </c:pt>
                <c:pt idx="19091">
                  <c:v>0</c:v>
                </c:pt>
                <c:pt idx="19092">
                  <c:v>0</c:v>
                </c:pt>
                <c:pt idx="19093">
                  <c:v>0</c:v>
                </c:pt>
                <c:pt idx="19094">
                  <c:v>0</c:v>
                </c:pt>
                <c:pt idx="19095">
                  <c:v>0</c:v>
                </c:pt>
                <c:pt idx="19096">
                  <c:v>0</c:v>
                </c:pt>
                <c:pt idx="19097">
                  <c:v>0</c:v>
                </c:pt>
                <c:pt idx="19098">
                  <c:v>0</c:v>
                </c:pt>
                <c:pt idx="19099">
                  <c:v>0</c:v>
                </c:pt>
                <c:pt idx="19100">
                  <c:v>0</c:v>
                </c:pt>
                <c:pt idx="19101">
                  <c:v>0</c:v>
                </c:pt>
                <c:pt idx="19102">
                  <c:v>0</c:v>
                </c:pt>
                <c:pt idx="19103">
                  <c:v>0</c:v>
                </c:pt>
                <c:pt idx="19104">
                  <c:v>0</c:v>
                </c:pt>
                <c:pt idx="19105">
                  <c:v>0</c:v>
                </c:pt>
                <c:pt idx="19106">
                  <c:v>0</c:v>
                </c:pt>
                <c:pt idx="19107">
                  <c:v>0</c:v>
                </c:pt>
                <c:pt idx="19108">
                  <c:v>0</c:v>
                </c:pt>
                <c:pt idx="19109">
                  <c:v>0</c:v>
                </c:pt>
                <c:pt idx="19110">
                  <c:v>0</c:v>
                </c:pt>
                <c:pt idx="19111">
                  <c:v>0</c:v>
                </c:pt>
                <c:pt idx="19112">
                  <c:v>0</c:v>
                </c:pt>
                <c:pt idx="19113">
                  <c:v>0</c:v>
                </c:pt>
                <c:pt idx="19114">
                  <c:v>0</c:v>
                </c:pt>
                <c:pt idx="19115">
                  <c:v>0</c:v>
                </c:pt>
                <c:pt idx="19116">
                  <c:v>0</c:v>
                </c:pt>
                <c:pt idx="19117">
                  <c:v>0</c:v>
                </c:pt>
                <c:pt idx="19118">
                  <c:v>0</c:v>
                </c:pt>
                <c:pt idx="19119">
                  <c:v>0</c:v>
                </c:pt>
                <c:pt idx="19120">
                  <c:v>0</c:v>
                </c:pt>
                <c:pt idx="19121">
                  <c:v>0</c:v>
                </c:pt>
                <c:pt idx="19122">
                  <c:v>0</c:v>
                </c:pt>
                <c:pt idx="19123">
                  <c:v>0</c:v>
                </c:pt>
                <c:pt idx="19124">
                  <c:v>0</c:v>
                </c:pt>
                <c:pt idx="19125">
                  <c:v>0</c:v>
                </c:pt>
                <c:pt idx="19126">
                  <c:v>0</c:v>
                </c:pt>
                <c:pt idx="19127">
                  <c:v>0</c:v>
                </c:pt>
                <c:pt idx="19128">
                  <c:v>0</c:v>
                </c:pt>
                <c:pt idx="19129">
                  <c:v>0</c:v>
                </c:pt>
                <c:pt idx="19130">
                  <c:v>0</c:v>
                </c:pt>
                <c:pt idx="19131">
                  <c:v>0</c:v>
                </c:pt>
                <c:pt idx="19132">
                  <c:v>0</c:v>
                </c:pt>
                <c:pt idx="19133">
                  <c:v>0</c:v>
                </c:pt>
                <c:pt idx="19134">
                  <c:v>0</c:v>
                </c:pt>
                <c:pt idx="19135">
                  <c:v>0</c:v>
                </c:pt>
                <c:pt idx="19136">
                  <c:v>0</c:v>
                </c:pt>
                <c:pt idx="19137">
                  <c:v>0</c:v>
                </c:pt>
                <c:pt idx="19138">
                  <c:v>0</c:v>
                </c:pt>
                <c:pt idx="19139">
                  <c:v>0</c:v>
                </c:pt>
                <c:pt idx="19140">
                  <c:v>0</c:v>
                </c:pt>
                <c:pt idx="19141">
                  <c:v>0</c:v>
                </c:pt>
                <c:pt idx="19142">
                  <c:v>0</c:v>
                </c:pt>
                <c:pt idx="19143">
                  <c:v>0</c:v>
                </c:pt>
                <c:pt idx="19144">
                  <c:v>0</c:v>
                </c:pt>
                <c:pt idx="19145">
                  <c:v>0</c:v>
                </c:pt>
                <c:pt idx="19146">
                  <c:v>0</c:v>
                </c:pt>
                <c:pt idx="19147">
                  <c:v>0</c:v>
                </c:pt>
                <c:pt idx="19148">
                  <c:v>0</c:v>
                </c:pt>
                <c:pt idx="19149">
                  <c:v>0</c:v>
                </c:pt>
                <c:pt idx="19150">
                  <c:v>0</c:v>
                </c:pt>
                <c:pt idx="19151">
                  <c:v>0</c:v>
                </c:pt>
                <c:pt idx="19152">
                  <c:v>0</c:v>
                </c:pt>
                <c:pt idx="19153">
                  <c:v>0</c:v>
                </c:pt>
                <c:pt idx="19154">
                  <c:v>0</c:v>
                </c:pt>
                <c:pt idx="19155">
                  <c:v>0</c:v>
                </c:pt>
                <c:pt idx="19156">
                  <c:v>0</c:v>
                </c:pt>
                <c:pt idx="19157">
                  <c:v>0</c:v>
                </c:pt>
                <c:pt idx="19158">
                  <c:v>0</c:v>
                </c:pt>
                <c:pt idx="19159">
                  <c:v>0</c:v>
                </c:pt>
                <c:pt idx="19160">
                  <c:v>0</c:v>
                </c:pt>
                <c:pt idx="19161">
                  <c:v>0</c:v>
                </c:pt>
                <c:pt idx="19162">
                  <c:v>0</c:v>
                </c:pt>
                <c:pt idx="19163">
                  <c:v>0</c:v>
                </c:pt>
                <c:pt idx="19164">
                  <c:v>0</c:v>
                </c:pt>
                <c:pt idx="19165">
                  <c:v>0</c:v>
                </c:pt>
                <c:pt idx="19166">
                  <c:v>0</c:v>
                </c:pt>
                <c:pt idx="19167">
                  <c:v>0</c:v>
                </c:pt>
                <c:pt idx="19168">
                  <c:v>0</c:v>
                </c:pt>
                <c:pt idx="19169">
                  <c:v>0</c:v>
                </c:pt>
                <c:pt idx="19170">
                  <c:v>0</c:v>
                </c:pt>
                <c:pt idx="19171">
                  <c:v>0</c:v>
                </c:pt>
                <c:pt idx="19172">
                  <c:v>0</c:v>
                </c:pt>
                <c:pt idx="19173">
                  <c:v>0</c:v>
                </c:pt>
                <c:pt idx="19174">
                  <c:v>0</c:v>
                </c:pt>
                <c:pt idx="19175">
                  <c:v>0</c:v>
                </c:pt>
                <c:pt idx="19176">
                  <c:v>0</c:v>
                </c:pt>
                <c:pt idx="19177">
                  <c:v>0</c:v>
                </c:pt>
                <c:pt idx="19178">
                  <c:v>0</c:v>
                </c:pt>
                <c:pt idx="19179">
                  <c:v>0</c:v>
                </c:pt>
                <c:pt idx="19180">
                  <c:v>0</c:v>
                </c:pt>
                <c:pt idx="19181">
                  <c:v>0</c:v>
                </c:pt>
                <c:pt idx="19182">
                  <c:v>0</c:v>
                </c:pt>
                <c:pt idx="19183">
                  <c:v>0</c:v>
                </c:pt>
                <c:pt idx="19184">
                  <c:v>0</c:v>
                </c:pt>
                <c:pt idx="19185">
                  <c:v>0</c:v>
                </c:pt>
                <c:pt idx="19186">
                  <c:v>0</c:v>
                </c:pt>
                <c:pt idx="19187">
                  <c:v>0</c:v>
                </c:pt>
                <c:pt idx="19188">
                  <c:v>0</c:v>
                </c:pt>
                <c:pt idx="19189">
                  <c:v>0</c:v>
                </c:pt>
                <c:pt idx="19190">
                  <c:v>0</c:v>
                </c:pt>
                <c:pt idx="19191">
                  <c:v>0</c:v>
                </c:pt>
                <c:pt idx="19192">
                  <c:v>0</c:v>
                </c:pt>
                <c:pt idx="19193">
                  <c:v>0</c:v>
                </c:pt>
                <c:pt idx="19194">
                  <c:v>0</c:v>
                </c:pt>
                <c:pt idx="19195">
                  <c:v>0</c:v>
                </c:pt>
                <c:pt idx="19196">
                  <c:v>0</c:v>
                </c:pt>
                <c:pt idx="19197">
                  <c:v>0</c:v>
                </c:pt>
                <c:pt idx="19198">
                  <c:v>0</c:v>
                </c:pt>
                <c:pt idx="19199">
                  <c:v>0</c:v>
                </c:pt>
                <c:pt idx="19200">
                  <c:v>0</c:v>
                </c:pt>
                <c:pt idx="19201">
                  <c:v>0</c:v>
                </c:pt>
                <c:pt idx="19202">
                  <c:v>0</c:v>
                </c:pt>
                <c:pt idx="19203">
                  <c:v>0</c:v>
                </c:pt>
                <c:pt idx="19204">
                  <c:v>0</c:v>
                </c:pt>
                <c:pt idx="19205">
                  <c:v>0</c:v>
                </c:pt>
                <c:pt idx="19206">
                  <c:v>0</c:v>
                </c:pt>
                <c:pt idx="19207">
                  <c:v>0</c:v>
                </c:pt>
                <c:pt idx="19208">
                  <c:v>0</c:v>
                </c:pt>
                <c:pt idx="19209">
                  <c:v>0</c:v>
                </c:pt>
                <c:pt idx="19210">
                  <c:v>0</c:v>
                </c:pt>
                <c:pt idx="19211">
                  <c:v>0</c:v>
                </c:pt>
                <c:pt idx="19212">
                  <c:v>0</c:v>
                </c:pt>
                <c:pt idx="19213">
                  <c:v>0</c:v>
                </c:pt>
                <c:pt idx="19214">
                  <c:v>0</c:v>
                </c:pt>
                <c:pt idx="19215">
                  <c:v>0</c:v>
                </c:pt>
                <c:pt idx="19216">
                  <c:v>0</c:v>
                </c:pt>
                <c:pt idx="19217">
                  <c:v>0</c:v>
                </c:pt>
                <c:pt idx="19218">
                  <c:v>0</c:v>
                </c:pt>
                <c:pt idx="19219">
                  <c:v>0</c:v>
                </c:pt>
                <c:pt idx="19220">
                  <c:v>0</c:v>
                </c:pt>
                <c:pt idx="19221">
                  <c:v>0</c:v>
                </c:pt>
                <c:pt idx="19222">
                  <c:v>0</c:v>
                </c:pt>
                <c:pt idx="19223">
                  <c:v>0</c:v>
                </c:pt>
                <c:pt idx="19224">
                  <c:v>0</c:v>
                </c:pt>
                <c:pt idx="19225">
                  <c:v>0</c:v>
                </c:pt>
                <c:pt idx="19226">
                  <c:v>0</c:v>
                </c:pt>
                <c:pt idx="19227">
                  <c:v>0</c:v>
                </c:pt>
                <c:pt idx="19228">
                  <c:v>0</c:v>
                </c:pt>
                <c:pt idx="19229">
                  <c:v>0</c:v>
                </c:pt>
                <c:pt idx="19230">
                  <c:v>0</c:v>
                </c:pt>
                <c:pt idx="19231">
                  <c:v>0</c:v>
                </c:pt>
                <c:pt idx="19232">
                  <c:v>0</c:v>
                </c:pt>
                <c:pt idx="19233">
                  <c:v>0</c:v>
                </c:pt>
                <c:pt idx="19234">
                  <c:v>0</c:v>
                </c:pt>
                <c:pt idx="19235">
                  <c:v>0</c:v>
                </c:pt>
                <c:pt idx="19236">
                  <c:v>0</c:v>
                </c:pt>
                <c:pt idx="19237">
                  <c:v>0</c:v>
                </c:pt>
                <c:pt idx="19238">
                  <c:v>0</c:v>
                </c:pt>
                <c:pt idx="19239">
                  <c:v>0</c:v>
                </c:pt>
                <c:pt idx="19240">
                  <c:v>0</c:v>
                </c:pt>
                <c:pt idx="19241">
                  <c:v>0</c:v>
                </c:pt>
                <c:pt idx="19242">
                  <c:v>0</c:v>
                </c:pt>
                <c:pt idx="19243">
                  <c:v>0</c:v>
                </c:pt>
                <c:pt idx="19244">
                  <c:v>0</c:v>
                </c:pt>
                <c:pt idx="19245">
                  <c:v>0</c:v>
                </c:pt>
                <c:pt idx="19246">
                  <c:v>0</c:v>
                </c:pt>
                <c:pt idx="19247">
                  <c:v>0</c:v>
                </c:pt>
                <c:pt idx="19248">
                  <c:v>0</c:v>
                </c:pt>
                <c:pt idx="19249">
                  <c:v>0</c:v>
                </c:pt>
                <c:pt idx="19250">
                  <c:v>0</c:v>
                </c:pt>
                <c:pt idx="19251">
                  <c:v>0</c:v>
                </c:pt>
                <c:pt idx="19252">
                  <c:v>0</c:v>
                </c:pt>
                <c:pt idx="19253">
                  <c:v>0</c:v>
                </c:pt>
                <c:pt idx="19254">
                  <c:v>0</c:v>
                </c:pt>
                <c:pt idx="19255">
                  <c:v>0</c:v>
                </c:pt>
                <c:pt idx="19256">
                  <c:v>0</c:v>
                </c:pt>
                <c:pt idx="19257">
                  <c:v>0</c:v>
                </c:pt>
                <c:pt idx="19258">
                  <c:v>0</c:v>
                </c:pt>
                <c:pt idx="19259">
                  <c:v>0</c:v>
                </c:pt>
                <c:pt idx="19260">
                  <c:v>0</c:v>
                </c:pt>
                <c:pt idx="19261">
                  <c:v>0</c:v>
                </c:pt>
                <c:pt idx="19262">
                  <c:v>0</c:v>
                </c:pt>
                <c:pt idx="19263">
                  <c:v>0</c:v>
                </c:pt>
                <c:pt idx="19264">
                  <c:v>0</c:v>
                </c:pt>
                <c:pt idx="19265">
                  <c:v>0</c:v>
                </c:pt>
                <c:pt idx="19266">
                  <c:v>0</c:v>
                </c:pt>
                <c:pt idx="19267">
                  <c:v>0</c:v>
                </c:pt>
                <c:pt idx="19268">
                  <c:v>0</c:v>
                </c:pt>
                <c:pt idx="19269">
                  <c:v>0</c:v>
                </c:pt>
                <c:pt idx="19270">
                  <c:v>0</c:v>
                </c:pt>
                <c:pt idx="19271">
                  <c:v>0</c:v>
                </c:pt>
                <c:pt idx="19272">
                  <c:v>0</c:v>
                </c:pt>
                <c:pt idx="19273">
                  <c:v>0</c:v>
                </c:pt>
                <c:pt idx="19274">
                  <c:v>0</c:v>
                </c:pt>
                <c:pt idx="19275">
                  <c:v>0</c:v>
                </c:pt>
                <c:pt idx="19276">
                  <c:v>0</c:v>
                </c:pt>
                <c:pt idx="19277">
                  <c:v>0</c:v>
                </c:pt>
                <c:pt idx="19278">
                  <c:v>0</c:v>
                </c:pt>
                <c:pt idx="19279">
                  <c:v>0</c:v>
                </c:pt>
                <c:pt idx="19280">
                  <c:v>0</c:v>
                </c:pt>
                <c:pt idx="19281">
                  <c:v>0</c:v>
                </c:pt>
                <c:pt idx="19282">
                  <c:v>0</c:v>
                </c:pt>
                <c:pt idx="19283">
                  <c:v>0</c:v>
                </c:pt>
                <c:pt idx="19284">
                  <c:v>0</c:v>
                </c:pt>
                <c:pt idx="19285">
                  <c:v>0</c:v>
                </c:pt>
                <c:pt idx="19286">
                  <c:v>0</c:v>
                </c:pt>
                <c:pt idx="19287">
                  <c:v>0</c:v>
                </c:pt>
                <c:pt idx="19288">
                  <c:v>0</c:v>
                </c:pt>
                <c:pt idx="19289">
                  <c:v>0</c:v>
                </c:pt>
                <c:pt idx="19290">
                  <c:v>0</c:v>
                </c:pt>
                <c:pt idx="19291">
                  <c:v>0</c:v>
                </c:pt>
                <c:pt idx="19292">
                  <c:v>0</c:v>
                </c:pt>
                <c:pt idx="19293">
                  <c:v>0</c:v>
                </c:pt>
                <c:pt idx="19294">
                  <c:v>0</c:v>
                </c:pt>
                <c:pt idx="19295">
                  <c:v>0</c:v>
                </c:pt>
                <c:pt idx="19296">
                  <c:v>0</c:v>
                </c:pt>
                <c:pt idx="19297">
                  <c:v>0</c:v>
                </c:pt>
                <c:pt idx="19298">
                  <c:v>0</c:v>
                </c:pt>
                <c:pt idx="19299">
                  <c:v>0</c:v>
                </c:pt>
                <c:pt idx="19300">
                  <c:v>0</c:v>
                </c:pt>
                <c:pt idx="19301">
                  <c:v>0</c:v>
                </c:pt>
                <c:pt idx="19302">
                  <c:v>0</c:v>
                </c:pt>
                <c:pt idx="19303">
                  <c:v>0</c:v>
                </c:pt>
                <c:pt idx="19304">
                  <c:v>0</c:v>
                </c:pt>
                <c:pt idx="19305">
                  <c:v>0</c:v>
                </c:pt>
                <c:pt idx="19306">
                  <c:v>0</c:v>
                </c:pt>
                <c:pt idx="19307">
                  <c:v>0</c:v>
                </c:pt>
                <c:pt idx="19308">
                  <c:v>0</c:v>
                </c:pt>
                <c:pt idx="19309">
                  <c:v>0</c:v>
                </c:pt>
                <c:pt idx="19310">
                  <c:v>0</c:v>
                </c:pt>
                <c:pt idx="19311">
                  <c:v>0</c:v>
                </c:pt>
                <c:pt idx="19312">
                  <c:v>0</c:v>
                </c:pt>
                <c:pt idx="19313">
                  <c:v>0</c:v>
                </c:pt>
                <c:pt idx="19314">
                  <c:v>0</c:v>
                </c:pt>
                <c:pt idx="19315">
                  <c:v>0</c:v>
                </c:pt>
                <c:pt idx="19316">
                  <c:v>0</c:v>
                </c:pt>
                <c:pt idx="19317">
                  <c:v>0</c:v>
                </c:pt>
                <c:pt idx="19318">
                  <c:v>0</c:v>
                </c:pt>
                <c:pt idx="19319">
                  <c:v>0</c:v>
                </c:pt>
                <c:pt idx="19320">
                  <c:v>0</c:v>
                </c:pt>
                <c:pt idx="19321">
                  <c:v>0</c:v>
                </c:pt>
                <c:pt idx="19322">
                  <c:v>0</c:v>
                </c:pt>
                <c:pt idx="19323">
                  <c:v>0</c:v>
                </c:pt>
                <c:pt idx="19324">
                  <c:v>0</c:v>
                </c:pt>
                <c:pt idx="19325">
                  <c:v>0</c:v>
                </c:pt>
                <c:pt idx="19326">
                  <c:v>0</c:v>
                </c:pt>
                <c:pt idx="19327">
                  <c:v>0</c:v>
                </c:pt>
                <c:pt idx="19328">
                  <c:v>0</c:v>
                </c:pt>
                <c:pt idx="19329">
                  <c:v>0</c:v>
                </c:pt>
                <c:pt idx="19330">
                  <c:v>0</c:v>
                </c:pt>
                <c:pt idx="19331">
                  <c:v>0</c:v>
                </c:pt>
                <c:pt idx="19332">
                  <c:v>0</c:v>
                </c:pt>
                <c:pt idx="19333">
                  <c:v>0</c:v>
                </c:pt>
                <c:pt idx="19334">
                  <c:v>0</c:v>
                </c:pt>
                <c:pt idx="19335">
                  <c:v>0</c:v>
                </c:pt>
                <c:pt idx="19336">
                  <c:v>0</c:v>
                </c:pt>
                <c:pt idx="19337">
                  <c:v>0</c:v>
                </c:pt>
                <c:pt idx="19338">
                  <c:v>0</c:v>
                </c:pt>
                <c:pt idx="19339">
                  <c:v>0</c:v>
                </c:pt>
                <c:pt idx="19340">
                  <c:v>0</c:v>
                </c:pt>
                <c:pt idx="19341">
                  <c:v>0</c:v>
                </c:pt>
                <c:pt idx="19342">
                  <c:v>0</c:v>
                </c:pt>
                <c:pt idx="19343">
                  <c:v>0</c:v>
                </c:pt>
                <c:pt idx="19344">
                  <c:v>0</c:v>
                </c:pt>
                <c:pt idx="19345">
                  <c:v>0</c:v>
                </c:pt>
                <c:pt idx="19346">
                  <c:v>0</c:v>
                </c:pt>
                <c:pt idx="19347">
                  <c:v>0</c:v>
                </c:pt>
                <c:pt idx="19348">
                  <c:v>0</c:v>
                </c:pt>
                <c:pt idx="19349">
                  <c:v>0</c:v>
                </c:pt>
                <c:pt idx="19350">
                  <c:v>0</c:v>
                </c:pt>
                <c:pt idx="19351">
                  <c:v>0</c:v>
                </c:pt>
                <c:pt idx="19352">
                  <c:v>0</c:v>
                </c:pt>
                <c:pt idx="19353">
                  <c:v>0</c:v>
                </c:pt>
                <c:pt idx="19354">
                  <c:v>0</c:v>
                </c:pt>
                <c:pt idx="19355">
                  <c:v>0</c:v>
                </c:pt>
                <c:pt idx="19356">
                  <c:v>0</c:v>
                </c:pt>
                <c:pt idx="19357">
                  <c:v>0</c:v>
                </c:pt>
                <c:pt idx="19358">
                  <c:v>0</c:v>
                </c:pt>
                <c:pt idx="19359">
                  <c:v>0</c:v>
                </c:pt>
                <c:pt idx="19360">
                  <c:v>0</c:v>
                </c:pt>
                <c:pt idx="19361">
                  <c:v>0</c:v>
                </c:pt>
                <c:pt idx="19362">
                  <c:v>0</c:v>
                </c:pt>
                <c:pt idx="19363">
                  <c:v>0</c:v>
                </c:pt>
                <c:pt idx="19364">
                  <c:v>0</c:v>
                </c:pt>
                <c:pt idx="19365">
                  <c:v>0</c:v>
                </c:pt>
                <c:pt idx="19366">
                  <c:v>0</c:v>
                </c:pt>
                <c:pt idx="19367">
                  <c:v>0</c:v>
                </c:pt>
                <c:pt idx="19368">
                  <c:v>0</c:v>
                </c:pt>
                <c:pt idx="19369">
                  <c:v>0</c:v>
                </c:pt>
                <c:pt idx="19370">
                  <c:v>0</c:v>
                </c:pt>
                <c:pt idx="19371">
                  <c:v>0</c:v>
                </c:pt>
                <c:pt idx="19372">
                  <c:v>0</c:v>
                </c:pt>
                <c:pt idx="19373">
                  <c:v>0</c:v>
                </c:pt>
                <c:pt idx="19374">
                  <c:v>0</c:v>
                </c:pt>
                <c:pt idx="19375">
                  <c:v>0</c:v>
                </c:pt>
                <c:pt idx="19376">
                  <c:v>0</c:v>
                </c:pt>
                <c:pt idx="19377">
                  <c:v>0</c:v>
                </c:pt>
                <c:pt idx="19378">
                  <c:v>0</c:v>
                </c:pt>
                <c:pt idx="19379">
                  <c:v>0</c:v>
                </c:pt>
                <c:pt idx="19380">
                  <c:v>0</c:v>
                </c:pt>
                <c:pt idx="19381">
                  <c:v>0</c:v>
                </c:pt>
                <c:pt idx="19382">
                  <c:v>0</c:v>
                </c:pt>
                <c:pt idx="19383">
                  <c:v>0</c:v>
                </c:pt>
                <c:pt idx="19384">
                  <c:v>0</c:v>
                </c:pt>
                <c:pt idx="19385">
                  <c:v>0</c:v>
                </c:pt>
                <c:pt idx="19386">
                  <c:v>0</c:v>
                </c:pt>
                <c:pt idx="19387">
                  <c:v>0</c:v>
                </c:pt>
                <c:pt idx="19388">
                  <c:v>0</c:v>
                </c:pt>
                <c:pt idx="19389">
                  <c:v>0</c:v>
                </c:pt>
                <c:pt idx="19390">
                  <c:v>0</c:v>
                </c:pt>
                <c:pt idx="19391">
                  <c:v>0</c:v>
                </c:pt>
                <c:pt idx="19392">
                  <c:v>0</c:v>
                </c:pt>
                <c:pt idx="19393">
                  <c:v>0</c:v>
                </c:pt>
                <c:pt idx="19394">
                  <c:v>0</c:v>
                </c:pt>
                <c:pt idx="19395">
                  <c:v>0</c:v>
                </c:pt>
                <c:pt idx="19396">
                  <c:v>0</c:v>
                </c:pt>
                <c:pt idx="19397">
                  <c:v>0</c:v>
                </c:pt>
                <c:pt idx="19398">
                  <c:v>0</c:v>
                </c:pt>
                <c:pt idx="19399">
                  <c:v>0</c:v>
                </c:pt>
                <c:pt idx="19400">
                  <c:v>0</c:v>
                </c:pt>
                <c:pt idx="19401">
                  <c:v>0</c:v>
                </c:pt>
                <c:pt idx="19402">
                  <c:v>0</c:v>
                </c:pt>
                <c:pt idx="19403">
                  <c:v>0</c:v>
                </c:pt>
                <c:pt idx="19404">
                  <c:v>0</c:v>
                </c:pt>
                <c:pt idx="19405">
                  <c:v>0</c:v>
                </c:pt>
                <c:pt idx="19406">
                  <c:v>0</c:v>
                </c:pt>
                <c:pt idx="19407">
                  <c:v>0</c:v>
                </c:pt>
                <c:pt idx="19408">
                  <c:v>0</c:v>
                </c:pt>
                <c:pt idx="19409">
                  <c:v>0</c:v>
                </c:pt>
                <c:pt idx="19410">
                  <c:v>0</c:v>
                </c:pt>
                <c:pt idx="19411">
                  <c:v>0</c:v>
                </c:pt>
                <c:pt idx="19412">
                  <c:v>0</c:v>
                </c:pt>
                <c:pt idx="19413">
                  <c:v>0</c:v>
                </c:pt>
                <c:pt idx="19414">
                  <c:v>0</c:v>
                </c:pt>
                <c:pt idx="19415">
                  <c:v>0</c:v>
                </c:pt>
                <c:pt idx="19416">
                  <c:v>0</c:v>
                </c:pt>
                <c:pt idx="19417">
                  <c:v>0</c:v>
                </c:pt>
                <c:pt idx="19418">
                  <c:v>0</c:v>
                </c:pt>
                <c:pt idx="19419">
                  <c:v>0</c:v>
                </c:pt>
                <c:pt idx="19420">
                  <c:v>0</c:v>
                </c:pt>
                <c:pt idx="19421">
                  <c:v>0</c:v>
                </c:pt>
                <c:pt idx="19422">
                  <c:v>0</c:v>
                </c:pt>
                <c:pt idx="19423">
                  <c:v>0</c:v>
                </c:pt>
                <c:pt idx="19424">
                  <c:v>0</c:v>
                </c:pt>
                <c:pt idx="19425">
                  <c:v>0</c:v>
                </c:pt>
                <c:pt idx="19426">
                  <c:v>0</c:v>
                </c:pt>
                <c:pt idx="19427">
                  <c:v>0</c:v>
                </c:pt>
                <c:pt idx="19428">
                  <c:v>0</c:v>
                </c:pt>
                <c:pt idx="19429">
                  <c:v>0</c:v>
                </c:pt>
                <c:pt idx="19430">
                  <c:v>0</c:v>
                </c:pt>
                <c:pt idx="19431">
                  <c:v>0</c:v>
                </c:pt>
                <c:pt idx="19432">
                  <c:v>0</c:v>
                </c:pt>
                <c:pt idx="19433">
                  <c:v>0</c:v>
                </c:pt>
                <c:pt idx="19434">
                  <c:v>0</c:v>
                </c:pt>
                <c:pt idx="19435">
                  <c:v>0</c:v>
                </c:pt>
                <c:pt idx="19436">
                  <c:v>0</c:v>
                </c:pt>
                <c:pt idx="19437">
                  <c:v>0</c:v>
                </c:pt>
                <c:pt idx="19438">
                  <c:v>0</c:v>
                </c:pt>
                <c:pt idx="19439">
                  <c:v>0</c:v>
                </c:pt>
                <c:pt idx="19440">
                  <c:v>0</c:v>
                </c:pt>
                <c:pt idx="19441">
                  <c:v>0</c:v>
                </c:pt>
                <c:pt idx="19442">
                  <c:v>0</c:v>
                </c:pt>
                <c:pt idx="19443">
                  <c:v>0</c:v>
                </c:pt>
                <c:pt idx="19444">
                  <c:v>0</c:v>
                </c:pt>
                <c:pt idx="19445">
                  <c:v>0</c:v>
                </c:pt>
                <c:pt idx="19446">
                  <c:v>0</c:v>
                </c:pt>
                <c:pt idx="19447">
                  <c:v>0</c:v>
                </c:pt>
                <c:pt idx="19448">
                  <c:v>0</c:v>
                </c:pt>
                <c:pt idx="19449">
                  <c:v>0</c:v>
                </c:pt>
                <c:pt idx="19450">
                  <c:v>0</c:v>
                </c:pt>
                <c:pt idx="19451">
                  <c:v>0</c:v>
                </c:pt>
                <c:pt idx="19452">
                  <c:v>0</c:v>
                </c:pt>
                <c:pt idx="19453">
                  <c:v>0</c:v>
                </c:pt>
                <c:pt idx="19454">
                  <c:v>0</c:v>
                </c:pt>
                <c:pt idx="19455">
                  <c:v>0</c:v>
                </c:pt>
                <c:pt idx="19456">
                  <c:v>0</c:v>
                </c:pt>
                <c:pt idx="19457">
                  <c:v>0</c:v>
                </c:pt>
                <c:pt idx="19458">
                  <c:v>0</c:v>
                </c:pt>
                <c:pt idx="19459">
                  <c:v>0</c:v>
                </c:pt>
                <c:pt idx="19460">
                  <c:v>0</c:v>
                </c:pt>
                <c:pt idx="19461">
                  <c:v>0</c:v>
                </c:pt>
                <c:pt idx="19462">
                  <c:v>0</c:v>
                </c:pt>
                <c:pt idx="19463">
                  <c:v>0</c:v>
                </c:pt>
                <c:pt idx="19464">
                  <c:v>0</c:v>
                </c:pt>
                <c:pt idx="19465">
                  <c:v>0</c:v>
                </c:pt>
                <c:pt idx="19466">
                  <c:v>0</c:v>
                </c:pt>
                <c:pt idx="19467">
                  <c:v>0</c:v>
                </c:pt>
                <c:pt idx="19468">
                  <c:v>0</c:v>
                </c:pt>
                <c:pt idx="19469">
                  <c:v>0</c:v>
                </c:pt>
                <c:pt idx="19470">
                  <c:v>0</c:v>
                </c:pt>
                <c:pt idx="19471">
                  <c:v>0</c:v>
                </c:pt>
                <c:pt idx="19472">
                  <c:v>0</c:v>
                </c:pt>
                <c:pt idx="19473">
                  <c:v>0</c:v>
                </c:pt>
                <c:pt idx="19474">
                  <c:v>0</c:v>
                </c:pt>
                <c:pt idx="19475">
                  <c:v>0</c:v>
                </c:pt>
                <c:pt idx="19476">
                  <c:v>0</c:v>
                </c:pt>
                <c:pt idx="19477">
                  <c:v>0</c:v>
                </c:pt>
                <c:pt idx="19478">
                  <c:v>0</c:v>
                </c:pt>
                <c:pt idx="19479">
                  <c:v>0</c:v>
                </c:pt>
                <c:pt idx="19480">
                  <c:v>0</c:v>
                </c:pt>
                <c:pt idx="19481">
                  <c:v>0</c:v>
                </c:pt>
                <c:pt idx="19482">
                  <c:v>0</c:v>
                </c:pt>
                <c:pt idx="19483">
                  <c:v>0</c:v>
                </c:pt>
                <c:pt idx="19484">
                  <c:v>0</c:v>
                </c:pt>
                <c:pt idx="19485">
                  <c:v>0</c:v>
                </c:pt>
                <c:pt idx="19486">
                  <c:v>0</c:v>
                </c:pt>
                <c:pt idx="19487">
                  <c:v>0</c:v>
                </c:pt>
                <c:pt idx="19488">
                  <c:v>0</c:v>
                </c:pt>
                <c:pt idx="19489">
                  <c:v>0</c:v>
                </c:pt>
                <c:pt idx="19490">
                  <c:v>0</c:v>
                </c:pt>
                <c:pt idx="19491">
                  <c:v>0</c:v>
                </c:pt>
                <c:pt idx="19492">
                  <c:v>0</c:v>
                </c:pt>
                <c:pt idx="19493">
                  <c:v>0</c:v>
                </c:pt>
                <c:pt idx="19494">
                  <c:v>0</c:v>
                </c:pt>
                <c:pt idx="19495">
                  <c:v>0</c:v>
                </c:pt>
                <c:pt idx="19496">
                  <c:v>0</c:v>
                </c:pt>
                <c:pt idx="19497">
                  <c:v>0</c:v>
                </c:pt>
                <c:pt idx="19498">
                  <c:v>0</c:v>
                </c:pt>
                <c:pt idx="19499">
                  <c:v>0</c:v>
                </c:pt>
                <c:pt idx="19500">
                  <c:v>0</c:v>
                </c:pt>
                <c:pt idx="19501">
                  <c:v>0</c:v>
                </c:pt>
                <c:pt idx="19502">
                  <c:v>0</c:v>
                </c:pt>
                <c:pt idx="19503">
                  <c:v>0</c:v>
                </c:pt>
                <c:pt idx="19504">
                  <c:v>0</c:v>
                </c:pt>
                <c:pt idx="19505">
                  <c:v>0</c:v>
                </c:pt>
                <c:pt idx="19506">
                  <c:v>0</c:v>
                </c:pt>
                <c:pt idx="19507">
                  <c:v>0</c:v>
                </c:pt>
                <c:pt idx="19508">
                  <c:v>0</c:v>
                </c:pt>
                <c:pt idx="19509">
                  <c:v>0</c:v>
                </c:pt>
                <c:pt idx="19510">
                  <c:v>0</c:v>
                </c:pt>
                <c:pt idx="19511">
                  <c:v>0</c:v>
                </c:pt>
                <c:pt idx="19512">
                  <c:v>0</c:v>
                </c:pt>
                <c:pt idx="19513">
                  <c:v>0</c:v>
                </c:pt>
                <c:pt idx="19514">
                  <c:v>0</c:v>
                </c:pt>
                <c:pt idx="19515">
                  <c:v>0</c:v>
                </c:pt>
                <c:pt idx="19516">
                  <c:v>0</c:v>
                </c:pt>
                <c:pt idx="19517">
                  <c:v>0</c:v>
                </c:pt>
                <c:pt idx="19518">
                  <c:v>0</c:v>
                </c:pt>
                <c:pt idx="19519">
                  <c:v>0</c:v>
                </c:pt>
                <c:pt idx="19520">
                  <c:v>0</c:v>
                </c:pt>
                <c:pt idx="19521">
                  <c:v>0</c:v>
                </c:pt>
                <c:pt idx="19522">
                  <c:v>0</c:v>
                </c:pt>
                <c:pt idx="19523">
                  <c:v>0</c:v>
                </c:pt>
                <c:pt idx="19524">
                  <c:v>0</c:v>
                </c:pt>
                <c:pt idx="19525">
                  <c:v>0</c:v>
                </c:pt>
                <c:pt idx="19526">
                  <c:v>0</c:v>
                </c:pt>
                <c:pt idx="19527">
                  <c:v>0</c:v>
                </c:pt>
                <c:pt idx="19528">
                  <c:v>0</c:v>
                </c:pt>
                <c:pt idx="19529">
                  <c:v>0</c:v>
                </c:pt>
                <c:pt idx="19530">
                  <c:v>0</c:v>
                </c:pt>
                <c:pt idx="19531">
                  <c:v>0</c:v>
                </c:pt>
                <c:pt idx="19532">
                  <c:v>0</c:v>
                </c:pt>
                <c:pt idx="19533">
                  <c:v>0</c:v>
                </c:pt>
                <c:pt idx="19534">
                  <c:v>0</c:v>
                </c:pt>
                <c:pt idx="19535">
                  <c:v>0</c:v>
                </c:pt>
                <c:pt idx="19536">
                  <c:v>0</c:v>
                </c:pt>
                <c:pt idx="19537">
                  <c:v>0</c:v>
                </c:pt>
                <c:pt idx="19538">
                  <c:v>0</c:v>
                </c:pt>
                <c:pt idx="19539">
                  <c:v>0</c:v>
                </c:pt>
                <c:pt idx="19540">
                  <c:v>0</c:v>
                </c:pt>
                <c:pt idx="19541">
                  <c:v>0</c:v>
                </c:pt>
                <c:pt idx="19542">
                  <c:v>0</c:v>
                </c:pt>
                <c:pt idx="19543">
                  <c:v>0</c:v>
                </c:pt>
                <c:pt idx="19544">
                  <c:v>0</c:v>
                </c:pt>
                <c:pt idx="19545">
                  <c:v>0</c:v>
                </c:pt>
                <c:pt idx="19546">
                  <c:v>0</c:v>
                </c:pt>
                <c:pt idx="19547">
                  <c:v>0</c:v>
                </c:pt>
                <c:pt idx="19548">
                  <c:v>0</c:v>
                </c:pt>
                <c:pt idx="19549">
                  <c:v>0</c:v>
                </c:pt>
                <c:pt idx="19550">
                  <c:v>0</c:v>
                </c:pt>
                <c:pt idx="19551">
                  <c:v>0</c:v>
                </c:pt>
                <c:pt idx="19552">
                  <c:v>0</c:v>
                </c:pt>
                <c:pt idx="19553">
                  <c:v>0</c:v>
                </c:pt>
                <c:pt idx="19554">
                  <c:v>0</c:v>
                </c:pt>
                <c:pt idx="19555">
                  <c:v>0</c:v>
                </c:pt>
                <c:pt idx="19556">
                  <c:v>0</c:v>
                </c:pt>
                <c:pt idx="19557">
                  <c:v>0</c:v>
                </c:pt>
                <c:pt idx="19558">
                  <c:v>0</c:v>
                </c:pt>
                <c:pt idx="19559">
                  <c:v>0</c:v>
                </c:pt>
                <c:pt idx="19560">
                  <c:v>0</c:v>
                </c:pt>
                <c:pt idx="19561">
                  <c:v>0</c:v>
                </c:pt>
                <c:pt idx="19562">
                  <c:v>0</c:v>
                </c:pt>
                <c:pt idx="19563">
                  <c:v>0</c:v>
                </c:pt>
                <c:pt idx="19564">
                  <c:v>0</c:v>
                </c:pt>
                <c:pt idx="19565">
                  <c:v>0</c:v>
                </c:pt>
                <c:pt idx="19566">
                  <c:v>0</c:v>
                </c:pt>
                <c:pt idx="19567">
                  <c:v>0</c:v>
                </c:pt>
                <c:pt idx="19568">
                  <c:v>0</c:v>
                </c:pt>
                <c:pt idx="19569">
                  <c:v>0</c:v>
                </c:pt>
                <c:pt idx="19570">
                  <c:v>0</c:v>
                </c:pt>
                <c:pt idx="19571">
                  <c:v>0</c:v>
                </c:pt>
                <c:pt idx="19572">
                  <c:v>0</c:v>
                </c:pt>
                <c:pt idx="19573">
                  <c:v>0</c:v>
                </c:pt>
                <c:pt idx="19574">
                  <c:v>0</c:v>
                </c:pt>
                <c:pt idx="19575">
                  <c:v>0</c:v>
                </c:pt>
                <c:pt idx="19576">
                  <c:v>0</c:v>
                </c:pt>
                <c:pt idx="19577">
                  <c:v>0</c:v>
                </c:pt>
                <c:pt idx="19578">
                  <c:v>0</c:v>
                </c:pt>
                <c:pt idx="19579">
                  <c:v>0</c:v>
                </c:pt>
                <c:pt idx="19580">
                  <c:v>0</c:v>
                </c:pt>
                <c:pt idx="19581">
                  <c:v>0</c:v>
                </c:pt>
                <c:pt idx="19582">
                  <c:v>0</c:v>
                </c:pt>
                <c:pt idx="19583">
                  <c:v>0</c:v>
                </c:pt>
                <c:pt idx="19584">
                  <c:v>0</c:v>
                </c:pt>
                <c:pt idx="19585">
                  <c:v>0</c:v>
                </c:pt>
                <c:pt idx="19586">
                  <c:v>0</c:v>
                </c:pt>
                <c:pt idx="19587">
                  <c:v>0</c:v>
                </c:pt>
                <c:pt idx="19588">
                  <c:v>0</c:v>
                </c:pt>
                <c:pt idx="19589">
                  <c:v>0</c:v>
                </c:pt>
                <c:pt idx="19590">
                  <c:v>0</c:v>
                </c:pt>
                <c:pt idx="19591">
                  <c:v>0</c:v>
                </c:pt>
                <c:pt idx="19592">
                  <c:v>0</c:v>
                </c:pt>
                <c:pt idx="19593">
                  <c:v>0</c:v>
                </c:pt>
                <c:pt idx="19594">
                  <c:v>0</c:v>
                </c:pt>
                <c:pt idx="19595">
                  <c:v>0</c:v>
                </c:pt>
                <c:pt idx="19596">
                  <c:v>0</c:v>
                </c:pt>
                <c:pt idx="19597">
                  <c:v>0</c:v>
                </c:pt>
                <c:pt idx="19598">
                  <c:v>0</c:v>
                </c:pt>
                <c:pt idx="19599">
                  <c:v>0</c:v>
                </c:pt>
                <c:pt idx="19600">
                  <c:v>0</c:v>
                </c:pt>
                <c:pt idx="19601">
                  <c:v>0</c:v>
                </c:pt>
                <c:pt idx="19602">
                  <c:v>0</c:v>
                </c:pt>
                <c:pt idx="19603">
                  <c:v>0</c:v>
                </c:pt>
                <c:pt idx="19604">
                  <c:v>0</c:v>
                </c:pt>
                <c:pt idx="19605">
                  <c:v>0</c:v>
                </c:pt>
                <c:pt idx="19606">
                  <c:v>0</c:v>
                </c:pt>
                <c:pt idx="19607">
                  <c:v>0</c:v>
                </c:pt>
                <c:pt idx="19608">
                  <c:v>0</c:v>
                </c:pt>
                <c:pt idx="19609">
                  <c:v>0</c:v>
                </c:pt>
                <c:pt idx="19610">
                  <c:v>0</c:v>
                </c:pt>
                <c:pt idx="19611">
                  <c:v>0</c:v>
                </c:pt>
                <c:pt idx="19612">
                  <c:v>0</c:v>
                </c:pt>
                <c:pt idx="19613">
                  <c:v>0</c:v>
                </c:pt>
                <c:pt idx="19614">
                  <c:v>0</c:v>
                </c:pt>
                <c:pt idx="19615">
                  <c:v>0</c:v>
                </c:pt>
                <c:pt idx="19616">
                  <c:v>0</c:v>
                </c:pt>
                <c:pt idx="19617">
                  <c:v>0</c:v>
                </c:pt>
                <c:pt idx="19618">
                  <c:v>0</c:v>
                </c:pt>
                <c:pt idx="19619">
                  <c:v>0</c:v>
                </c:pt>
                <c:pt idx="19620">
                  <c:v>0</c:v>
                </c:pt>
                <c:pt idx="19621">
                  <c:v>0</c:v>
                </c:pt>
                <c:pt idx="19622">
                  <c:v>0</c:v>
                </c:pt>
                <c:pt idx="19623">
                  <c:v>0</c:v>
                </c:pt>
                <c:pt idx="19624">
                  <c:v>0</c:v>
                </c:pt>
                <c:pt idx="19625">
                  <c:v>0</c:v>
                </c:pt>
                <c:pt idx="19626">
                  <c:v>0</c:v>
                </c:pt>
                <c:pt idx="19627">
                  <c:v>0</c:v>
                </c:pt>
                <c:pt idx="19628">
                  <c:v>0</c:v>
                </c:pt>
                <c:pt idx="19629">
                  <c:v>0</c:v>
                </c:pt>
                <c:pt idx="19630">
                  <c:v>0</c:v>
                </c:pt>
                <c:pt idx="19631">
                  <c:v>0</c:v>
                </c:pt>
                <c:pt idx="19632">
                  <c:v>0</c:v>
                </c:pt>
                <c:pt idx="19633">
                  <c:v>0</c:v>
                </c:pt>
                <c:pt idx="19634">
                  <c:v>0</c:v>
                </c:pt>
                <c:pt idx="19635">
                  <c:v>0</c:v>
                </c:pt>
                <c:pt idx="19636">
                  <c:v>0</c:v>
                </c:pt>
                <c:pt idx="19637">
                  <c:v>0</c:v>
                </c:pt>
                <c:pt idx="19638">
                  <c:v>0</c:v>
                </c:pt>
                <c:pt idx="19639">
                  <c:v>0</c:v>
                </c:pt>
                <c:pt idx="19640">
                  <c:v>0</c:v>
                </c:pt>
                <c:pt idx="19641">
                  <c:v>0</c:v>
                </c:pt>
                <c:pt idx="19642">
                  <c:v>0</c:v>
                </c:pt>
                <c:pt idx="19643">
                  <c:v>0</c:v>
                </c:pt>
                <c:pt idx="19644">
                  <c:v>0</c:v>
                </c:pt>
                <c:pt idx="19645">
                  <c:v>0</c:v>
                </c:pt>
                <c:pt idx="19646">
                  <c:v>0</c:v>
                </c:pt>
                <c:pt idx="19647">
                  <c:v>0</c:v>
                </c:pt>
                <c:pt idx="19648">
                  <c:v>0</c:v>
                </c:pt>
                <c:pt idx="19649">
                  <c:v>0</c:v>
                </c:pt>
                <c:pt idx="19650">
                  <c:v>0</c:v>
                </c:pt>
                <c:pt idx="19651">
                  <c:v>0</c:v>
                </c:pt>
                <c:pt idx="19652">
                  <c:v>0</c:v>
                </c:pt>
                <c:pt idx="19653">
                  <c:v>0</c:v>
                </c:pt>
                <c:pt idx="19654">
                  <c:v>0</c:v>
                </c:pt>
                <c:pt idx="19655">
                  <c:v>0</c:v>
                </c:pt>
                <c:pt idx="19656">
                  <c:v>0</c:v>
                </c:pt>
                <c:pt idx="19657">
                  <c:v>0</c:v>
                </c:pt>
                <c:pt idx="19658">
                  <c:v>0</c:v>
                </c:pt>
                <c:pt idx="19659">
                  <c:v>0</c:v>
                </c:pt>
                <c:pt idx="19660">
                  <c:v>0</c:v>
                </c:pt>
                <c:pt idx="19661">
                  <c:v>0</c:v>
                </c:pt>
                <c:pt idx="19662">
                  <c:v>0</c:v>
                </c:pt>
                <c:pt idx="19663">
                  <c:v>0</c:v>
                </c:pt>
                <c:pt idx="19664">
                  <c:v>0</c:v>
                </c:pt>
                <c:pt idx="19665">
                  <c:v>0</c:v>
                </c:pt>
                <c:pt idx="19666">
                  <c:v>0</c:v>
                </c:pt>
                <c:pt idx="19667">
                  <c:v>0</c:v>
                </c:pt>
                <c:pt idx="19668">
                  <c:v>0</c:v>
                </c:pt>
                <c:pt idx="19669">
                  <c:v>0</c:v>
                </c:pt>
                <c:pt idx="19670">
                  <c:v>0</c:v>
                </c:pt>
                <c:pt idx="19671">
                  <c:v>0</c:v>
                </c:pt>
                <c:pt idx="19672">
                  <c:v>0</c:v>
                </c:pt>
                <c:pt idx="19673">
                  <c:v>0</c:v>
                </c:pt>
                <c:pt idx="19674">
                  <c:v>0</c:v>
                </c:pt>
                <c:pt idx="19675">
                  <c:v>0</c:v>
                </c:pt>
                <c:pt idx="19676">
                  <c:v>0</c:v>
                </c:pt>
                <c:pt idx="19677">
                  <c:v>0</c:v>
                </c:pt>
                <c:pt idx="19678">
                  <c:v>0</c:v>
                </c:pt>
                <c:pt idx="19679">
                  <c:v>0</c:v>
                </c:pt>
                <c:pt idx="19680">
                  <c:v>0</c:v>
                </c:pt>
                <c:pt idx="19681">
                  <c:v>0</c:v>
                </c:pt>
                <c:pt idx="19682">
                  <c:v>0</c:v>
                </c:pt>
                <c:pt idx="19683">
                  <c:v>0</c:v>
                </c:pt>
                <c:pt idx="19684">
                  <c:v>0</c:v>
                </c:pt>
                <c:pt idx="19685">
                  <c:v>0</c:v>
                </c:pt>
                <c:pt idx="19686">
                  <c:v>0</c:v>
                </c:pt>
                <c:pt idx="19687">
                  <c:v>0</c:v>
                </c:pt>
                <c:pt idx="19688">
                  <c:v>0</c:v>
                </c:pt>
                <c:pt idx="19689">
                  <c:v>0</c:v>
                </c:pt>
                <c:pt idx="19690">
                  <c:v>0</c:v>
                </c:pt>
                <c:pt idx="19691">
                  <c:v>0</c:v>
                </c:pt>
                <c:pt idx="19692">
                  <c:v>0</c:v>
                </c:pt>
                <c:pt idx="19693">
                  <c:v>0</c:v>
                </c:pt>
                <c:pt idx="19694">
                  <c:v>0</c:v>
                </c:pt>
                <c:pt idx="19695">
                  <c:v>0</c:v>
                </c:pt>
                <c:pt idx="19696">
                  <c:v>0</c:v>
                </c:pt>
                <c:pt idx="19697">
                  <c:v>0</c:v>
                </c:pt>
                <c:pt idx="19698">
                  <c:v>0</c:v>
                </c:pt>
                <c:pt idx="19699">
                  <c:v>0</c:v>
                </c:pt>
                <c:pt idx="19700">
                  <c:v>0</c:v>
                </c:pt>
                <c:pt idx="19701">
                  <c:v>0</c:v>
                </c:pt>
                <c:pt idx="19702">
                  <c:v>0</c:v>
                </c:pt>
                <c:pt idx="19703">
                  <c:v>0</c:v>
                </c:pt>
                <c:pt idx="19704">
                  <c:v>0</c:v>
                </c:pt>
                <c:pt idx="19705">
                  <c:v>0</c:v>
                </c:pt>
                <c:pt idx="19706">
                  <c:v>0</c:v>
                </c:pt>
                <c:pt idx="19707">
                  <c:v>0</c:v>
                </c:pt>
                <c:pt idx="19708">
                  <c:v>0</c:v>
                </c:pt>
                <c:pt idx="19709">
                  <c:v>0</c:v>
                </c:pt>
                <c:pt idx="19710">
                  <c:v>0</c:v>
                </c:pt>
                <c:pt idx="19711">
                  <c:v>0</c:v>
                </c:pt>
                <c:pt idx="19712">
                  <c:v>0</c:v>
                </c:pt>
                <c:pt idx="19713">
                  <c:v>0</c:v>
                </c:pt>
                <c:pt idx="19714">
                  <c:v>0</c:v>
                </c:pt>
                <c:pt idx="19715">
                  <c:v>0</c:v>
                </c:pt>
                <c:pt idx="19716">
                  <c:v>0</c:v>
                </c:pt>
                <c:pt idx="19717">
                  <c:v>0</c:v>
                </c:pt>
                <c:pt idx="19718">
                  <c:v>0</c:v>
                </c:pt>
                <c:pt idx="19719">
                  <c:v>0</c:v>
                </c:pt>
                <c:pt idx="19720">
                  <c:v>0</c:v>
                </c:pt>
                <c:pt idx="19721">
                  <c:v>0</c:v>
                </c:pt>
                <c:pt idx="19722">
                  <c:v>0</c:v>
                </c:pt>
                <c:pt idx="19723">
                  <c:v>0</c:v>
                </c:pt>
                <c:pt idx="19724">
                  <c:v>0</c:v>
                </c:pt>
                <c:pt idx="19725">
                  <c:v>0</c:v>
                </c:pt>
                <c:pt idx="19726">
                  <c:v>0</c:v>
                </c:pt>
                <c:pt idx="19727">
                  <c:v>0</c:v>
                </c:pt>
                <c:pt idx="19728">
                  <c:v>0</c:v>
                </c:pt>
                <c:pt idx="19729">
                  <c:v>0</c:v>
                </c:pt>
                <c:pt idx="19730">
                  <c:v>0</c:v>
                </c:pt>
                <c:pt idx="19731">
                  <c:v>0</c:v>
                </c:pt>
                <c:pt idx="19732">
                  <c:v>0</c:v>
                </c:pt>
                <c:pt idx="19733">
                  <c:v>0</c:v>
                </c:pt>
                <c:pt idx="19734">
                  <c:v>0</c:v>
                </c:pt>
                <c:pt idx="19735">
                  <c:v>0</c:v>
                </c:pt>
                <c:pt idx="19736">
                  <c:v>0</c:v>
                </c:pt>
                <c:pt idx="19737">
                  <c:v>0</c:v>
                </c:pt>
                <c:pt idx="19738">
                  <c:v>0</c:v>
                </c:pt>
                <c:pt idx="19739">
                  <c:v>0</c:v>
                </c:pt>
                <c:pt idx="19740">
                  <c:v>0</c:v>
                </c:pt>
                <c:pt idx="19741">
                  <c:v>0</c:v>
                </c:pt>
                <c:pt idx="19742">
                  <c:v>0</c:v>
                </c:pt>
                <c:pt idx="19743">
                  <c:v>0</c:v>
                </c:pt>
                <c:pt idx="19744">
                  <c:v>0</c:v>
                </c:pt>
                <c:pt idx="19745">
                  <c:v>0</c:v>
                </c:pt>
                <c:pt idx="19746">
                  <c:v>0</c:v>
                </c:pt>
                <c:pt idx="19747">
                  <c:v>0</c:v>
                </c:pt>
                <c:pt idx="19748">
                  <c:v>0</c:v>
                </c:pt>
                <c:pt idx="19749">
                  <c:v>0</c:v>
                </c:pt>
                <c:pt idx="19750">
                  <c:v>0</c:v>
                </c:pt>
                <c:pt idx="19751">
                  <c:v>0</c:v>
                </c:pt>
                <c:pt idx="19752">
                  <c:v>0</c:v>
                </c:pt>
                <c:pt idx="19753">
                  <c:v>0</c:v>
                </c:pt>
                <c:pt idx="19754">
                  <c:v>0</c:v>
                </c:pt>
                <c:pt idx="19755">
                  <c:v>0</c:v>
                </c:pt>
                <c:pt idx="19756">
                  <c:v>0</c:v>
                </c:pt>
                <c:pt idx="19757">
                  <c:v>0</c:v>
                </c:pt>
                <c:pt idx="19758">
                  <c:v>0</c:v>
                </c:pt>
                <c:pt idx="19759">
                  <c:v>0</c:v>
                </c:pt>
                <c:pt idx="19760">
                  <c:v>0</c:v>
                </c:pt>
                <c:pt idx="19761">
                  <c:v>0</c:v>
                </c:pt>
                <c:pt idx="19762">
                  <c:v>0</c:v>
                </c:pt>
                <c:pt idx="19763">
                  <c:v>0</c:v>
                </c:pt>
                <c:pt idx="19764">
                  <c:v>0</c:v>
                </c:pt>
                <c:pt idx="19765">
                  <c:v>0</c:v>
                </c:pt>
                <c:pt idx="19766">
                  <c:v>0</c:v>
                </c:pt>
                <c:pt idx="19767">
                  <c:v>0</c:v>
                </c:pt>
                <c:pt idx="19768">
                  <c:v>0</c:v>
                </c:pt>
                <c:pt idx="19769">
                  <c:v>0</c:v>
                </c:pt>
                <c:pt idx="19770">
                  <c:v>0</c:v>
                </c:pt>
                <c:pt idx="19771">
                  <c:v>0</c:v>
                </c:pt>
                <c:pt idx="19772">
                  <c:v>0</c:v>
                </c:pt>
                <c:pt idx="19773">
                  <c:v>0</c:v>
                </c:pt>
                <c:pt idx="19774">
                  <c:v>0</c:v>
                </c:pt>
                <c:pt idx="19775">
                  <c:v>0</c:v>
                </c:pt>
                <c:pt idx="19776">
                  <c:v>0</c:v>
                </c:pt>
                <c:pt idx="19777">
                  <c:v>0</c:v>
                </c:pt>
                <c:pt idx="19778">
                  <c:v>0</c:v>
                </c:pt>
                <c:pt idx="19779">
                  <c:v>0</c:v>
                </c:pt>
                <c:pt idx="19780">
                  <c:v>0</c:v>
                </c:pt>
                <c:pt idx="19781">
                  <c:v>0</c:v>
                </c:pt>
                <c:pt idx="19782">
                  <c:v>0</c:v>
                </c:pt>
                <c:pt idx="19783">
                  <c:v>0</c:v>
                </c:pt>
                <c:pt idx="19784">
                  <c:v>0</c:v>
                </c:pt>
                <c:pt idx="19785">
                  <c:v>0</c:v>
                </c:pt>
                <c:pt idx="19786">
                  <c:v>0</c:v>
                </c:pt>
                <c:pt idx="19787">
                  <c:v>0</c:v>
                </c:pt>
                <c:pt idx="19788">
                  <c:v>0</c:v>
                </c:pt>
                <c:pt idx="19789">
                  <c:v>0</c:v>
                </c:pt>
                <c:pt idx="19790">
                  <c:v>0</c:v>
                </c:pt>
                <c:pt idx="19791">
                  <c:v>0</c:v>
                </c:pt>
                <c:pt idx="19792">
                  <c:v>0</c:v>
                </c:pt>
                <c:pt idx="19793">
                  <c:v>0</c:v>
                </c:pt>
                <c:pt idx="19794">
                  <c:v>0</c:v>
                </c:pt>
                <c:pt idx="19795">
                  <c:v>0</c:v>
                </c:pt>
                <c:pt idx="19796">
                  <c:v>0</c:v>
                </c:pt>
                <c:pt idx="19797">
                  <c:v>0</c:v>
                </c:pt>
                <c:pt idx="19798">
                  <c:v>0</c:v>
                </c:pt>
                <c:pt idx="19799">
                  <c:v>0</c:v>
                </c:pt>
                <c:pt idx="19800">
                  <c:v>0</c:v>
                </c:pt>
                <c:pt idx="19801">
                  <c:v>0</c:v>
                </c:pt>
                <c:pt idx="19802">
                  <c:v>0</c:v>
                </c:pt>
                <c:pt idx="19803">
                  <c:v>0</c:v>
                </c:pt>
                <c:pt idx="19804">
                  <c:v>0</c:v>
                </c:pt>
                <c:pt idx="19805">
                  <c:v>0</c:v>
                </c:pt>
                <c:pt idx="19806">
                  <c:v>0</c:v>
                </c:pt>
                <c:pt idx="19807">
                  <c:v>0</c:v>
                </c:pt>
                <c:pt idx="19808">
                  <c:v>0</c:v>
                </c:pt>
                <c:pt idx="19809">
                  <c:v>0</c:v>
                </c:pt>
                <c:pt idx="19810">
                  <c:v>0</c:v>
                </c:pt>
                <c:pt idx="19811">
                  <c:v>0</c:v>
                </c:pt>
                <c:pt idx="19812">
                  <c:v>0</c:v>
                </c:pt>
                <c:pt idx="19813">
                  <c:v>0</c:v>
                </c:pt>
                <c:pt idx="19814">
                  <c:v>0</c:v>
                </c:pt>
                <c:pt idx="19815">
                  <c:v>0</c:v>
                </c:pt>
                <c:pt idx="19816">
                  <c:v>0</c:v>
                </c:pt>
                <c:pt idx="19817">
                  <c:v>0</c:v>
                </c:pt>
                <c:pt idx="19818">
                  <c:v>0</c:v>
                </c:pt>
                <c:pt idx="19819">
                  <c:v>0</c:v>
                </c:pt>
                <c:pt idx="19820">
                  <c:v>0</c:v>
                </c:pt>
                <c:pt idx="19821">
                  <c:v>0</c:v>
                </c:pt>
                <c:pt idx="19822">
                  <c:v>0</c:v>
                </c:pt>
                <c:pt idx="19823">
                  <c:v>0</c:v>
                </c:pt>
                <c:pt idx="19824">
                  <c:v>0</c:v>
                </c:pt>
                <c:pt idx="19825">
                  <c:v>0</c:v>
                </c:pt>
                <c:pt idx="19826">
                  <c:v>0</c:v>
                </c:pt>
                <c:pt idx="19827">
                  <c:v>0</c:v>
                </c:pt>
                <c:pt idx="19828">
                  <c:v>0</c:v>
                </c:pt>
                <c:pt idx="19829">
                  <c:v>0</c:v>
                </c:pt>
                <c:pt idx="19830">
                  <c:v>0</c:v>
                </c:pt>
                <c:pt idx="19831">
                  <c:v>0</c:v>
                </c:pt>
                <c:pt idx="19832">
                  <c:v>0</c:v>
                </c:pt>
                <c:pt idx="19833">
                  <c:v>0</c:v>
                </c:pt>
                <c:pt idx="19834">
                  <c:v>0</c:v>
                </c:pt>
                <c:pt idx="19835">
                  <c:v>0</c:v>
                </c:pt>
                <c:pt idx="19836">
                  <c:v>0</c:v>
                </c:pt>
                <c:pt idx="19837">
                  <c:v>0</c:v>
                </c:pt>
                <c:pt idx="19838">
                  <c:v>0</c:v>
                </c:pt>
                <c:pt idx="19839">
                  <c:v>0</c:v>
                </c:pt>
                <c:pt idx="19840">
                  <c:v>0</c:v>
                </c:pt>
                <c:pt idx="19841">
                  <c:v>0</c:v>
                </c:pt>
                <c:pt idx="19842">
                  <c:v>0</c:v>
                </c:pt>
                <c:pt idx="19843">
                  <c:v>0</c:v>
                </c:pt>
                <c:pt idx="19844">
                  <c:v>0</c:v>
                </c:pt>
                <c:pt idx="19845">
                  <c:v>0</c:v>
                </c:pt>
                <c:pt idx="19846">
                  <c:v>0</c:v>
                </c:pt>
                <c:pt idx="19847">
                  <c:v>0</c:v>
                </c:pt>
                <c:pt idx="19848">
                  <c:v>0</c:v>
                </c:pt>
                <c:pt idx="19849">
                  <c:v>0</c:v>
                </c:pt>
                <c:pt idx="19850">
                  <c:v>0</c:v>
                </c:pt>
                <c:pt idx="19851">
                  <c:v>0</c:v>
                </c:pt>
                <c:pt idx="19852">
                  <c:v>0</c:v>
                </c:pt>
                <c:pt idx="19853">
                  <c:v>0</c:v>
                </c:pt>
                <c:pt idx="19854">
                  <c:v>0</c:v>
                </c:pt>
                <c:pt idx="19855">
                  <c:v>0</c:v>
                </c:pt>
                <c:pt idx="19856">
                  <c:v>0</c:v>
                </c:pt>
                <c:pt idx="19857">
                  <c:v>0</c:v>
                </c:pt>
                <c:pt idx="19858">
                  <c:v>0</c:v>
                </c:pt>
                <c:pt idx="19859">
                  <c:v>0</c:v>
                </c:pt>
                <c:pt idx="19860">
                  <c:v>0</c:v>
                </c:pt>
                <c:pt idx="19861">
                  <c:v>0</c:v>
                </c:pt>
                <c:pt idx="19862">
                  <c:v>0</c:v>
                </c:pt>
                <c:pt idx="19863">
                  <c:v>0</c:v>
                </c:pt>
                <c:pt idx="19864">
                  <c:v>0</c:v>
                </c:pt>
                <c:pt idx="19865">
                  <c:v>0</c:v>
                </c:pt>
                <c:pt idx="19866">
                  <c:v>0</c:v>
                </c:pt>
                <c:pt idx="19867">
                  <c:v>0</c:v>
                </c:pt>
                <c:pt idx="19868">
                  <c:v>0</c:v>
                </c:pt>
                <c:pt idx="19869">
                  <c:v>0</c:v>
                </c:pt>
                <c:pt idx="19870">
                  <c:v>0</c:v>
                </c:pt>
                <c:pt idx="19871">
                  <c:v>0</c:v>
                </c:pt>
                <c:pt idx="19872">
                  <c:v>0</c:v>
                </c:pt>
                <c:pt idx="19873">
                  <c:v>0</c:v>
                </c:pt>
                <c:pt idx="19874">
                  <c:v>0</c:v>
                </c:pt>
                <c:pt idx="19875">
                  <c:v>0</c:v>
                </c:pt>
                <c:pt idx="19876">
                  <c:v>0</c:v>
                </c:pt>
                <c:pt idx="19877">
                  <c:v>0</c:v>
                </c:pt>
                <c:pt idx="19878">
                  <c:v>0</c:v>
                </c:pt>
                <c:pt idx="19879">
                  <c:v>0</c:v>
                </c:pt>
                <c:pt idx="19880">
                  <c:v>0</c:v>
                </c:pt>
                <c:pt idx="19881">
                  <c:v>0</c:v>
                </c:pt>
                <c:pt idx="19882">
                  <c:v>0</c:v>
                </c:pt>
                <c:pt idx="19883">
                  <c:v>0</c:v>
                </c:pt>
                <c:pt idx="19884">
                  <c:v>0</c:v>
                </c:pt>
                <c:pt idx="19885">
                  <c:v>0</c:v>
                </c:pt>
                <c:pt idx="19886">
                  <c:v>0</c:v>
                </c:pt>
                <c:pt idx="19887">
                  <c:v>0</c:v>
                </c:pt>
                <c:pt idx="19888">
                  <c:v>0</c:v>
                </c:pt>
                <c:pt idx="19889">
                  <c:v>0</c:v>
                </c:pt>
                <c:pt idx="19890">
                  <c:v>0</c:v>
                </c:pt>
                <c:pt idx="19891">
                  <c:v>0</c:v>
                </c:pt>
                <c:pt idx="19892">
                  <c:v>0</c:v>
                </c:pt>
                <c:pt idx="19893">
                  <c:v>0</c:v>
                </c:pt>
                <c:pt idx="19894">
                  <c:v>0</c:v>
                </c:pt>
                <c:pt idx="19895">
                  <c:v>0</c:v>
                </c:pt>
                <c:pt idx="19896">
                  <c:v>0</c:v>
                </c:pt>
                <c:pt idx="19897">
                  <c:v>0</c:v>
                </c:pt>
                <c:pt idx="19898">
                  <c:v>0</c:v>
                </c:pt>
                <c:pt idx="19899">
                  <c:v>0</c:v>
                </c:pt>
                <c:pt idx="19900">
                  <c:v>0</c:v>
                </c:pt>
                <c:pt idx="19901">
                  <c:v>0</c:v>
                </c:pt>
                <c:pt idx="19902">
                  <c:v>0</c:v>
                </c:pt>
                <c:pt idx="19903">
                  <c:v>0</c:v>
                </c:pt>
                <c:pt idx="19904">
                  <c:v>0</c:v>
                </c:pt>
                <c:pt idx="19905">
                  <c:v>0</c:v>
                </c:pt>
                <c:pt idx="19906">
                  <c:v>0</c:v>
                </c:pt>
                <c:pt idx="19907">
                  <c:v>0</c:v>
                </c:pt>
                <c:pt idx="19908">
                  <c:v>0</c:v>
                </c:pt>
                <c:pt idx="19909">
                  <c:v>0</c:v>
                </c:pt>
                <c:pt idx="19910">
                  <c:v>0</c:v>
                </c:pt>
                <c:pt idx="19911">
                  <c:v>0</c:v>
                </c:pt>
                <c:pt idx="19912">
                  <c:v>0</c:v>
                </c:pt>
                <c:pt idx="19913">
                  <c:v>0</c:v>
                </c:pt>
                <c:pt idx="19914">
                  <c:v>0</c:v>
                </c:pt>
                <c:pt idx="19915">
                  <c:v>0</c:v>
                </c:pt>
                <c:pt idx="19916">
                  <c:v>0</c:v>
                </c:pt>
                <c:pt idx="19917">
                  <c:v>0</c:v>
                </c:pt>
                <c:pt idx="19918">
                  <c:v>0</c:v>
                </c:pt>
                <c:pt idx="19919">
                  <c:v>0</c:v>
                </c:pt>
                <c:pt idx="19920">
                  <c:v>0</c:v>
                </c:pt>
                <c:pt idx="19921">
                  <c:v>0</c:v>
                </c:pt>
                <c:pt idx="19922">
                  <c:v>0</c:v>
                </c:pt>
                <c:pt idx="19923">
                  <c:v>0</c:v>
                </c:pt>
                <c:pt idx="19924">
                  <c:v>0</c:v>
                </c:pt>
                <c:pt idx="19925">
                  <c:v>0</c:v>
                </c:pt>
                <c:pt idx="19926">
                  <c:v>0</c:v>
                </c:pt>
                <c:pt idx="19927">
                  <c:v>0</c:v>
                </c:pt>
                <c:pt idx="19928">
                  <c:v>0</c:v>
                </c:pt>
                <c:pt idx="19929">
                  <c:v>0</c:v>
                </c:pt>
                <c:pt idx="19930">
                  <c:v>0</c:v>
                </c:pt>
                <c:pt idx="19931">
                  <c:v>0</c:v>
                </c:pt>
                <c:pt idx="19932">
                  <c:v>0</c:v>
                </c:pt>
                <c:pt idx="19933">
                  <c:v>0</c:v>
                </c:pt>
                <c:pt idx="19934">
                  <c:v>0</c:v>
                </c:pt>
                <c:pt idx="19935">
                  <c:v>0</c:v>
                </c:pt>
                <c:pt idx="19936">
                  <c:v>0</c:v>
                </c:pt>
                <c:pt idx="19937">
                  <c:v>0</c:v>
                </c:pt>
                <c:pt idx="19938">
                  <c:v>0</c:v>
                </c:pt>
                <c:pt idx="19939">
                  <c:v>0</c:v>
                </c:pt>
                <c:pt idx="19940">
                  <c:v>0</c:v>
                </c:pt>
                <c:pt idx="19941">
                  <c:v>0</c:v>
                </c:pt>
                <c:pt idx="19942">
                  <c:v>0</c:v>
                </c:pt>
                <c:pt idx="19943">
                  <c:v>0</c:v>
                </c:pt>
                <c:pt idx="19944">
                  <c:v>0</c:v>
                </c:pt>
                <c:pt idx="19945">
                  <c:v>0</c:v>
                </c:pt>
                <c:pt idx="19946">
                  <c:v>0</c:v>
                </c:pt>
                <c:pt idx="19947">
                  <c:v>0</c:v>
                </c:pt>
                <c:pt idx="19948">
                  <c:v>0</c:v>
                </c:pt>
                <c:pt idx="19949">
                  <c:v>0</c:v>
                </c:pt>
                <c:pt idx="19950">
                  <c:v>0</c:v>
                </c:pt>
                <c:pt idx="19951">
                  <c:v>0</c:v>
                </c:pt>
                <c:pt idx="19952">
                  <c:v>0</c:v>
                </c:pt>
                <c:pt idx="19953">
                  <c:v>0</c:v>
                </c:pt>
                <c:pt idx="19954">
                  <c:v>0</c:v>
                </c:pt>
                <c:pt idx="19955">
                  <c:v>0</c:v>
                </c:pt>
                <c:pt idx="19956">
                  <c:v>0</c:v>
                </c:pt>
                <c:pt idx="19957">
                  <c:v>0</c:v>
                </c:pt>
                <c:pt idx="19958">
                  <c:v>0</c:v>
                </c:pt>
                <c:pt idx="19959">
                  <c:v>0</c:v>
                </c:pt>
                <c:pt idx="19960">
                  <c:v>0</c:v>
                </c:pt>
                <c:pt idx="19961">
                  <c:v>0</c:v>
                </c:pt>
                <c:pt idx="19962">
                  <c:v>0</c:v>
                </c:pt>
                <c:pt idx="19963">
                  <c:v>0</c:v>
                </c:pt>
                <c:pt idx="19964">
                  <c:v>0</c:v>
                </c:pt>
                <c:pt idx="19965">
                  <c:v>0</c:v>
                </c:pt>
                <c:pt idx="19966">
                  <c:v>0</c:v>
                </c:pt>
                <c:pt idx="19967">
                  <c:v>0</c:v>
                </c:pt>
                <c:pt idx="19968">
                  <c:v>0</c:v>
                </c:pt>
                <c:pt idx="19969">
                  <c:v>0</c:v>
                </c:pt>
                <c:pt idx="19970">
                  <c:v>0</c:v>
                </c:pt>
                <c:pt idx="19971">
                  <c:v>0</c:v>
                </c:pt>
                <c:pt idx="19972">
                  <c:v>0</c:v>
                </c:pt>
                <c:pt idx="19973">
                  <c:v>0</c:v>
                </c:pt>
                <c:pt idx="19974">
                  <c:v>0</c:v>
                </c:pt>
                <c:pt idx="19975">
                  <c:v>0</c:v>
                </c:pt>
                <c:pt idx="19976">
                  <c:v>0</c:v>
                </c:pt>
                <c:pt idx="19977">
                  <c:v>0</c:v>
                </c:pt>
                <c:pt idx="19978">
                  <c:v>0</c:v>
                </c:pt>
                <c:pt idx="19979">
                  <c:v>0</c:v>
                </c:pt>
                <c:pt idx="19980">
                  <c:v>0</c:v>
                </c:pt>
                <c:pt idx="19981">
                  <c:v>0</c:v>
                </c:pt>
                <c:pt idx="19982">
                  <c:v>0</c:v>
                </c:pt>
                <c:pt idx="19983">
                  <c:v>0</c:v>
                </c:pt>
                <c:pt idx="19984">
                  <c:v>0</c:v>
                </c:pt>
                <c:pt idx="19985">
                  <c:v>0</c:v>
                </c:pt>
                <c:pt idx="19986">
                  <c:v>0</c:v>
                </c:pt>
                <c:pt idx="19987">
                  <c:v>0</c:v>
                </c:pt>
                <c:pt idx="19988">
                  <c:v>0</c:v>
                </c:pt>
                <c:pt idx="19989">
                  <c:v>0</c:v>
                </c:pt>
                <c:pt idx="19990">
                  <c:v>0</c:v>
                </c:pt>
                <c:pt idx="19991">
                  <c:v>0</c:v>
                </c:pt>
                <c:pt idx="19992">
                  <c:v>0</c:v>
                </c:pt>
                <c:pt idx="19993">
                  <c:v>0</c:v>
                </c:pt>
                <c:pt idx="19994">
                  <c:v>0</c:v>
                </c:pt>
                <c:pt idx="19995">
                  <c:v>0</c:v>
                </c:pt>
                <c:pt idx="19996">
                  <c:v>0</c:v>
                </c:pt>
                <c:pt idx="19997">
                  <c:v>0</c:v>
                </c:pt>
                <c:pt idx="19998">
                  <c:v>0</c:v>
                </c:pt>
                <c:pt idx="19999">
                  <c:v>0</c:v>
                </c:pt>
                <c:pt idx="20000">
                  <c:v>0</c:v>
                </c:pt>
                <c:pt idx="20001">
                  <c:v>0</c:v>
                </c:pt>
                <c:pt idx="20002">
                  <c:v>0</c:v>
                </c:pt>
                <c:pt idx="20003">
                  <c:v>0</c:v>
                </c:pt>
                <c:pt idx="20004">
                  <c:v>0</c:v>
                </c:pt>
                <c:pt idx="20005">
                  <c:v>0</c:v>
                </c:pt>
                <c:pt idx="20006">
                  <c:v>0</c:v>
                </c:pt>
                <c:pt idx="20007">
                  <c:v>0</c:v>
                </c:pt>
                <c:pt idx="20008">
                  <c:v>0</c:v>
                </c:pt>
                <c:pt idx="20009">
                  <c:v>0</c:v>
                </c:pt>
                <c:pt idx="20010">
                  <c:v>0</c:v>
                </c:pt>
                <c:pt idx="20011">
                  <c:v>0</c:v>
                </c:pt>
                <c:pt idx="20012">
                  <c:v>0</c:v>
                </c:pt>
                <c:pt idx="20013">
                  <c:v>0</c:v>
                </c:pt>
                <c:pt idx="20014">
                  <c:v>0</c:v>
                </c:pt>
                <c:pt idx="20015">
                  <c:v>0</c:v>
                </c:pt>
                <c:pt idx="20016">
                  <c:v>0</c:v>
                </c:pt>
                <c:pt idx="20017">
                  <c:v>0</c:v>
                </c:pt>
                <c:pt idx="20018">
                  <c:v>0</c:v>
                </c:pt>
                <c:pt idx="20019">
                  <c:v>0</c:v>
                </c:pt>
                <c:pt idx="20020">
                  <c:v>0</c:v>
                </c:pt>
                <c:pt idx="20021">
                  <c:v>0</c:v>
                </c:pt>
                <c:pt idx="20022">
                  <c:v>0</c:v>
                </c:pt>
                <c:pt idx="20023">
                  <c:v>0</c:v>
                </c:pt>
                <c:pt idx="20024">
                  <c:v>0</c:v>
                </c:pt>
                <c:pt idx="20025">
                  <c:v>0</c:v>
                </c:pt>
                <c:pt idx="20026">
                  <c:v>0</c:v>
                </c:pt>
                <c:pt idx="20027">
                  <c:v>0</c:v>
                </c:pt>
                <c:pt idx="20028">
                  <c:v>0</c:v>
                </c:pt>
                <c:pt idx="20029">
                  <c:v>0</c:v>
                </c:pt>
                <c:pt idx="20030">
                  <c:v>0</c:v>
                </c:pt>
                <c:pt idx="20031">
                  <c:v>0</c:v>
                </c:pt>
                <c:pt idx="20032">
                  <c:v>0</c:v>
                </c:pt>
                <c:pt idx="20033">
                  <c:v>0</c:v>
                </c:pt>
                <c:pt idx="20034">
                  <c:v>0</c:v>
                </c:pt>
                <c:pt idx="20035">
                  <c:v>0</c:v>
                </c:pt>
                <c:pt idx="20036">
                  <c:v>0</c:v>
                </c:pt>
                <c:pt idx="20037">
                  <c:v>0</c:v>
                </c:pt>
                <c:pt idx="20038">
                  <c:v>0</c:v>
                </c:pt>
                <c:pt idx="20039">
                  <c:v>0</c:v>
                </c:pt>
                <c:pt idx="20040">
                  <c:v>0</c:v>
                </c:pt>
                <c:pt idx="20041">
                  <c:v>0</c:v>
                </c:pt>
                <c:pt idx="20042">
                  <c:v>0</c:v>
                </c:pt>
                <c:pt idx="20043">
                  <c:v>0</c:v>
                </c:pt>
                <c:pt idx="20044">
                  <c:v>0</c:v>
                </c:pt>
                <c:pt idx="20045">
                  <c:v>0</c:v>
                </c:pt>
                <c:pt idx="20046">
                  <c:v>0</c:v>
                </c:pt>
                <c:pt idx="20047">
                  <c:v>0</c:v>
                </c:pt>
                <c:pt idx="20048">
                  <c:v>0</c:v>
                </c:pt>
                <c:pt idx="20049">
                  <c:v>0</c:v>
                </c:pt>
                <c:pt idx="20050">
                  <c:v>0</c:v>
                </c:pt>
                <c:pt idx="20051">
                  <c:v>0</c:v>
                </c:pt>
                <c:pt idx="20052">
                  <c:v>0</c:v>
                </c:pt>
                <c:pt idx="20053">
                  <c:v>0</c:v>
                </c:pt>
                <c:pt idx="20054">
                  <c:v>0</c:v>
                </c:pt>
                <c:pt idx="20055">
                  <c:v>0</c:v>
                </c:pt>
                <c:pt idx="20056">
                  <c:v>0</c:v>
                </c:pt>
                <c:pt idx="20057">
                  <c:v>0</c:v>
                </c:pt>
                <c:pt idx="20058">
                  <c:v>0</c:v>
                </c:pt>
                <c:pt idx="20059">
                  <c:v>0</c:v>
                </c:pt>
                <c:pt idx="20060">
                  <c:v>0</c:v>
                </c:pt>
                <c:pt idx="20061">
                  <c:v>0</c:v>
                </c:pt>
                <c:pt idx="20062">
                  <c:v>0</c:v>
                </c:pt>
                <c:pt idx="20063">
                  <c:v>0</c:v>
                </c:pt>
                <c:pt idx="20064">
                  <c:v>0</c:v>
                </c:pt>
                <c:pt idx="20065">
                  <c:v>0</c:v>
                </c:pt>
                <c:pt idx="20066">
                  <c:v>0</c:v>
                </c:pt>
                <c:pt idx="20067">
                  <c:v>0</c:v>
                </c:pt>
                <c:pt idx="20068">
                  <c:v>0</c:v>
                </c:pt>
                <c:pt idx="20069">
                  <c:v>0</c:v>
                </c:pt>
                <c:pt idx="20070">
                  <c:v>0</c:v>
                </c:pt>
                <c:pt idx="20071">
                  <c:v>0</c:v>
                </c:pt>
                <c:pt idx="20072">
                  <c:v>0</c:v>
                </c:pt>
                <c:pt idx="20073">
                  <c:v>0</c:v>
                </c:pt>
                <c:pt idx="20074">
                  <c:v>0</c:v>
                </c:pt>
                <c:pt idx="20075">
                  <c:v>0</c:v>
                </c:pt>
                <c:pt idx="20076">
                  <c:v>0</c:v>
                </c:pt>
                <c:pt idx="20077">
                  <c:v>0</c:v>
                </c:pt>
                <c:pt idx="20078">
                  <c:v>0</c:v>
                </c:pt>
                <c:pt idx="20079">
                  <c:v>0</c:v>
                </c:pt>
                <c:pt idx="20080">
                  <c:v>0</c:v>
                </c:pt>
                <c:pt idx="20081">
                  <c:v>0</c:v>
                </c:pt>
                <c:pt idx="20082">
                  <c:v>0</c:v>
                </c:pt>
                <c:pt idx="20083">
                  <c:v>0</c:v>
                </c:pt>
                <c:pt idx="20084">
                  <c:v>0</c:v>
                </c:pt>
                <c:pt idx="20085">
                  <c:v>0</c:v>
                </c:pt>
                <c:pt idx="20086">
                  <c:v>0</c:v>
                </c:pt>
                <c:pt idx="20087">
                  <c:v>0</c:v>
                </c:pt>
                <c:pt idx="20088">
                  <c:v>0</c:v>
                </c:pt>
                <c:pt idx="20089">
                  <c:v>0</c:v>
                </c:pt>
                <c:pt idx="20090">
                  <c:v>0</c:v>
                </c:pt>
                <c:pt idx="20091">
                  <c:v>0</c:v>
                </c:pt>
                <c:pt idx="20092">
                  <c:v>0</c:v>
                </c:pt>
                <c:pt idx="20093">
                  <c:v>0</c:v>
                </c:pt>
                <c:pt idx="20094">
                  <c:v>0</c:v>
                </c:pt>
                <c:pt idx="20095">
                  <c:v>0</c:v>
                </c:pt>
                <c:pt idx="20096">
                  <c:v>0</c:v>
                </c:pt>
                <c:pt idx="20097">
                  <c:v>0</c:v>
                </c:pt>
                <c:pt idx="20098">
                  <c:v>0</c:v>
                </c:pt>
                <c:pt idx="20099">
                  <c:v>0</c:v>
                </c:pt>
                <c:pt idx="20100">
                  <c:v>0</c:v>
                </c:pt>
                <c:pt idx="20101">
                  <c:v>0</c:v>
                </c:pt>
                <c:pt idx="20102">
                  <c:v>0</c:v>
                </c:pt>
                <c:pt idx="20103">
                  <c:v>0</c:v>
                </c:pt>
                <c:pt idx="20104">
                  <c:v>0</c:v>
                </c:pt>
                <c:pt idx="20105">
                  <c:v>0</c:v>
                </c:pt>
                <c:pt idx="20106">
                  <c:v>0</c:v>
                </c:pt>
                <c:pt idx="20107">
                  <c:v>0</c:v>
                </c:pt>
                <c:pt idx="20108">
                  <c:v>0</c:v>
                </c:pt>
                <c:pt idx="20109">
                  <c:v>0</c:v>
                </c:pt>
                <c:pt idx="20110">
                  <c:v>0</c:v>
                </c:pt>
                <c:pt idx="20111">
                  <c:v>0</c:v>
                </c:pt>
                <c:pt idx="20112">
                  <c:v>0</c:v>
                </c:pt>
                <c:pt idx="20113">
                  <c:v>0</c:v>
                </c:pt>
                <c:pt idx="20114">
                  <c:v>0</c:v>
                </c:pt>
                <c:pt idx="20115">
                  <c:v>0</c:v>
                </c:pt>
                <c:pt idx="20116">
                  <c:v>0</c:v>
                </c:pt>
                <c:pt idx="20117">
                  <c:v>0</c:v>
                </c:pt>
                <c:pt idx="20118">
                  <c:v>0</c:v>
                </c:pt>
                <c:pt idx="20119">
                  <c:v>0</c:v>
                </c:pt>
                <c:pt idx="20120">
                  <c:v>0</c:v>
                </c:pt>
                <c:pt idx="20121">
                  <c:v>0</c:v>
                </c:pt>
                <c:pt idx="20122">
                  <c:v>0</c:v>
                </c:pt>
                <c:pt idx="20123">
                  <c:v>0</c:v>
                </c:pt>
                <c:pt idx="20124">
                  <c:v>0</c:v>
                </c:pt>
                <c:pt idx="20125">
                  <c:v>0</c:v>
                </c:pt>
                <c:pt idx="20126">
                  <c:v>0</c:v>
                </c:pt>
                <c:pt idx="20127">
                  <c:v>0</c:v>
                </c:pt>
                <c:pt idx="20128">
                  <c:v>0</c:v>
                </c:pt>
                <c:pt idx="20129">
                  <c:v>0</c:v>
                </c:pt>
                <c:pt idx="20130">
                  <c:v>0</c:v>
                </c:pt>
                <c:pt idx="20131">
                  <c:v>0</c:v>
                </c:pt>
                <c:pt idx="20132">
                  <c:v>0</c:v>
                </c:pt>
                <c:pt idx="20133">
                  <c:v>0</c:v>
                </c:pt>
                <c:pt idx="20134">
                  <c:v>0</c:v>
                </c:pt>
                <c:pt idx="20135">
                  <c:v>0</c:v>
                </c:pt>
                <c:pt idx="20136">
                  <c:v>0</c:v>
                </c:pt>
                <c:pt idx="20137">
                  <c:v>0</c:v>
                </c:pt>
                <c:pt idx="20138">
                  <c:v>0</c:v>
                </c:pt>
                <c:pt idx="20139">
                  <c:v>0</c:v>
                </c:pt>
                <c:pt idx="20140">
                  <c:v>0</c:v>
                </c:pt>
                <c:pt idx="20141">
                  <c:v>0</c:v>
                </c:pt>
                <c:pt idx="20142">
                  <c:v>0</c:v>
                </c:pt>
                <c:pt idx="20143">
                  <c:v>0</c:v>
                </c:pt>
                <c:pt idx="20144">
                  <c:v>0</c:v>
                </c:pt>
                <c:pt idx="20145">
                  <c:v>0</c:v>
                </c:pt>
                <c:pt idx="20146">
                  <c:v>0</c:v>
                </c:pt>
                <c:pt idx="20147">
                  <c:v>0</c:v>
                </c:pt>
                <c:pt idx="20148">
                  <c:v>0</c:v>
                </c:pt>
                <c:pt idx="20149">
                  <c:v>0</c:v>
                </c:pt>
                <c:pt idx="20150">
                  <c:v>0</c:v>
                </c:pt>
                <c:pt idx="20151">
                  <c:v>0</c:v>
                </c:pt>
                <c:pt idx="20152">
                  <c:v>0</c:v>
                </c:pt>
                <c:pt idx="20153">
                  <c:v>0</c:v>
                </c:pt>
                <c:pt idx="20154">
                  <c:v>0</c:v>
                </c:pt>
                <c:pt idx="20155">
                  <c:v>0</c:v>
                </c:pt>
                <c:pt idx="20156">
                  <c:v>0</c:v>
                </c:pt>
                <c:pt idx="20157">
                  <c:v>0</c:v>
                </c:pt>
                <c:pt idx="20158">
                  <c:v>0</c:v>
                </c:pt>
                <c:pt idx="20159">
                  <c:v>0</c:v>
                </c:pt>
                <c:pt idx="20160">
                  <c:v>0</c:v>
                </c:pt>
                <c:pt idx="20161">
                  <c:v>0</c:v>
                </c:pt>
                <c:pt idx="20162">
                  <c:v>0</c:v>
                </c:pt>
                <c:pt idx="20163">
                  <c:v>0</c:v>
                </c:pt>
                <c:pt idx="20164">
                  <c:v>0</c:v>
                </c:pt>
                <c:pt idx="20165">
                  <c:v>0</c:v>
                </c:pt>
                <c:pt idx="20166">
                  <c:v>0</c:v>
                </c:pt>
                <c:pt idx="20167">
                  <c:v>0</c:v>
                </c:pt>
                <c:pt idx="20168">
                  <c:v>0</c:v>
                </c:pt>
                <c:pt idx="20169">
                  <c:v>0</c:v>
                </c:pt>
                <c:pt idx="20170">
                  <c:v>0</c:v>
                </c:pt>
                <c:pt idx="20171">
                  <c:v>0</c:v>
                </c:pt>
                <c:pt idx="20172">
                  <c:v>0</c:v>
                </c:pt>
                <c:pt idx="20173">
                  <c:v>0</c:v>
                </c:pt>
                <c:pt idx="20174">
                  <c:v>0</c:v>
                </c:pt>
                <c:pt idx="20175">
                  <c:v>0</c:v>
                </c:pt>
                <c:pt idx="20176">
                  <c:v>0</c:v>
                </c:pt>
                <c:pt idx="20177">
                  <c:v>0</c:v>
                </c:pt>
                <c:pt idx="20178">
                  <c:v>0</c:v>
                </c:pt>
                <c:pt idx="20179">
                  <c:v>0</c:v>
                </c:pt>
                <c:pt idx="20180">
                  <c:v>0</c:v>
                </c:pt>
                <c:pt idx="20181">
                  <c:v>0</c:v>
                </c:pt>
                <c:pt idx="20182">
                  <c:v>0</c:v>
                </c:pt>
                <c:pt idx="20183">
                  <c:v>0</c:v>
                </c:pt>
                <c:pt idx="20184">
                  <c:v>0</c:v>
                </c:pt>
                <c:pt idx="20185">
                  <c:v>0</c:v>
                </c:pt>
                <c:pt idx="20186">
                  <c:v>0</c:v>
                </c:pt>
                <c:pt idx="20187">
                  <c:v>0</c:v>
                </c:pt>
                <c:pt idx="20188">
                  <c:v>0</c:v>
                </c:pt>
                <c:pt idx="20189">
                  <c:v>0</c:v>
                </c:pt>
                <c:pt idx="20190">
                  <c:v>0</c:v>
                </c:pt>
                <c:pt idx="20191">
                  <c:v>0</c:v>
                </c:pt>
                <c:pt idx="20192">
                  <c:v>0</c:v>
                </c:pt>
                <c:pt idx="20193">
                  <c:v>0</c:v>
                </c:pt>
                <c:pt idx="20194">
                  <c:v>0</c:v>
                </c:pt>
                <c:pt idx="20195">
                  <c:v>0</c:v>
                </c:pt>
                <c:pt idx="20196">
                  <c:v>0</c:v>
                </c:pt>
                <c:pt idx="20197">
                  <c:v>0</c:v>
                </c:pt>
                <c:pt idx="20198">
                  <c:v>0</c:v>
                </c:pt>
                <c:pt idx="20199">
                  <c:v>0</c:v>
                </c:pt>
                <c:pt idx="20200">
                  <c:v>0</c:v>
                </c:pt>
                <c:pt idx="20201">
                  <c:v>0</c:v>
                </c:pt>
                <c:pt idx="20202">
                  <c:v>0</c:v>
                </c:pt>
                <c:pt idx="20203">
                  <c:v>0</c:v>
                </c:pt>
                <c:pt idx="20204">
                  <c:v>0</c:v>
                </c:pt>
                <c:pt idx="20205">
                  <c:v>0</c:v>
                </c:pt>
                <c:pt idx="20206">
                  <c:v>0</c:v>
                </c:pt>
                <c:pt idx="20207">
                  <c:v>0</c:v>
                </c:pt>
                <c:pt idx="20208">
                  <c:v>0</c:v>
                </c:pt>
                <c:pt idx="20209">
                  <c:v>0</c:v>
                </c:pt>
                <c:pt idx="20210">
                  <c:v>0</c:v>
                </c:pt>
                <c:pt idx="20211">
                  <c:v>0</c:v>
                </c:pt>
                <c:pt idx="20212">
                  <c:v>0</c:v>
                </c:pt>
                <c:pt idx="20213">
                  <c:v>0</c:v>
                </c:pt>
                <c:pt idx="20214">
                  <c:v>0</c:v>
                </c:pt>
                <c:pt idx="20215">
                  <c:v>0</c:v>
                </c:pt>
                <c:pt idx="20216">
                  <c:v>0</c:v>
                </c:pt>
                <c:pt idx="20217">
                  <c:v>0</c:v>
                </c:pt>
                <c:pt idx="20218">
                  <c:v>0</c:v>
                </c:pt>
                <c:pt idx="20219">
                  <c:v>0</c:v>
                </c:pt>
                <c:pt idx="20220">
                  <c:v>0</c:v>
                </c:pt>
                <c:pt idx="20221">
                  <c:v>0</c:v>
                </c:pt>
                <c:pt idx="20222">
                  <c:v>0</c:v>
                </c:pt>
                <c:pt idx="20223">
                  <c:v>0</c:v>
                </c:pt>
                <c:pt idx="20224">
                  <c:v>0</c:v>
                </c:pt>
                <c:pt idx="20225">
                  <c:v>0</c:v>
                </c:pt>
                <c:pt idx="20226">
                  <c:v>0</c:v>
                </c:pt>
                <c:pt idx="20227">
                  <c:v>0</c:v>
                </c:pt>
                <c:pt idx="20228">
                  <c:v>0</c:v>
                </c:pt>
                <c:pt idx="20229">
                  <c:v>0</c:v>
                </c:pt>
                <c:pt idx="20230">
                  <c:v>0</c:v>
                </c:pt>
                <c:pt idx="20231">
                  <c:v>0</c:v>
                </c:pt>
                <c:pt idx="20232">
                  <c:v>0</c:v>
                </c:pt>
                <c:pt idx="20233">
                  <c:v>0</c:v>
                </c:pt>
                <c:pt idx="20234">
                  <c:v>0</c:v>
                </c:pt>
                <c:pt idx="20235">
                  <c:v>0</c:v>
                </c:pt>
                <c:pt idx="20236">
                  <c:v>0</c:v>
                </c:pt>
                <c:pt idx="20237">
                  <c:v>0</c:v>
                </c:pt>
                <c:pt idx="20238">
                  <c:v>0</c:v>
                </c:pt>
                <c:pt idx="20239">
                  <c:v>0</c:v>
                </c:pt>
                <c:pt idx="20240">
                  <c:v>0</c:v>
                </c:pt>
                <c:pt idx="20241">
                  <c:v>0</c:v>
                </c:pt>
                <c:pt idx="20242">
                  <c:v>0</c:v>
                </c:pt>
                <c:pt idx="20243">
                  <c:v>0</c:v>
                </c:pt>
                <c:pt idx="20244">
                  <c:v>0</c:v>
                </c:pt>
                <c:pt idx="20245">
                  <c:v>0</c:v>
                </c:pt>
                <c:pt idx="20246">
                  <c:v>0</c:v>
                </c:pt>
                <c:pt idx="20247">
                  <c:v>0</c:v>
                </c:pt>
                <c:pt idx="20248">
                  <c:v>0</c:v>
                </c:pt>
                <c:pt idx="20249">
                  <c:v>0</c:v>
                </c:pt>
                <c:pt idx="20250">
                  <c:v>0</c:v>
                </c:pt>
                <c:pt idx="20251">
                  <c:v>0</c:v>
                </c:pt>
                <c:pt idx="20252">
                  <c:v>0</c:v>
                </c:pt>
                <c:pt idx="20253">
                  <c:v>0</c:v>
                </c:pt>
                <c:pt idx="20254">
                  <c:v>0</c:v>
                </c:pt>
                <c:pt idx="20255">
                  <c:v>0</c:v>
                </c:pt>
                <c:pt idx="20256">
                  <c:v>0</c:v>
                </c:pt>
                <c:pt idx="20257">
                  <c:v>0</c:v>
                </c:pt>
                <c:pt idx="20258">
                  <c:v>0</c:v>
                </c:pt>
                <c:pt idx="20259">
                  <c:v>0</c:v>
                </c:pt>
                <c:pt idx="20260">
                  <c:v>0</c:v>
                </c:pt>
                <c:pt idx="20261">
                  <c:v>0</c:v>
                </c:pt>
                <c:pt idx="20262">
                  <c:v>0</c:v>
                </c:pt>
                <c:pt idx="20263">
                  <c:v>0</c:v>
                </c:pt>
                <c:pt idx="20264">
                  <c:v>0</c:v>
                </c:pt>
                <c:pt idx="20265">
                  <c:v>0</c:v>
                </c:pt>
                <c:pt idx="20266">
                  <c:v>0</c:v>
                </c:pt>
                <c:pt idx="20267">
                  <c:v>0</c:v>
                </c:pt>
                <c:pt idx="20268">
                  <c:v>0</c:v>
                </c:pt>
                <c:pt idx="20269">
                  <c:v>0</c:v>
                </c:pt>
                <c:pt idx="20270">
                  <c:v>0</c:v>
                </c:pt>
                <c:pt idx="20271">
                  <c:v>0</c:v>
                </c:pt>
                <c:pt idx="20272">
                  <c:v>0</c:v>
                </c:pt>
                <c:pt idx="20273">
                  <c:v>0</c:v>
                </c:pt>
                <c:pt idx="20274">
                  <c:v>0</c:v>
                </c:pt>
                <c:pt idx="20275">
                  <c:v>0</c:v>
                </c:pt>
                <c:pt idx="20276">
                  <c:v>0</c:v>
                </c:pt>
                <c:pt idx="20277">
                  <c:v>0</c:v>
                </c:pt>
                <c:pt idx="20278">
                  <c:v>0</c:v>
                </c:pt>
                <c:pt idx="20279">
                  <c:v>0</c:v>
                </c:pt>
                <c:pt idx="20280">
                  <c:v>0</c:v>
                </c:pt>
                <c:pt idx="20281">
                  <c:v>0</c:v>
                </c:pt>
                <c:pt idx="20282">
                  <c:v>0</c:v>
                </c:pt>
                <c:pt idx="20283">
                  <c:v>0</c:v>
                </c:pt>
                <c:pt idx="20284">
                  <c:v>0</c:v>
                </c:pt>
                <c:pt idx="20285">
                  <c:v>0</c:v>
                </c:pt>
                <c:pt idx="20286">
                  <c:v>0</c:v>
                </c:pt>
                <c:pt idx="20287">
                  <c:v>0</c:v>
                </c:pt>
                <c:pt idx="20288">
                  <c:v>0</c:v>
                </c:pt>
                <c:pt idx="20289">
                  <c:v>0</c:v>
                </c:pt>
                <c:pt idx="20290">
                  <c:v>0</c:v>
                </c:pt>
                <c:pt idx="20291">
                  <c:v>0</c:v>
                </c:pt>
                <c:pt idx="20292">
                  <c:v>0</c:v>
                </c:pt>
                <c:pt idx="20293">
                  <c:v>0</c:v>
                </c:pt>
                <c:pt idx="20294">
                  <c:v>0</c:v>
                </c:pt>
                <c:pt idx="20295">
                  <c:v>0</c:v>
                </c:pt>
                <c:pt idx="20296">
                  <c:v>0</c:v>
                </c:pt>
                <c:pt idx="20297">
                  <c:v>0</c:v>
                </c:pt>
                <c:pt idx="20298">
                  <c:v>0</c:v>
                </c:pt>
                <c:pt idx="20299">
                  <c:v>0</c:v>
                </c:pt>
                <c:pt idx="20300">
                  <c:v>0</c:v>
                </c:pt>
                <c:pt idx="20301">
                  <c:v>0</c:v>
                </c:pt>
                <c:pt idx="20302">
                  <c:v>0</c:v>
                </c:pt>
                <c:pt idx="20303">
                  <c:v>0</c:v>
                </c:pt>
                <c:pt idx="20304">
                  <c:v>0</c:v>
                </c:pt>
                <c:pt idx="20305">
                  <c:v>0</c:v>
                </c:pt>
                <c:pt idx="20306">
                  <c:v>0</c:v>
                </c:pt>
                <c:pt idx="20307">
                  <c:v>0</c:v>
                </c:pt>
                <c:pt idx="20308">
                  <c:v>0</c:v>
                </c:pt>
                <c:pt idx="20309">
                  <c:v>0</c:v>
                </c:pt>
                <c:pt idx="20310">
                  <c:v>0</c:v>
                </c:pt>
                <c:pt idx="20311">
                  <c:v>0</c:v>
                </c:pt>
                <c:pt idx="20312">
                  <c:v>0</c:v>
                </c:pt>
                <c:pt idx="20313">
                  <c:v>0</c:v>
                </c:pt>
                <c:pt idx="20314">
                  <c:v>0</c:v>
                </c:pt>
                <c:pt idx="20315">
                  <c:v>0</c:v>
                </c:pt>
                <c:pt idx="20316">
                  <c:v>0</c:v>
                </c:pt>
                <c:pt idx="20317">
                  <c:v>0</c:v>
                </c:pt>
                <c:pt idx="20318">
                  <c:v>0</c:v>
                </c:pt>
                <c:pt idx="20319">
                  <c:v>0</c:v>
                </c:pt>
                <c:pt idx="20320">
                  <c:v>0</c:v>
                </c:pt>
                <c:pt idx="20321">
                  <c:v>0</c:v>
                </c:pt>
                <c:pt idx="20322">
                  <c:v>0</c:v>
                </c:pt>
                <c:pt idx="20323">
                  <c:v>0</c:v>
                </c:pt>
                <c:pt idx="20324">
                  <c:v>0</c:v>
                </c:pt>
                <c:pt idx="20325">
                  <c:v>0</c:v>
                </c:pt>
                <c:pt idx="20326">
                  <c:v>0</c:v>
                </c:pt>
                <c:pt idx="20327">
                  <c:v>0</c:v>
                </c:pt>
                <c:pt idx="20328">
                  <c:v>0</c:v>
                </c:pt>
                <c:pt idx="20329">
                  <c:v>0</c:v>
                </c:pt>
                <c:pt idx="20330">
                  <c:v>0</c:v>
                </c:pt>
                <c:pt idx="20331">
                  <c:v>0</c:v>
                </c:pt>
                <c:pt idx="20332">
                  <c:v>0</c:v>
                </c:pt>
                <c:pt idx="20333">
                  <c:v>0</c:v>
                </c:pt>
                <c:pt idx="20334">
                  <c:v>0</c:v>
                </c:pt>
                <c:pt idx="20335">
                  <c:v>0</c:v>
                </c:pt>
                <c:pt idx="20336">
                  <c:v>0</c:v>
                </c:pt>
                <c:pt idx="20337">
                  <c:v>0</c:v>
                </c:pt>
                <c:pt idx="20338">
                  <c:v>0</c:v>
                </c:pt>
                <c:pt idx="20339">
                  <c:v>0</c:v>
                </c:pt>
                <c:pt idx="20340">
                  <c:v>0</c:v>
                </c:pt>
                <c:pt idx="20341">
                  <c:v>0</c:v>
                </c:pt>
                <c:pt idx="20342">
                  <c:v>0</c:v>
                </c:pt>
                <c:pt idx="20343">
                  <c:v>0</c:v>
                </c:pt>
                <c:pt idx="20344">
                  <c:v>0</c:v>
                </c:pt>
                <c:pt idx="20345">
                  <c:v>0</c:v>
                </c:pt>
                <c:pt idx="20346">
                  <c:v>0</c:v>
                </c:pt>
                <c:pt idx="20347">
                  <c:v>0</c:v>
                </c:pt>
                <c:pt idx="20348">
                  <c:v>0</c:v>
                </c:pt>
                <c:pt idx="20349">
                  <c:v>0</c:v>
                </c:pt>
                <c:pt idx="20350">
                  <c:v>0</c:v>
                </c:pt>
                <c:pt idx="20351">
                  <c:v>0</c:v>
                </c:pt>
                <c:pt idx="20352">
                  <c:v>0</c:v>
                </c:pt>
                <c:pt idx="20353">
                  <c:v>0</c:v>
                </c:pt>
                <c:pt idx="20354">
                  <c:v>0</c:v>
                </c:pt>
                <c:pt idx="20355">
                  <c:v>0</c:v>
                </c:pt>
                <c:pt idx="20356">
                  <c:v>0</c:v>
                </c:pt>
                <c:pt idx="20357">
                  <c:v>0</c:v>
                </c:pt>
                <c:pt idx="20358">
                  <c:v>0</c:v>
                </c:pt>
                <c:pt idx="20359">
                  <c:v>0</c:v>
                </c:pt>
                <c:pt idx="20360">
                  <c:v>0</c:v>
                </c:pt>
                <c:pt idx="20361">
                  <c:v>0</c:v>
                </c:pt>
                <c:pt idx="20362">
                  <c:v>0</c:v>
                </c:pt>
                <c:pt idx="20363">
                  <c:v>0</c:v>
                </c:pt>
                <c:pt idx="20364">
                  <c:v>0</c:v>
                </c:pt>
                <c:pt idx="20365">
                  <c:v>0</c:v>
                </c:pt>
                <c:pt idx="20366">
                  <c:v>0</c:v>
                </c:pt>
                <c:pt idx="20367">
                  <c:v>0</c:v>
                </c:pt>
                <c:pt idx="20368">
                  <c:v>0</c:v>
                </c:pt>
                <c:pt idx="20369">
                  <c:v>0</c:v>
                </c:pt>
                <c:pt idx="20370">
                  <c:v>0</c:v>
                </c:pt>
                <c:pt idx="20371">
                  <c:v>0</c:v>
                </c:pt>
                <c:pt idx="20372">
                  <c:v>0</c:v>
                </c:pt>
                <c:pt idx="20373">
                  <c:v>0</c:v>
                </c:pt>
                <c:pt idx="20374">
                  <c:v>0</c:v>
                </c:pt>
                <c:pt idx="20375">
                  <c:v>0</c:v>
                </c:pt>
                <c:pt idx="20376">
                  <c:v>0</c:v>
                </c:pt>
                <c:pt idx="20377">
                  <c:v>0</c:v>
                </c:pt>
                <c:pt idx="20378">
                  <c:v>0</c:v>
                </c:pt>
                <c:pt idx="20379">
                  <c:v>0</c:v>
                </c:pt>
                <c:pt idx="20380">
                  <c:v>0</c:v>
                </c:pt>
                <c:pt idx="20381">
                  <c:v>0</c:v>
                </c:pt>
                <c:pt idx="20382">
                  <c:v>0</c:v>
                </c:pt>
                <c:pt idx="20383">
                  <c:v>0</c:v>
                </c:pt>
                <c:pt idx="20384">
                  <c:v>0</c:v>
                </c:pt>
                <c:pt idx="20385">
                  <c:v>0</c:v>
                </c:pt>
                <c:pt idx="20386">
                  <c:v>0</c:v>
                </c:pt>
                <c:pt idx="20387">
                  <c:v>0</c:v>
                </c:pt>
                <c:pt idx="20388">
                  <c:v>0</c:v>
                </c:pt>
                <c:pt idx="20389">
                  <c:v>0</c:v>
                </c:pt>
                <c:pt idx="20390">
                  <c:v>0</c:v>
                </c:pt>
                <c:pt idx="20391">
                  <c:v>0</c:v>
                </c:pt>
                <c:pt idx="20392">
                  <c:v>0</c:v>
                </c:pt>
                <c:pt idx="20393">
                  <c:v>0</c:v>
                </c:pt>
                <c:pt idx="20394">
                  <c:v>0</c:v>
                </c:pt>
                <c:pt idx="20395">
                  <c:v>0</c:v>
                </c:pt>
                <c:pt idx="20396">
                  <c:v>0</c:v>
                </c:pt>
                <c:pt idx="20397">
                  <c:v>0</c:v>
                </c:pt>
                <c:pt idx="20398">
                  <c:v>0</c:v>
                </c:pt>
                <c:pt idx="20399">
                  <c:v>0</c:v>
                </c:pt>
                <c:pt idx="20400">
                  <c:v>0</c:v>
                </c:pt>
                <c:pt idx="20401">
                  <c:v>0</c:v>
                </c:pt>
                <c:pt idx="20402">
                  <c:v>0</c:v>
                </c:pt>
                <c:pt idx="20403">
                  <c:v>0</c:v>
                </c:pt>
                <c:pt idx="20404">
                  <c:v>0</c:v>
                </c:pt>
                <c:pt idx="20405">
                  <c:v>0</c:v>
                </c:pt>
                <c:pt idx="20406">
                  <c:v>0</c:v>
                </c:pt>
                <c:pt idx="20407">
                  <c:v>0</c:v>
                </c:pt>
                <c:pt idx="20408">
                  <c:v>0</c:v>
                </c:pt>
                <c:pt idx="20409">
                  <c:v>0</c:v>
                </c:pt>
                <c:pt idx="20410">
                  <c:v>0</c:v>
                </c:pt>
                <c:pt idx="20411">
                  <c:v>0</c:v>
                </c:pt>
                <c:pt idx="20412">
                  <c:v>0</c:v>
                </c:pt>
                <c:pt idx="20413">
                  <c:v>0</c:v>
                </c:pt>
                <c:pt idx="20414">
                  <c:v>0</c:v>
                </c:pt>
                <c:pt idx="20415">
                  <c:v>0</c:v>
                </c:pt>
                <c:pt idx="20416">
                  <c:v>0</c:v>
                </c:pt>
                <c:pt idx="20417">
                  <c:v>0</c:v>
                </c:pt>
                <c:pt idx="20418">
                  <c:v>0</c:v>
                </c:pt>
                <c:pt idx="20419">
                  <c:v>0</c:v>
                </c:pt>
                <c:pt idx="20420">
                  <c:v>0</c:v>
                </c:pt>
                <c:pt idx="20421">
                  <c:v>0</c:v>
                </c:pt>
                <c:pt idx="20422">
                  <c:v>0</c:v>
                </c:pt>
                <c:pt idx="20423">
                  <c:v>0</c:v>
                </c:pt>
                <c:pt idx="20424">
                  <c:v>0</c:v>
                </c:pt>
                <c:pt idx="20425">
                  <c:v>0</c:v>
                </c:pt>
                <c:pt idx="20426">
                  <c:v>0</c:v>
                </c:pt>
                <c:pt idx="20427">
                  <c:v>0</c:v>
                </c:pt>
                <c:pt idx="20428">
                  <c:v>0</c:v>
                </c:pt>
                <c:pt idx="20429">
                  <c:v>0</c:v>
                </c:pt>
                <c:pt idx="20430">
                  <c:v>0</c:v>
                </c:pt>
                <c:pt idx="20431">
                  <c:v>0</c:v>
                </c:pt>
                <c:pt idx="20432">
                  <c:v>0</c:v>
                </c:pt>
                <c:pt idx="20433">
                  <c:v>0</c:v>
                </c:pt>
                <c:pt idx="20434">
                  <c:v>0</c:v>
                </c:pt>
                <c:pt idx="20435">
                  <c:v>0</c:v>
                </c:pt>
                <c:pt idx="20436">
                  <c:v>0</c:v>
                </c:pt>
                <c:pt idx="20437">
                  <c:v>0</c:v>
                </c:pt>
                <c:pt idx="20438">
                  <c:v>0</c:v>
                </c:pt>
                <c:pt idx="20439">
                  <c:v>0</c:v>
                </c:pt>
                <c:pt idx="20440">
                  <c:v>0</c:v>
                </c:pt>
                <c:pt idx="20441">
                  <c:v>0</c:v>
                </c:pt>
                <c:pt idx="20442">
                  <c:v>0</c:v>
                </c:pt>
                <c:pt idx="20443">
                  <c:v>0</c:v>
                </c:pt>
                <c:pt idx="20444">
                  <c:v>0</c:v>
                </c:pt>
                <c:pt idx="20445">
                  <c:v>0</c:v>
                </c:pt>
                <c:pt idx="20446">
                  <c:v>0</c:v>
                </c:pt>
                <c:pt idx="20447">
                  <c:v>0</c:v>
                </c:pt>
                <c:pt idx="20448">
                  <c:v>0</c:v>
                </c:pt>
                <c:pt idx="20449">
                  <c:v>0</c:v>
                </c:pt>
                <c:pt idx="20450">
                  <c:v>0</c:v>
                </c:pt>
                <c:pt idx="20451">
                  <c:v>0</c:v>
                </c:pt>
                <c:pt idx="20452">
                  <c:v>0</c:v>
                </c:pt>
                <c:pt idx="20453">
                  <c:v>0</c:v>
                </c:pt>
                <c:pt idx="20454">
                  <c:v>0</c:v>
                </c:pt>
                <c:pt idx="20455">
                  <c:v>0</c:v>
                </c:pt>
                <c:pt idx="20456">
                  <c:v>0</c:v>
                </c:pt>
                <c:pt idx="20457">
                  <c:v>0</c:v>
                </c:pt>
                <c:pt idx="20458">
                  <c:v>0</c:v>
                </c:pt>
                <c:pt idx="20459">
                  <c:v>0</c:v>
                </c:pt>
                <c:pt idx="20460">
                  <c:v>0</c:v>
                </c:pt>
                <c:pt idx="20461">
                  <c:v>0</c:v>
                </c:pt>
                <c:pt idx="20462">
                  <c:v>0</c:v>
                </c:pt>
                <c:pt idx="20463">
                  <c:v>0</c:v>
                </c:pt>
                <c:pt idx="20464">
                  <c:v>0</c:v>
                </c:pt>
                <c:pt idx="20465">
                  <c:v>0</c:v>
                </c:pt>
                <c:pt idx="20466">
                  <c:v>0</c:v>
                </c:pt>
                <c:pt idx="20467">
                  <c:v>0</c:v>
                </c:pt>
                <c:pt idx="20468">
                  <c:v>0</c:v>
                </c:pt>
                <c:pt idx="20469">
                  <c:v>0</c:v>
                </c:pt>
                <c:pt idx="20470">
                  <c:v>0</c:v>
                </c:pt>
                <c:pt idx="20471">
                  <c:v>0</c:v>
                </c:pt>
                <c:pt idx="20472">
                  <c:v>0</c:v>
                </c:pt>
                <c:pt idx="20473">
                  <c:v>0</c:v>
                </c:pt>
                <c:pt idx="20474">
                  <c:v>0</c:v>
                </c:pt>
                <c:pt idx="20475">
                  <c:v>0</c:v>
                </c:pt>
                <c:pt idx="20476">
                  <c:v>0</c:v>
                </c:pt>
                <c:pt idx="20477">
                  <c:v>0</c:v>
                </c:pt>
                <c:pt idx="20478">
                  <c:v>0</c:v>
                </c:pt>
                <c:pt idx="20479">
                  <c:v>0</c:v>
                </c:pt>
                <c:pt idx="20480">
                  <c:v>0</c:v>
                </c:pt>
                <c:pt idx="20481">
                  <c:v>0</c:v>
                </c:pt>
                <c:pt idx="20482">
                  <c:v>0</c:v>
                </c:pt>
                <c:pt idx="20483">
                  <c:v>0</c:v>
                </c:pt>
                <c:pt idx="20484">
                  <c:v>0</c:v>
                </c:pt>
                <c:pt idx="20485">
                  <c:v>0</c:v>
                </c:pt>
                <c:pt idx="20486">
                  <c:v>0</c:v>
                </c:pt>
                <c:pt idx="20487">
                  <c:v>0</c:v>
                </c:pt>
                <c:pt idx="20488">
                  <c:v>0</c:v>
                </c:pt>
                <c:pt idx="20489">
                  <c:v>0</c:v>
                </c:pt>
                <c:pt idx="20490">
                  <c:v>0</c:v>
                </c:pt>
                <c:pt idx="20491">
                  <c:v>0</c:v>
                </c:pt>
                <c:pt idx="20492">
                  <c:v>0</c:v>
                </c:pt>
                <c:pt idx="20493">
                  <c:v>0</c:v>
                </c:pt>
                <c:pt idx="20494">
                  <c:v>0</c:v>
                </c:pt>
                <c:pt idx="20495">
                  <c:v>0</c:v>
                </c:pt>
                <c:pt idx="20496">
                  <c:v>0</c:v>
                </c:pt>
                <c:pt idx="20497">
                  <c:v>0</c:v>
                </c:pt>
                <c:pt idx="20498">
                  <c:v>0</c:v>
                </c:pt>
                <c:pt idx="20499">
                  <c:v>0</c:v>
                </c:pt>
                <c:pt idx="20500">
                  <c:v>0</c:v>
                </c:pt>
                <c:pt idx="20501">
                  <c:v>0</c:v>
                </c:pt>
                <c:pt idx="20502">
                  <c:v>0</c:v>
                </c:pt>
                <c:pt idx="20503">
                  <c:v>0</c:v>
                </c:pt>
                <c:pt idx="20504">
                  <c:v>0</c:v>
                </c:pt>
                <c:pt idx="20505">
                  <c:v>0</c:v>
                </c:pt>
                <c:pt idx="20506">
                  <c:v>0</c:v>
                </c:pt>
                <c:pt idx="20507">
                  <c:v>0</c:v>
                </c:pt>
                <c:pt idx="20508">
                  <c:v>0</c:v>
                </c:pt>
                <c:pt idx="20509">
                  <c:v>0</c:v>
                </c:pt>
                <c:pt idx="20510">
                  <c:v>0</c:v>
                </c:pt>
                <c:pt idx="20511">
                  <c:v>0</c:v>
                </c:pt>
                <c:pt idx="20512">
                  <c:v>0</c:v>
                </c:pt>
                <c:pt idx="20513">
                  <c:v>0</c:v>
                </c:pt>
                <c:pt idx="20514">
                  <c:v>0</c:v>
                </c:pt>
                <c:pt idx="20515">
                  <c:v>0</c:v>
                </c:pt>
                <c:pt idx="20516">
                  <c:v>0</c:v>
                </c:pt>
                <c:pt idx="20517">
                  <c:v>0</c:v>
                </c:pt>
                <c:pt idx="20518">
                  <c:v>0</c:v>
                </c:pt>
                <c:pt idx="20519">
                  <c:v>0</c:v>
                </c:pt>
                <c:pt idx="20520">
                  <c:v>0</c:v>
                </c:pt>
                <c:pt idx="20521">
                  <c:v>0</c:v>
                </c:pt>
                <c:pt idx="20522">
                  <c:v>0</c:v>
                </c:pt>
                <c:pt idx="20523">
                  <c:v>0</c:v>
                </c:pt>
                <c:pt idx="20524">
                  <c:v>0</c:v>
                </c:pt>
                <c:pt idx="20525">
                  <c:v>0</c:v>
                </c:pt>
                <c:pt idx="20526">
                  <c:v>0</c:v>
                </c:pt>
                <c:pt idx="20527">
                  <c:v>0</c:v>
                </c:pt>
                <c:pt idx="20528">
                  <c:v>0</c:v>
                </c:pt>
                <c:pt idx="20529">
                  <c:v>0</c:v>
                </c:pt>
                <c:pt idx="20530">
                  <c:v>0</c:v>
                </c:pt>
                <c:pt idx="20531">
                  <c:v>0</c:v>
                </c:pt>
                <c:pt idx="20532">
                  <c:v>0</c:v>
                </c:pt>
                <c:pt idx="20533">
                  <c:v>0</c:v>
                </c:pt>
                <c:pt idx="20534">
                  <c:v>0</c:v>
                </c:pt>
                <c:pt idx="20535">
                  <c:v>0</c:v>
                </c:pt>
                <c:pt idx="20536">
                  <c:v>0</c:v>
                </c:pt>
                <c:pt idx="20537">
                  <c:v>0</c:v>
                </c:pt>
                <c:pt idx="20538">
                  <c:v>0</c:v>
                </c:pt>
                <c:pt idx="20539">
                  <c:v>0</c:v>
                </c:pt>
                <c:pt idx="20540">
                  <c:v>0</c:v>
                </c:pt>
                <c:pt idx="20541">
                  <c:v>0</c:v>
                </c:pt>
                <c:pt idx="20542">
                  <c:v>0</c:v>
                </c:pt>
                <c:pt idx="20543">
                  <c:v>0</c:v>
                </c:pt>
                <c:pt idx="20544">
                  <c:v>0</c:v>
                </c:pt>
                <c:pt idx="20545">
                  <c:v>0</c:v>
                </c:pt>
                <c:pt idx="20546">
                  <c:v>0</c:v>
                </c:pt>
                <c:pt idx="20547">
                  <c:v>0</c:v>
                </c:pt>
                <c:pt idx="20548">
                  <c:v>0</c:v>
                </c:pt>
                <c:pt idx="20549">
                  <c:v>0</c:v>
                </c:pt>
                <c:pt idx="20550">
                  <c:v>0</c:v>
                </c:pt>
                <c:pt idx="20551">
                  <c:v>0</c:v>
                </c:pt>
                <c:pt idx="20552">
                  <c:v>0</c:v>
                </c:pt>
                <c:pt idx="20553">
                  <c:v>0</c:v>
                </c:pt>
                <c:pt idx="20554">
                  <c:v>0</c:v>
                </c:pt>
                <c:pt idx="20555">
                  <c:v>0</c:v>
                </c:pt>
                <c:pt idx="20556">
                  <c:v>0</c:v>
                </c:pt>
                <c:pt idx="20557">
                  <c:v>0</c:v>
                </c:pt>
                <c:pt idx="20558">
                  <c:v>0</c:v>
                </c:pt>
                <c:pt idx="20559">
                  <c:v>0</c:v>
                </c:pt>
                <c:pt idx="20560">
                  <c:v>0</c:v>
                </c:pt>
                <c:pt idx="20561">
                  <c:v>0</c:v>
                </c:pt>
                <c:pt idx="20562">
                  <c:v>0</c:v>
                </c:pt>
                <c:pt idx="20563">
                  <c:v>0</c:v>
                </c:pt>
                <c:pt idx="20564">
                  <c:v>0</c:v>
                </c:pt>
                <c:pt idx="20565">
                  <c:v>0</c:v>
                </c:pt>
                <c:pt idx="20566">
                  <c:v>0</c:v>
                </c:pt>
                <c:pt idx="20567">
                  <c:v>0</c:v>
                </c:pt>
                <c:pt idx="20568">
                  <c:v>0</c:v>
                </c:pt>
                <c:pt idx="20569">
                  <c:v>0</c:v>
                </c:pt>
                <c:pt idx="20570">
                  <c:v>0</c:v>
                </c:pt>
                <c:pt idx="20571">
                  <c:v>0</c:v>
                </c:pt>
                <c:pt idx="20572">
                  <c:v>0</c:v>
                </c:pt>
                <c:pt idx="20573">
                  <c:v>0</c:v>
                </c:pt>
                <c:pt idx="20574">
                  <c:v>0</c:v>
                </c:pt>
                <c:pt idx="20575">
                  <c:v>0</c:v>
                </c:pt>
                <c:pt idx="20576">
                  <c:v>0</c:v>
                </c:pt>
                <c:pt idx="20577">
                  <c:v>0</c:v>
                </c:pt>
                <c:pt idx="20578">
                  <c:v>0</c:v>
                </c:pt>
                <c:pt idx="20579">
                  <c:v>0</c:v>
                </c:pt>
                <c:pt idx="20580">
                  <c:v>0</c:v>
                </c:pt>
                <c:pt idx="20581">
                  <c:v>0</c:v>
                </c:pt>
                <c:pt idx="20582">
                  <c:v>0</c:v>
                </c:pt>
                <c:pt idx="20583">
                  <c:v>0</c:v>
                </c:pt>
                <c:pt idx="20584">
                  <c:v>0</c:v>
                </c:pt>
                <c:pt idx="20585">
                  <c:v>0</c:v>
                </c:pt>
                <c:pt idx="20586">
                  <c:v>0</c:v>
                </c:pt>
                <c:pt idx="20587">
                  <c:v>0</c:v>
                </c:pt>
                <c:pt idx="20588">
                  <c:v>0</c:v>
                </c:pt>
                <c:pt idx="20589">
                  <c:v>0</c:v>
                </c:pt>
                <c:pt idx="20590">
                  <c:v>0</c:v>
                </c:pt>
                <c:pt idx="20591">
                  <c:v>0</c:v>
                </c:pt>
                <c:pt idx="20592">
                  <c:v>0</c:v>
                </c:pt>
                <c:pt idx="20593">
                  <c:v>0</c:v>
                </c:pt>
                <c:pt idx="20594">
                  <c:v>0</c:v>
                </c:pt>
                <c:pt idx="20595">
                  <c:v>0</c:v>
                </c:pt>
                <c:pt idx="20596">
                  <c:v>0</c:v>
                </c:pt>
                <c:pt idx="20597">
                  <c:v>0</c:v>
                </c:pt>
                <c:pt idx="20598">
                  <c:v>0</c:v>
                </c:pt>
                <c:pt idx="20599">
                  <c:v>0</c:v>
                </c:pt>
                <c:pt idx="20600">
                  <c:v>0</c:v>
                </c:pt>
                <c:pt idx="20601">
                  <c:v>0</c:v>
                </c:pt>
                <c:pt idx="20602">
                  <c:v>0</c:v>
                </c:pt>
                <c:pt idx="20603">
                  <c:v>0</c:v>
                </c:pt>
                <c:pt idx="20604">
                  <c:v>0</c:v>
                </c:pt>
                <c:pt idx="20605">
                  <c:v>0</c:v>
                </c:pt>
                <c:pt idx="20606">
                  <c:v>0</c:v>
                </c:pt>
                <c:pt idx="20607">
                  <c:v>0</c:v>
                </c:pt>
                <c:pt idx="20608">
                  <c:v>0</c:v>
                </c:pt>
                <c:pt idx="20609">
                  <c:v>0</c:v>
                </c:pt>
                <c:pt idx="20610">
                  <c:v>0</c:v>
                </c:pt>
                <c:pt idx="20611">
                  <c:v>0</c:v>
                </c:pt>
                <c:pt idx="20612">
                  <c:v>0</c:v>
                </c:pt>
                <c:pt idx="20613">
                  <c:v>0</c:v>
                </c:pt>
                <c:pt idx="20614">
                  <c:v>0</c:v>
                </c:pt>
                <c:pt idx="20615">
                  <c:v>0</c:v>
                </c:pt>
                <c:pt idx="20616">
                  <c:v>0</c:v>
                </c:pt>
                <c:pt idx="20617">
                  <c:v>0</c:v>
                </c:pt>
                <c:pt idx="20618">
                  <c:v>0</c:v>
                </c:pt>
                <c:pt idx="20619">
                  <c:v>0</c:v>
                </c:pt>
                <c:pt idx="20620">
                  <c:v>0</c:v>
                </c:pt>
                <c:pt idx="20621">
                  <c:v>0</c:v>
                </c:pt>
                <c:pt idx="20622">
                  <c:v>0</c:v>
                </c:pt>
                <c:pt idx="20623">
                  <c:v>0</c:v>
                </c:pt>
                <c:pt idx="20624">
                  <c:v>0</c:v>
                </c:pt>
                <c:pt idx="20625">
                  <c:v>0</c:v>
                </c:pt>
                <c:pt idx="20626">
                  <c:v>0</c:v>
                </c:pt>
                <c:pt idx="20627">
                  <c:v>0</c:v>
                </c:pt>
                <c:pt idx="20628">
                  <c:v>0</c:v>
                </c:pt>
                <c:pt idx="20629">
                  <c:v>0</c:v>
                </c:pt>
                <c:pt idx="20630">
                  <c:v>0</c:v>
                </c:pt>
                <c:pt idx="20631">
                  <c:v>0</c:v>
                </c:pt>
                <c:pt idx="20632">
                  <c:v>0</c:v>
                </c:pt>
                <c:pt idx="20633">
                  <c:v>0</c:v>
                </c:pt>
                <c:pt idx="20634">
                  <c:v>0</c:v>
                </c:pt>
                <c:pt idx="20635">
                  <c:v>0</c:v>
                </c:pt>
                <c:pt idx="20636">
                  <c:v>0</c:v>
                </c:pt>
                <c:pt idx="20637">
                  <c:v>0</c:v>
                </c:pt>
                <c:pt idx="20638">
                  <c:v>0</c:v>
                </c:pt>
                <c:pt idx="20639">
                  <c:v>0</c:v>
                </c:pt>
                <c:pt idx="20640">
                  <c:v>0</c:v>
                </c:pt>
                <c:pt idx="20641">
                  <c:v>0</c:v>
                </c:pt>
                <c:pt idx="20642">
                  <c:v>0</c:v>
                </c:pt>
                <c:pt idx="20643">
                  <c:v>0</c:v>
                </c:pt>
                <c:pt idx="20644">
                  <c:v>0</c:v>
                </c:pt>
                <c:pt idx="20645">
                  <c:v>0</c:v>
                </c:pt>
                <c:pt idx="20646">
                  <c:v>0</c:v>
                </c:pt>
                <c:pt idx="20647">
                  <c:v>0</c:v>
                </c:pt>
                <c:pt idx="20648">
                  <c:v>0</c:v>
                </c:pt>
                <c:pt idx="20649">
                  <c:v>0</c:v>
                </c:pt>
                <c:pt idx="20650">
                  <c:v>0</c:v>
                </c:pt>
                <c:pt idx="20651">
                  <c:v>0</c:v>
                </c:pt>
                <c:pt idx="20652">
                  <c:v>0</c:v>
                </c:pt>
                <c:pt idx="20653">
                  <c:v>0</c:v>
                </c:pt>
                <c:pt idx="20654">
                  <c:v>0</c:v>
                </c:pt>
                <c:pt idx="20655">
                  <c:v>0</c:v>
                </c:pt>
                <c:pt idx="20656">
                  <c:v>0</c:v>
                </c:pt>
                <c:pt idx="20657">
                  <c:v>0</c:v>
                </c:pt>
                <c:pt idx="20658">
                  <c:v>0</c:v>
                </c:pt>
                <c:pt idx="20659">
                  <c:v>0</c:v>
                </c:pt>
                <c:pt idx="20660">
                  <c:v>0</c:v>
                </c:pt>
                <c:pt idx="20661">
                  <c:v>0</c:v>
                </c:pt>
                <c:pt idx="20662">
                  <c:v>0</c:v>
                </c:pt>
                <c:pt idx="20663">
                  <c:v>0</c:v>
                </c:pt>
                <c:pt idx="20664">
                  <c:v>0</c:v>
                </c:pt>
                <c:pt idx="20665">
                  <c:v>0</c:v>
                </c:pt>
                <c:pt idx="20666">
                  <c:v>0</c:v>
                </c:pt>
                <c:pt idx="20667">
                  <c:v>0</c:v>
                </c:pt>
                <c:pt idx="20668">
                  <c:v>0</c:v>
                </c:pt>
                <c:pt idx="20669">
                  <c:v>0</c:v>
                </c:pt>
                <c:pt idx="20670">
                  <c:v>0</c:v>
                </c:pt>
                <c:pt idx="20671">
                  <c:v>0</c:v>
                </c:pt>
                <c:pt idx="20672">
                  <c:v>0</c:v>
                </c:pt>
                <c:pt idx="20673">
                  <c:v>0</c:v>
                </c:pt>
                <c:pt idx="20674">
                  <c:v>0</c:v>
                </c:pt>
                <c:pt idx="20675">
                  <c:v>0</c:v>
                </c:pt>
                <c:pt idx="20676">
                  <c:v>0</c:v>
                </c:pt>
                <c:pt idx="20677">
                  <c:v>0</c:v>
                </c:pt>
                <c:pt idx="20678">
                  <c:v>0</c:v>
                </c:pt>
                <c:pt idx="20679">
                  <c:v>0</c:v>
                </c:pt>
                <c:pt idx="20680">
                  <c:v>0</c:v>
                </c:pt>
                <c:pt idx="20681">
                  <c:v>0</c:v>
                </c:pt>
                <c:pt idx="20682">
                  <c:v>0</c:v>
                </c:pt>
                <c:pt idx="20683">
                  <c:v>0</c:v>
                </c:pt>
                <c:pt idx="20684">
                  <c:v>0</c:v>
                </c:pt>
                <c:pt idx="20685">
                  <c:v>0</c:v>
                </c:pt>
                <c:pt idx="20686">
                  <c:v>0</c:v>
                </c:pt>
                <c:pt idx="20687">
                  <c:v>0</c:v>
                </c:pt>
                <c:pt idx="20688">
                  <c:v>0</c:v>
                </c:pt>
                <c:pt idx="20689">
                  <c:v>0</c:v>
                </c:pt>
                <c:pt idx="20690">
                  <c:v>0</c:v>
                </c:pt>
                <c:pt idx="20691">
                  <c:v>0</c:v>
                </c:pt>
                <c:pt idx="20692">
                  <c:v>0</c:v>
                </c:pt>
                <c:pt idx="20693">
                  <c:v>0</c:v>
                </c:pt>
                <c:pt idx="20694">
                  <c:v>0</c:v>
                </c:pt>
                <c:pt idx="20695">
                  <c:v>0</c:v>
                </c:pt>
                <c:pt idx="20696">
                  <c:v>0</c:v>
                </c:pt>
                <c:pt idx="20697">
                  <c:v>0</c:v>
                </c:pt>
                <c:pt idx="20698">
                  <c:v>0</c:v>
                </c:pt>
                <c:pt idx="20699">
                  <c:v>0</c:v>
                </c:pt>
                <c:pt idx="20700">
                  <c:v>0</c:v>
                </c:pt>
                <c:pt idx="20701">
                  <c:v>0</c:v>
                </c:pt>
                <c:pt idx="20702">
                  <c:v>0</c:v>
                </c:pt>
                <c:pt idx="20703">
                  <c:v>0</c:v>
                </c:pt>
                <c:pt idx="20704">
                  <c:v>0</c:v>
                </c:pt>
                <c:pt idx="20705">
                  <c:v>0</c:v>
                </c:pt>
                <c:pt idx="20706">
                  <c:v>0</c:v>
                </c:pt>
                <c:pt idx="20707">
                  <c:v>0</c:v>
                </c:pt>
                <c:pt idx="20708">
                  <c:v>0</c:v>
                </c:pt>
                <c:pt idx="20709">
                  <c:v>0</c:v>
                </c:pt>
                <c:pt idx="20710">
                  <c:v>0</c:v>
                </c:pt>
                <c:pt idx="20711">
                  <c:v>0</c:v>
                </c:pt>
                <c:pt idx="20712">
                  <c:v>0</c:v>
                </c:pt>
                <c:pt idx="20713">
                  <c:v>0</c:v>
                </c:pt>
                <c:pt idx="20714">
                  <c:v>0</c:v>
                </c:pt>
                <c:pt idx="20715">
                  <c:v>0</c:v>
                </c:pt>
                <c:pt idx="20716">
                  <c:v>0</c:v>
                </c:pt>
                <c:pt idx="20717">
                  <c:v>0</c:v>
                </c:pt>
                <c:pt idx="20718">
                  <c:v>0</c:v>
                </c:pt>
                <c:pt idx="20719">
                  <c:v>0</c:v>
                </c:pt>
                <c:pt idx="20720">
                  <c:v>0</c:v>
                </c:pt>
                <c:pt idx="20721">
                  <c:v>0</c:v>
                </c:pt>
                <c:pt idx="20722">
                  <c:v>0</c:v>
                </c:pt>
                <c:pt idx="20723">
                  <c:v>0</c:v>
                </c:pt>
                <c:pt idx="20724">
                  <c:v>0</c:v>
                </c:pt>
                <c:pt idx="20725">
                  <c:v>0</c:v>
                </c:pt>
                <c:pt idx="20726">
                  <c:v>0</c:v>
                </c:pt>
                <c:pt idx="20727">
                  <c:v>0</c:v>
                </c:pt>
                <c:pt idx="20728">
                  <c:v>0</c:v>
                </c:pt>
                <c:pt idx="20729">
                  <c:v>0</c:v>
                </c:pt>
                <c:pt idx="20730">
                  <c:v>0</c:v>
                </c:pt>
                <c:pt idx="20731">
                  <c:v>0</c:v>
                </c:pt>
                <c:pt idx="20732">
                  <c:v>0</c:v>
                </c:pt>
                <c:pt idx="20733">
                  <c:v>0</c:v>
                </c:pt>
                <c:pt idx="20734">
                  <c:v>0</c:v>
                </c:pt>
                <c:pt idx="20735">
                  <c:v>0</c:v>
                </c:pt>
                <c:pt idx="20736">
                  <c:v>0</c:v>
                </c:pt>
                <c:pt idx="20737">
                  <c:v>0</c:v>
                </c:pt>
                <c:pt idx="20738">
                  <c:v>0</c:v>
                </c:pt>
                <c:pt idx="20739">
                  <c:v>0</c:v>
                </c:pt>
                <c:pt idx="20740">
                  <c:v>0</c:v>
                </c:pt>
                <c:pt idx="20741">
                  <c:v>0</c:v>
                </c:pt>
                <c:pt idx="20742">
                  <c:v>0</c:v>
                </c:pt>
                <c:pt idx="20743">
                  <c:v>0</c:v>
                </c:pt>
                <c:pt idx="20744">
                  <c:v>0</c:v>
                </c:pt>
                <c:pt idx="20745">
                  <c:v>0</c:v>
                </c:pt>
                <c:pt idx="20746">
                  <c:v>0</c:v>
                </c:pt>
                <c:pt idx="20747">
                  <c:v>0</c:v>
                </c:pt>
                <c:pt idx="20748">
                  <c:v>0</c:v>
                </c:pt>
                <c:pt idx="20749">
                  <c:v>0</c:v>
                </c:pt>
                <c:pt idx="20750">
                  <c:v>0</c:v>
                </c:pt>
                <c:pt idx="20751">
                  <c:v>0</c:v>
                </c:pt>
                <c:pt idx="20752">
                  <c:v>0</c:v>
                </c:pt>
                <c:pt idx="20753">
                  <c:v>0</c:v>
                </c:pt>
                <c:pt idx="20754">
                  <c:v>0</c:v>
                </c:pt>
                <c:pt idx="20755">
                  <c:v>0</c:v>
                </c:pt>
                <c:pt idx="20756">
                  <c:v>0</c:v>
                </c:pt>
                <c:pt idx="20757">
                  <c:v>0</c:v>
                </c:pt>
                <c:pt idx="20758">
                  <c:v>0</c:v>
                </c:pt>
                <c:pt idx="20759">
                  <c:v>0</c:v>
                </c:pt>
                <c:pt idx="20760">
                  <c:v>0</c:v>
                </c:pt>
                <c:pt idx="20761">
                  <c:v>0</c:v>
                </c:pt>
                <c:pt idx="20762">
                  <c:v>0</c:v>
                </c:pt>
                <c:pt idx="20763">
                  <c:v>0</c:v>
                </c:pt>
                <c:pt idx="20764">
                  <c:v>0</c:v>
                </c:pt>
                <c:pt idx="20765">
                  <c:v>0</c:v>
                </c:pt>
                <c:pt idx="20766">
                  <c:v>0</c:v>
                </c:pt>
                <c:pt idx="20767">
                  <c:v>0</c:v>
                </c:pt>
                <c:pt idx="20768">
                  <c:v>0</c:v>
                </c:pt>
                <c:pt idx="20769">
                  <c:v>0</c:v>
                </c:pt>
                <c:pt idx="20770">
                  <c:v>0</c:v>
                </c:pt>
                <c:pt idx="20771">
                  <c:v>0</c:v>
                </c:pt>
                <c:pt idx="20772">
                  <c:v>0</c:v>
                </c:pt>
                <c:pt idx="20773">
                  <c:v>0</c:v>
                </c:pt>
                <c:pt idx="20774">
                  <c:v>0</c:v>
                </c:pt>
                <c:pt idx="20775">
                  <c:v>0</c:v>
                </c:pt>
                <c:pt idx="20776">
                  <c:v>0</c:v>
                </c:pt>
                <c:pt idx="20777">
                  <c:v>0</c:v>
                </c:pt>
                <c:pt idx="20778">
                  <c:v>0</c:v>
                </c:pt>
                <c:pt idx="20779">
                  <c:v>0</c:v>
                </c:pt>
                <c:pt idx="20780">
                  <c:v>0</c:v>
                </c:pt>
                <c:pt idx="20781">
                  <c:v>0</c:v>
                </c:pt>
                <c:pt idx="20782">
                  <c:v>0</c:v>
                </c:pt>
                <c:pt idx="20783">
                  <c:v>0</c:v>
                </c:pt>
                <c:pt idx="20784">
                  <c:v>0</c:v>
                </c:pt>
                <c:pt idx="20785">
                  <c:v>0</c:v>
                </c:pt>
                <c:pt idx="20786">
                  <c:v>0</c:v>
                </c:pt>
                <c:pt idx="20787">
                  <c:v>0</c:v>
                </c:pt>
                <c:pt idx="20788">
                  <c:v>0</c:v>
                </c:pt>
                <c:pt idx="20789">
                  <c:v>0</c:v>
                </c:pt>
                <c:pt idx="20790">
                  <c:v>0</c:v>
                </c:pt>
                <c:pt idx="20791">
                  <c:v>0</c:v>
                </c:pt>
                <c:pt idx="20792">
                  <c:v>0</c:v>
                </c:pt>
                <c:pt idx="20793">
                  <c:v>0</c:v>
                </c:pt>
                <c:pt idx="20794">
                  <c:v>0</c:v>
                </c:pt>
                <c:pt idx="20795">
                  <c:v>0</c:v>
                </c:pt>
                <c:pt idx="20796">
                  <c:v>0</c:v>
                </c:pt>
                <c:pt idx="20797">
                  <c:v>0</c:v>
                </c:pt>
                <c:pt idx="20798">
                  <c:v>0</c:v>
                </c:pt>
                <c:pt idx="20799">
                  <c:v>0</c:v>
                </c:pt>
                <c:pt idx="20800">
                  <c:v>0</c:v>
                </c:pt>
                <c:pt idx="20801">
                  <c:v>0</c:v>
                </c:pt>
                <c:pt idx="20802">
                  <c:v>0</c:v>
                </c:pt>
                <c:pt idx="20803">
                  <c:v>0</c:v>
                </c:pt>
                <c:pt idx="20804">
                  <c:v>0</c:v>
                </c:pt>
                <c:pt idx="20805">
                  <c:v>0</c:v>
                </c:pt>
                <c:pt idx="20806">
                  <c:v>0</c:v>
                </c:pt>
                <c:pt idx="20807">
                  <c:v>0</c:v>
                </c:pt>
                <c:pt idx="20808">
                  <c:v>0</c:v>
                </c:pt>
                <c:pt idx="20809">
                  <c:v>0</c:v>
                </c:pt>
                <c:pt idx="20810">
                  <c:v>0</c:v>
                </c:pt>
                <c:pt idx="20811">
                  <c:v>0</c:v>
                </c:pt>
                <c:pt idx="20812">
                  <c:v>0</c:v>
                </c:pt>
                <c:pt idx="20813">
                  <c:v>0</c:v>
                </c:pt>
                <c:pt idx="20814">
                  <c:v>0</c:v>
                </c:pt>
                <c:pt idx="20815">
                  <c:v>0</c:v>
                </c:pt>
                <c:pt idx="20816">
                  <c:v>0</c:v>
                </c:pt>
                <c:pt idx="20817">
                  <c:v>0</c:v>
                </c:pt>
                <c:pt idx="20818">
                  <c:v>0</c:v>
                </c:pt>
                <c:pt idx="20819">
                  <c:v>0</c:v>
                </c:pt>
                <c:pt idx="20820">
                  <c:v>0</c:v>
                </c:pt>
                <c:pt idx="20821">
                  <c:v>0</c:v>
                </c:pt>
                <c:pt idx="20822">
                  <c:v>0</c:v>
                </c:pt>
                <c:pt idx="20823">
                  <c:v>0</c:v>
                </c:pt>
                <c:pt idx="20824">
                  <c:v>0</c:v>
                </c:pt>
                <c:pt idx="20825">
                  <c:v>0</c:v>
                </c:pt>
                <c:pt idx="20826">
                  <c:v>0</c:v>
                </c:pt>
                <c:pt idx="20827">
                  <c:v>0</c:v>
                </c:pt>
                <c:pt idx="20828">
                  <c:v>0</c:v>
                </c:pt>
                <c:pt idx="20829">
                  <c:v>0</c:v>
                </c:pt>
                <c:pt idx="20830">
                  <c:v>0</c:v>
                </c:pt>
                <c:pt idx="20831">
                  <c:v>0</c:v>
                </c:pt>
                <c:pt idx="20832">
                  <c:v>0</c:v>
                </c:pt>
                <c:pt idx="20833">
                  <c:v>0</c:v>
                </c:pt>
                <c:pt idx="20834">
                  <c:v>0</c:v>
                </c:pt>
                <c:pt idx="20835">
                  <c:v>0</c:v>
                </c:pt>
                <c:pt idx="20836">
                  <c:v>0</c:v>
                </c:pt>
                <c:pt idx="20837">
                  <c:v>0</c:v>
                </c:pt>
                <c:pt idx="20838">
                  <c:v>0</c:v>
                </c:pt>
                <c:pt idx="20839">
                  <c:v>0</c:v>
                </c:pt>
                <c:pt idx="20840">
                  <c:v>0</c:v>
                </c:pt>
                <c:pt idx="20841">
                  <c:v>0</c:v>
                </c:pt>
                <c:pt idx="20842">
                  <c:v>0</c:v>
                </c:pt>
                <c:pt idx="20843">
                  <c:v>0</c:v>
                </c:pt>
                <c:pt idx="20844">
                  <c:v>0</c:v>
                </c:pt>
                <c:pt idx="20845">
                  <c:v>0</c:v>
                </c:pt>
                <c:pt idx="20846">
                  <c:v>0</c:v>
                </c:pt>
                <c:pt idx="20847">
                  <c:v>0</c:v>
                </c:pt>
                <c:pt idx="20848">
                  <c:v>0</c:v>
                </c:pt>
                <c:pt idx="20849">
                  <c:v>0</c:v>
                </c:pt>
                <c:pt idx="20850">
                  <c:v>0</c:v>
                </c:pt>
                <c:pt idx="20851">
                  <c:v>0</c:v>
                </c:pt>
                <c:pt idx="20852">
                  <c:v>0</c:v>
                </c:pt>
                <c:pt idx="20853">
                  <c:v>0</c:v>
                </c:pt>
                <c:pt idx="20854">
                  <c:v>0</c:v>
                </c:pt>
                <c:pt idx="20855">
                  <c:v>0</c:v>
                </c:pt>
                <c:pt idx="20856">
                  <c:v>0</c:v>
                </c:pt>
                <c:pt idx="20857">
                  <c:v>0</c:v>
                </c:pt>
                <c:pt idx="20858">
                  <c:v>0</c:v>
                </c:pt>
                <c:pt idx="20859">
                  <c:v>0</c:v>
                </c:pt>
                <c:pt idx="20860">
                  <c:v>0</c:v>
                </c:pt>
                <c:pt idx="20861">
                  <c:v>0</c:v>
                </c:pt>
                <c:pt idx="20862">
                  <c:v>0</c:v>
                </c:pt>
                <c:pt idx="20863">
                  <c:v>0</c:v>
                </c:pt>
                <c:pt idx="20864">
                  <c:v>0</c:v>
                </c:pt>
                <c:pt idx="20865">
                  <c:v>0</c:v>
                </c:pt>
                <c:pt idx="20866">
                  <c:v>0</c:v>
                </c:pt>
                <c:pt idx="20867">
                  <c:v>0</c:v>
                </c:pt>
                <c:pt idx="20868">
                  <c:v>0</c:v>
                </c:pt>
                <c:pt idx="20869">
                  <c:v>0</c:v>
                </c:pt>
                <c:pt idx="20870">
                  <c:v>0</c:v>
                </c:pt>
                <c:pt idx="20871">
                  <c:v>0</c:v>
                </c:pt>
                <c:pt idx="20872">
                  <c:v>0</c:v>
                </c:pt>
                <c:pt idx="20873">
                  <c:v>0</c:v>
                </c:pt>
                <c:pt idx="20874">
                  <c:v>0</c:v>
                </c:pt>
                <c:pt idx="20875">
                  <c:v>0</c:v>
                </c:pt>
                <c:pt idx="20876">
                  <c:v>0</c:v>
                </c:pt>
                <c:pt idx="20877">
                  <c:v>0</c:v>
                </c:pt>
                <c:pt idx="20878">
                  <c:v>0</c:v>
                </c:pt>
                <c:pt idx="20879">
                  <c:v>0</c:v>
                </c:pt>
                <c:pt idx="20880">
                  <c:v>0</c:v>
                </c:pt>
                <c:pt idx="20881">
                  <c:v>0</c:v>
                </c:pt>
                <c:pt idx="20882">
                  <c:v>0</c:v>
                </c:pt>
                <c:pt idx="20883">
                  <c:v>0</c:v>
                </c:pt>
                <c:pt idx="20884">
                  <c:v>0</c:v>
                </c:pt>
                <c:pt idx="20885">
                  <c:v>0</c:v>
                </c:pt>
                <c:pt idx="20886">
                  <c:v>0</c:v>
                </c:pt>
                <c:pt idx="20887">
                  <c:v>0</c:v>
                </c:pt>
                <c:pt idx="20888">
                  <c:v>0</c:v>
                </c:pt>
                <c:pt idx="20889">
                  <c:v>0</c:v>
                </c:pt>
                <c:pt idx="20890">
                  <c:v>0</c:v>
                </c:pt>
                <c:pt idx="20891">
                  <c:v>0</c:v>
                </c:pt>
                <c:pt idx="20892">
                  <c:v>0</c:v>
                </c:pt>
                <c:pt idx="20893">
                  <c:v>0</c:v>
                </c:pt>
                <c:pt idx="20894">
                  <c:v>0</c:v>
                </c:pt>
                <c:pt idx="20895">
                  <c:v>0</c:v>
                </c:pt>
                <c:pt idx="20896">
                  <c:v>0</c:v>
                </c:pt>
                <c:pt idx="20897">
                  <c:v>0</c:v>
                </c:pt>
                <c:pt idx="20898">
                  <c:v>0</c:v>
                </c:pt>
                <c:pt idx="20899">
                  <c:v>0</c:v>
                </c:pt>
                <c:pt idx="20900">
                  <c:v>0</c:v>
                </c:pt>
                <c:pt idx="20901">
                  <c:v>0</c:v>
                </c:pt>
                <c:pt idx="20902">
                  <c:v>0</c:v>
                </c:pt>
                <c:pt idx="20903">
                  <c:v>0</c:v>
                </c:pt>
                <c:pt idx="20904">
                  <c:v>0</c:v>
                </c:pt>
                <c:pt idx="20905">
                  <c:v>0</c:v>
                </c:pt>
                <c:pt idx="20906">
                  <c:v>0</c:v>
                </c:pt>
                <c:pt idx="20907">
                  <c:v>0</c:v>
                </c:pt>
                <c:pt idx="20908">
                  <c:v>0</c:v>
                </c:pt>
                <c:pt idx="20909">
                  <c:v>0</c:v>
                </c:pt>
                <c:pt idx="20910">
                  <c:v>0</c:v>
                </c:pt>
                <c:pt idx="20911">
                  <c:v>0</c:v>
                </c:pt>
                <c:pt idx="20912">
                  <c:v>0</c:v>
                </c:pt>
                <c:pt idx="20913">
                  <c:v>0</c:v>
                </c:pt>
                <c:pt idx="20914">
                  <c:v>0</c:v>
                </c:pt>
                <c:pt idx="20915">
                  <c:v>0</c:v>
                </c:pt>
                <c:pt idx="20916">
                  <c:v>0</c:v>
                </c:pt>
                <c:pt idx="20917">
                  <c:v>0</c:v>
                </c:pt>
                <c:pt idx="20918">
                  <c:v>0</c:v>
                </c:pt>
                <c:pt idx="20919">
                  <c:v>0</c:v>
                </c:pt>
                <c:pt idx="20920">
                  <c:v>0</c:v>
                </c:pt>
                <c:pt idx="20921">
                  <c:v>0</c:v>
                </c:pt>
                <c:pt idx="20922">
                  <c:v>0</c:v>
                </c:pt>
                <c:pt idx="20923">
                  <c:v>0</c:v>
                </c:pt>
                <c:pt idx="20924">
                  <c:v>0</c:v>
                </c:pt>
                <c:pt idx="20925">
                  <c:v>0</c:v>
                </c:pt>
                <c:pt idx="20926">
                  <c:v>0</c:v>
                </c:pt>
                <c:pt idx="20927">
                  <c:v>0</c:v>
                </c:pt>
                <c:pt idx="20928">
                  <c:v>0</c:v>
                </c:pt>
                <c:pt idx="20929">
                  <c:v>0</c:v>
                </c:pt>
                <c:pt idx="20930">
                  <c:v>0</c:v>
                </c:pt>
                <c:pt idx="20931">
                  <c:v>0</c:v>
                </c:pt>
                <c:pt idx="20932">
                  <c:v>0</c:v>
                </c:pt>
                <c:pt idx="20933">
                  <c:v>0</c:v>
                </c:pt>
                <c:pt idx="20934">
                  <c:v>0</c:v>
                </c:pt>
                <c:pt idx="20935">
                  <c:v>0</c:v>
                </c:pt>
                <c:pt idx="20936">
                  <c:v>0</c:v>
                </c:pt>
                <c:pt idx="20937">
                  <c:v>0</c:v>
                </c:pt>
                <c:pt idx="20938">
                  <c:v>0</c:v>
                </c:pt>
                <c:pt idx="20939">
                  <c:v>0</c:v>
                </c:pt>
                <c:pt idx="20940">
                  <c:v>0</c:v>
                </c:pt>
                <c:pt idx="20941">
                  <c:v>0</c:v>
                </c:pt>
                <c:pt idx="20942">
                  <c:v>0</c:v>
                </c:pt>
                <c:pt idx="20943">
                  <c:v>0</c:v>
                </c:pt>
                <c:pt idx="20944">
                  <c:v>0</c:v>
                </c:pt>
                <c:pt idx="20945">
                  <c:v>0</c:v>
                </c:pt>
                <c:pt idx="20946">
                  <c:v>0</c:v>
                </c:pt>
                <c:pt idx="20947">
                  <c:v>0</c:v>
                </c:pt>
                <c:pt idx="20948">
                  <c:v>0</c:v>
                </c:pt>
                <c:pt idx="20949">
                  <c:v>0</c:v>
                </c:pt>
                <c:pt idx="20950">
                  <c:v>0</c:v>
                </c:pt>
                <c:pt idx="20951">
                  <c:v>0</c:v>
                </c:pt>
                <c:pt idx="20952">
                  <c:v>0</c:v>
                </c:pt>
                <c:pt idx="20953">
                  <c:v>0</c:v>
                </c:pt>
                <c:pt idx="20954">
                  <c:v>0</c:v>
                </c:pt>
                <c:pt idx="20955">
                  <c:v>0</c:v>
                </c:pt>
                <c:pt idx="20956">
                  <c:v>0</c:v>
                </c:pt>
                <c:pt idx="20957">
                  <c:v>0</c:v>
                </c:pt>
                <c:pt idx="20958">
                  <c:v>0</c:v>
                </c:pt>
                <c:pt idx="20959">
                  <c:v>0</c:v>
                </c:pt>
                <c:pt idx="20960">
                  <c:v>0</c:v>
                </c:pt>
                <c:pt idx="20961">
                  <c:v>0</c:v>
                </c:pt>
                <c:pt idx="20962">
                  <c:v>0</c:v>
                </c:pt>
                <c:pt idx="20963">
                  <c:v>0</c:v>
                </c:pt>
                <c:pt idx="20964">
                  <c:v>0</c:v>
                </c:pt>
                <c:pt idx="20965">
                  <c:v>0</c:v>
                </c:pt>
                <c:pt idx="20966">
                  <c:v>0</c:v>
                </c:pt>
                <c:pt idx="20967">
                  <c:v>0</c:v>
                </c:pt>
                <c:pt idx="20968">
                  <c:v>0</c:v>
                </c:pt>
                <c:pt idx="20969">
                  <c:v>0</c:v>
                </c:pt>
                <c:pt idx="20970">
                  <c:v>0</c:v>
                </c:pt>
                <c:pt idx="20971">
                  <c:v>0</c:v>
                </c:pt>
                <c:pt idx="20972">
                  <c:v>0</c:v>
                </c:pt>
                <c:pt idx="20973">
                  <c:v>0</c:v>
                </c:pt>
                <c:pt idx="20974">
                  <c:v>0</c:v>
                </c:pt>
                <c:pt idx="20975">
                  <c:v>0</c:v>
                </c:pt>
                <c:pt idx="20976">
                  <c:v>0</c:v>
                </c:pt>
                <c:pt idx="20977">
                  <c:v>0</c:v>
                </c:pt>
                <c:pt idx="20978">
                  <c:v>0</c:v>
                </c:pt>
                <c:pt idx="20979">
                  <c:v>0</c:v>
                </c:pt>
                <c:pt idx="20980">
                  <c:v>0</c:v>
                </c:pt>
                <c:pt idx="20981">
                  <c:v>0</c:v>
                </c:pt>
                <c:pt idx="20982">
                  <c:v>0</c:v>
                </c:pt>
                <c:pt idx="20983">
                  <c:v>0</c:v>
                </c:pt>
                <c:pt idx="20984">
                  <c:v>0</c:v>
                </c:pt>
                <c:pt idx="20985">
                  <c:v>0</c:v>
                </c:pt>
                <c:pt idx="20986">
                  <c:v>0</c:v>
                </c:pt>
                <c:pt idx="20987">
                  <c:v>0</c:v>
                </c:pt>
                <c:pt idx="20988">
                  <c:v>0</c:v>
                </c:pt>
                <c:pt idx="20989">
                  <c:v>0</c:v>
                </c:pt>
                <c:pt idx="20990">
                  <c:v>0</c:v>
                </c:pt>
                <c:pt idx="20991">
                  <c:v>0</c:v>
                </c:pt>
                <c:pt idx="20992">
                  <c:v>0</c:v>
                </c:pt>
                <c:pt idx="20993">
                  <c:v>0</c:v>
                </c:pt>
                <c:pt idx="20994">
                  <c:v>0</c:v>
                </c:pt>
                <c:pt idx="20995">
                  <c:v>0</c:v>
                </c:pt>
                <c:pt idx="20996">
                  <c:v>0</c:v>
                </c:pt>
                <c:pt idx="20997">
                  <c:v>0</c:v>
                </c:pt>
                <c:pt idx="20998">
                  <c:v>0</c:v>
                </c:pt>
                <c:pt idx="20999">
                  <c:v>0</c:v>
                </c:pt>
                <c:pt idx="21000">
                  <c:v>0</c:v>
                </c:pt>
                <c:pt idx="21001">
                  <c:v>0</c:v>
                </c:pt>
                <c:pt idx="21002">
                  <c:v>0</c:v>
                </c:pt>
                <c:pt idx="21003">
                  <c:v>0</c:v>
                </c:pt>
                <c:pt idx="21004">
                  <c:v>0</c:v>
                </c:pt>
                <c:pt idx="21005">
                  <c:v>0</c:v>
                </c:pt>
                <c:pt idx="21006">
                  <c:v>0</c:v>
                </c:pt>
                <c:pt idx="21007">
                  <c:v>0</c:v>
                </c:pt>
                <c:pt idx="21008">
                  <c:v>0</c:v>
                </c:pt>
                <c:pt idx="21009">
                  <c:v>0</c:v>
                </c:pt>
                <c:pt idx="21010">
                  <c:v>0</c:v>
                </c:pt>
                <c:pt idx="21011">
                  <c:v>0</c:v>
                </c:pt>
                <c:pt idx="21012">
                  <c:v>0</c:v>
                </c:pt>
                <c:pt idx="21013">
                  <c:v>0</c:v>
                </c:pt>
                <c:pt idx="21014">
                  <c:v>0</c:v>
                </c:pt>
                <c:pt idx="21015">
                  <c:v>0</c:v>
                </c:pt>
                <c:pt idx="21016">
                  <c:v>0</c:v>
                </c:pt>
                <c:pt idx="21017">
                  <c:v>0</c:v>
                </c:pt>
                <c:pt idx="21018">
                  <c:v>0</c:v>
                </c:pt>
                <c:pt idx="21019">
                  <c:v>0</c:v>
                </c:pt>
                <c:pt idx="21020">
                  <c:v>0</c:v>
                </c:pt>
                <c:pt idx="21021">
                  <c:v>0</c:v>
                </c:pt>
                <c:pt idx="21022">
                  <c:v>0</c:v>
                </c:pt>
                <c:pt idx="21023">
                  <c:v>0</c:v>
                </c:pt>
                <c:pt idx="21024">
                  <c:v>0</c:v>
                </c:pt>
                <c:pt idx="21025">
                  <c:v>0</c:v>
                </c:pt>
                <c:pt idx="21026">
                  <c:v>0</c:v>
                </c:pt>
                <c:pt idx="21027">
                  <c:v>0</c:v>
                </c:pt>
                <c:pt idx="21028">
                  <c:v>0</c:v>
                </c:pt>
                <c:pt idx="21029">
                  <c:v>0</c:v>
                </c:pt>
                <c:pt idx="21030">
                  <c:v>0</c:v>
                </c:pt>
                <c:pt idx="21031">
                  <c:v>0</c:v>
                </c:pt>
                <c:pt idx="21032">
                  <c:v>0</c:v>
                </c:pt>
                <c:pt idx="21033">
                  <c:v>0</c:v>
                </c:pt>
                <c:pt idx="21034">
                  <c:v>0</c:v>
                </c:pt>
                <c:pt idx="21035">
                  <c:v>0</c:v>
                </c:pt>
                <c:pt idx="21036">
                  <c:v>0</c:v>
                </c:pt>
                <c:pt idx="21037">
                  <c:v>0</c:v>
                </c:pt>
                <c:pt idx="21038">
                  <c:v>0</c:v>
                </c:pt>
                <c:pt idx="21039">
                  <c:v>0</c:v>
                </c:pt>
                <c:pt idx="21040">
                  <c:v>0</c:v>
                </c:pt>
                <c:pt idx="21041">
                  <c:v>0</c:v>
                </c:pt>
                <c:pt idx="21042">
                  <c:v>0</c:v>
                </c:pt>
                <c:pt idx="21043">
                  <c:v>0</c:v>
                </c:pt>
                <c:pt idx="21044">
                  <c:v>0</c:v>
                </c:pt>
                <c:pt idx="21045">
                  <c:v>0</c:v>
                </c:pt>
                <c:pt idx="21046">
                  <c:v>0</c:v>
                </c:pt>
                <c:pt idx="21047">
                  <c:v>0</c:v>
                </c:pt>
                <c:pt idx="21048">
                  <c:v>0</c:v>
                </c:pt>
                <c:pt idx="21049">
                  <c:v>0</c:v>
                </c:pt>
                <c:pt idx="21050">
                  <c:v>0</c:v>
                </c:pt>
                <c:pt idx="21051">
                  <c:v>0</c:v>
                </c:pt>
                <c:pt idx="21052">
                  <c:v>0</c:v>
                </c:pt>
                <c:pt idx="21053">
                  <c:v>0</c:v>
                </c:pt>
                <c:pt idx="21054">
                  <c:v>0</c:v>
                </c:pt>
                <c:pt idx="21055">
                  <c:v>0</c:v>
                </c:pt>
                <c:pt idx="21056">
                  <c:v>0</c:v>
                </c:pt>
                <c:pt idx="21057">
                  <c:v>0</c:v>
                </c:pt>
                <c:pt idx="21058">
                  <c:v>0</c:v>
                </c:pt>
                <c:pt idx="21059">
                  <c:v>0</c:v>
                </c:pt>
                <c:pt idx="21060">
                  <c:v>0</c:v>
                </c:pt>
                <c:pt idx="21061">
                  <c:v>0</c:v>
                </c:pt>
                <c:pt idx="21062">
                  <c:v>0</c:v>
                </c:pt>
                <c:pt idx="21063">
                  <c:v>0</c:v>
                </c:pt>
                <c:pt idx="21064">
                  <c:v>0</c:v>
                </c:pt>
                <c:pt idx="21065">
                  <c:v>0</c:v>
                </c:pt>
                <c:pt idx="21066">
                  <c:v>0</c:v>
                </c:pt>
                <c:pt idx="21067">
                  <c:v>0</c:v>
                </c:pt>
                <c:pt idx="21068">
                  <c:v>0</c:v>
                </c:pt>
                <c:pt idx="21069">
                  <c:v>0</c:v>
                </c:pt>
                <c:pt idx="21070">
                  <c:v>0</c:v>
                </c:pt>
                <c:pt idx="21071">
                  <c:v>0</c:v>
                </c:pt>
                <c:pt idx="21072">
                  <c:v>0</c:v>
                </c:pt>
                <c:pt idx="21073">
                  <c:v>0</c:v>
                </c:pt>
                <c:pt idx="21074">
                  <c:v>0</c:v>
                </c:pt>
                <c:pt idx="21075">
                  <c:v>0</c:v>
                </c:pt>
                <c:pt idx="21076">
                  <c:v>0</c:v>
                </c:pt>
                <c:pt idx="21077">
                  <c:v>0</c:v>
                </c:pt>
                <c:pt idx="21078">
                  <c:v>0</c:v>
                </c:pt>
                <c:pt idx="21079">
                  <c:v>0</c:v>
                </c:pt>
                <c:pt idx="21080">
                  <c:v>0</c:v>
                </c:pt>
                <c:pt idx="21081">
                  <c:v>0</c:v>
                </c:pt>
                <c:pt idx="21082">
                  <c:v>0</c:v>
                </c:pt>
                <c:pt idx="21083">
                  <c:v>0</c:v>
                </c:pt>
                <c:pt idx="21084">
                  <c:v>0</c:v>
                </c:pt>
                <c:pt idx="21085">
                  <c:v>0</c:v>
                </c:pt>
                <c:pt idx="21086">
                  <c:v>0</c:v>
                </c:pt>
                <c:pt idx="21087">
                  <c:v>0</c:v>
                </c:pt>
                <c:pt idx="21088">
                  <c:v>0</c:v>
                </c:pt>
                <c:pt idx="21089">
                  <c:v>0</c:v>
                </c:pt>
                <c:pt idx="21090">
                  <c:v>0</c:v>
                </c:pt>
                <c:pt idx="21091">
                  <c:v>0</c:v>
                </c:pt>
                <c:pt idx="21092">
                  <c:v>0</c:v>
                </c:pt>
                <c:pt idx="21093">
                  <c:v>0</c:v>
                </c:pt>
                <c:pt idx="21094">
                  <c:v>0</c:v>
                </c:pt>
                <c:pt idx="21095">
                  <c:v>0</c:v>
                </c:pt>
                <c:pt idx="21096">
                  <c:v>0</c:v>
                </c:pt>
                <c:pt idx="21097">
                  <c:v>0</c:v>
                </c:pt>
                <c:pt idx="21098">
                  <c:v>0</c:v>
                </c:pt>
                <c:pt idx="21099">
                  <c:v>0</c:v>
                </c:pt>
                <c:pt idx="21100">
                  <c:v>0</c:v>
                </c:pt>
                <c:pt idx="21101">
                  <c:v>0</c:v>
                </c:pt>
                <c:pt idx="21102">
                  <c:v>0</c:v>
                </c:pt>
                <c:pt idx="21103">
                  <c:v>0</c:v>
                </c:pt>
                <c:pt idx="21104">
                  <c:v>0</c:v>
                </c:pt>
                <c:pt idx="21105">
                  <c:v>0</c:v>
                </c:pt>
                <c:pt idx="21106">
                  <c:v>0</c:v>
                </c:pt>
                <c:pt idx="21107">
                  <c:v>0</c:v>
                </c:pt>
                <c:pt idx="21108">
                  <c:v>0</c:v>
                </c:pt>
                <c:pt idx="21109">
                  <c:v>0</c:v>
                </c:pt>
                <c:pt idx="21110">
                  <c:v>0</c:v>
                </c:pt>
                <c:pt idx="21111">
                  <c:v>0</c:v>
                </c:pt>
                <c:pt idx="21112">
                  <c:v>0</c:v>
                </c:pt>
                <c:pt idx="21113">
                  <c:v>0</c:v>
                </c:pt>
                <c:pt idx="21114">
                  <c:v>0</c:v>
                </c:pt>
                <c:pt idx="21115">
                  <c:v>0</c:v>
                </c:pt>
                <c:pt idx="21116">
                  <c:v>0</c:v>
                </c:pt>
                <c:pt idx="21117">
                  <c:v>0</c:v>
                </c:pt>
                <c:pt idx="21118">
                  <c:v>0</c:v>
                </c:pt>
                <c:pt idx="21119">
                  <c:v>0</c:v>
                </c:pt>
                <c:pt idx="21120">
                  <c:v>0</c:v>
                </c:pt>
                <c:pt idx="21121">
                  <c:v>0</c:v>
                </c:pt>
                <c:pt idx="21122">
                  <c:v>0</c:v>
                </c:pt>
                <c:pt idx="21123">
                  <c:v>0</c:v>
                </c:pt>
                <c:pt idx="21124">
                  <c:v>0</c:v>
                </c:pt>
                <c:pt idx="21125">
                  <c:v>0</c:v>
                </c:pt>
                <c:pt idx="21126">
                  <c:v>0</c:v>
                </c:pt>
                <c:pt idx="21127">
                  <c:v>0</c:v>
                </c:pt>
                <c:pt idx="21128">
                  <c:v>0</c:v>
                </c:pt>
                <c:pt idx="21129">
                  <c:v>0</c:v>
                </c:pt>
                <c:pt idx="21130">
                  <c:v>0</c:v>
                </c:pt>
                <c:pt idx="21131">
                  <c:v>0</c:v>
                </c:pt>
                <c:pt idx="21132">
                  <c:v>0</c:v>
                </c:pt>
                <c:pt idx="21133">
                  <c:v>0</c:v>
                </c:pt>
                <c:pt idx="21134">
                  <c:v>0</c:v>
                </c:pt>
                <c:pt idx="21135">
                  <c:v>0</c:v>
                </c:pt>
                <c:pt idx="21136">
                  <c:v>0</c:v>
                </c:pt>
                <c:pt idx="21137">
                  <c:v>0</c:v>
                </c:pt>
                <c:pt idx="21138">
                  <c:v>0</c:v>
                </c:pt>
                <c:pt idx="21139">
                  <c:v>0</c:v>
                </c:pt>
                <c:pt idx="21140">
                  <c:v>0</c:v>
                </c:pt>
                <c:pt idx="21141">
                  <c:v>0</c:v>
                </c:pt>
                <c:pt idx="21142">
                  <c:v>0</c:v>
                </c:pt>
                <c:pt idx="21143">
                  <c:v>0</c:v>
                </c:pt>
                <c:pt idx="21144">
                  <c:v>0</c:v>
                </c:pt>
                <c:pt idx="21145">
                  <c:v>0</c:v>
                </c:pt>
                <c:pt idx="21146">
                  <c:v>0</c:v>
                </c:pt>
                <c:pt idx="21147">
                  <c:v>0</c:v>
                </c:pt>
                <c:pt idx="21148">
                  <c:v>0</c:v>
                </c:pt>
                <c:pt idx="21149">
                  <c:v>0</c:v>
                </c:pt>
                <c:pt idx="21150">
                  <c:v>0</c:v>
                </c:pt>
                <c:pt idx="21151">
                  <c:v>0</c:v>
                </c:pt>
                <c:pt idx="21152">
                  <c:v>0</c:v>
                </c:pt>
                <c:pt idx="21153">
                  <c:v>0</c:v>
                </c:pt>
                <c:pt idx="21154">
                  <c:v>0</c:v>
                </c:pt>
                <c:pt idx="21155">
                  <c:v>0</c:v>
                </c:pt>
                <c:pt idx="21156">
                  <c:v>0</c:v>
                </c:pt>
                <c:pt idx="21157">
                  <c:v>0</c:v>
                </c:pt>
                <c:pt idx="21158">
                  <c:v>0</c:v>
                </c:pt>
                <c:pt idx="21159">
                  <c:v>0</c:v>
                </c:pt>
                <c:pt idx="21160">
                  <c:v>0</c:v>
                </c:pt>
                <c:pt idx="21161">
                  <c:v>0</c:v>
                </c:pt>
                <c:pt idx="21162">
                  <c:v>0</c:v>
                </c:pt>
                <c:pt idx="21163">
                  <c:v>0</c:v>
                </c:pt>
                <c:pt idx="21164">
                  <c:v>0</c:v>
                </c:pt>
                <c:pt idx="21165">
                  <c:v>0</c:v>
                </c:pt>
                <c:pt idx="21166">
                  <c:v>0</c:v>
                </c:pt>
                <c:pt idx="21167">
                  <c:v>0</c:v>
                </c:pt>
                <c:pt idx="21168">
                  <c:v>0</c:v>
                </c:pt>
                <c:pt idx="21169">
                  <c:v>0</c:v>
                </c:pt>
                <c:pt idx="21170">
                  <c:v>0</c:v>
                </c:pt>
                <c:pt idx="21171">
                  <c:v>0</c:v>
                </c:pt>
                <c:pt idx="21172">
                  <c:v>0</c:v>
                </c:pt>
                <c:pt idx="21173">
                  <c:v>0</c:v>
                </c:pt>
                <c:pt idx="21174">
                  <c:v>0</c:v>
                </c:pt>
                <c:pt idx="21175">
                  <c:v>0</c:v>
                </c:pt>
                <c:pt idx="21176">
                  <c:v>0</c:v>
                </c:pt>
                <c:pt idx="21177">
                  <c:v>0</c:v>
                </c:pt>
                <c:pt idx="21178">
                  <c:v>0</c:v>
                </c:pt>
                <c:pt idx="21179">
                  <c:v>0</c:v>
                </c:pt>
                <c:pt idx="21180">
                  <c:v>0</c:v>
                </c:pt>
                <c:pt idx="21181">
                  <c:v>0</c:v>
                </c:pt>
                <c:pt idx="21182">
                  <c:v>0</c:v>
                </c:pt>
                <c:pt idx="21183">
                  <c:v>0</c:v>
                </c:pt>
                <c:pt idx="21184">
                  <c:v>0</c:v>
                </c:pt>
                <c:pt idx="21185">
                  <c:v>0</c:v>
                </c:pt>
                <c:pt idx="21186">
                  <c:v>0</c:v>
                </c:pt>
                <c:pt idx="21187">
                  <c:v>0</c:v>
                </c:pt>
                <c:pt idx="21188">
                  <c:v>0</c:v>
                </c:pt>
                <c:pt idx="21189">
                  <c:v>0</c:v>
                </c:pt>
                <c:pt idx="21190">
                  <c:v>0</c:v>
                </c:pt>
                <c:pt idx="21191">
                  <c:v>0</c:v>
                </c:pt>
                <c:pt idx="21192">
                  <c:v>0</c:v>
                </c:pt>
                <c:pt idx="21193">
                  <c:v>0</c:v>
                </c:pt>
                <c:pt idx="21194">
                  <c:v>0</c:v>
                </c:pt>
                <c:pt idx="21195">
                  <c:v>0</c:v>
                </c:pt>
                <c:pt idx="21196">
                  <c:v>0</c:v>
                </c:pt>
                <c:pt idx="21197">
                  <c:v>0</c:v>
                </c:pt>
                <c:pt idx="21198">
                  <c:v>0</c:v>
                </c:pt>
                <c:pt idx="21199">
                  <c:v>0</c:v>
                </c:pt>
                <c:pt idx="21200">
                  <c:v>0</c:v>
                </c:pt>
                <c:pt idx="21201">
                  <c:v>0</c:v>
                </c:pt>
                <c:pt idx="21202">
                  <c:v>0</c:v>
                </c:pt>
                <c:pt idx="21203">
                  <c:v>0</c:v>
                </c:pt>
                <c:pt idx="21204">
                  <c:v>0</c:v>
                </c:pt>
                <c:pt idx="21205">
                  <c:v>0</c:v>
                </c:pt>
                <c:pt idx="21206">
                  <c:v>0</c:v>
                </c:pt>
                <c:pt idx="21207">
                  <c:v>0</c:v>
                </c:pt>
                <c:pt idx="21208">
                  <c:v>0</c:v>
                </c:pt>
                <c:pt idx="21209">
                  <c:v>0</c:v>
                </c:pt>
                <c:pt idx="21210">
                  <c:v>0</c:v>
                </c:pt>
                <c:pt idx="21211">
                  <c:v>0</c:v>
                </c:pt>
                <c:pt idx="21212">
                  <c:v>0</c:v>
                </c:pt>
                <c:pt idx="21213">
                  <c:v>0</c:v>
                </c:pt>
                <c:pt idx="21214">
                  <c:v>0</c:v>
                </c:pt>
                <c:pt idx="21215">
                  <c:v>0</c:v>
                </c:pt>
                <c:pt idx="21216">
                  <c:v>0</c:v>
                </c:pt>
                <c:pt idx="21217">
                  <c:v>0</c:v>
                </c:pt>
                <c:pt idx="21218">
                  <c:v>0</c:v>
                </c:pt>
                <c:pt idx="21219">
                  <c:v>0</c:v>
                </c:pt>
                <c:pt idx="21220">
                  <c:v>0</c:v>
                </c:pt>
                <c:pt idx="21221">
                  <c:v>0</c:v>
                </c:pt>
                <c:pt idx="21222">
                  <c:v>0</c:v>
                </c:pt>
                <c:pt idx="21223">
                  <c:v>0</c:v>
                </c:pt>
                <c:pt idx="21224">
                  <c:v>0</c:v>
                </c:pt>
                <c:pt idx="21225">
                  <c:v>0</c:v>
                </c:pt>
                <c:pt idx="21226">
                  <c:v>0</c:v>
                </c:pt>
                <c:pt idx="21227">
                  <c:v>0</c:v>
                </c:pt>
                <c:pt idx="21228">
                  <c:v>0</c:v>
                </c:pt>
                <c:pt idx="21229">
                  <c:v>0</c:v>
                </c:pt>
                <c:pt idx="21230">
                  <c:v>0</c:v>
                </c:pt>
                <c:pt idx="21231">
                  <c:v>0</c:v>
                </c:pt>
                <c:pt idx="21232">
                  <c:v>0</c:v>
                </c:pt>
                <c:pt idx="21233">
                  <c:v>0</c:v>
                </c:pt>
                <c:pt idx="21234">
                  <c:v>0</c:v>
                </c:pt>
                <c:pt idx="21235">
                  <c:v>0</c:v>
                </c:pt>
                <c:pt idx="21236">
                  <c:v>0</c:v>
                </c:pt>
                <c:pt idx="21237">
                  <c:v>0</c:v>
                </c:pt>
                <c:pt idx="21238">
                  <c:v>0</c:v>
                </c:pt>
                <c:pt idx="21239">
                  <c:v>0</c:v>
                </c:pt>
                <c:pt idx="21240">
                  <c:v>0</c:v>
                </c:pt>
                <c:pt idx="21241">
                  <c:v>0</c:v>
                </c:pt>
                <c:pt idx="21242">
                  <c:v>0</c:v>
                </c:pt>
                <c:pt idx="21243">
                  <c:v>0</c:v>
                </c:pt>
                <c:pt idx="21244">
                  <c:v>0</c:v>
                </c:pt>
                <c:pt idx="21245">
                  <c:v>0</c:v>
                </c:pt>
                <c:pt idx="21246">
                  <c:v>0</c:v>
                </c:pt>
                <c:pt idx="21247">
                  <c:v>0</c:v>
                </c:pt>
                <c:pt idx="21248">
                  <c:v>0</c:v>
                </c:pt>
                <c:pt idx="21249">
                  <c:v>0</c:v>
                </c:pt>
                <c:pt idx="21250">
                  <c:v>0</c:v>
                </c:pt>
                <c:pt idx="21251">
                  <c:v>0</c:v>
                </c:pt>
                <c:pt idx="21252">
                  <c:v>0</c:v>
                </c:pt>
                <c:pt idx="21253">
                  <c:v>0</c:v>
                </c:pt>
                <c:pt idx="21254">
                  <c:v>0</c:v>
                </c:pt>
                <c:pt idx="21255">
                  <c:v>0</c:v>
                </c:pt>
                <c:pt idx="21256">
                  <c:v>0</c:v>
                </c:pt>
                <c:pt idx="21257">
                  <c:v>0</c:v>
                </c:pt>
                <c:pt idx="21258">
                  <c:v>0</c:v>
                </c:pt>
                <c:pt idx="21259">
                  <c:v>0</c:v>
                </c:pt>
                <c:pt idx="21260">
                  <c:v>0</c:v>
                </c:pt>
                <c:pt idx="21261">
                  <c:v>0</c:v>
                </c:pt>
                <c:pt idx="21262">
                  <c:v>0</c:v>
                </c:pt>
                <c:pt idx="21263">
                  <c:v>0</c:v>
                </c:pt>
                <c:pt idx="21264">
                  <c:v>0</c:v>
                </c:pt>
                <c:pt idx="21265">
                  <c:v>0</c:v>
                </c:pt>
                <c:pt idx="21266">
                  <c:v>0</c:v>
                </c:pt>
                <c:pt idx="21267">
                  <c:v>0</c:v>
                </c:pt>
                <c:pt idx="21268">
                  <c:v>0</c:v>
                </c:pt>
                <c:pt idx="21269">
                  <c:v>0</c:v>
                </c:pt>
                <c:pt idx="21270">
                  <c:v>0</c:v>
                </c:pt>
                <c:pt idx="21271">
                  <c:v>0</c:v>
                </c:pt>
                <c:pt idx="21272">
                  <c:v>0</c:v>
                </c:pt>
                <c:pt idx="21273">
                  <c:v>0</c:v>
                </c:pt>
                <c:pt idx="21274">
                  <c:v>0</c:v>
                </c:pt>
                <c:pt idx="21275">
                  <c:v>0</c:v>
                </c:pt>
                <c:pt idx="21276">
                  <c:v>0</c:v>
                </c:pt>
                <c:pt idx="21277">
                  <c:v>0</c:v>
                </c:pt>
                <c:pt idx="21278">
                  <c:v>0</c:v>
                </c:pt>
                <c:pt idx="21279">
                  <c:v>0</c:v>
                </c:pt>
                <c:pt idx="21280">
                  <c:v>0</c:v>
                </c:pt>
                <c:pt idx="21281">
                  <c:v>0</c:v>
                </c:pt>
                <c:pt idx="21282">
                  <c:v>0</c:v>
                </c:pt>
                <c:pt idx="21283">
                  <c:v>0</c:v>
                </c:pt>
                <c:pt idx="21284">
                  <c:v>0</c:v>
                </c:pt>
                <c:pt idx="21285">
                  <c:v>0</c:v>
                </c:pt>
                <c:pt idx="21286">
                  <c:v>0</c:v>
                </c:pt>
                <c:pt idx="21287">
                  <c:v>0</c:v>
                </c:pt>
                <c:pt idx="21288">
                  <c:v>0</c:v>
                </c:pt>
                <c:pt idx="21289">
                  <c:v>0</c:v>
                </c:pt>
                <c:pt idx="21290">
                  <c:v>0</c:v>
                </c:pt>
                <c:pt idx="21291">
                  <c:v>0</c:v>
                </c:pt>
                <c:pt idx="21292">
                  <c:v>0</c:v>
                </c:pt>
                <c:pt idx="21293">
                  <c:v>0</c:v>
                </c:pt>
                <c:pt idx="21294">
                  <c:v>0</c:v>
                </c:pt>
                <c:pt idx="21295">
                  <c:v>0</c:v>
                </c:pt>
                <c:pt idx="21296">
                  <c:v>0</c:v>
                </c:pt>
                <c:pt idx="21297">
                  <c:v>0</c:v>
                </c:pt>
                <c:pt idx="21298">
                  <c:v>0</c:v>
                </c:pt>
                <c:pt idx="21299">
                  <c:v>0</c:v>
                </c:pt>
                <c:pt idx="21300">
                  <c:v>0</c:v>
                </c:pt>
                <c:pt idx="21301">
                  <c:v>0</c:v>
                </c:pt>
                <c:pt idx="21302">
                  <c:v>0</c:v>
                </c:pt>
                <c:pt idx="21303">
                  <c:v>0</c:v>
                </c:pt>
                <c:pt idx="21304">
                  <c:v>0</c:v>
                </c:pt>
                <c:pt idx="21305">
                  <c:v>0</c:v>
                </c:pt>
                <c:pt idx="21306">
                  <c:v>0</c:v>
                </c:pt>
                <c:pt idx="21307">
                  <c:v>0</c:v>
                </c:pt>
                <c:pt idx="21308">
                  <c:v>0</c:v>
                </c:pt>
                <c:pt idx="21309">
                  <c:v>0</c:v>
                </c:pt>
                <c:pt idx="21310">
                  <c:v>0</c:v>
                </c:pt>
                <c:pt idx="21311">
                  <c:v>0</c:v>
                </c:pt>
                <c:pt idx="21312">
                  <c:v>0</c:v>
                </c:pt>
                <c:pt idx="21313">
                  <c:v>0</c:v>
                </c:pt>
                <c:pt idx="21314">
                  <c:v>0</c:v>
                </c:pt>
                <c:pt idx="21315">
                  <c:v>0</c:v>
                </c:pt>
                <c:pt idx="21316">
                  <c:v>0</c:v>
                </c:pt>
                <c:pt idx="21317">
                  <c:v>0</c:v>
                </c:pt>
                <c:pt idx="21318">
                  <c:v>0</c:v>
                </c:pt>
                <c:pt idx="21319">
                  <c:v>0</c:v>
                </c:pt>
                <c:pt idx="21320">
                  <c:v>0</c:v>
                </c:pt>
                <c:pt idx="21321">
                  <c:v>0</c:v>
                </c:pt>
                <c:pt idx="21322">
                  <c:v>0</c:v>
                </c:pt>
                <c:pt idx="21323">
                  <c:v>0</c:v>
                </c:pt>
                <c:pt idx="21324">
                  <c:v>0</c:v>
                </c:pt>
                <c:pt idx="21325">
                  <c:v>0</c:v>
                </c:pt>
                <c:pt idx="21326">
                  <c:v>0</c:v>
                </c:pt>
                <c:pt idx="21327">
                  <c:v>0</c:v>
                </c:pt>
                <c:pt idx="21328">
                  <c:v>0</c:v>
                </c:pt>
                <c:pt idx="21329">
                  <c:v>0</c:v>
                </c:pt>
                <c:pt idx="21330">
                  <c:v>0</c:v>
                </c:pt>
                <c:pt idx="21331">
                  <c:v>0</c:v>
                </c:pt>
                <c:pt idx="21332">
                  <c:v>0</c:v>
                </c:pt>
                <c:pt idx="21333">
                  <c:v>0</c:v>
                </c:pt>
                <c:pt idx="21334">
                  <c:v>0</c:v>
                </c:pt>
                <c:pt idx="21335">
                  <c:v>0</c:v>
                </c:pt>
                <c:pt idx="21336">
                  <c:v>0</c:v>
                </c:pt>
                <c:pt idx="21337">
                  <c:v>0</c:v>
                </c:pt>
                <c:pt idx="21338">
                  <c:v>0</c:v>
                </c:pt>
                <c:pt idx="21339">
                  <c:v>0</c:v>
                </c:pt>
                <c:pt idx="21340">
                  <c:v>0</c:v>
                </c:pt>
                <c:pt idx="21341">
                  <c:v>0</c:v>
                </c:pt>
                <c:pt idx="21342">
                  <c:v>0</c:v>
                </c:pt>
                <c:pt idx="21343">
                  <c:v>0</c:v>
                </c:pt>
                <c:pt idx="21344">
                  <c:v>0</c:v>
                </c:pt>
                <c:pt idx="21345">
                  <c:v>0</c:v>
                </c:pt>
                <c:pt idx="21346">
                  <c:v>0</c:v>
                </c:pt>
                <c:pt idx="21347">
                  <c:v>0</c:v>
                </c:pt>
                <c:pt idx="21348">
                  <c:v>0</c:v>
                </c:pt>
                <c:pt idx="21349">
                  <c:v>0</c:v>
                </c:pt>
                <c:pt idx="21350">
                  <c:v>0</c:v>
                </c:pt>
                <c:pt idx="21351">
                  <c:v>0</c:v>
                </c:pt>
                <c:pt idx="21352">
                  <c:v>0</c:v>
                </c:pt>
                <c:pt idx="21353">
                  <c:v>0</c:v>
                </c:pt>
                <c:pt idx="21354">
                  <c:v>0</c:v>
                </c:pt>
                <c:pt idx="21355">
                  <c:v>0</c:v>
                </c:pt>
                <c:pt idx="21356">
                  <c:v>0</c:v>
                </c:pt>
                <c:pt idx="21357">
                  <c:v>0</c:v>
                </c:pt>
                <c:pt idx="21358">
                  <c:v>0</c:v>
                </c:pt>
                <c:pt idx="21359">
                  <c:v>0</c:v>
                </c:pt>
                <c:pt idx="21360">
                  <c:v>0</c:v>
                </c:pt>
                <c:pt idx="21361">
                  <c:v>0</c:v>
                </c:pt>
                <c:pt idx="21362">
                  <c:v>0</c:v>
                </c:pt>
                <c:pt idx="21363">
                  <c:v>0</c:v>
                </c:pt>
                <c:pt idx="21364">
                  <c:v>0</c:v>
                </c:pt>
                <c:pt idx="21365">
                  <c:v>0</c:v>
                </c:pt>
                <c:pt idx="21366">
                  <c:v>0</c:v>
                </c:pt>
                <c:pt idx="21367">
                  <c:v>0</c:v>
                </c:pt>
                <c:pt idx="21368">
                  <c:v>0</c:v>
                </c:pt>
                <c:pt idx="21369">
                  <c:v>0</c:v>
                </c:pt>
                <c:pt idx="21370">
                  <c:v>0</c:v>
                </c:pt>
                <c:pt idx="21371">
                  <c:v>0</c:v>
                </c:pt>
                <c:pt idx="21372">
                  <c:v>0</c:v>
                </c:pt>
                <c:pt idx="21373">
                  <c:v>0</c:v>
                </c:pt>
                <c:pt idx="21374">
                  <c:v>0</c:v>
                </c:pt>
                <c:pt idx="21375">
                  <c:v>0</c:v>
                </c:pt>
                <c:pt idx="21376">
                  <c:v>0</c:v>
                </c:pt>
                <c:pt idx="21377">
                  <c:v>0</c:v>
                </c:pt>
                <c:pt idx="21378">
                  <c:v>0</c:v>
                </c:pt>
                <c:pt idx="21379">
                  <c:v>0</c:v>
                </c:pt>
                <c:pt idx="21380">
                  <c:v>0</c:v>
                </c:pt>
                <c:pt idx="21381">
                  <c:v>0</c:v>
                </c:pt>
                <c:pt idx="21382">
                  <c:v>0</c:v>
                </c:pt>
                <c:pt idx="21383">
                  <c:v>0</c:v>
                </c:pt>
                <c:pt idx="21384">
                  <c:v>0</c:v>
                </c:pt>
                <c:pt idx="21385">
                  <c:v>0</c:v>
                </c:pt>
                <c:pt idx="21386">
                  <c:v>0</c:v>
                </c:pt>
                <c:pt idx="21387">
                  <c:v>0</c:v>
                </c:pt>
                <c:pt idx="21388">
                  <c:v>0</c:v>
                </c:pt>
                <c:pt idx="21389">
                  <c:v>0</c:v>
                </c:pt>
                <c:pt idx="21390">
                  <c:v>0</c:v>
                </c:pt>
                <c:pt idx="21391">
                  <c:v>0</c:v>
                </c:pt>
                <c:pt idx="21392">
                  <c:v>0</c:v>
                </c:pt>
                <c:pt idx="21393">
                  <c:v>0</c:v>
                </c:pt>
                <c:pt idx="21394">
                  <c:v>0</c:v>
                </c:pt>
                <c:pt idx="21395">
                  <c:v>0</c:v>
                </c:pt>
                <c:pt idx="21396">
                  <c:v>0</c:v>
                </c:pt>
                <c:pt idx="21397">
                  <c:v>0</c:v>
                </c:pt>
                <c:pt idx="21398">
                  <c:v>0</c:v>
                </c:pt>
                <c:pt idx="21399">
                  <c:v>0</c:v>
                </c:pt>
                <c:pt idx="21400">
                  <c:v>0</c:v>
                </c:pt>
                <c:pt idx="21401">
                  <c:v>0</c:v>
                </c:pt>
                <c:pt idx="21402">
                  <c:v>0</c:v>
                </c:pt>
                <c:pt idx="21403">
                  <c:v>0</c:v>
                </c:pt>
                <c:pt idx="21404">
                  <c:v>0</c:v>
                </c:pt>
                <c:pt idx="21405">
                  <c:v>0</c:v>
                </c:pt>
                <c:pt idx="21406">
                  <c:v>0</c:v>
                </c:pt>
                <c:pt idx="21407">
                  <c:v>0</c:v>
                </c:pt>
                <c:pt idx="21408">
                  <c:v>0</c:v>
                </c:pt>
                <c:pt idx="21409">
                  <c:v>0</c:v>
                </c:pt>
                <c:pt idx="21410">
                  <c:v>0</c:v>
                </c:pt>
                <c:pt idx="21411">
                  <c:v>0</c:v>
                </c:pt>
                <c:pt idx="21412">
                  <c:v>0</c:v>
                </c:pt>
                <c:pt idx="21413">
                  <c:v>0</c:v>
                </c:pt>
                <c:pt idx="21414">
                  <c:v>0</c:v>
                </c:pt>
                <c:pt idx="21415">
                  <c:v>0</c:v>
                </c:pt>
                <c:pt idx="21416">
                  <c:v>0</c:v>
                </c:pt>
                <c:pt idx="21417">
                  <c:v>0</c:v>
                </c:pt>
                <c:pt idx="21418">
                  <c:v>0</c:v>
                </c:pt>
                <c:pt idx="21419">
                  <c:v>0</c:v>
                </c:pt>
                <c:pt idx="21420">
                  <c:v>0</c:v>
                </c:pt>
                <c:pt idx="21421">
                  <c:v>0</c:v>
                </c:pt>
                <c:pt idx="21422">
                  <c:v>0</c:v>
                </c:pt>
                <c:pt idx="21423">
                  <c:v>0</c:v>
                </c:pt>
                <c:pt idx="21424">
                  <c:v>0</c:v>
                </c:pt>
                <c:pt idx="21425">
                  <c:v>0</c:v>
                </c:pt>
                <c:pt idx="21426">
                  <c:v>0</c:v>
                </c:pt>
                <c:pt idx="21427">
                  <c:v>0</c:v>
                </c:pt>
                <c:pt idx="21428">
                  <c:v>0</c:v>
                </c:pt>
                <c:pt idx="21429">
                  <c:v>0</c:v>
                </c:pt>
                <c:pt idx="21430">
                  <c:v>0</c:v>
                </c:pt>
                <c:pt idx="21431">
                  <c:v>0</c:v>
                </c:pt>
                <c:pt idx="21432">
                  <c:v>0</c:v>
                </c:pt>
                <c:pt idx="21433">
                  <c:v>0</c:v>
                </c:pt>
                <c:pt idx="21434">
                  <c:v>0</c:v>
                </c:pt>
                <c:pt idx="21435">
                  <c:v>0</c:v>
                </c:pt>
                <c:pt idx="21436">
                  <c:v>0</c:v>
                </c:pt>
                <c:pt idx="21437">
                  <c:v>0</c:v>
                </c:pt>
                <c:pt idx="21438">
                  <c:v>0</c:v>
                </c:pt>
                <c:pt idx="21439">
                  <c:v>0</c:v>
                </c:pt>
                <c:pt idx="21440">
                  <c:v>0</c:v>
                </c:pt>
                <c:pt idx="21441">
                  <c:v>0</c:v>
                </c:pt>
                <c:pt idx="21442">
                  <c:v>0</c:v>
                </c:pt>
                <c:pt idx="21443">
                  <c:v>0</c:v>
                </c:pt>
                <c:pt idx="21444">
                  <c:v>0</c:v>
                </c:pt>
                <c:pt idx="21445">
                  <c:v>0</c:v>
                </c:pt>
                <c:pt idx="21446">
                  <c:v>0</c:v>
                </c:pt>
                <c:pt idx="21447">
                  <c:v>0</c:v>
                </c:pt>
                <c:pt idx="21448">
                  <c:v>0</c:v>
                </c:pt>
                <c:pt idx="21449">
                  <c:v>0</c:v>
                </c:pt>
                <c:pt idx="21450">
                  <c:v>0</c:v>
                </c:pt>
                <c:pt idx="21451">
                  <c:v>0</c:v>
                </c:pt>
                <c:pt idx="21452">
                  <c:v>0</c:v>
                </c:pt>
                <c:pt idx="21453">
                  <c:v>0</c:v>
                </c:pt>
                <c:pt idx="21454">
                  <c:v>0</c:v>
                </c:pt>
                <c:pt idx="21455">
                  <c:v>0</c:v>
                </c:pt>
                <c:pt idx="21456">
                  <c:v>0</c:v>
                </c:pt>
                <c:pt idx="21457">
                  <c:v>0</c:v>
                </c:pt>
                <c:pt idx="21458">
                  <c:v>0</c:v>
                </c:pt>
                <c:pt idx="21459">
                  <c:v>0</c:v>
                </c:pt>
                <c:pt idx="21460">
                  <c:v>0</c:v>
                </c:pt>
                <c:pt idx="21461">
                  <c:v>0</c:v>
                </c:pt>
                <c:pt idx="21462">
                  <c:v>0</c:v>
                </c:pt>
                <c:pt idx="21463">
                  <c:v>0</c:v>
                </c:pt>
                <c:pt idx="21464">
                  <c:v>0</c:v>
                </c:pt>
                <c:pt idx="21465">
                  <c:v>0</c:v>
                </c:pt>
                <c:pt idx="21466">
                  <c:v>0</c:v>
                </c:pt>
                <c:pt idx="21467">
                  <c:v>0</c:v>
                </c:pt>
                <c:pt idx="21468">
                  <c:v>0</c:v>
                </c:pt>
                <c:pt idx="21469">
                  <c:v>0</c:v>
                </c:pt>
                <c:pt idx="21470">
                  <c:v>0</c:v>
                </c:pt>
                <c:pt idx="21471">
                  <c:v>0</c:v>
                </c:pt>
                <c:pt idx="21472">
                  <c:v>0</c:v>
                </c:pt>
                <c:pt idx="21473">
                  <c:v>0</c:v>
                </c:pt>
                <c:pt idx="21474">
                  <c:v>0</c:v>
                </c:pt>
                <c:pt idx="21475">
                  <c:v>0</c:v>
                </c:pt>
                <c:pt idx="21476">
                  <c:v>0</c:v>
                </c:pt>
                <c:pt idx="21477">
                  <c:v>0</c:v>
                </c:pt>
                <c:pt idx="21478">
                  <c:v>0</c:v>
                </c:pt>
                <c:pt idx="21479">
                  <c:v>0</c:v>
                </c:pt>
                <c:pt idx="21480">
                  <c:v>0</c:v>
                </c:pt>
                <c:pt idx="21481">
                  <c:v>0</c:v>
                </c:pt>
                <c:pt idx="21482">
                  <c:v>0</c:v>
                </c:pt>
                <c:pt idx="21483">
                  <c:v>0</c:v>
                </c:pt>
                <c:pt idx="21484">
                  <c:v>0</c:v>
                </c:pt>
                <c:pt idx="21485">
                  <c:v>0</c:v>
                </c:pt>
                <c:pt idx="21486">
                  <c:v>0</c:v>
                </c:pt>
                <c:pt idx="21487">
                  <c:v>0</c:v>
                </c:pt>
                <c:pt idx="21488">
                  <c:v>0</c:v>
                </c:pt>
                <c:pt idx="21489">
                  <c:v>0</c:v>
                </c:pt>
                <c:pt idx="21490">
                  <c:v>0</c:v>
                </c:pt>
                <c:pt idx="21491">
                  <c:v>0</c:v>
                </c:pt>
                <c:pt idx="21492">
                  <c:v>0</c:v>
                </c:pt>
                <c:pt idx="21493">
                  <c:v>0</c:v>
                </c:pt>
                <c:pt idx="21494">
                  <c:v>0</c:v>
                </c:pt>
                <c:pt idx="21495">
                  <c:v>0</c:v>
                </c:pt>
                <c:pt idx="21496">
                  <c:v>0</c:v>
                </c:pt>
                <c:pt idx="21497">
                  <c:v>0</c:v>
                </c:pt>
                <c:pt idx="21498">
                  <c:v>0</c:v>
                </c:pt>
                <c:pt idx="21499">
                  <c:v>0</c:v>
                </c:pt>
                <c:pt idx="21500">
                  <c:v>0</c:v>
                </c:pt>
                <c:pt idx="21501">
                  <c:v>0</c:v>
                </c:pt>
                <c:pt idx="21502">
                  <c:v>0</c:v>
                </c:pt>
                <c:pt idx="21503">
                  <c:v>0</c:v>
                </c:pt>
                <c:pt idx="21504">
                  <c:v>0</c:v>
                </c:pt>
                <c:pt idx="21505">
                  <c:v>0</c:v>
                </c:pt>
                <c:pt idx="21506">
                  <c:v>0</c:v>
                </c:pt>
                <c:pt idx="21507">
                  <c:v>0</c:v>
                </c:pt>
                <c:pt idx="21508">
                  <c:v>0</c:v>
                </c:pt>
                <c:pt idx="21509">
                  <c:v>0</c:v>
                </c:pt>
                <c:pt idx="21510">
                  <c:v>0</c:v>
                </c:pt>
                <c:pt idx="21511">
                  <c:v>0</c:v>
                </c:pt>
                <c:pt idx="21512">
                  <c:v>0</c:v>
                </c:pt>
                <c:pt idx="21513">
                  <c:v>0</c:v>
                </c:pt>
                <c:pt idx="21514">
                  <c:v>0</c:v>
                </c:pt>
                <c:pt idx="21515">
                  <c:v>0</c:v>
                </c:pt>
                <c:pt idx="21516">
                  <c:v>0</c:v>
                </c:pt>
                <c:pt idx="21517">
                  <c:v>0</c:v>
                </c:pt>
                <c:pt idx="21518">
                  <c:v>0</c:v>
                </c:pt>
                <c:pt idx="21519">
                  <c:v>0</c:v>
                </c:pt>
                <c:pt idx="21520">
                  <c:v>0</c:v>
                </c:pt>
                <c:pt idx="21521">
                  <c:v>0</c:v>
                </c:pt>
                <c:pt idx="21522">
                  <c:v>0</c:v>
                </c:pt>
                <c:pt idx="21523">
                  <c:v>0</c:v>
                </c:pt>
                <c:pt idx="21524">
                  <c:v>0</c:v>
                </c:pt>
                <c:pt idx="21525">
                  <c:v>0</c:v>
                </c:pt>
                <c:pt idx="21526">
                  <c:v>0</c:v>
                </c:pt>
                <c:pt idx="21527">
                  <c:v>0</c:v>
                </c:pt>
                <c:pt idx="21528">
                  <c:v>0</c:v>
                </c:pt>
                <c:pt idx="21529">
                  <c:v>0</c:v>
                </c:pt>
                <c:pt idx="21530">
                  <c:v>0</c:v>
                </c:pt>
                <c:pt idx="21531">
                  <c:v>0</c:v>
                </c:pt>
                <c:pt idx="21532">
                  <c:v>0</c:v>
                </c:pt>
                <c:pt idx="21533">
                  <c:v>0</c:v>
                </c:pt>
                <c:pt idx="21534">
                  <c:v>0</c:v>
                </c:pt>
                <c:pt idx="21535">
                  <c:v>0</c:v>
                </c:pt>
                <c:pt idx="21536">
                  <c:v>0</c:v>
                </c:pt>
                <c:pt idx="21537">
                  <c:v>0</c:v>
                </c:pt>
                <c:pt idx="21538">
                  <c:v>0</c:v>
                </c:pt>
                <c:pt idx="21539">
                  <c:v>0</c:v>
                </c:pt>
                <c:pt idx="21540">
                  <c:v>0</c:v>
                </c:pt>
                <c:pt idx="21541">
                  <c:v>0</c:v>
                </c:pt>
                <c:pt idx="21542">
                  <c:v>0</c:v>
                </c:pt>
                <c:pt idx="21543">
                  <c:v>0</c:v>
                </c:pt>
                <c:pt idx="21544">
                  <c:v>0</c:v>
                </c:pt>
                <c:pt idx="21545">
                  <c:v>0</c:v>
                </c:pt>
                <c:pt idx="21546">
                  <c:v>0</c:v>
                </c:pt>
                <c:pt idx="21547">
                  <c:v>0</c:v>
                </c:pt>
                <c:pt idx="21548">
                  <c:v>0</c:v>
                </c:pt>
                <c:pt idx="21549">
                  <c:v>0</c:v>
                </c:pt>
                <c:pt idx="21550">
                  <c:v>0</c:v>
                </c:pt>
                <c:pt idx="21551">
                  <c:v>0</c:v>
                </c:pt>
                <c:pt idx="21552">
                  <c:v>0</c:v>
                </c:pt>
                <c:pt idx="21553">
                  <c:v>0</c:v>
                </c:pt>
                <c:pt idx="21554">
                  <c:v>0</c:v>
                </c:pt>
                <c:pt idx="21555">
                  <c:v>0</c:v>
                </c:pt>
                <c:pt idx="21556">
                  <c:v>0</c:v>
                </c:pt>
                <c:pt idx="21557">
                  <c:v>0</c:v>
                </c:pt>
                <c:pt idx="21558">
                  <c:v>0</c:v>
                </c:pt>
                <c:pt idx="21559">
                  <c:v>0</c:v>
                </c:pt>
                <c:pt idx="21560">
                  <c:v>0</c:v>
                </c:pt>
                <c:pt idx="21561">
                  <c:v>0</c:v>
                </c:pt>
                <c:pt idx="21562">
                  <c:v>0</c:v>
                </c:pt>
                <c:pt idx="21563">
                  <c:v>0</c:v>
                </c:pt>
                <c:pt idx="21564">
                  <c:v>0</c:v>
                </c:pt>
                <c:pt idx="21565">
                  <c:v>0</c:v>
                </c:pt>
                <c:pt idx="21566">
                  <c:v>0</c:v>
                </c:pt>
                <c:pt idx="21567">
                  <c:v>0</c:v>
                </c:pt>
                <c:pt idx="21568">
                  <c:v>0</c:v>
                </c:pt>
                <c:pt idx="21569">
                  <c:v>0</c:v>
                </c:pt>
                <c:pt idx="21570">
                  <c:v>0</c:v>
                </c:pt>
                <c:pt idx="21571">
                  <c:v>0</c:v>
                </c:pt>
                <c:pt idx="21572">
                  <c:v>0</c:v>
                </c:pt>
                <c:pt idx="21573">
                  <c:v>0</c:v>
                </c:pt>
                <c:pt idx="21574">
                  <c:v>0</c:v>
                </c:pt>
                <c:pt idx="21575">
                  <c:v>0</c:v>
                </c:pt>
                <c:pt idx="21576">
                  <c:v>0</c:v>
                </c:pt>
                <c:pt idx="21577">
                  <c:v>0</c:v>
                </c:pt>
                <c:pt idx="21578">
                  <c:v>0</c:v>
                </c:pt>
                <c:pt idx="21579">
                  <c:v>0</c:v>
                </c:pt>
                <c:pt idx="21580">
                  <c:v>0</c:v>
                </c:pt>
                <c:pt idx="21581">
                  <c:v>0</c:v>
                </c:pt>
                <c:pt idx="21582">
                  <c:v>0</c:v>
                </c:pt>
                <c:pt idx="21583">
                  <c:v>0</c:v>
                </c:pt>
                <c:pt idx="21584">
                  <c:v>0</c:v>
                </c:pt>
                <c:pt idx="21585">
                  <c:v>0</c:v>
                </c:pt>
                <c:pt idx="21586">
                  <c:v>0</c:v>
                </c:pt>
                <c:pt idx="21587">
                  <c:v>0</c:v>
                </c:pt>
                <c:pt idx="21588">
                  <c:v>0</c:v>
                </c:pt>
                <c:pt idx="21589">
                  <c:v>0</c:v>
                </c:pt>
                <c:pt idx="21590">
                  <c:v>0</c:v>
                </c:pt>
                <c:pt idx="21591">
                  <c:v>0</c:v>
                </c:pt>
                <c:pt idx="21592">
                  <c:v>0</c:v>
                </c:pt>
                <c:pt idx="21593">
                  <c:v>0</c:v>
                </c:pt>
                <c:pt idx="21594">
                  <c:v>0</c:v>
                </c:pt>
                <c:pt idx="21595">
                  <c:v>0</c:v>
                </c:pt>
                <c:pt idx="21596">
                  <c:v>0</c:v>
                </c:pt>
                <c:pt idx="21597">
                  <c:v>0</c:v>
                </c:pt>
                <c:pt idx="21598">
                  <c:v>0</c:v>
                </c:pt>
                <c:pt idx="21599">
                  <c:v>0</c:v>
                </c:pt>
                <c:pt idx="21600">
                  <c:v>0</c:v>
                </c:pt>
                <c:pt idx="21601">
                  <c:v>0</c:v>
                </c:pt>
                <c:pt idx="21602">
                  <c:v>0</c:v>
                </c:pt>
                <c:pt idx="21603">
                  <c:v>0</c:v>
                </c:pt>
                <c:pt idx="21604">
                  <c:v>0</c:v>
                </c:pt>
                <c:pt idx="21605">
                  <c:v>0</c:v>
                </c:pt>
                <c:pt idx="21606">
                  <c:v>0</c:v>
                </c:pt>
                <c:pt idx="21607">
                  <c:v>0</c:v>
                </c:pt>
                <c:pt idx="21608">
                  <c:v>0</c:v>
                </c:pt>
                <c:pt idx="21609">
                  <c:v>0</c:v>
                </c:pt>
                <c:pt idx="21610">
                  <c:v>0</c:v>
                </c:pt>
                <c:pt idx="21611">
                  <c:v>0</c:v>
                </c:pt>
                <c:pt idx="21612">
                  <c:v>0</c:v>
                </c:pt>
                <c:pt idx="21613">
                  <c:v>0</c:v>
                </c:pt>
                <c:pt idx="21614">
                  <c:v>0</c:v>
                </c:pt>
                <c:pt idx="21615">
                  <c:v>0</c:v>
                </c:pt>
                <c:pt idx="21616">
                  <c:v>0</c:v>
                </c:pt>
                <c:pt idx="21617">
                  <c:v>0</c:v>
                </c:pt>
                <c:pt idx="21618">
                  <c:v>0</c:v>
                </c:pt>
                <c:pt idx="21619">
                  <c:v>0</c:v>
                </c:pt>
                <c:pt idx="21620">
                  <c:v>0</c:v>
                </c:pt>
                <c:pt idx="21621">
                  <c:v>0</c:v>
                </c:pt>
                <c:pt idx="21622">
                  <c:v>0</c:v>
                </c:pt>
                <c:pt idx="21623">
                  <c:v>0</c:v>
                </c:pt>
                <c:pt idx="21624">
                  <c:v>0</c:v>
                </c:pt>
                <c:pt idx="21625">
                  <c:v>0</c:v>
                </c:pt>
                <c:pt idx="21626">
                  <c:v>0</c:v>
                </c:pt>
                <c:pt idx="21627">
                  <c:v>0</c:v>
                </c:pt>
                <c:pt idx="21628">
                  <c:v>0</c:v>
                </c:pt>
                <c:pt idx="21629">
                  <c:v>0</c:v>
                </c:pt>
                <c:pt idx="21630">
                  <c:v>0</c:v>
                </c:pt>
                <c:pt idx="21631">
                  <c:v>0</c:v>
                </c:pt>
                <c:pt idx="21632">
                  <c:v>0</c:v>
                </c:pt>
                <c:pt idx="21633">
                  <c:v>0</c:v>
                </c:pt>
                <c:pt idx="21634">
                  <c:v>0</c:v>
                </c:pt>
                <c:pt idx="21635">
                  <c:v>0</c:v>
                </c:pt>
                <c:pt idx="21636">
                  <c:v>0</c:v>
                </c:pt>
                <c:pt idx="21637">
                  <c:v>0</c:v>
                </c:pt>
                <c:pt idx="21638">
                  <c:v>0</c:v>
                </c:pt>
                <c:pt idx="21639">
                  <c:v>0</c:v>
                </c:pt>
                <c:pt idx="21640">
                  <c:v>0</c:v>
                </c:pt>
                <c:pt idx="21641">
                  <c:v>0</c:v>
                </c:pt>
                <c:pt idx="21642">
                  <c:v>0</c:v>
                </c:pt>
                <c:pt idx="21643">
                  <c:v>0</c:v>
                </c:pt>
                <c:pt idx="21644">
                  <c:v>0</c:v>
                </c:pt>
                <c:pt idx="21645">
                  <c:v>0</c:v>
                </c:pt>
                <c:pt idx="21646">
                  <c:v>0</c:v>
                </c:pt>
                <c:pt idx="21647">
                  <c:v>0</c:v>
                </c:pt>
                <c:pt idx="21648">
                  <c:v>0</c:v>
                </c:pt>
                <c:pt idx="21649">
                  <c:v>0</c:v>
                </c:pt>
                <c:pt idx="21650">
                  <c:v>0</c:v>
                </c:pt>
                <c:pt idx="21651">
                  <c:v>0</c:v>
                </c:pt>
                <c:pt idx="21652">
                  <c:v>0</c:v>
                </c:pt>
                <c:pt idx="21653">
                  <c:v>0</c:v>
                </c:pt>
                <c:pt idx="21654">
                  <c:v>0</c:v>
                </c:pt>
                <c:pt idx="21655">
                  <c:v>0</c:v>
                </c:pt>
                <c:pt idx="21656">
                  <c:v>0</c:v>
                </c:pt>
                <c:pt idx="21657">
                  <c:v>0</c:v>
                </c:pt>
                <c:pt idx="21658">
                  <c:v>0</c:v>
                </c:pt>
                <c:pt idx="21659">
                  <c:v>0</c:v>
                </c:pt>
                <c:pt idx="21660">
                  <c:v>0</c:v>
                </c:pt>
                <c:pt idx="21661">
                  <c:v>0</c:v>
                </c:pt>
                <c:pt idx="21662">
                  <c:v>0</c:v>
                </c:pt>
                <c:pt idx="21663">
                  <c:v>0</c:v>
                </c:pt>
                <c:pt idx="21664">
                  <c:v>0</c:v>
                </c:pt>
                <c:pt idx="21665">
                  <c:v>0</c:v>
                </c:pt>
                <c:pt idx="21666">
                  <c:v>0</c:v>
                </c:pt>
                <c:pt idx="21667">
                  <c:v>0</c:v>
                </c:pt>
                <c:pt idx="21668">
                  <c:v>0</c:v>
                </c:pt>
                <c:pt idx="21669">
                  <c:v>0</c:v>
                </c:pt>
                <c:pt idx="21670">
                  <c:v>0</c:v>
                </c:pt>
                <c:pt idx="21671">
                  <c:v>0</c:v>
                </c:pt>
                <c:pt idx="21672">
                  <c:v>0</c:v>
                </c:pt>
                <c:pt idx="21673">
                  <c:v>0</c:v>
                </c:pt>
                <c:pt idx="21674">
                  <c:v>0</c:v>
                </c:pt>
                <c:pt idx="21675">
                  <c:v>0</c:v>
                </c:pt>
                <c:pt idx="21676">
                  <c:v>0</c:v>
                </c:pt>
                <c:pt idx="21677">
                  <c:v>0</c:v>
                </c:pt>
                <c:pt idx="21678">
                  <c:v>0</c:v>
                </c:pt>
                <c:pt idx="21679">
                  <c:v>0</c:v>
                </c:pt>
                <c:pt idx="21680">
                  <c:v>0</c:v>
                </c:pt>
                <c:pt idx="21681">
                  <c:v>0</c:v>
                </c:pt>
                <c:pt idx="21682">
                  <c:v>0</c:v>
                </c:pt>
                <c:pt idx="21683">
                  <c:v>0</c:v>
                </c:pt>
                <c:pt idx="21684">
                  <c:v>0</c:v>
                </c:pt>
                <c:pt idx="21685">
                  <c:v>0</c:v>
                </c:pt>
                <c:pt idx="21686">
                  <c:v>0</c:v>
                </c:pt>
                <c:pt idx="21687">
                  <c:v>0</c:v>
                </c:pt>
                <c:pt idx="21688">
                  <c:v>0</c:v>
                </c:pt>
                <c:pt idx="21689">
                  <c:v>0</c:v>
                </c:pt>
                <c:pt idx="21690">
                  <c:v>0</c:v>
                </c:pt>
                <c:pt idx="21691">
                  <c:v>0</c:v>
                </c:pt>
                <c:pt idx="21692">
                  <c:v>0</c:v>
                </c:pt>
                <c:pt idx="21693">
                  <c:v>0</c:v>
                </c:pt>
                <c:pt idx="21694">
                  <c:v>0</c:v>
                </c:pt>
                <c:pt idx="21695">
                  <c:v>0</c:v>
                </c:pt>
                <c:pt idx="21696">
                  <c:v>0</c:v>
                </c:pt>
                <c:pt idx="21697">
                  <c:v>0</c:v>
                </c:pt>
                <c:pt idx="21698">
                  <c:v>0</c:v>
                </c:pt>
                <c:pt idx="21699">
                  <c:v>0</c:v>
                </c:pt>
                <c:pt idx="21700">
                  <c:v>0</c:v>
                </c:pt>
                <c:pt idx="21701">
                  <c:v>0</c:v>
                </c:pt>
                <c:pt idx="21702">
                  <c:v>0</c:v>
                </c:pt>
                <c:pt idx="21703">
                  <c:v>0</c:v>
                </c:pt>
                <c:pt idx="21704">
                  <c:v>0</c:v>
                </c:pt>
                <c:pt idx="21705">
                  <c:v>0</c:v>
                </c:pt>
                <c:pt idx="21706">
                  <c:v>0</c:v>
                </c:pt>
                <c:pt idx="21707">
                  <c:v>0</c:v>
                </c:pt>
                <c:pt idx="21708">
                  <c:v>0</c:v>
                </c:pt>
                <c:pt idx="21709">
                  <c:v>0</c:v>
                </c:pt>
                <c:pt idx="21710">
                  <c:v>0</c:v>
                </c:pt>
                <c:pt idx="21711">
                  <c:v>0</c:v>
                </c:pt>
                <c:pt idx="21712">
                  <c:v>0</c:v>
                </c:pt>
                <c:pt idx="21713">
                  <c:v>0</c:v>
                </c:pt>
                <c:pt idx="21714">
                  <c:v>0</c:v>
                </c:pt>
                <c:pt idx="21715">
                  <c:v>0</c:v>
                </c:pt>
                <c:pt idx="21716">
                  <c:v>0</c:v>
                </c:pt>
                <c:pt idx="21717">
                  <c:v>0</c:v>
                </c:pt>
                <c:pt idx="21718">
                  <c:v>0</c:v>
                </c:pt>
                <c:pt idx="21719">
                  <c:v>0</c:v>
                </c:pt>
                <c:pt idx="21720">
                  <c:v>0</c:v>
                </c:pt>
                <c:pt idx="21721">
                  <c:v>0</c:v>
                </c:pt>
                <c:pt idx="21722">
                  <c:v>0</c:v>
                </c:pt>
                <c:pt idx="21723">
                  <c:v>0</c:v>
                </c:pt>
                <c:pt idx="21724">
                  <c:v>0</c:v>
                </c:pt>
                <c:pt idx="21725">
                  <c:v>0</c:v>
                </c:pt>
                <c:pt idx="21726">
                  <c:v>0</c:v>
                </c:pt>
                <c:pt idx="21727">
                  <c:v>0</c:v>
                </c:pt>
                <c:pt idx="21728">
                  <c:v>0</c:v>
                </c:pt>
                <c:pt idx="21729">
                  <c:v>0</c:v>
                </c:pt>
                <c:pt idx="21730">
                  <c:v>0</c:v>
                </c:pt>
                <c:pt idx="21731">
                  <c:v>0</c:v>
                </c:pt>
                <c:pt idx="21732">
                  <c:v>0</c:v>
                </c:pt>
                <c:pt idx="21733">
                  <c:v>0</c:v>
                </c:pt>
                <c:pt idx="21734">
                  <c:v>0</c:v>
                </c:pt>
                <c:pt idx="21735">
                  <c:v>0</c:v>
                </c:pt>
                <c:pt idx="21736">
                  <c:v>0</c:v>
                </c:pt>
                <c:pt idx="21737">
                  <c:v>0</c:v>
                </c:pt>
                <c:pt idx="21738">
                  <c:v>0</c:v>
                </c:pt>
                <c:pt idx="21739">
                  <c:v>0</c:v>
                </c:pt>
                <c:pt idx="21740">
                  <c:v>0</c:v>
                </c:pt>
                <c:pt idx="21741">
                  <c:v>0</c:v>
                </c:pt>
                <c:pt idx="21742">
                  <c:v>0</c:v>
                </c:pt>
                <c:pt idx="21743">
                  <c:v>0</c:v>
                </c:pt>
                <c:pt idx="21744">
                  <c:v>0</c:v>
                </c:pt>
                <c:pt idx="21745">
                  <c:v>0</c:v>
                </c:pt>
                <c:pt idx="21746">
                  <c:v>0</c:v>
                </c:pt>
                <c:pt idx="21747">
                  <c:v>0</c:v>
                </c:pt>
                <c:pt idx="21748">
                  <c:v>0</c:v>
                </c:pt>
                <c:pt idx="21749">
                  <c:v>0</c:v>
                </c:pt>
                <c:pt idx="21750">
                  <c:v>0</c:v>
                </c:pt>
                <c:pt idx="21751">
                  <c:v>0</c:v>
                </c:pt>
                <c:pt idx="21752">
                  <c:v>0</c:v>
                </c:pt>
                <c:pt idx="21753">
                  <c:v>0</c:v>
                </c:pt>
                <c:pt idx="21754">
                  <c:v>0</c:v>
                </c:pt>
                <c:pt idx="21755">
                  <c:v>0</c:v>
                </c:pt>
                <c:pt idx="21756">
                  <c:v>0</c:v>
                </c:pt>
                <c:pt idx="21757">
                  <c:v>0</c:v>
                </c:pt>
                <c:pt idx="21758">
                  <c:v>0</c:v>
                </c:pt>
                <c:pt idx="21759">
                  <c:v>0</c:v>
                </c:pt>
                <c:pt idx="21760">
                  <c:v>0</c:v>
                </c:pt>
                <c:pt idx="21761">
                  <c:v>0</c:v>
                </c:pt>
                <c:pt idx="21762">
                  <c:v>0</c:v>
                </c:pt>
                <c:pt idx="21763">
                  <c:v>0</c:v>
                </c:pt>
                <c:pt idx="21764">
                  <c:v>0</c:v>
                </c:pt>
                <c:pt idx="21765">
                  <c:v>0</c:v>
                </c:pt>
                <c:pt idx="21766">
                  <c:v>0</c:v>
                </c:pt>
                <c:pt idx="21767">
                  <c:v>0</c:v>
                </c:pt>
                <c:pt idx="21768">
                  <c:v>0</c:v>
                </c:pt>
                <c:pt idx="21769">
                  <c:v>0</c:v>
                </c:pt>
                <c:pt idx="21770">
                  <c:v>0</c:v>
                </c:pt>
                <c:pt idx="21771">
                  <c:v>0</c:v>
                </c:pt>
                <c:pt idx="21772">
                  <c:v>0</c:v>
                </c:pt>
                <c:pt idx="21773">
                  <c:v>0</c:v>
                </c:pt>
                <c:pt idx="21774">
                  <c:v>0</c:v>
                </c:pt>
                <c:pt idx="21775">
                  <c:v>0</c:v>
                </c:pt>
                <c:pt idx="21776">
                  <c:v>0</c:v>
                </c:pt>
                <c:pt idx="21777">
                  <c:v>0</c:v>
                </c:pt>
                <c:pt idx="21778">
                  <c:v>0</c:v>
                </c:pt>
                <c:pt idx="21779">
                  <c:v>0</c:v>
                </c:pt>
                <c:pt idx="21780">
                  <c:v>0</c:v>
                </c:pt>
                <c:pt idx="21781">
                  <c:v>0</c:v>
                </c:pt>
                <c:pt idx="21782">
                  <c:v>0</c:v>
                </c:pt>
                <c:pt idx="21783">
                  <c:v>0</c:v>
                </c:pt>
                <c:pt idx="21784">
                  <c:v>0</c:v>
                </c:pt>
                <c:pt idx="21785">
                  <c:v>0</c:v>
                </c:pt>
                <c:pt idx="21786">
                  <c:v>0</c:v>
                </c:pt>
                <c:pt idx="21787">
                  <c:v>0</c:v>
                </c:pt>
                <c:pt idx="21788">
                  <c:v>0</c:v>
                </c:pt>
                <c:pt idx="21789">
                  <c:v>0</c:v>
                </c:pt>
                <c:pt idx="21790">
                  <c:v>0</c:v>
                </c:pt>
                <c:pt idx="21791">
                  <c:v>0</c:v>
                </c:pt>
                <c:pt idx="21792">
                  <c:v>0</c:v>
                </c:pt>
                <c:pt idx="21793">
                  <c:v>0</c:v>
                </c:pt>
                <c:pt idx="21794">
                  <c:v>0</c:v>
                </c:pt>
                <c:pt idx="21795">
                  <c:v>0</c:v>
                </c:pt>
                <c:pt idx="21796">
                  <c:v>0</c:v>
                </c:pt>
                <c:pt idx="21797">
                  <c:v>0</c:v>
                </c:pt>
                <c:pt idx="21798">
                  <c:v>0</c:v>
                </c:pt>
                <c:pt idx="21799">
                  <c:v>0</c:v>
                </c:pt>
                <c:pt idx="21800">
                  <c:v>0</c:v>
                </c:pt>
                <c:pt idx="21801">
                  <c:v>0</c:v>
                </c:pt>
                <c:pt idx="21802">
                  <c:v>0</c:v>
                </c:pt>
                <c:pt idx="21803">
                  <c:v>0</c:v>
                </c:pt>
                <c:pt idx="21804">
                  <c:v>0</c:v>
                </c:pt>
                <c:pt idx="21805">
                  <c:v>0</c:v>
                </c:pt>
                <c:pt idx="21806">
                  <c:v>0</c:v>
                </c:pt>
                <c:pt idx="21807">
                  <c:v>0</c:v>
                </c:pt>
                <c:pt idx="21808">
                  <c:v>0</c:v>
                </c:pt>
                <c:pt idx="21809">
                  <c:v>0</c:v>
                </c:pt>
                <c:pt idx="21810">
                  <c:v>0</c:v>
                </c:pt>
                <c:pt idx="21811">
                  <c:v>0</c:v>
                </c:pt>
                <c:pt idx="21812">
                  <c:v>0</c:v>
                </c:pt>
                <c:pt idx="21813">
                  <c:v>0</c:v>
                </c:pt>
                <c:pt idx="21814">
                  <c:v>0</c:v>
                </c:pt>
                <c:pt idx="21815">
                  <c:v>0</c:v>
                </c:pt>
                <c:pt idx="21816">
                  <c:v>0</c:v>
                </c:pt>
                <c:pt idx="21817">
                  <c:v>0</c:v>
                </c:pt>
                <c:pt idx="21818">
                  <c:v>0</c:v>
                </c:pt>
                <c:pt idx="21819">
                  <c:v>0</c:v>
                </c:pt>
                <c:pt idx="21820">
                  <c:v>0</c:v>
                </c:pt>
                <c:pt idx="21821">
                  <c:v>0</c:v>
                </c:pt>
                <c:pt idx="21822">
                  <c:v>0</c:v>
                </c:pt>
                <c:pt idx="21823">
                  <c:v>0</c:v>
                </c:pt>
                <c:pt idx="21824">
                  <c:v>0</c:v>
                </c:pt>
                <c:pt idx="21825">
                  <c:v>0</c:v>
                </c:pt>
                <c:pt idx="21826">
                  <c:v>0</c:v>
                </c:pt>
                <c:pt idx="21827">
                  <c:v>0</c:v>
                </c:pt>
                <c:pt idx="21828">
                  <c:v>0</c:v>
                </c:pt>
                <c:pt idx="21829">
                  <c:v>0</c:v>
                </c:pt>
                <c:pt idx="21830">
                  <c:v>0</c:v>
                </c:pt>
                <c:pt idx="21831">
                  <c:v>0</c:v>
                </c:pt>
                <c:pt idx="21832">
                  <c:v>0</c:v>
                </c:pt>
                <c:pt idx="21833">
                  <c:v>0</c:v>
                </c:pt>
                <c:pt idx="21834">
                  <c:v>0</c:v>
                </c:pt>
                <c:pt idx="21835">
                  <c:v>0</c:v>
                </c:pt>
                <c:pt idx="21836">
                  <c:v>0</c:v>
                </c:pt>
                <c:pt idx="21837">
                  <c:v>0</c:v>
                </c:pt>
                <c:pt idx="21838">
                  <c:v>0</c:v>
                </c:pt>
                <c:pt idx="21839">
                  <c:v>0</c:v>
                </c:pt>
                <c:pt idx="21840">
                  <c:v>0</c:v>
                </c:pt>
                <c:pt idx="21841">
                  <c:v>0</c:v>
                </c:pt>
                <c:pt idx="21842">
                  <c:v>0</c:v>
                </c:pt>
                <c:pt idx="21843">
                  <c:v>0</c:v>
                </c:pt>
                <c:pt idx="21844">
                  <c:v>0</c:v>
                </c:pt>
                <c:pt idx="21845">
                  <c:v>0</c:v>
                </c:pt>
                <c:pt idx="21846">
                  <c:v>0</c:v>
                </c:pt>
                <c:pt idx="21847">
                  <c:v>0</c:v>
                </c:pt>
                <c:pt idx="21848">
                  <c:v>0</c:v>
                </c:pt>
                <c:pt idx="21849">
                  <c:v>0</c:v>
                </c:pt>
                <c:pt idx="21850">
                  <c:v>0</c:v>
                </c:pt>
                <c:pt idx="21851">
                  <c:v>0</c:v>
                </c:pt>
                <c:pt idx="21852">
                  <c:v>0</c:v>
                </c:pt>
                <c:pt idx="21853">
                  <c:v>0</c:v>
                </c:pt>
                <c:pt idx="21854">
                  <c:v>0</c:v>
                </c:pt>
                <c:pt idx="21855">
                  <c:v>0</c:v>
                </c:pt>
                <c:pt idx="21856">
                  <c:v>0</c:v>
                </c:pt>
                <c:pt idx="21857">
                  <c:v>0</c:v>
                </c:pt>
                <c:pt idx="21858">
                  <c:v>0</c:v>
                </c:pt>
                <c:pt idx="21859">
                  <c:v>0</c:v>
                </c:pt>
                <c:pt idx="21860">
                  <c:v>0</c:v>
                </c:pt>
                <c:pt idx="21861">
                  <c:v>0</c:v>
                </c:pt>
                <c:pt idx="21862">
                  <c:v>0</c:v>
                </c:pt>
                <c:pt idx="21863">
                  <c:v>0</c:v>
                </c:pt>
                <c:pt idx="21864">
                  <c:v>0</c:v>
                </c:pt>
                <c:pt idx="21865">
                  <c:v>0</c:v>
                </c:pt>
                <c:pt idx="21866">
                  <c:v>0</c:v>
                </c:pt>
                <c:pt idx="21867">
                  <c:v>0</c:v>
                </c:pt>
                <c:pt idx="21868">
                  <c:v>0</c:v>
                </c:pt>
                <c:pt idx="21869">
                  <c:v>0</c:v>
                </c:pt>
                <c:pt idx="21870">
                  <c:v>0</c:v>
                </c:pt>
                <c:pt idx="21871">
                  <c:v>0</c:v>
                </c:pt>
                <c:pt idx="21872">
                  <c:v>0</c:v>
                </c:pt>
                <c:pt idx="21873">
                  <c:v>0</c:v>
                </c:pt>
                <c:pt idx="21874">
                  <c:v>0</c:v>
                </c:pt>
                <c:pt idx="21875">
                  <c:v>0</c:v>
                </c:pt>
                <c:pt idx="21876">
                  <c:v>0</c:v>
                </c:pt>
                <c:pt idx="21877">
                  <c:v>0</c:v>
                </c:pt>
                <c:pt idx="21878">
                  <c:v>0</c:v>
                </c:pt>
                <c:pt idx="21879">
                  <c:v>0</c:v>
                </c:pt>
                <c:pt idx="21880">
                  <c:v>0</c:v>
                </c:pt>
                <c:pt idx="21881">
                  <c:v>0</c:v>
                </c:pt>
                <c:pt idx="21882">
                  <c:v>0</c:v>
                </c:pt>
                <c:pt idx="21883">
                  <c:v>0</c:v>
                </c:pt>
                <c:pt idx="21884">
                  <c:v>0</c:v>
                </c:pt>
                <c:pt idx="21885">
                  <c:v>0</c:v>
                </c:pt>
                <c:pt idx="21886">
                  <c:v>0</c:v>
                </c:pt>
                <c:pt idx="21887">
                  <c:v>0</c:v>
                </c:pt>
                <c:pt idx="21888">
                  <c:v>0</c:v>
                </c:pt>
                <c:pt idx="21889">
                  <c:v>0</c:v>
                </c:pt>
                <c:pt idx="21890">
                  <c:v>0</c:v>
                </c:pt>
                <c:pt idx="21891">
                  <c:v>0</c:v>
                </c:pt>
                <c:pt idx="21892">
                  <c:v>0</c:v>
                </c:pt>
                <c:pt idx="21893">
                  <c:v>0</c:v>
                </c:pt>
                <c:pt idx="21894">
                  <c:v>0</c:v>
                </c:pt>
                <c:pt idx="21895">
                  <c:v>0</c:v>
                </c:pt>
                <c:pt idx="21896">
                  <c:v>0</c:v>
                </c:pt>
                <c:pt idx="21897">
                  <c:v>0</c:v>
                </c:pt>
                <c:pt idx="21898">
                  <c:v>0</c:v>
                </c:pt>
                <c:pt idx="21899">
                  <c:v>0</c:v>
                </c:pt>
                <c:pt idx="21900">
                  <c:v>0</c:v>
                </c:pt>
                <c:pt idx="21901">
                  <c:v>0</c:v>
                </c:pt>
                <c:pt idx="21902">
                  <c:v>0</c:v>
                </c:pt>
                <c:pt idx="21903">
                  <c:v>0</c:v>
                </c:pt>
                <c:pt idx="21904">
                  <c:v>0</c:v>
                </c:pt>
                <c:pt idx="21905">
                  <c:v>0</c:v>
                </c:pt>
                <c:pt idx="21906">
                  <c:v>0</c:v>
                </c:pt>
                <c:pt idx="21907">
                  <c:v>0</c:v>
                </c:pt>
                <c:pt idx="21908">
                  <c:v>0</c:v>
                </c:pt>
                <c:pt idx="21909">
                  <c:v>0</c:v>
                </c:pt>
                <c:pt idx="21910">
                  <c:v>0</c:v>
                </c:pt>
                <c:pt idx="21911">
                  <c:v>0</c:v>
                </c:pt>
                <c:pt idx="21912">
                  <c:v>0</c:v>
                </c:pt>
                <c:pt idx="21913">
                  <c:v>0</c:v>
                </c:pt>
                <c:pt idx="21914">
                  <c:v>0</c:v>
                </c:pt>
                <c:pt idx="21915">
                  <c:v>0</c:v>
                </c:pt>
                <c:pt idx="21916">
                  <c:v>0</c:v>
                </c:pt>
                <c:pt idx="21917">
                  <c:v>0</c:v>
                </c:pt>
                <c:pt idx="21918">
                  <c:v>0</c:v>
                </c:pt>
                <c:pt idx="21919">
                  <c:v>0</c:v>
                </c:pt>
                <c:pt idx="21920">
                  <c:v>0</c:v>
                </c:pt>
                <c:pt idx="21921">
                  <c:v>0</c:v>
                </c:pt>
                <c:pt idx="21922">
                  <c:v>0</c:v>
                </c:pt>
                <c:pt idx="21923">
                  <c:v>0</c:v>
                </c:pt>
                <c:pt idx="21924">
                  <c:v>0</c:v>
                </c:pt>
                <c:pt idx="21925">
                  <c:v>0</c:v>
                </c:pt>
                <c:pt idx="21926">
                  <c:v>0</c:v>
                </c:pt>
                <c:pt idx="21927">
                  <c:v>0</c:v>
                </c:pt>
                <c:pt idx="21928">
                  <c:v>0</c:v>
                </c:pt>
                <c:pt idx="21929">
                  <c:v>0</c:v>
                </c:pt>
                <c:pt idx="21930">
                  <c:v>0</c:v>
                </c:pt>
                <c:pt idx="21931">
                  <c:v>0</c:v>
                </c:pt>
                <c:pt idx="21932">
                  <c:v>0</c:v>
                </c:pt>
                <c:pt idx="21933">
                  <c:v>0</c:v>
                </c:pt>
                <c:pt idx="21934">
                  <c:v>0</c:v>
                </c:pt>
                <c:pt idx="21935">
                  <c:v>0</c:v>
                </c:pt>
                <c:pt idx="21936">
                  <c:v>0</c:v>
                </c:pt>
                <c:pt idx="21937">
                  <c:v>0</c:v>
                </c:pt>
                <c:pt idx="21938">
                  <c:v>0</c:v>
                </c:pt>
                <c:pt idx="21939">
                  <c:v>0</c:v>
                </c:pt>
                <c:pt idx="21940">
                  <c:v>0</c:v>
                </c:pt>
                <c:pt idx="21941">
                  <c:v>0</c:v>
                </c:pt>
                <c:pt idx="21942">
                  <c:v>0</c:v>
                </c:pt>
                <c:pt idx="21943">
                  <c:v>0</c:v>
                </c:pt>
                <c:pt idx="21944">
                  <c:v>0</c:v>
                </c:pt>
                <c:pt idx="21945">
                  <c:v>0</c:v>
                </c:pt>
                <c:pt idx="21946">
                  <c:v>0</c:v>
                </c:pt>
                <c:pt idx="21947">
                  <c:v>0</c:v>
                </c:pt>
                <c:pt idx="21948">
                  <c:v>0</c:v>
                </c:pt>
                <c:pt idx="21949">
                  <c:v>0</c:v>
                </c:pt>
                <c:pt idx="21950">
                  <c:v>0</c:v>
                </c:pt>
                <c:pt idx="21951">
                  <c:v>0</c:v>
                </c:pt>
                <c:pt idx="21952">
                  <c:v>0</c:v>
                </c:pt>
                <c:pt idx="21953">
                  <c:v>0</c:v>
                </c:pt>
                <c:pt idx="21954">
                  <c:v>0</c:v>
                </c:pt>
                <c:pt idx="21955">
                  <c:v>0</c:v>
                </c:pt>
                <c:pt idx="21956">
                  <c:v>0</c:v>
                </c:pt>
                <c:pt idx="21957">
                  <c:v>0</c:v>
                </c:pt>
                <c:pt idx="21958">
                  <c:v>0</c:v>
                </c:pt>
                <c:pt idx="21959">
                  <c:v>0</c:v>
                </c:pt>
                <c:pt idx="21960">
                  <c:v>0</c:v>
                </c:pt>
                <c:pt idx="21961">
                  <c:v>0</c:v>
                </c:pt>
                <c:pt idx="21962">
                  <c:v>0</c:v>
                </c:pt>
                <c:pt idx="21963">
                  <c:v>0</c:v>
                </c:pt>
                <c:pt idx="21964">
                  <c:v>0</c:v>
                </c:pt>
                <c:pt idx="21965">
                  <c:v>0</c:v>
                </c:pt>
                <c:pt idx="21966">
                  <c:v>0</c:v>
                </c:pt>
                <c:pt idx="21967">
                  <c:v>0</c:v>
                </c:pt>
                <c:pt idx="21968">
                  <c:v>0</c:v>
                </c:pt>
                <c:pt idx="21969">
                  <c:v>0</c:v>
                </c:pt>
                <c:pt idx="21970">
                  <c:v>0</c:v>
                </c:pt>
                <c:pt idx="21971">
                  <c:v>0</c:v>
                </c:pt>
                <c:pt idx="21972">
                  <c:v>0</c:v>
                </c:pt>
                <c:pt idx="21973">
                  <c:v>0</c:v>
                </c:pt>
                <c:pt idx="21974">
                  <c:v>0</c:v>
                </c:pt>
                <c:pt idx="21975">
                  <c:v>0</c:v>
                </c:pt>
                <c:pt idx="21976">
                  <c:v>0</c:v>
                </c:pt>
                <c:pt idx="21977">
                  <c:v>0</c:v>
                </c:pt>
                <c:pt idx="21978">
                  <c:v>0</c:v>
                </c:pt>
                <c:pt idx="21979">
                  <c:v>0</c:v>
                </c:pt>
                <c:pt idx="21980">
                  <c:v>0</c:v>
                </c:pt>
                <c:pt idx="21981">
                  <c:v>0</c:v>
                </c:pt>
                <c:pt idx="21982">
                  <c:v>0</c:v>
                </c:pt>
                <c:pt idx="21983">
                  <c:v>0</c:v>
                </c:pt>
                <c:pt idx="21984">
                  <c:v>0</c:v>
                </c:pt>
                <c:pt idx="21985">
                  <c:v>0</c:v>
                </c:pt>
                <c:pt idx="21986">
                  <c:v>0</c:v>
                </c:pt>
                <c:pt idx="21987">
                  <c:v>0</c:v>
                </c:pt>
                <c:pt idx="21988">
                  <c:v>0</c:v>
                </c:pt>
                <c:pt idx="21989">
                  <c:v>0</c:v>
                </c:pt>
                <c:pt idx="21990">
                  <c:v>0</c:v>
                </c:pt>
                <c:pt idx="21991">
                  <c:v>0</c:v>
                </c:pt>
                <c:pt idx="21992">
                  <c:v>0</c:v>
                </c:pt>
                <c:pt idx="21993">
                  <c:v>0</c:v>
                </c:pt>
                <c:pt idx="21994">
                  <c:v>0</c:v>
                </c:pt>
                <c:pt idx="21995">
                  <c:v>0</c:v>
                </c:pt>
                <c:pt idx="21996">
                  <c:v>0</c:v>
                </c:pt>
                <c:pt idx="21997">
                  <c:v>0</c:v>
                </c:pt>
                <c:pt idx="21998">
                  <c:v>0</c:v>
                </c:pt>
                <c:pt idx="21999">
                  <c:v>0</c:v>
                </c:pt>
                <c:pt idx="22000">
                  <c:v>0</c:v>
                </c:pt>
                <c:pt idx="22001">
                  <c:v>0</c:v>
                </c:pt>
                <c:pt idx="22002">
                  <c:v>0</c:v>
                </c:pt>
                <c:pt idx="22003">
                  <c:v>0</c:v>
                </c:pt>
                <c:pt idx="22004">
                  <c:v>0</c:v>
                </c:pt>
                <c:pt idx="22005">
                  <c:v>0</c:v>
                </c:pt>
                <c:pt idx="22006">
                  <c:v>0</c:v>
                </c:pt>
                <c:pt idx="22007">
                  <c:v>0</c:v>
                </c:pt>
                <c:pt idx="22008">
                  <c:v>0</c:v>
                </c:pt>
                <c:pt idx="22009">
                  <c:v>0</c:v>
                </c:pt>
                <c:pt idx="22010">
                  <c:v>0</c:v>
                </c:pt>
                <c:pt idx="22011">
                  <c:v>0</c:v>
                </c:pt>
                <c:pt idx="22012">
                  <c:v>0</c:v>
                </c:pt>
                <c:pt idx="22013">
                  <c:v>0</c:v>
                </c:pt>
                <c:pt idx="22014">
                  <c:v>0</c:v>
                </c:pt>
                <c:pt idx="22015">
                  <c:v>0</c:v>
                </c:pt>
                <c:pt idx="22016">
                  <c:v>0</c:v>
                </c:pt>
                <c:pt idx="22017">
                  <c:v>0</c:v>
                </c:pt>
                <c:pt idx="22018">
                  <c:v>0</c:v>
                </c:pt>
                <c:pt idx="22019">
                  <c:v>0</c:v>
                </c:pt>
                <c:pt idx="22020">
                  <c:v>0</c:v>
                </c:pt>
                <c:pt idx="22021">
                  <c:v>0</c:v>
                </c:pt>
                <c:pt idx="22022">
                  <c:v>0</c:v>
                </c:pt>
                <c:pt idx="22023">
                  <c:v>0</c:v>
                </c:pt>
                <c:pt idx="22024">
                  <c:v>0</c:v>
                </c:pt>
                <c:pt idx="22025">
                  <c:v>0</c:v>
                </c:pt>
                <c:pt idx="22026">
                  <c:v>0</c:v>
                </c:pt>
                <c:pt idx="22027">
                  <c:v>0</c:v>
                </c:pt>
                <c:pt idx="22028">
                  <c:v>0</c:v>
                </c:pt>
                <c:pt idx="22029">
                  <c:v>0</c:v>
                </c:pt>
                <c:pt idx="22030">
                  <c:v>0</c:v>
                </c:pt>
                <c:pt idx="22031">
                  <c:v>0</c:v>
                </c:pt>
                <c:pt idx="22032">
                  <c:v>0</c:v>
                </c:pt>
                <c:pt idx="22033">
                  <c:v>0</c:v>
                </c:pt>
                <c:pt idx="22034">
                  <c:v>0</c:v>
                </c:pt>
                <c:pt idx="22035">
                  <c:v>0</c:v>
                </c:pt>
                <c:pt idx="22036">
                  <c:v>0</c:v>
                </c:pt>
                <c:pt idx="22037">
                  <c:v>0</c:v>
                </c:pt>
                <c:pt idx="22038">
                  <c:v>0</c:v>
                </c:pt>
                <c:pt idx="22039">
                  <c:v>0</c:v>
                </c:pt>
                <c:pt idx="22040">
                  <c:v>0</c:v>
                </c:pt>
                <c:pt idx="22041">
                  <c:v>0</c:v>
                </c:pt>
                <c:pt idx="22042">
                  <c:v>0</c:v>
                </c:pt>
                <c:pt idx="22043">
                  <c:v>0</c:v>
                </c:pt>
                <c:pt idx="22044">
                  <c:v>0</c:v>
                </c:pt>
                <c:pt idx="22045">
                  <c:v>0</c:v>
                </c:pt>
                <c:pt idx="22046">
                  <c:v>0</c:v>
                </c:pt>
                <c:pt idx="22047">
                  <c:v>0</c:v>
                </c:pt>
                <c:pt idx="22048">
                  <c:v>0</c:v>
                </c:pt>
                <c:pt idx="22049">
                  <c:v>0</c:v>
                </c:pt>
                <c:pt idx="22050">
                  <c:v>0</c:v>
                </c:pt>
                <c:pt idx="22051">
                  <c:v>0</c:v>
                </c:pt>
                <c:pt idx="22052">
                  <c:v>0</c:v>
                </c:pt>
                <c:pt idx="22053">
                  <c:v>0</c:v>
                </c:pt>
                <c:pt idx="22054">
                  <c:v>0</c:v>
                </c:pt>
                <c:pt idx="22055">
                  <c:v>0</c:v>
                </c:pt>
                <c:pt idx="22056">
                  <c:v>0</c:v>
                </c:pt>
                <c:pt idx="22057">
                  <c:v>0</c:v>
                </c:pt>
                <c:pt idx="22058">
                  <c:v>0</c:v>
                </c:pt>
                <c:pt idx="22059">
                  <c:v>0</c:v>
                </c:pt>
                <c:pt idx="22060">
                  <c:v>0</c:v>
                </c:pt>
                <c:pt idx="22061">
                  <c:v>0</c:v>
                </c:pt>
                <c:pt idx="22062">
                  <c:v>0</c:v>
                </c:pt>
                <c:pt idx="22063">
                  <c:v>0</c:v>
                </c:pt>
                <c:pt idx="22064">
                  <c:v>0</c:v>
                </c:pt>
                <c:pt idx="22065">
                  <c:v>0</c:v>
                </c:pt>
                <c:pt idx="22066">
                  <c:v>0</c:v>
                </c:pt>
                <c:pt idx="22067">
                  <c:v>0</c:v>
                </c:pt>
                <c:pt idx="22068">
                  <c:v>0</c:v>
                </c:pt>
                <c:pt idx="22069">
                  <c:v>0</c:v>
                </c:pt>
                <c:pt idx="22070">
                  <c:v>0</c:v>
                </c:pt>
                <c:pt idx="22071">
                  <c:v>0</c:v>
                </c:pt>
                <c:pt idx="22072">
                  <c:v>0</c:v>
                </c:pt>
                <c:pt idx="22073">
                  <c:v>0</c:v>
                </c:pt>
                <c:pt idx="22074">
                  <c:v>0</c:v>
                </c:pt>
                <c:pt idx="22075">
                  <c:v>0</c:v>
                </c:pt>
                <c:pt idx="22076">
                  <c:v>0</c:v>
                </c:pt>
                <c:pt idx="22077">
                  <c:v>0</c:v>
                </c:pt>
                <c:pt idx="22078">
                  <c:v>0</c:v>
                </c:pt>
                <c:pt idx="22079">
                  <c:v>0</c:v>
                </c:pt>
                <c:pt idx="22080">
                  <c:v>0</c:v>
                </c:pt>
                <c:pt idx="22081">
                  <c:v>0</c:v>
                </c:pt>
                <c:pt idx="22082">
                  <c:v>0</c:v>
                </c:pt>
                <c:pt idx="22083">
                  <c:v>0</c:v>
                </c:pt>
                <c:pt idx="22084">
                  <c:v>0</c:v>
                </c:pt>
                <c:pt idx="22085">
                  <c:v>0</c:v>
                </c:pt>
                <c:pt idx="22086">
                  <c:v>0</c:v>
                </c:pt>
                <c:pt idx="22087">
                  <c:v>0</c:v>
                </c:pt>
                <c:pt idx="22088">
                  <c:v>0</c:v>
                </c:pt>
                <c:pt idx="22089">
                  <c:v>0</c:v>
                </c:pt>
                <c:pt idx="22090">
                  <c:v>0</c:v>
                </c:pt>
                <c:pt idx="22091">
                  <c:v>0</c:v>
                </c:pt>
                <c:pt idx="22092">
                  <c:v>0</c:v>
                </c:pt>
                <c:pt idx="22093">
                  <c:v>0</c:v>
                </c:pt>
                <c:pt idx="22094">
                  <c:v>0</c:v>
                </c:pt>
                <c:pt idx="22095">
                  <c:v>0</c:v>
                </c:pt>
                <c:pt idx="22096">
                  <c:v>0</c:v>
                </c:pt>
                <c:pt idx="22097">
                  <c:v>0</c:v>
                </c:pt>
                <c:pt idx="22098">
                  <c:v>0</c:v>
                </c:pt>
                <c:pt idx="22099">
                  <c:v>0</c:v>
                </c:pt>
                <c:pt idx="22100">
                  <c:v>0</c:v>
                </c:pt>
                <c:pt idx="22101">
                  <c:v>0</c:v>
                </c:pt>
                <c:pt idx="22102">
                  <c:v>0</c:v>
                </c:pt>
                <c:pt idx="22103">
                  <c:v>0</c:v>
                </c:pt>
                <c:pt idx="22104">
                  <c:v>0</c:v>
                </c:pt>
                <c:pt idx="22105">
                  <c:v>0</c:v>
                </c:pt>
                <c:pt idx="22106">
                  <c:v>0</c:v>
                </c:pt>
                <c:pt idx="22107">
                  <c:v>0</c:v>
                </c:pt>
                <c:pt idx="22108">
                  <c:v>0</c:v>
                </c:pt>
                <c:pt idx="22109">
                  <c:v>0</c:v>
                </c:pt>
                <c:pt idx="22110">
                  <c:v>0</c:v>
                </c:pt>
                <c:pt idx="22111">
                  <c:v>0</c:v>
                </c:pt>
                <c:pt idx="22112">
                  <c:v>0</c:v>
                </c:pt>
                <c:pt idx="22113">
                  <c:v>0</c:v>
                </c:pt>
                <c:pt idx="22114">
                  <c:v>0</c:v>
                </c:pt>
                <c:pt idx="22115">
                  <c:v>0</c:v>
                </c:pt>
                <c:pt idx="22116">
                  <c:v>0</c:v>
                </c:pt>
                <c:pt idx="22117">
                  <c:v>0</c:v>
                </c:pt>
                <c:pt idx="22118">
                  <c:v>0</c:v>
                </c:pt>
                <c:pt idx="22119">
                  <c:v>0</c:v>
                </c:pt>
                <c:pt idx="22120">
                  <c:v>0</c:v>
                </c:pt>
                <c:pt idx="22121">
                  <c:v>0</c:v>
                </c:pt>
                <c:pt idx="22122">
                  <c:v>0</c:v>
                </c:pt>
                <c:pt idx="22123">
                  <c:v>0</c:v>
                </c:pt>
                <c:pt idx="22124">
                  <c:v>0</c:v>
                </c:pt>
                <c:pt idx="22125">
                  <c:v>0</c:v>
                </c:pt>
                <c:pt idx="22126">
                  <c:v>0</c:v>
                </c:pt>
                <c:pt idx="22127">
                  <c:v>0</c:v>
                </c:pt>
                <c:pt idx="22128">
                  <c:v>0</c:v>
                </c:pt>
                <c:pt idx="22129">
                  <c:v>0</c:v>
                </c:pt>
                <c:pt idx="22130">
                  <c:v>0</c:v>
                </c:pt>
                <c:pt idx="22131">
                  <c:v>0</c:v>
                </c:pt>
                <c:pt idx="22132">
                  <c:v>0</c:v>
                </c:pt>
                <c:pt idx="22133">
                  <c:v>0</c:v>
                </c:pt>
                <c:pt idx="22134">
                  <c:v>0</c:v>
                </c:pt>
                <c:pt idx="22135">
                  <c:v>0</c:v>
                </c:pt>
                <c:pt idx="22136">
                  <c:v>0</c:v>
                </c:pt>
                <c:pt idx="22137">
                  <c:v>0</c:v>
                </c:pt>
                <c:pt idx="22138">
                  <c:v>0</c:v>
                </c:pt>
                <c:pt idx="22139">
                  <c:v>0</c:v>
                </c:pt>
                <c:pt idx="22140">
                  <c:v>0</c:v>
                </c:pt>
                <c:pt idx="22141">
                  <c:v>0</c:v>
                </c:pt>
                <c:pt idx="22142">
                  <c:v>0</c:v>
                </c:pt>
                <c:pt idx="22143">
                  <c:v>0</c:v>
                </c:pt>
                <c:pt idx="22144">
                  <c:v>0</c:v>
                </c:pt>
                <c:pt idx="22145">
                  <c:v>0</c:v>
                </c:pt>
                <c:pt idx="22146">
                  <c:v>0</c:v>
                </c:pt>
                <c:pt idx="22147">
                  <c:v>0</c:v>
                </c:pt>
                <c:pt idx="22148">
                  <c:v>0</c:v>
                </c:pt>
                <c:pt idx="22149">
                  <c:v>0</c:v>
                </c:pt>
                <c:pt idx="22150">
                  <c:v>0</c:v>
                </c:pt>
                <c:pt idx="22151">
                  <c:v>0</c:v>
                </c:pt>
                <c:pt idx="22152">
                  <c:v>0</c:v>
                </c:pt>
                <c:pt idx="22153">
                  <c:v>0</c:v>
                </c:pt>
                <c:pt idx="22154">
                  <c:v>0</c:v>
                </c:pt>
                <c:pt idx="22155">
                  <c:v>0</c:v>
                </c:pt>
                <c:pt idx="22156">
                  <c:v>0</c:v>
                </c:pt>
                <c:pt idx="22157">
                  <c:v>0</c:v>
                </c:pt>
                <c:pt idx="22158">
                  <c:v>0</c:v>
                </c:pt>
                <c:pt idx="22159">
                  <c:v>0</c:v>
                </c:pt>
                <c:pt idx="22160">
                  <c:v>0</c:v>
                </c:pt>
                <c:pt idx="22161">
                  <c:v>0</c:v>
                </c:pt>
                <c:pt idx="22162">
                  <c:v>0</c:v>
                </c:pt>
                <c:pt idx="22163">
                  <c:v>0</c:v>
                </c:pt>
                <c:pt idx="22164">
                  <c:v>0</c:v>
                </c:pt>
                <c:pt idx="22165">
                  <c:v>0</c:v>
                </c:pt>
                <c:pt idx="22166">
                  <c:v>0</c:v>
                </c:pt>
                <c:pt idx="22167">
                  <c:v>0</c:v>
                </c:pt>
                <c:pt idx="22168">
                  <c:v>0</c:v>
                </c:pt>
                <c:pt idx="22169">
                  <c:v>0</c:v>
                </c:pt>
                <c:pt idx="22170">
                  <c:v>0</c:v>
                </c:pt>
                <c:pt idx="22171">
                  <c:v>0</c:v>
                </c:pt>
                <c:pt idx="22172">
                  <c:v>0</c:v>
                </c:pt>
                <c:pt idx="22173">
                  <c:v>0</c:v>
                </c:pt>
                <c:pt idx="22174">
                  <c:v>0</c:v>
                </c:pt>
                <c:pt idx="22175">
                  <c:v>0</c:v>
                </c:pt>
                <c:pt idx="22176">
                  <c:v>0</c:v>
                </c:pt>
                <c:pt idx="22177">
                  <c:v>0</c:v>
                </c:pt>
                <c:pt idx="22178">
                  <c:v>0</c:v>
                </c:pt>
                <c:pt idx="22179">
                  <c:v>0</c:v>
                </c:pt>
                <c:pt idx="22180">
                  <c:v>0</c:v>
                </c:pt>
                <c:pt idx="22181">
                  <c:v>0</c:v>
                </c:pt>
                <c:pt idx="22182">
                  <c:v>0</c:v>
                </c:pt>
                <c:pt idx="22183">
                  <c:v>0</c:v>
                </c:pt>
                <c:pt idx="22184">
                  <c:v>0</c:v>
                </c:pt>
                <c:pt idx="22185">
                  <c:v>0</c:v>
                </c:pt>
                <c:pt idx="22186">
                  <c:v>0</c:v>
                </c:pt>
                <c:pt idx="22187">
                  <c:v>0</c:v>
                </c:pt>
                <c:pt idx="22188">
                  <c:v>0</c:v>
                </c:pt>
                <c:pt idx="22189">
                  <c:v>0</c:v>
                </c:pt>
                <c:pt idx="22190">
                  <c:v>0</c:v>
                </c:pt>
                <c:pt idx="22191">
                  <c:v>0</c:v>
                </c:pt>
                <c:pt idx="22192">
                  <c:v>0</c:v>
                </c:pt>
                <c:pt idx="22193">
                  <c:v>0</c:v>
                </c:pt>
                <c:pt idx="22194">
                  <c:v>0</c:v>
                </c:pt>
                <c:pt idx="22195">
                  <c:v>0</c:v>
                </c:pt>
                <c:pt idx="22196">
                  <c:v>0</c:v>
                </c:pt>
                <c:pt idx="22197">
                  <c:v>0</c:v>
                </c:pt>
                <c:pt idx="22198">
                  <c:v>0</c:v>
                </c:pt>
                <c:pt idx="22199">
                  <c:v>0</c:v>
                </c:pt>
                <c:pt idx="22200">
                  <c:v>0</c:v>
                </c:pt>
                <c:pt idx="22201">
                  <c:v>0</c:v>
                </c:pt>
                <c:pt idx="22202">
                  <c:v>0</c:v>
                </c:pt>
                <c:pt idx="22203">
                  <c:v>0</c:v>
                </c:pt>
                <c:pt idx="22204">
                  <c:v>0</c:v>
                </c:pt>
                <c:pt idx="22205">
                  <c:v>0</c:v>
                </c:pt>
                <c:pt idx="22206">
                  <c:v>0</c:v>
                </c:pt>
                <c:pt idx="22207">
                  <c:v>0</c:v>
                </c:pt>
                <c:pt idx="22208">
                  <c:v>0</c:v>
                </c:pt>
                <c:pt idx="22209">
                  <c:v>0</c:v>
                </c:pt>
                <c:pt idx="22210">
                  <c:v>0</c:v>
                </c:pt>
                <c:pt idx="22211">
                  <c:v>0</c:v>
                </c:pt>
                <c:pt idx="22212">
                  <c:v>0</c:v>
                </c:pt>
                <c:pt idx="22213">
                  <c:v>0</c:v>
                </c:pt>
                <c:pt idx="22214">
                  <c:v>0</c:v>
                </c:pt>
                <c:pt idx="22215">
                  <c:v>0</c:v>
                </c:pt>
                <c:pt idx="22216">
                  <c:v>0</c:v>
                </c:pt>
                <c:pt idx="22217">
                  <c:v>0</c:v>
                </c:pt>
                <c:pt idx="22218">
                  <c:v>0</c:v>
                </c:pt>
                <c:pt idx="22219">
                  <c:v>0</c:v>
                </c:pt>
                <c:pt idx="22220">
                  <c:v>0</c:v>
                </c:pt>
                <c:pt idx="22221">
                  <c:v>0</c:v>
                </c:pt>
                <c:pt idx="22222">
                  <c:v>0</c:v>
                </c:pt>
                <c:pt idx="22223">
                  <c:v>0</c:v>
                </c:pt>
                <c:pt idx="22224">
                  <c:v>0</c:v>
                </c:pt>
                <c:pt idx="22225">
                  <c:v>0</c:v>
                </c:pt>
                <c:pt idx="22226">
                  <c:v>0</c:v>
                </c:pt>
                <c:pt idx="22227">
                  <c:v>0</c:v>
                </c:pt>
                <c:pt idx="22228">
                  <c:v>0</c:v>
                </c:pt>
                <c:pt idx="22229">
                  <c:v>0</c:v>
                </c:pt>
                <c:pt idx="22230">
                  <c:v>0</c:v>
                </c:pt>
                <c:pt idx="22231">
                  <c:v>0</c:v>
                </c:pt>
                <c:pt idx="22232">
                  <c:v>0</c:v>
                </c:pt>
                <c:pt idx="22233">
                  <c:v>0</c:v>
                </c:pt>
                <c:pt idx="22234">
                  <c:v>0</c:v>
                </c:pt>
                <c:pt idx="22235">
                  <c:v>0</c:v>
                </c:pt>
                <c:pt idx="22236">
                  <c:v>0</c:v>
                </c:pt>
                <c:pt idx="22237">
                  <c:v>0</c:v>
                </c:pt>
                <c:pt idx="22238">
                  <c:v>0</c:v>
                </c:pt>
                <c:pt idx="22239">
                  <c:v>0</c:v>
                </c:pt>
                <c:pt idx="22240">
                  <c:v>0</c:v>
                </c:pt>
                <c:pt idx="22241">
                  <c:v>0</c:v>
                </c:pt>
                <c:pt idx="22242">
                  <c:v>0</c:v>
                </c:pt>
                <c:pt idx="22243">
                  <c:v>0</c:v>
                </c:pt>
                <c:pt idx="22244">
                  <c:v>0</c:v>
                </c:pt>
                <c:pt idx="22245">
                  <c:v>0</c:v>
                </c:pt>
                <c:pt idx="22246">
                  <c:v>0</c:v>
                </c:pt>
                <c:pt idx="22247">
                  <c:v>0</c:v>
                </c:pt>
                <c:pt idx="22248">
                  <c:v>0</c:v>
                </c:pt>
                <c:pt idx="22249">
                  <c:v>0</c:v>
                </c:pt>
                <c:pt idx="22250">
                  <c:v>0</c:v>
                </c:pt>
                <c:pt idx="22251">
                  <c:v>0</c:v>
                </c:pt>
                <c:pt idx="22252">
                  <c:v>0</c:v>
                </c:pt>
                <c:pt idx="22253">
                  <c:v>0</c:v>
                </c:pt>
                <c:pt idx="22254">
                  <c:v>0</c:v>
                </c:pt>
                <c:pt idx="22255">
                  <c:v>0</c:v>
                </c:pt>
                <c:pt idx="22256">
                  <c:v>0</c:v>
                </c:pt>
                <c:pt idx="22257">
                  <c:v>0</c:v>
                </c:pt>
                <c:pt idx="22258">
                  <c:v>0</c:v>
                </c:pt>
                <c:pt idx="22259">
                  <c:v>0</c:v>
                </c:pt>
                <c:pt idx="22260">
                  <c:v>0</c:v>
                </c:pt>
                <c:pt idx="22261">
                  <c:v>0</c:v>
                </c:pt>
                <c:pt idx="22262">
                  <c:v>0</c:v>
                </c:pt>
                <c:pt idx="22263">
                  <c:v>0</c:v>
                </c:pt>
                <c:pt idx="22264">
                  <c:v>0</c:v>
                </c:pt>
                <c:pt idx="22265">
                  <c:v>0</c:v>
                </c:pt>
                <c:pt idx="22266">
                  <c:v>0</c:v>
                </c:pt>
                <c:pt idx="22267">
                  <c:v>0</c:v>
                </c:pt>
                <c:pt idx="22268">
                  <c:v>0</c:v>
                </c:pt>
                <c:pt idx="22269">
                  <c:v>0</c:v>
                </c:pt>
                <c:pt idx="22270">
                  <c:v>0</c:v>
                </c:pt>
                <c:pt idx="22271">
                  <c:v>0</c:v>
                </c:pt>
                <c:pt idx="22272">
                  <c:v>0</c:v>
                </c:pt>
                <c:pt idx="22273">
                  <c:v>0</c:v>
                </c:pt>
                <c:pt idx="22274">
                  <c:v>0</c:v>
                </c:pt>
                <c:pt idx="22275">
                  <c:v>0</c:v>
                </c:pt>
                <c:pt idx="22276">
                  <c:v>0</c:v>
                </c:pt>
                <c:pt idx="22277">
                  <c:v>0</c:v>
                </c:pt>
                <c:pt idx="22278">
                  <c:v>0</c:v>
                </c:pt>
                <c:pt idx="22279">
                  <c:v>0</c:v>
                </c:pt>
                <c:pt idx="22280">
                  <c:v>0</c:v>
                </c:pt>
                <c:pt idx="22281">
                  <c:v>0</c:v>
                </c:pt>
                <c:pt idx="22282">
                  <c:v>0</c:v>
                </c:pt>
                <c:pt idx="22283">
                  <c:v>0</c:v>
                </c:pt>
                <c:pt idx="22284">
                  <c:v>0</c:v>
                </c:pt>
                <c:pt idx="22285">
                  <c:v>0</c:v>
                </c:pt>
                <c:pt idx="22286">
                  <c:v>0</c:v>
                </c:pt>
                <c:pt idx="22287">
                  <c:v>0</c:v>
                </c:pt>
                <c:pt idx="22288">
                  <c:v>0</c:v>
                </c:pt>
                <c:pt idx="22289">
                  <c:v>0</c:v>
                </c:pt>
                <c:pt idx="22290">
                  <c:v>0</c:v>
                </c:pt>
                <c:pt idx="22291">
                  <c:v>0</c:v>
                </c:pt>
                <c:pt idx="22292">
                  <c:v>0</c:v>
                </c:pt>
                <c:pt idx="22293">
                  <c:v>0</c:v>
                </c:pt>
                <c:pt idx="22294">
                  <c:v>0</c:v>
                </c:pt>
                <c:pt idx="22295">
                  <c:v>0</c:v>
                </c:pt>
                <c:pt idx="22296">
                  <c:v>0</c:v>
                </c:pt>
                <c:pt idx="22297">
                  <c:v>0</c:v>
                </c:pt>
                <c:pt idx="22298">
                  <c:v>0</c:v>
                </c:pt>
                <c:pt idx="22299">
                  <c:v>0</c:v>
                </c:pt>
                <c:pt idx="22300">
                  <c:v>0</c:v>
                </c:pt>
                <c:pt idx="22301">
                  <c:v>0</c:v>
                </c:pt>
                <c:pt idx="22302">
                  <c:v>0</c:v>
                </c:pt>
                <c:pt idx="22303">
                  <c:v>0</c:v>
                </c:pt>
                <c:pt idx="22304">
                  <c:v>0</c:v>
                </c:pt>
                <c:pt idx="22305">
                  <c:v>0</c:v>
                </c:pt>
                <c:pt idx="22306">
                  <c:v>0</c:v>
                </c:pt>
                <c:pt idx="22307">
                  <c:v>0</c:v>
                </c:pt>
                <c:pt idx="22308">
                  <c:v>0</c:v>
                </c:pt>
                <c:pt idx="22309">
                  <c:v>0</c:v>
                </c:pt>
                <c:pt idx="22310">
                  <c:v>0</c:v>
                </c:pt>
                <c:pt idx="22311">
                  <c:v>0</c:v>
                </c:pt>
                <c:pt idx="22312">
                  <c:v>0</c:v>
                </c:pt>
                <c:pt idx="22313">
                  <c:v>0</c:v>
                </c:pt>
                <c:pt idx="22314">
                  <c:v>0</c:v>
                </c:pt>
                <c:pt idx="22315">
                  <c:v>0</c:v>
                </c:pt>
                <c:pt idx="22316">
                  <c:v>0</c:v>
                </c:pt>
                <c:pt idx="22317">
                  <c:v>0</c:v>
                </c:pt>
                <c:pt idx="22318">
                  <c:v>0</c:v>
                </c:pt>
                <c:pt idx="22319">
                  <c:v>0</c:v>
                </c:pt>
                <c:pt idx="22320">
                  <c:v>0</c:v>
                </c:pt>
                <c:pt idx="22321">
                  <c:v>0</c:v>
                </c:pt>
                <c:pt idx="22322">
                  <c:v>0</c:v>
                </c:pt>
                <c:pt idx="22323">
                  <c:v>0</c:v>
                </c:pt>
                <c:pt idx="22324">
                  <c:v>0</c:v>
                </c:pt>
                <c:pt idx="22325">
                  <c:v>0</c:v>
                </c:pt>
                <c:pt idx="22326">
                  <c:v>0</c:v>
                </c:pt>
                <c:pt idx="22327">
                  <c:v>0</c:v>
                </c:pt>
                <c:pt idx="22328">
                  <c:v>0</c:v>
                </c:pt>
                <c:pt idx="22329">
                  <c:v>0</c:v>
                </c:pt>
                <c:pt idx="22330">
                  <c:v>0</c:v>
                </c:pt>
                <c:pt idx="22331">
                  <c:v>0</c:v>
                </c:pt>
                <c:pt idx="22332">
                  <c:v>0</c:v>
                </c:pt>
                <c:pt idx="22333">
                  <c:v>0</c:v>
                </c:pt>
                <c:pt idx="22334">
                  <c:v>0</c:v>
                </c:pt>
                <c:pt idx="22335">
                  <c:v>0</c:v>
                </c:pt>
                <c:pt idx="22336">
                  <c:v>0</c:v>
                </c:pt>
                <c:pt idx="22337">
                  <c:v>0</c:v>
                </c:pt>
                <c:pt idx="22338">
                  <c:v>0</c:v>
                </c:pt>
                <c:pt idx="22339">
                  <c:v>0</c:v>
                </c:pt>
                <c:pt idx="22340">
                  <c:v>0</c:v>
                </c:pt>
                <c:pt idx="22341">
                  <c:v>0</c:v>
                </c:pt>
                <c:pt idx="22342">
                  <c:v>0</c:v>
                </c:pt>
                <c:pt idx="22343">
                  <c:v>0</c:v>
                </c:pt>
                <c:pt idx="22344">
                  <c:v>0</c:v>
                </c:pt>
                <c:pt idx="22345">
                  <c:v>0</c:v>
                </c:pt>
                <c:pt idx="22346">
                  <c:v>0</c:v>
                </c:pt>
                <c:pt idx="22347">
                  <c:v>0</c:v>
                </c:pt>
                <c:pt idx="22348">
                  <c:v>0</c:v>
                </c:pt>
                <c:pt idx="22349">
                  <c:v>0</c:v>
                </c:pt>
                <c:pt idx="22350">
                  <c:v>0</c:v>
                </c:pt>
                <c:pt idx="22351">
                  <c:v>0</c:v>
                </c:pt>
                <c:pt idx="22352">
                  <c:v>0</c:v>
                </c:pt>
                <c:pt idx="22353">
                  <c:v>0</c:v>
                </c:pt>
                <c:pt idx="22354">
                  <c:v>0</c:v>
                </c:pt>
                <c:pt idx="22355">
                  <c:v>0</c:v>
                </c:pt>
                <c:pt idx="22356">
                  <c:v>0</c:v>
                </c:pt>
                <c:pt idx="22357">
                  <c:v>0</c:v>
                </c:pt>
                <c:pt idx="22358">
                  <c:v>0</c:v>
                </c:pt>
                <c:pt idx="22359">
                  <c:v>0</c:v>
                </c:pt>
                <c:pt idx="22360">
                  <c:v>0</c:v>
                </c:pt>
                <c:pt idx="22361">
                  <c:v>0</c:v>
                </c:pt>
                <c:pt idx="22362">
                  <c:v>0</c:v>
                </c:pt>
                <c:pt idx="22363">
                  <c:v>0</c:v>
                </c:pt>
                <c:pt idx="22364">
                  <c:v>0</c:v>
                </c:pt>
                <c:pt idx="22365">
                  <c:v>0</c:v>
                </c:pt>
                <c:pt idx="22366">
                  <c:v>0</c:v>
                </c:pt>
                <c:pt idx="22367">
                  <c:v>0</c:v>
                </c:pt>
                <c:pt idx="22368">
                  <c:v>0</c:v>
                </c:pt>
                <c:pt idx="22369">
                  <c:v>0</c:v>
                </c:pt>
                <c:pt idx="22370">
                  <c:v>0</c:v>
                </c:pt>
                <c:pt idx="22371">
                  <c:v>0</c:v>
                </c:pt>
                <c:pt idx="22372">
                  <c:v>0</c:v>
                </c:pt>
                <c:pt idx="22373">
                  <c:v>0</c:v>
                </c:pt>
                <c:pt idx="22374">
                  <c:v>0</c:v>
                </c:pt>
                <c:pt idx="22375">
                  <c:v>0</c:v>
                </c:pt>
                <c:pt idx="22376">
                  <c:v>0</c:v>
                </c:pt>
                <c:pt idx="22377">
                  <c:v>0</c:v>
                </c:pt>
                <c:pt idx="22378">
                  <c:v>0</c:v>
                </c:pt>
                <c:pt idx="22379">
                  <c:v>0</c:v>
                </c:pt>
                <c:pt idx="22380">
                  <c:v>0</c:v>
                </c:pt>
                <c:pt idx="22381">
                  <c:v>0</c:v>
                </c:pt>
                <c:pt idx="22382">
                  <c:v>0</c:v>
                </c:pt>
                <c:pt idx="22383">
                  <c:v>0</c:v>
                </c:pt>
                <c:pt idx="22384">
                  <c:v>0</c:v>
                </c:pt>
                <c:pt idx="22385">
                  <c:v>0</c:v>
                </c:pt>
                <c:pt idx="22386">
                  <c:v>0</c:v>
                </c:pt>
                <c:pt idx="22387">
                  <c:v>0</c:v>
                </c:pt>
                <c:pt idx="22388">
                  <c:v>0</c:v>
                </c:pt>
                <c:pt idx="22389">
                  <c:v>0</c:v>
                </c:pt>
                <c:pt idx="22390">
                  <c:v>0</c:v>
                </c:pt>
                <c:pt idx="22391">
                  <c:v>0</c:v>
                </c:pt>
                <c:pt idx="22392">
                  <c:v>0</c:v>
                </c:pt>
                <c:pt idx="22393">
                  <c:v>0</c:v>
                </c:pt>
                <c:pt idx="22394">
                  <c:v>0</c:v>
                </c:pt>
                <c:pt idx="22395">
                  <c:v>0</c:v>
                </c:pt>
                <c:pt idx="22396">
                  <c:v>0</c:v>
                </c:pt>
                <c:pt idx="22397">
                  <c:v>0</c:v>
                </c:pt>
                <c:pt idx="22398">
                  <c:v>0</c:v>
                </c:pt>
                <c:pt idx="22399">
                  <c:v>0</c:v>
                </c:pt>
                <c:pt idx="22400">
                  <c:v>0</c:v>
                </c:pt>
                <c:pt idx="22401">
                  <c:v>0</c:v>
                </c:pt>
                <c:pt idx="22402">
                  <c:v>0</c:v>
                </c:pt>
                <c:pt idx="22403">
                  <c:v>0</c:v>
                </c:pt>
                <c:pt idx="22404">
                  <c:v>0</c:v>
                </c:pt>
                <c:pt idx="22405">
                  <c:v>0</c:v>
                </c:pt>
                <c:pt idx="22406">
                  <c:v>0</c:v>
                </c:pt>
                <c:pt idx="22407">
                  <c:v>0</c:v>
                </c:pt>
                <c:pt idx="22408">
                  <c:v>0</c:v>
                </c:pt>
                <c:pt idx="22409">
                  <c:v>0</c:v>
                </c:pt>
                <c:pt idx="22410">
                  <c:v>0</c:v>
                </c:pt>
                <c:pt idx="22411">
                  <c:v>0</c:v>
                </c:pt>
                <c:pt idx="22412">
                  <c:v>0</c:v>
                </c:pt>
                <c:pt idx="22413">
                  <c:v>0</c:v>
                </c:pt>
                <c:pt idx="22414">
                  <c:v>0</c:v>
                </c:pt>
                <c:pt idx="22415">
                  <c:v>0</c:v>
                </c:pt>
                <c:pt idx="22416">
                  <c:v>0</c:v>
                </c:pt>
                <c:pt idx="22417">
                  <c:v>0</c:v>
                </c:pt>
                <c:pt idx="22418">
                  <c:v>0</c:v>
                </c:pt>
                <c:pt idx="22419">
                  <c:v>0</c:v>
                </c:pt>
                <c:pt idx="22420">
                  <c:v>0</c:v>
                </c:pt>
                <c:pt idx="22421">
                  <c:v>0</c:v>
                </c:pt>
                <c:pt idx="22422">
                  <c:v>0</c:v>
                </c:pt>
                <c:pt idx="22423">
                  <c:v>0</c:v>
                </c:pt>
                <c:pt idx="22424">
                  <c:v>0</c:v>
                </c:pt>
                <c:pt idx="22425">
                  <c:v>0</c:v>
                </c:pt>
                <c:pt idx="22426">
                  <c:v>0</c:v>
                </c:pt>
                <c:pt idx="22427">
                  <c:v>0</c:v>
                </c:pt>
                <c:pt idx="22428">
                  <c:v>0</c:v>
                </c:pt>
                <c:pt idx="22429">
                  <c:v>0</c:v>
                </c:pt>
                <c:pt idx="22430">
                  <c:v>0</c:v>
                </c:pt>
                <c:pt idx="22431">
                  <c:v>0</c:v>
                </c:pt>
                <c:pt idx="22432">
                  <c:v>0</c:v>
                </c:pt>
                <c:pt idx="22433">
                  <c:v>0</c:v>
                </c:pt>
                <c:pt idx="22434">
                  <c:v>0</c:v>
                </c:pt>
                <c:pt idx="22435">
                  <c:v>0</c:v>
                </c:pt>
                <c:pt idx="22436">
                  <c:v>0</c:v>
                </c:pt>
                <c:pt idx="22437">
                  <c:v>0</c:v>
                </c:pt>
                <c:pt idx="22438">
                  <c:v>0</c:v>
                </c:pt>
                <c:pt idx="22439">
                  <c:v>0</c:v>
                </c:pt>
                <c:pt idx="22440">
                  <c:v>0</c:v>
                </c:pt>
                <c:pt idx="22441">
                  <c:v>0</c:v>
                </c:pt>
                <c:pt idx="22442">
                  <c:v>0</c:v>
                </c:pt>
                <c:pt idx="22443">
                  <c:v>0</c:v>
                </c:pt>
                <c:pt idx="22444">
                  <c:v>0</c:v>
                </c:pt>
                <c:pt idx="22445">
                  <c:v>0</c:v>
                </c:pt>
                <c:pt idx="22446">
                  <c:v>0</c:v>
                </c:pt>
                <c:pt idx="22447">
                  <c:v>0</c:v>
                </c:pt>
                <c:pt idx="22448">
                  <c:v>0</c:v>
                </c:pt>
                <c:pt idx="22449">
                  <c:v>0</c:v>
                </c:pt>
                <c:pt idx="22450">
                  <c:v>0</c:v>
                </c:pt>
                <c:pt idx="22451">
                  <c:v>0</c:v>
                </c:pt>
                <c:pt idx="22452">
                  <c:v>0</c:v>
                </c:pt>
                <c:pt idx="22453">
                  <c:v>0</c:v>
                </c:pt>
                <c:pt idx="22454">
                  <c:v>0</c:v>
                </c:pt>
                <c:pt idx="22455">
                  <c:v>0</c:v>
                </c:pt>
                <c:pt idx="22456">
                  <c:v>0</c:v>
                </c:pt>
                <c:pt idx="22457">
                  <c:v>0</c:v>
                </c:pt>
                <c:pt idx="22458">
                  <c:v>0</c:v>
                </c:pt>
                <c:pt idx="22459">
                  <c:v>0</c:v>
                </c:pt>
                <c:pt idx="22460">
                  <c:v>0</c:v>
                </c:pt>
                <c:pt idx="22461">
                  <c:v>0</c:v>
                </c:pt>
                <c:pt idx="22462">
                  <c:v>0</c:v>
                </c:pt>
                <c:pt idx="22463">
                  <c:v>0</c:v>
                </c:pt>
                <c:pt idx="22464">
                  <c:v>0</c:v>
                </c:pt>
                <c:pt idx="22465">
                  <c:v>0</c:v>
                </c:pt>
                <c:pt idx="22466">
                  <c:v>0</c:v>
                </c:pt>
                <c:pt idx="22467">
                  <c:v>0</c:v>
                </c:pt>
                <c:pt idx="22468">
                  <c:v>0</c:v>
                </c:pt>
                <c:pt idx="22469">
                  <c:v>0</c:v>
                </c:pt>
                <c:pt idx="22470">
                  <c:v>0</c:v>
                </c:pt>
                <c:pt idx="22471">
                  <c:v>0</c:v>
                </c:pt>
                <c:pt idx="22472">
                  <c:v>0</c:v>
                </c:pt>
                <c:pt idx="22473">
                  <c:v>0</c:v>
                </c:pt>
                <c:pt idx="22474">
                  <c:v>0</c:v>
                </c:pt>
                <c:pt idx="22475">
                  <c:v>0</c:v>
                </c:pt>
                <c:pt idx="22476">
                  <c:v>0</c:v>
                </c:pt>
                <c:pt idx="22477">
                  <c:v>0</c:v>
                </c:pt>
                <c:pt idx="22478">
                  <c:v>0</c:v>
                </c:pt>
                <c:pt idx="22479">
                  <c:v>0</c:v>
                </c:pt>
                <c:pt idx="22480">
                  <c:v>0</c:v>
                </c:pt>
                <c:pt idx="22481">
                  <c:v>0</c:v>
                </c:pt>
                <c:pt idx="22482">
                  <c:v>0</c:v>
                </c:pt>
                <c:pt idx="22483">
                  <c:v>0</c:v>
                </c:pt>
                <c:pt idx="22484">
                  <c:v>0</c:v>
                </c:pt>
                <c:pt idx="22485">
                  <c:v>0</c:v>
                </c:pt>
                <c:pt idx="22486">
                  <c:v>0</c:v>
                </c:pt>
                <c:pt idx="22487">
                  <c:v>0</c:v>
                </c:pt>
                <c:pt idx="22488">
                  <c:v>0</c:v>
                </c:pt>
                <c:pt idx="22489">
                  <c:v>0</c:v>
                </c:pt>
                <c:pt idx="22490">
                  <c:v>0</c:v>
                </c:pt>
                <c:pt idx="22491">
                  <c:v>0</c:v>
                </c:pt>
                <c:pt idx="22492">
                  <c:v>0</c:v>
                </c:pt>
                <c:pt idx="22493">
                  <c:v>0</c:v>
                </c:pt>
                <c:pt idx="22494">
                  <c:v>0</c:v>
                </c:pt>
                <c:pt idx="22495">
                  <c:v>0</c:v>
                </c:pt>
                <c:pt idx="22496">
                  <c:v>0</c:v>
                </c:pt>
                <c:pt idx="22497">
                  <c:v>0</c:v>
                </c:pt>
                <c:pt idx="22498">
                  <c:v>0</c:v>
                </c:pt>
                <c:pt idx="22499">
                  <c:v>0</c:v>
                </c:pt>
                <c:pt idx="22500">
                  <c:v>0</c:v>
                </c:pt>
                <c:pt idx="22501">
                  <c:v>0</c:v>
                </c:pt>
                <c:pt idx="22502">
                  <c:v>0</c:v>
                </c:pt>
                <c:pt idx="22503">
                  <c:v>0</c:v>
                </c:pt>
                <c:pt idx="22504">
                  <c:v>0</c:v>
                </c:pt>
                <c:pt idx="22505">
                  <c:v>0</c:v>
                </c:pt>
                <c:pt idx="22506">
                  <c:v>0</c:v>
                </c:pt>
                <c:pt idx="22507">
                  <c:v>0</c:v>
                </c:pt>
                <c:pt idx="22508">
                  <c:v>0</c:v>
                </c:pt>
                <c:pt idx="22509">
                  <c:v>0</c:v>
                </c:pt>
                <c:pt idx="22510">
                  <c:v>0</c:v>
                </c:pt>
                <c:pt idx="22511">
                  <c:v>0</c:v>
                </c:pt>
                <c:pt idx="22512">
                  <c:v>0</c:v>
                </c:pt>
                <c:pt idx="22513">
                  <c:v>0</c:v>
                </c:pt>
                <c:pt idx="22514">
                  <c:v>0</c:v>
                </c:pt>
                <c:pt idx="22515">
                  <c:v>0</c:v>
                </c:pt>
                <c:pt idx="22516">
                  <c:v>0</c:v>
                </c:pt>
                <c:pt idx="22517">
                  <c:v>0</c:v>
                </c:pt>
                <c:pt idx="22518">
                  <c:v>0</c:v>
                </c:pt>
                <c:pt idx="22519">
                  <c:v>0</c:v>
                </c:pt>
                <c:pt idx="22520">
                  <c:v>0</c:v>
                </c:pt>
                <c:pt idx="22521">
                  <c:v>0</c:v>
                </c:pt>
                <c:pt idx="22522">
                  <c:v>0</c:v>
                </c:pt>
                <c:pt idx="22523">
                  <c:v>0</c:v>
                </c:pt>
                <c:pt idx="22524">
                  <c:v>0</c:v>
                </c:pt>
                <c:pt idx="22525">
                  <c:v>0</c:v>
                </c:pt>
                <c:pt idx="22526">
                  <c:v>0</c:v>
                </c:pt>
                <c:pt idx="22527">
                  <c:v>0</c:v>
                </c:pt>
                <c:pt idx="22528">
                  <c:v>0</c:v>
                </c:pt>
                <c:pt idx="22529">
                  <c:v>0</c:v>
                </c:pt>
                <c:pt idx="22530">
                  <c:v>0</c:v>
                </c:pt>
                <c:pt idx="22531">
                  <c:v>0</c:v>
                </c:pt>
                <c:pt idx="22532">
                  <c:v>0</c:v>
                </c:pt>
                <c:pt idx="22533">
                  <c:v>0</c:v>
                </c:pt>
                <c:pt idx="22534">
                  <c:v>0</c:v>
                </c:pt>
                <c:pt idx="22535">
                  <c:v>0</c:v>
                </c:pt>
                <c:pt idx="22536">
                  <c:v>0</c:v>
                </c:pt>
                <c:pt idx="22537">
                  <c:v>0</c:v>
                </c:pt>
                <c:pt idx="22538">
                  <c:v>0</c:v>
                </c:pt>
                <c:pt idx="22539">
                  <c:v>0</c:v>
                </c:pt>
                <c:pt idx="22540">
                  <c:v>0</c:v>
                </c:pt>
                <c:pt idx="22541">
                  <c:v>0</c:v>
                </c:pt>
                <c:pt idx="22542">
                  <c:v>0</c:v>
                </c:pt>
                <c:pt idx="22543">
                  <c:v>0</c:v>
                </c:pt>
                <c:pt idx="22544">
                  <c:v>0</c:v>
                </c:pt>
                <c:pt idx="22545">
                  <c:v>0</c:v>
                </c:pt>
                <c:pt idx="22546">
                  <c:v>0</c:v>
                </c:pt>
                <c:pt idx="22547">
                  <c:v>0</c:v>
                </c:pt>
                <c:pt idx="22548">
                  <c:v>0</c:v>
                </c:pt>
                <c:pt idx="22549">
                  <c:v>0</c:v>
                </c:pt>
                <c:pt idx="22550">
                  <c:v>0</c:v>
                </c:pt>
                <c:pt idx="22551">
                  <c:v>0</c:v>
                </c:pt>
                <c:pt idx="22552">
                  <c:v>0</c:v>
                </c:pt>
                <c:pt idx="22553">
                  <c:v>0</c:v>
                </c:pt>
                <c:pt idx="22554">
                  <c:v>0</c:v>
                </c:pt>
                <c:pt idx="22555">
                  <c:v>0</c:v>
                </c:pt>
                <c:pt idx="22556">
                  <c:v>0</c:v>
                </c:pt>
                <c:pt idx="22557">
                  <c:v>0</c:v>
                </c:pt>
                <c:pt idx="22558">
                  <c:v>0</c:v>
                </c:pt>
                <c:pt idx="22559">
                  <c:v>0</c:v>
                </c:pt>
                <c:pt idx="22560">
                  <c:v>0</c:v>
                </c:pt>
                <c:pt idx="22561">
                  <c:v>0</c:v>
                </c:pt>
                <c:pt idx="22562">
                  <c:v>0</c:v>
                </c:pt>
                <c:pt idx="22563">
                  <c:v>0</c:v>
                </c:pt>
                <c:pt idx="22564">
                  <c:v>0</c:v>
                </c:pt>
                <c:pt idx="22565">
                  <c:v>0</c:v>
                </c:pt>
                <c:pt idx="22566">
                  <c:v>0</c:v>
                </c:pt>
                <c:pt idx="22567">
                  <c:v>0</c:v>
                </c:pt>
                <c:pt idx="22568">
                  <c:v>0</c:v>
                </c:pt>
                <c:pt idx="22569">
                  <c:v>0</c:v>
                </c:pt>
                <c:pt idx="22570">
                  <c:v>0</c:v>
                </c:pt>
                <c:pt idx="22571">
                  <c:v>0</c:v>
                </c:pt>
                <c:pt idx="22572">
                  <c:v>0</c:v>
                </c:pt>
                <c:pt idx="22573">
                  <c:v>0</c:v>
                </c:pt>
                <c:pt idx="22574">
                  <c:v>0</c:v>
                </c:pt>
                <c:pt idx="22575">
                  <c:v>0</c:v>
                </c:pt>
                <c:pt idx="22576">
                  <c:v>0</c:v>
                </c:pt>
                <c:pt idx="22577">
                  <c:v>0</c:v>
                </c:pt>
                <c:pt idx="22578">
                  <c:v>0</c:v>
                </c:pt>
                <c:pt idx="22579">
                  <c:v>0</c:v>
                </c:pt>
                <c:pt idx="22580">
                  <c:v>0</c:v>
                </c:pt>
                <c:pt idx="22581">
                  <c:v>0</c:v>
                </c:pt>
                <c:pt idx="22582">
                  <c:v>0</c:v>
                </c:pt>
                <c:pt idx="22583">
                  <c:v>0</c:v>
                </c:pt>
                <c:pt idx="22584">
                  <c:v>0</c:v>
                </c:pt>
                <c:pt idx="22585">
                  <c:v>0</c:v>
                </c:pt>
                <c:pt idx="22586">
                  <c:v>0</c:v>
                </c:pt>
                <c:pt idx="22587">
                  <c:v>0</c:v>
                </c:pt>
                <c:pt idx="22588">
                  <c:v>0</c:v>
                </c:pt>
                <c:pt idx="22589">
                  <c:v>0</c:v>
                </c:pt>
                <c:pt idx="22590">
                  <c:v>0</c:v>
                </c:pt>
                <c:pt idx="22591">
                  <c:v>0</c:v>
                </c:pt>
                <c:pt idx="22592">
                  <c:v>0</c:v>
                </c:pt>
                <c:pt idx="22593">
                  <c:v>0</c:v>
                </c:pt>
                <c:pt idx="22594">
                  <c:v>0</c:v>
                </c:pt>
                <c:pt idx="22595">
                  <c:v>0</c:v>
                </c:pt>
                <c:pt idx="22596">
                  <c:v>0</c:v>
                </c:pt>
                <c:pt idx="22597">
                  <c:v>0</c:v>
                </c:pt>
                <c:pt idx="22598">
                  <c:v>0</c:v>
                </c:pt>
                <c:pt idx="22599">
                  <c:v>0</c:v>
                </c:pt>
                <c:pt idx="22600">
                  <c:v>0</c:v>
                </c:pt>
                <c:pt idx="22601">
                  <c:v>0</c:v>
                </c:pt>
                <c:pt idx="22602">
                  <c:v>0</c:v>
                </c:pt>
                <c:pt idx="22603">
                  <c:v>0</c:v>
                </c:pt>
                <c:pt idx="22604">
                  <c:v>0</c:v>
                </c:pt>
                <c:pt idx="22605">
                  <c:v>0</c:v>
                </c:pt>
                <c:pt idx="22606">
                  <c:v>0</c:v>
                </c:pt>
                <c:pt idx="22607">
                  <c:v>0</c:v>
                </c:pt>
                <c:pt idx="22608">
                  <c:v>0</c:v>
                </c:pt>
                <c:pt idx="22609">
                  <c:v>0</c:v>
                </c:pt>
                <c:pt idx="22610">
                  <c:v>0</c:v>
                </c:pt>
                <c:pt idx="22611">
                  <c:v>0</c:v>
                </c:pt>
                <c:pt idx="22612">
                  <c:v>0</c:v>
                </c:pt>
                <c:pt idx="22613">
                  <c:v>0</c:v>
                </c:pt>
                <c:pt idx="22614">
                  <c:v>0</c:v>
                </c:pt>
                <c:pt idx="22615">
                  <c:v>0</c:v>
                </c:pt>
                <c:pt idx="22616">
                  <c:v>0</c:v>
                </c:pt>
                <c:pt idx="22617">
                  <c:v>0</c:v>
                </c:pt>
                <c:pt idx="22618">
                  <c:v>0</c:v>
                </c:pt>
                <c:pt idx="22619">
                  <c:v>0</c:v>
                </c:pt>
                <c:pt idx="22620">
                  <c:v>0</c:v>
                </c:pt>
                <c:pt idx="22621">
                  <c:v>0</c:v>
                </c:pt>
                <c:pt idx="22622">
                  <c:v>0</c:v>
                </c:pt>
                <c:pt idx="22623">
                  <c:v>0</c:v>
                </c:pt>
                <c:pt idx="22624">
                  <c:v>0</c:v>
                </c:pt>
                <c:pt idx="22625">
                  <c:v>0</c:v>
                </c:pt>
                <c:pt idx="22626">
                  <c:v>0</c:v>
                </c:pt>
                <c:pt idx="22627">
                  <c:v>0</c:v>
                </c:pt>
                <c:pt idx="22628">
                  <c:v>0</c:v>
                </c:pt>
                <c:pt idx="22629">
                  <c:v>0</c:v>
                </c:pt>
                <c:pt idx="22630">
                  <c:v>0</c:v>
                </c:pt>
                <c:pt idx="22631">
                  <c:v>0</c:v>
                </c:pt>
                <c:pt idx="22632">
                  <c:v>0</c:v>
                </c:pt>
                <c:pt idx="22633">
                  <c:v>0</c:v>
                </c:pt>
                <c:pt idx="22634">
                  <c:v>0</c:v>
                </c:pt>
                <c:pt idx="22635">
                  <c:v>0</c:v>
                </c:pt>
                <c:pt idx="22636">
                  <c:v>0</c:v>
                </c:pt>
                <c:pt idx="22637">
                  <c:v>0</c:v>
                </c:pt>
                <c:pt idx="22638">
                  <c:v>0</c:v>
                </c:pt>
                <c:pt idx="22639">
                  <c:v>0</c:v>
                </c:pt>
                <c:pt idx="22640">
                  <c:v>0</c:v>
                </c:pt>
                <c:pt idx="22641">
                  <c:v>0</c:v>
                </c:pt>
                <c:pt idx="22642">
                  <c:v>0</c:v>
                </c:pt>
                <c:pt idx="22643">
                  <c:v>0</c:v>
                </c:pt>
                <c:pt idx="22644">
                  <c:v>0</c:v>
                </c:pt>
                <c:pt idx="22645">
                  <c:v>0</c:v>
                </c:pt>
                <c:pt idx="22646">
                  <c:v>0</c:v>
                </c:pt>
                <c:pt idx="22647">
                  <c:v>0</c:v>
                </c:pt>
                <c:pt idx="22648">
                  <c:v>0</c:v>
                </c:pt>
                <c:pt idx="22649">
                  <c:v>0</c:v>
                </c:pt>
                <c:pt idx="22650">
                  <c:v>0</c:v>
                </c:pt>
                <c:pt idx="22651">
                  <c:v>0</c:v>
                </c:pt>
                <c:pt idx="22652">
                  <c:v>0</c:v>
                </c:pt>
                <c:pt idx="22653">
                  <c:v>0</c:v>
                </c:pt>
                <c:pt idx="22654">
                  <c:v>0</c:v>
                </c:pt>
                <c:pt idx="22655">
                  <c:v>0</c:v>
                </c:pt>
                <c:pt idx="22656">
                  <c:v>0</c:v>
                </c:pt>
                <c:pt idx="22657">
                  <c:v>0</c:v>
                </c:pt>
                <c:pt idx="22658">
                  <c:v>0</c:v>
                </c:pt>
                <c:pt idx="22659">
                  <c:v>0</c:v>
                </c:pt>
                <c:pt idx="22660">
                  <c:v>0</c:v>
                </c:pt>
                <c:pt idx="22661">
                  <c:v>0</c:v>
                </c:pt>
                <c:pt idx="22662">
                  <c:v>0</c:v>
                </c:pt>
                <c:pt idx="22663">
                  <c:v>0</c:v>
                </c:pt>
                <c:pt idx="22664">
                  <c:v>0</c:v>
                </c:pt>
                <c:pt idx="22665">
                  <c:v>0</c:v>
                </c:pt>
                <c:pt idx="22666">
                  <c:v>0</c:v>
                </c:pt>
                <c:pt idx="22667">
                  <c:v>0</c:v>
                </c:pt>
                <c:pt idx="22668">
                  <c:v>0</c:v>
                </c:pt>
                <c:pt idx="22669">
                  <c:v>0</c:v>
                </c:pt>
                <c:pt idx="22670">
                  <c:v>0</c:v>
                </c:pt>
                <c:pt idx="22671">
                  <c:v>0</c:v>
                </c:pt>
                <c:pt idx="22672">
                  <c:v>0</c:v>
                </c:pt>
                <c:pt idx="22673">
                  <c:v>0</c:v>
                </c:pt>
                <c:pt idx="22674">
                  <c:v>0</c:v>
                </c:pt>
                <c:pt idx="22675">
                  <c:v>0</c:v>
                </c:pt>
                <c:pt idx="22676">
                  <c:v>0</c:v>
                </c:pt>
                <c:pt idx="22677">
                  <c:v>0</c:v>
                </c:pt>
                <c:pt idx="22678">
                  <c:v>0</c:v>
                </c:pt>
                <c:pt idx="22679">
                  <c:v>0</c:v>
                </c:pt>
                <c:pt idx="22680">
                  <c:v>0</c:v>
                </c:pt>
                <c:pt idx="22681">
                  <c:v>0</c:v>
                </c:pt>
                <c:pt idx="22682">
                  <c:v>0</c:v>
                </c:pt>
                <c:pt idx="22683">
                  <c:v>0</c:v>
                </c:pt>
                <c:pt idx="22684">
                  <c:v>0</c:v>
                </c:pt>
                <c:pt idx="22685">
                  <c:v>0</c:v>
                </c:pt>
                <c:pt idx="22686">
                  <c:v>0</c:v>
                </c:pt>
                <c:pt idx="22687">
                  <c:v>0</c:v>
                </c:pt>
                <c:pt idx="22688">
                  <c:v>0</c:v>
                </c:pt>
                <c:pt idx="22689">
                  <c:v>0</c:v>
                </c:pt>
                <c:pt idx="22690">
                  <c:v>0</c:v>
                </c:pt>
                <c:pt idx="22691">
                  <c:v>0</c:v>
                </c:pt>
                <c:pt idx="22692">
                  <c:v>0</c:v>
                </c:pt>
                <c:pt idx="22693">
                  <c:v>0</c:v>
                </c:pt>
                <c:pt idx="22694">
                  <c:v>0</c:v>
                </c:pt>
                <c:pt idx="22695">
                  <c:v>0</c:v>
                </c:pt>
                <c:pt idx="22696">
                  <c:v>0</c:v>
                </c:pt>
                <c:pt idx="22697">
                  <c:v>0</c:v>
                </c:pt>
                <c:pt idx="22698">
                  <c:v>0</c:v>
                </c:pt>
                <c:pt idx="22699">
                  <c:v>0</c:v>
                </c:pt>
                <c:pt idx="22700">
                  <c:v>0</c:v>
                </c:pt>
                <c:pt idx="22701">
                  <c:v>0</c:v>
                </c:pt>
                <c:pt idx="22702">
                  <c:v>0</c:v>
                </c:pt>
                <c:pt idx="22703">
                  <c:v>0</c:v>
                </c:pt>
                <c:pt idx="22704">
                  <c:v>0</c:v>
                </c:pt>
                <c:pt idx="22705">
                  <c:v>0</c:v>
                </c:pt>
                <c:pt idx="22706">
                  <c:v>0</c:v>
                </c:pt>
                <c:pt idx="22707">
                  <c:v>0</c:v>
                </c:pt>
                <c:pt idx="22708">
                  <c:v>0</c:v>
                </c:pt>
                <c:pt idx="22709">
                  <c:v>0</c:v>
                </c:pt>
                <c:pt idx="22710">
                  <c:v>0</c:v>
                </c:pt>
                <c:pt idx="22711">
                  <c:v>0</c:v>
                </c:pt>
                <c:pt idx="22712">
                  <c:v>0</c:v>
                </c:pt>
                <c:pt idx="22713">
                  <c:v>0</c:v>
                </c:pt>
                <c:pt idx="22714">
                  <c:v>0</c:v>
                </c:pt>
                <c:pt idx="22715">
                  <c:v>0</c:v>
                </c:pt>
                <c:pt idx="22716">
                  <c:v>0</c:v>
                </c:pt>
                <c:pt idx="22717">
                  <c:v>0</c:v>
                </c:pt>
                <c:pt idx="22718">
                  <c:v>0</c:v>
                </c:pt>
                <c:pt idx="22719">
                  <c:v>0</c:v>
                </c:pt>
                <c:pt idx="22720">
                  <c:v>0</c:v>
                </c:pt>
                <c:pt idx="22721">
                  <c:v>0</c:v>
                </c:pt>
                <c:pt idx="22722">
                  <c:v>0</c:v>
                </c:pt>
                <c:pt idx="22723">
                  <c:v>0</c:v>
                </c:pt>
                <c:pt idx="22724">
                  <c:v>0</c:v>
                </c:pt>
                <c:pt idx="22725">
                  <c:v>0</c:v>
                </c:pt>
                <c:pt idx="22726">
                  <c:v>0</c:v>
                </c:pt>
                <c:pt idx="22727">
                  <c:v>0</c:v>
                </c:pt>
                <c:pt idx="22728">
                  <c:v>0</c:v>
                </c:pt>
                <c:pt idx="22729">
                  <c:v>0</c:v>
                </c:pt>
                <c:pt idx="22730">
                  <c:v>0</c:v>
                </c:pt>
                <c:pt idx="22731">
                  <c:v>0</c:v>
                </c:pt>
                <c:pt idx="22732">
                  <c:v>0</c:v>
                </c:pt>
                <c:pt idx="22733">
                  <c:v>0</c:v>
                </c:pt>
                <c:pt idx="22734">
                  <c:v>0</c:v>
                </c:pt>
                <c:pt idx="22735">
                  <c:v>0</c:v>
                </c:pt>
                <c:pt idx="22736">
                  <c:v>0</c:v>
                </c:pt>
                <c:pt idx="22737">
                  <c:v>0</c:v>
                </c:pt>
                <c:pt idx="22738">
                  <c:v>0</c:v>
                </c:pt>
                <c:pt idx="22739">
                  <c:v>0</c:v>
                </c:pt>
                <c:pt idx="22740">
                  <c:v>0</c:v>
                </c:pt>
                <c:pt idx="22741">
                  <c:v>0</c:v>
                </c:pt>
                <c:pt idx="22742">
                  <c:v>0</c:v>
                </c:pt>
                <c:pt idx="22743">
                  <c:v>0</c:v>
                </c:pt>
                <c:pt idx="22744">
                  <c:v>0</c:v>
                </c:pt>
                <c:pt idx="22745">
                  <c:v>0</c:v>
                </c:pt>
                <c:pt idx="22746">
                  <c:v>0</c:v>
                </c:pt>
                <c:pt idx="22747">
                  <c:v>0</c:v>
                </c:pt>
                <c:pt idx="22748">
                  <c:v>0</c:v>
                </c:pt>
                <c:pt idx="22749">
                  <c:v>0</c:v>
                </c:pt>
                <c:pt idx="22750">
                  <c:v>0</c:v>
                </c:pt>
                <c:pt idx="22751">
                  <c:v>0</c:v>
                </c:pt>
                <c:pt idx="22752">
                  <c:v>0</c:v>
                </c:pt>
                <c:pt idx="22753">
                  <c:v>0</c:v>
                </c:pt>
                <c:pt idx="22754">
                  <c:v>0</c:v>
                </c:pt>
                <c:pt idx="22755">
                  <c:v>0</c:v>
                </c:pt>
                <c:pt idx="22756">
                  <c:v>0</c:v>
                </c:pt>
                <c:pt idx="22757">
                  <c:v>0</c:v>
                </c:pt>
                <c:pt idx="22758">
                  <c:v>0</c:v>
                </c:pt>
                <c:pt idx="22759">
                  <c:v>0</c:v>
                </c:pt>
                <c:pt idx="22760">
                  <c:v>0</c:v>
                </c:pt>
                <c:pt idx="22761">
                  <c:v>0</c:v>
                </c:pt>
                <c:pt idx="22762">
                  <c:v>0</c:v>
                </c:pt>
                <c:pt idx="22763">
                  <c:v>0</c:v>
                </c:pt>
                <c:pt idx="22764">
                  <c:v>0</c:v>
                </c:pt>
                <c:pt idx="22765">
                  <c:v>0</c:v>
                </c:pt>
                <c:pt idx="22766">
                  <c:v>0</c:v>
                </c:pt>
                <c:pt idx="22767">
                  <c:v>0</c:v>
                </c:pt>
                <c:pt idx="22768">
                  <c:v>0</c:v>
                </c:pt>
                <c:pt idx="22769">
                  <c:v>0</c:v>
                </c:pt>
                <c:pt idx="22770">
                  <c:v>0</c:v>
                </c:pt>
                <c:pt idx="22771">
                  <c:v>0</c:v>
                </c:pt>
                <c:pt idx="22772">
                  <c:v>0</c:v>
                </c:pt>
                <c:pt idx="22773">
                  <c:v>0</c:v>
                </c:pt>
                <c:pt idx="22774">
                  <c:v>0</c:v>
                </c:pt>
                <c:pt idx="22775">
                  <c:v>0</c:v>
                </c:pt>
                <c:pt idx="22776">
                  <c:v>0</c:v>
                </c:pt>
                <c:pt idx="22777">
                  <c:v>0</c:v>
                </c:pt>
                <c:pt idx="22778">
                  <c:v>0</c:v>
                </c:pt>
                <c:pt idx="22779">
                  <c:v>0</c:v>
                </c:pt>
                <c:pt idx="22780">
                  <c:v>0</c:v>
                </c:pt>
                <c:pt idx="22781">
                  <c:v>0</c:v>
                </c:pt>
                <c:pt idx="22782">
                  <c:v>0</c:v>
                </c:pt>
                <c:pt idx="22783">
                  <c:v>0</c:v>
                </c:pt>
                <c:pt idx="22784">
                  <c:v>0</c:v>
                </c:pt>
                <c:pt idx="22785">
                  <c:v>0</c:v>
                </c:pt>
                <c:pt idx="22786">
                  <c:v>0</c:v>
                </c:pt>
                <c:pt idx="22787">
                  <c:v>0</c:v>
                </c:pt>
                <c:pt idx="22788">
                  <c:v>0</c:v>
                </c:pt>
                <c:pt idx="22789">
                  <c:v>0</c:v>
                </c:pt>
                <c:pt idx="22790">
                  <c:v>0</c:v>
                </c:pt>
                <c:pt idx="22791">
                  <c:v>0</c:v>
                </c:pt>
                <c:pt idx="22792">
                  <c:v>0</c:v>
                </c:pt>
                <c:pt idx="22793">
                  <c:v>0</c:v>
                </c:pt>
                <c:pt idx="22794">
                  <c:v>0</c:v>
                </c:pt>
                <c:pt idx="22795">
                  <c:v>0</c:v>
                </c:pt>
                <c:pt idx="22796">
                  <c:v>0</c:v>
                </c:pt>
                <c:pt idx="22797">
                  <c:v>0</c:v>
                </c:pt>
                <c:pt idx="22798">
                  <c:v>0</c:v>
                </c:pt>
                <c:pt idx="22799">
                  <c:v>0</c:v>
                </c:pt>
                <c:pt idx="22800">
                  <c:v>0</c:v>
                </c:pt>
                <c:pt idx="22801">
                  <c:v>0</c:v>
                </c:pt>
                <c:pt idx="22802">
                  <c:v>0</c:v>
                </c:pt>
                <c:pt idx="22803">
                  <c:v>0</c:v>
                </c:pt>
                <c:pt idx="22804">
                  <c:v>0</c:v>
                </c:pt>
                <c:pt idx="22805">
                  <c:v>0</c:v>
                </c:pt>
                <c:pt idx="22806">
                  <c:v>0</c:v>
                </c:pt>
                <c:pt idx="22807">
                  <c:v>0</c:v>
                </c:pt>
                <c:pt idx="22808">
                  <c:v>0</c:v>
                </c:pt>
                <c:pt idx="22809">
                  <c:v>0</c:v>
                </c:pt>
                <c:pt idx="22810">
                  <c:v>0</c:v>
                </c:pt>
                <c:pt idx="22811">
                  <c:v>0</c:v>
                </c:pt>
                <c:pt idx="22812">
                  <c:v>0</c:v>
                </c:pt>
                <c:pt idx="22813">
                  <c:v>0</c:v>
                </c:pt>
                <c:pt idx="22814">
                  <c:v>0</c:v>
                </c:pt>
                <c:pt idx="22815">
                  <c:v>0</c:v>
                </c:pt>
                <c:pt idx="22816">
                  <c:v>0</c:v>
                </c:pt>
                <c:pt idx="22817">
                  <c:v>0</c:v>
                </c:pt>
                <c:pt idx="22818">
                  <c:v>0</c:v>
                </c:pt>
                <c:pt idx="22819">
                  <c:v>0</c:v>
                </c:pt>
                <c:pt idx="22820">
                  <c:v>0</c:v>
                </c:pt>
                <c:pt idx="22821">
                  <c:v>0</c:v>
                </c:pt>
                <c:pt idx="22822">
                  <c:v>0</c:v>
                </c:pt>
                <c:pt idx="22823">
                  <c:v>0</c:v>
                </c:pt>
                <c:pt idx="22824">
                  <c:v>0</c:v>
                </c:pt>
                <c:pt idx="22825">
                  <c:v>0</c:v>
                </c:pt>
                <c:pt idx="22826">
                  <c:v>0</c:v>
                </c:pt>
                <c:pt idx="22827">
                  <c:v>0</c:v>
                </c:pt>
                <c:pt idx="22828">
                  <c:v>0</c:v>
                </c:pt>
                <c:pt idx="22829">
                  <c:v>0</c:v>
                </c:pt>
                <c:pt idx="22830">
                  <c:v>0</c:v>
                </c:pt>
                <c:pt idx="22831">
                  <c:v>0</c:v>
                </c:pt>
                <c:pt idx="22832">
                  <c:v>0</c:v>
                </c:pt>
                <c:pt idx="22833">
                  <c:v>0</c:v>
                </c:pt>
                <c:pt idx="22834">
                  <c:v>0</c:v>
                </c:pt>
                <c:pt idx="22835">
                  <c:v>0</c:v>
                </c:pt>
                <c:pt idx="22836">
                  <c:v>0</c:v>
                </c:pt>
                <c:pt idx="22837">
                  <c:v>0</c:v>
                </c:pt>
                <c:pt idx="22838">
                  <c:v>0</c:v>
                </c:pt>
                <c:pt idx="22839">
                  <c:v>0</c:v>
                </c:pt>
                <c:pt idx="22840">
                  <c:v>0</c:v>
                </c:pt>
                <c:pt idx="22841">
                  <c:v>0</c:v>
                </c:pt>
                <c:pt idx="22842">
                  <c:v>0</c:v>
                </c:pt>
                <c:pt idx="22843">
                  <c:v>0</c:v>
                </c:pt>
                <c:pt idx="22844">
                  <c:v>0</c:v>
                </c:pt>
                <c:pt idx="22845">
                  <c:v>0</c:v>
                </c:pt>
                <c:pt idx="22846">
                  <c:v>0</c:v>
                </c:pt>
                <c:pt idx="22847">
                  <c:v>0</c:v>
                </c:pt>
                <c:pt idx="22848">
                  <c:v>0</c:v>
                </c:pt>
                <c:pt idx="22849">
                  <c:v>0</c:v>
                </c:pt>
                <c:pt idx="22850">
                  <c:v>0</c:v>
                </c:pt>
                <c:pt idx="22851">
                  <c:v>0</c:v>
                </c:pt>
                <c:pt idx="22852">
                  <c:v>0</c:v>
                </c:pt>
                <c:pt idx="22853">
                  <c:v>0</c:v>
                </c:pt>
                <c:pt idx="22854">
                  <c:v>0</c:v>
                </c:pt>
                <c:pt idx="22855">
                  <c:v>0</c:v>
                </c:pt>
                <c:pt idx="22856">
                  <c:v>0</c:v>
                </c:pt>
                <c:pt idx="22857">
                  <c:v>0</c:v>
                </c:pt>
                <c:pt idx="22858">
                  <c:v>0</c:v>
                </c:pt>
                <c:pt idx="22859">
                  <c:v>0</c:v>
                </c:pt>
                <c:pt idx="22860">
                  <c:v>0</c:v>
                </c:pt>
                <c:pt idx="22861">
                  <c:v>0</c:v>
                </c:pt>
                <c:pt idx="22862">
                  <c:v>0</c:v>
                </c:pt>
                <c:pt idx="22863">
                  <c:v>0</c:v>
                </c:pt>
                <c:pt idx="22864">
                  <c:v>0</c:v>
                </c:pt>
                <c:pt idx="22865">
                  <c:v>0</c:v>
                </c:pt>
                <c:pt idx="22866">
                  <c:v>0</c:v>
                </c:pt>
                <c:pt idx="22867">
                  <c:v>0</c:v>
                </c:pt>
                <c:pt idx="22868">
                  <c:v>0</c:v>
                </c:pt>
                <c:pt idx="22869">
                  <c:v>0</c:v>
                </c:pt>
                <c:pt idx="22870">
                  <c:v>0</c:v>
                </c:pt>
                <c:pt idx="22871">
                  <c:v>0</c:v>
                </c:pt>
                <c:pt idx="22872">
                  <c:v>0</c:v>
                </c:pt>
                <c:pt idx="22873">
                  <c:v>0</c:v>
                </c:pt>
                <c:pt idx="22874">
                  <c:v>0</c:v>
                </c:pt>
                <c:pt idx="22875">
                  <c:v>0</c:v>
                </c:pt>
                <c:pt idx="22876">
                  <c:v>0</c:v>
                </c:pt>
                <c:pt idx="22877">
                  <c:v>0</c:v>
                </c:pt>
                <c:pt idx="22878">
                  <c:v>0</c:v>
                </c:pt>
                <c:pt idx="22879">
                  <c:v>0</c:v>
                </c:pt>
                <c:pt idx="22880">
                  <c:v>0</c:v>
                </c:pt>
                <c:pt idx="22881">
                  <c:v>0</c:v>
                </c:pt>
                <c:pt idx="22882">
                  <c:v>0</c:v>
                </c:pt>
                <c:pt idx="22883">
                  <c:v>0</c:v>
                </c:pt>
                <c:pt idx="22884">
                  <c:v>0</c:v>
                </c:pt>
                <c:pt idx="22885">
                  <c:v>0</c:v>
                </c:pt>
                <c:pt idx="22886">
                  <c:v>0</c:v>
                </c:pt>
                <c:pt idx="22887">
                  <c:v>0</c:v>
                </c:pt>
                <c:pt idx="22888">
                  <c:v>0</c:v>
                </c:pt>
                <c:pt idx="22889">
                  <c:v>0</c:v>
                </c:pt>
                <c:pt idx="22890">
                  <c:v>0</c:v>
                </c:pt>
                <c:pt idx="22891">
                  <c:v>0</c:v>
                </c:pt>
                <c:pt idx="22892">
                  <c:v>0</c:v>
                </c:pt>
                <c:pt idx="22893">
                  <c:v>0</c:v>
                </c:pt>
                <c:pt idx="22894">
                  <c:v>0</c:v>
                </c:pt>
                <c:pt idx="22895">
                  <c:v>0</c:v>
                </c:pt>
                <c:pt idx="22896">
                  <c:v>0</c:v>
                </c:pt>
                <c:pt idx="22897">
                  <c:v>0</c:v>
                </c:pt>
                <c:pt idx="22898">
                  <c:v>0</c:v>
                </c:pt>
                <c:pt idx="22899">
                  <c:v>0</c:v>
                </c:pt>
                <c:pt idx="22900">
                  <c:v>0</c:v>
                </c:pt>
                <c:pt idx="22901">
                  <c:v>0</c:v>
                </c:pt>
                <c:pt idx="22902">
                  <c:v>0</c:v>
                </c:pt>
                <c:pt idx="22903">
                  <c:v>0</c:v>
                </c:pt>
                <c:pt idx="22904">
                  <c:v>0</c:v>
                </c:pt>
                <c:pt idx="22905">
                  <c:v>0</c:v>
                </c:pt>
                <c:pt idx="22906">
                  <c:v>0</c:v>
                </c:pt>
                <c:pt idx="22907">
                  <c:v>0</c:v>
                </c:pt>
                <c:pt idx="22908">
                  <c:v>0</c:v>
                </c:pt>
                <c:pt idx="22909">
                  <c:v>0</c:v>
                </c:pt>
                <c:pt idx="22910">
                  <c:v>0</c:v>
                </c:pt>
                <c:pt idx="22911">
                  <c:v>0</c:v>
                </c:pt>
                <c:pt idx="22912">
                  <c:v>0</c:v>
                </c:pt>
                <c:pt idx="22913">
                  <c:v>0</c:v>
                </c:pt>
                <c:pt idx="22914">
                  <c:v>0</c:v>
                </c:pt>
                <c:pt idx="22915">
                  <c:v>0</c:v>
                </c:pt>
                <c:pt idx="22916">
                  <c:v>0</c:v>
                </c:pt>
                <c:pt idx="22917">
                  <c:v>0</c:v>
                </c:pt>
                <c:pt idx="22918">
                  <c:v>0</c:v>
                </c:pt>
                <c:pt idx="22919">
                  <c:v>0</c:v>
                </c:pt>
                <c:pt idx="22920">
                  <c:v>0</c:v>
                </c:pt>
                <c:pt idx="22921">
                  <c:v>0</c:v>
                </c:pt>
                <c:pt idx="22922">
                  <c:v>0</c:v>
                </c:pt>
                <c:pt idx="22923">
                  <c:v>0</c:v>
                </c:pt>
                <c:pt idx="22924">
                  <c:v>0</c:v>
                </c:pt>
                <c:pt idx="22925">
                  <c:v>0</c:v>
                </c:pt>
                <c:pt idx="22926">
                  <c:v>0</c:v>
                </c:pt>
                <c:pt idx="22927">
                  <c:v>0</c:v>
                </c:pt>
                <c:pt idx="22928">
                  <c:v>0</c:v>
                </c:pt>
                <c:pt idx="22929">
                  <c:v>0</c:v>
                </c:pt>
                <c:pt idx="22930">
                  <c:v>0</c:v>
                </c:pt>
                <c:pt idx="22931">
                  <c:v>0</c:v>
                </c:pt>
                <c:pt idx="22932">
                  <c:v>0</c:v>
                </c:pt>
                <c:pt idx="22933">
                  <c:v>0</c:v>
                </c:pt>
                <c:pt idx="22934">
                  <c:v>0</c:v>
                </c:pt>
                <c:pt idx="22935">
                  <c:v>0</c:v>
                </c:pt>
                <c:pt idx="22936">
                  <c:v>0</c:v>
                </c:pt>
                <c:pt idx="22937">
                  <c:v>0</c:v>
                </c:pt>
                <c:pt idx="22938">
                  <c:v>0</c:v>
                </c:pt>
                <c:pt idx="22939">
                  <c:v>0</c:v>
                </c:pt>
                <c:pt idx="22940">
                  <c:v>0</c:v>
                </c:pt>
                <c:pt idx="22941">
                  <c:v>0</c:v>
                </c:pt>
                <c:pt idx="22942">
                  <c:v>0</c:v>
                </c:pt>
                <c:pt idx="22943">
                  <c:v>0</c:v>
                </c:pt>
                <c:pt idx="22944">
                  <c:v>0</c:v>
                </c:pt>
                <c:pt idx="22945">
                  <c:v>0</c:v>
                </c:pt>
                <c:pt idx="22946">
                  <c:v>0</c:v>
                </c:pt>
                <c:pt idx="22947">
                  <c:v>0</c:v>
                </c:pt>
                <c:pt idx="22948">
                  <c:v>0</c:v>
                </c:pt>
                <c:pt idx="22949">
                  <c:v>0</c:v>
                </c:pt>
                <c:pt idx="22950">
                  <c:v>0</c:v>
                </c:pt>
                <c:pt idx="22951">
                  <c:v>0</c:v>
                </c:pt>
                <c:pt idx="22952">
                  <c:v>0</c:v>
                </c:pt>
                <c:pt idx="22953">
                  <c:v>0</c:v>
                </c:pt>
                <c:pt idx="22954">
                  <c:v>0</c:v>
                </c:pt>
                <c:pt idx="22955">
                  <c:v>0</c:v>
                </c:pt>
                <c:pt idx="22956">
                  <c:v>0</c:v>
                </c:pt>
                <c:pt idx="22957">
                  <c:v>0</c:v>
                </c:pt>
                <c:pt idx="22958">
                  <c:v>0</c:v>
                </c:pt>
                <c:pt idx="22959">
                  <c:v>0</c:v>
                </c:pt>
                <c:pt idx="22960">
                  <c:v>0</c:v>
                </c:pt>
                <c:pt idx="22961">
                  <c:v>0</c:v>
                </c:pt>
                <c:pt idx="22962">
                  <c:v>0</c:v>
                </c:pt>
                <c:pt idx="22963">
                  <c:v>0</c:v>
                </c:pt>
                <c:pt idx="22964">
                  <c:v>0</c:v>
                </c:pt>
                <c:pt idx="22965">
                  <c:v>0</c:v>
                </c:pt>
                <c:pt idx="22966">
                  <c:v>0</c:v>
                </c:pt>
                <c:pt idx="22967">
                  <c:v>0</c:v>
                </c:pt>
                <c:pt idx="22968">
                  <c:v>0</c:v>
                </c:pt>
                <c:pt idx="22969">
                  <c:v>0</c:v>
                </c:pt>
                <c:pt idx="22970">
                  <c:v>0</c:v>
                </c:pt>
                <c:pt idx="22971">
                  <c:v>0</c:v>
                </c:pt>
                <c:pt idx="22972">
                  <c:v>0</c:v>
                </c:pt>
                <c:pt idx="22973">
                  <c:v>0</c:v>
                </c:pt>
                <c:pt idx="22974">
                  <c:v>0</c:v>
                </c:pt>
                <c:pt idx="22975">
                  <c:v>0</c:v>
                </c:pt>
                <c:pt idx="22976">
                  <c:v>0</c:v>
                </c:pt>
                <c:pt idx="22977">
                  <c:v>0</c:v>
                </c:pt>
                <c:pt idx="22978">
                  <c:v>0</c:v>
                </c:pt>
                <c:pt idx="22979">
                  <c:v>0</c:v>
                </c:pt>
                <c:pt idx="22980">
                  <c:v>0</c:v>
                </c:pt>
                <c:pt idx="22981">
                  <c:v>0</c:v>
                </c:pt>
                <c:pt idx="22982">
                  <c:v>0</c:v>
                </c:pt>
                <c:pt idx="22983">
                  <c:v>0</c:v>
                </c:pt>
                <c:pt idx="22984">
                  <c:v>0</c:v>
                </c:pt>
                <c:pt idx="22985">
                  <c:v>0</c:v>
                </c:pt>
                <c:pt idx="22986">
                  <c:v>0</c:v>
                </c:pt>
                <c:pt idx="22987">
                  <c:v>0</c:v>
                </c:pt>
                <c:pt idx="22988">
                  <c:v>0</c:v>
                </c:pt>
                <c:pt idx="22989">
                  <c:v>0</c:v>
                </c:pt>
                <c:pt idx="22990">
                  <c:v>0</c:v>
                </c:pt>
                <c:pt idx="22991">
                  <c:v>0</c:v>
                </c:pt>
                <c:pt idx="22992">
                  <c:v>0</c:v>
                </c:pt>
                <c:pt idx="22993">
                  <c:v>0</c:v>
                </c:pt>
                <c:pt idx="22994">
                  <c:v>0</c:v>
                </c:pt>
                <c:pt idx="22995">
                  <c:v>0</c:v>
                </c:pt>
                <c:pt idx="22996">
                  <c:v>0</c:v>
                </c:pt>
                <c:pt idx="22997">
                  <c:v>0</c:v>
                </c:pt>
                <c:pt idx="22998">
                  <c:v>0</c:v>
                </c:pt>
                <c:pt idx="22999">
                  <c:v>0</c:v>
                </c:pt>
                <c:pt idx="23000">
                  <c:v>0</c:v>
                </c:pt>
                <c:pt idx="23001">
                  <c:v>0</c:v>
                </c:pt>
                <c:pt idx="23002">
                  <c:v>0</c:v>
                </c:pt>
                <c:pt idx="23003">
                  <c:v>0</c:v>
                </c:pt>
                <c:pt idx="23004">
                  <c:v>0</c:v>
                </c:pt>
                <c:pt idx="23005">
                  <c:v>0</c:v>
                </c:pt>
                <c:pt idx="23006">
                  <c:v>0</c:v>
                </c:pt>
                <c:pt idx="23007">
                  <c:v>0</c:v>
                </c:pt>
                <c:pt idx="23008">
                  <c:v>0</c:v>
                </c:pt>
                <c:pt idx="23009">
                  <c:v>0</c:v>
                </c:pt>
                <c:pt idx="23010">
                  <c:v>0</c:v>
                </c:pt>
                <c:pt idx="23011">
                  <c:v>0</c:v>
                </c:pt>
                <c:pt idx="23012">
                  <c:v>0</c:v>
                </c:pt>
                <c:pt idx="23013">
                  <c:v>0</c:v>
                </c:pt>
                <c:pt idx="23014">
                  <c:v>0</c:v>
                </c:pt>
                <c:pt idx="23015">
                  <c:v>0</c:v>
                </c:pt>
                <c:pt idx="23016">
                  <c:v>0</c:v>
                </c:pt>
                <c:pt idx="23017">
                  <c:v>0</c:v>
                </c:pt>
                <c:pt idx="23018">
                  <c:v>0</c:v>
                </c:pt>
                <c:pt idx="23019">
                  <c:v>0</c:v>
                </c:pt>
                <c:pt idx="23020">
                  <c:v>0</c:v>
                </c:pt>
                <c:pt idx="23021">
                  <c:v>0</c:v>
                </c:pt>
                <c:pt idx="23022">
                  <c:v>0</c:v>
                </c:pt>
                <c:pt idx="23023">
                  <c:v>0</c:v>
                </c:pt>
                <c:pt idx="23024">
                  <c:v>0</c:v>
                </c:pt>
                <c:pt idx="23025">
                  <c:v>0</c:v>
                </c:pt>
                <c:pt idx="23026">
                  <c:v>0</c:v>
                </c:pt>
                <c:pt idx="23027">
                  <c:v>0</c:v>
                </c:pt>
                <c:pt idx="23028">
                  <c:v>0</c:v>
                </c:pt>
                <c:pt idx="23029">
                  <c:v>0</c:v>
                </c:pt>
                <c:pt idx="23030">
                  <c:v>0</c:v>
                </c:pt>
                <c:pt idx="23031">
                  <c:v>0</c:v>
                </c:pt>
                <c:pt idx="23032">
                  <c:v>0</c:v>
                </c:pt>
                <c:pt idx="23033">
                  <c:v>0</c:v>
                </c:pt>
                <c:pt idx="23034">
                  <c:v>0</c:v>
                </c:pt>
                <c:pt idx="23035">
                  <c:v>0</c:v>
                </c:pt>
                <c:pt idx="23036">
                  <c:v>0</c:v>
                </c:pt>
                <c:pt idx="23037">
                  <c:v>0</c:v>
                </c:pt>
                <c:pt idx="23038">
                  <c:v>0</c:v>
                </c:pt>
                <c:pt idx="23039">
                  <c:v>0</c:v>
                </c:pt>
                <c:pt idx="23040">
                  <c:v>0</c:v>
                </c:pt>
                <c:pt idx="23041">
                  <c:v>0</c:v>
                </c:pt>
                <c:pt idx="23042">
                  <c:v>0</c:v>
                </c:pt>
                <c:pt idx="23043">
                  <c:v>0</c:v>
                </c:pt>
                <c:pt idx="23044">
                  <c:v>0</c:v>
                </c:pt>
                <c:pt idx="23045">
                  <c:v>0</c:v>
                </c:pt>
                <c:pt idx="23046">
                  <c:v>0</c:v>
                </c:pt>
                <c:pt idx="23047">
                  <c:v>0</c:v>
                </c:pt>
                <c:pt idx="23048">
                  <c:v>0</c:v>
                </c:pt>
                <c:pt idx="23049">
                  <c:v>0</c:v>
                </c:pt>
                <c:pt idx="23050">
                  <c:v>0</c:v>
                </c:pt>
                <c:pt idx="23051">
                  <c:v>0</c:v>
                </c:pt>
                <c:pt idx="23052">
                  <c:v>0</c:v>
                </c:pt>
                <c:pt idx="23053">
                  <c:v>0</c:v>
                </c:pt>
                <c:pt idx="23054">
                  <c:v>0</c:v>
                </c:pt>
                <c:pt idx="23055">
                  <c:v>0</c:v>
                </c:pt>
                <c:pt idx="23056">
                  <c:v>0</c:v>
                </c:pt>
                <c:pt idx="23057">
                  <c:v>0</c:v>
                </c:pt>
                <c:pt idx="23058">
                  <c:v>0</c:v>
                </c:pt>
                <c:pt idx="23059">
                  <c:v>0</c:v>
                </c:pt>
                <c:pt idx="23060">
                  <c:v>0</c:v>
                </c:pt>
                <c:pt idx="23061">
                  <c:v>0</c:v>
                </c:pt>
                <c:pt idx="23062">
                  <c:v>0</c:v>
                </c:pt>
                <c:pt idx="23063">
                  <c:v>0</c:v>
                </c:pt>
                <c:pt idx="23064">
                  <c:v>0</c:v>
                </c:pt>
                <c:pt idx="23065">
                  <c:v>0</c:v>
                </c:pt>
                <c:pt idx="23066">
                  <c:v>0</c:v>
                </c:pt>
                <c:pt idx="23067">
                  <c:v>0</c:v>
                </c:pt>
                <c:pt idx="23068">
                  <c:v>0</c:v>
                </c:pt>
                <c:pt idx="23069">
                  <c:v>0</c:v>
                </c:pt>
                <c:pt idx="23070">
                  <c:v>0</c:v>
                </c:pt>
                <c:pt idx="23071">
                  <c:v>0</c:v>
                </c:pt>
                <c:pt idx="23072">
                  <c:v>0</c:v>
                </c:pt>
                <c:pt idx="23073">
                  <c:v>0</c:v>
                </c:pt>
                <c:pt idx="23074">
                  <c:v>0</c:v>
                </c:pt>
                <c:pt idx="23075">
                  <c:v>0</c:v>
                </c:pt>
                <c:pt idx="23076">
                  <c:v>0</c:v>
                </c:pt>
                <c:pt idx="23077">
                  <c:v>0</c:v>
                </c:pt>
                <c:pt idx="23078">
                  <c:v>0</c:v>
                </c:pt>
                <c:pt idx="23079">
                  <c:v>0</c:v>
                </c:pt>
                <c:pt idx="23080">
                  <c:v>0</c:v>
                </c:pt>
                <c:pt idx="23081">
                  <c:v>0</c:v>
                </c:pt>
                <c:pt idx="23082">
                  <c:v>0</c:v>
                </c:pt>
                <c:pt idx="23083">
                  <c:v>0</c:v>
                </c:pt>
                <c:pt idx="23084">
                  <c:v>0</c:v>
                </c:pt>
                <c:pt idx="23085">
                  <c:v>0</c:v>
                </c:pt>
                <c:pt idx="23086">
                  <c:v>0</c:v>
                </c:pt>
                <c:pt idx="23087">
                  <c:v>0</c:v>
                </c:pt>
                <c:pt idx="23088">
                  <c:v>0</c:v>
                </c:pt>
                <c:pt idx="23089">
                  <c:v>0</c:v>
                </c:pt>
                <c:pt idx="23090">
                  <c:v>0</c:v>
                </c:pt>
                <c:pt idx="23091">
                  <c:v>0</c:v>
                </c:pt>
                <c:pt idx="23092">
                  <c:v>0</c:v>
                </c:pt>
                <c:pt idx="23093">
                  <c:v>0</c:v>
                </c:pt>
                <c:pt idx="23094">
                  <c:v>0</c:v>
                </c:pt>
                <c:pt idx="23095">
                  <c:v>0</c:v>
                </c:pt>
                <c:pt idx="23096">
                  <c:v>0</c:v>
                </c:pt>
                <c:pt idx="23097">
                  <c:v>0</c:v>
                </c:pt>
                <c:pt idx="23098">
                  <c:v>0</c:v>
                </c:pt>
                <c:pt idx="23099">
                  <c:v>0</c:v>
                </c:pt>
                <c:pt idx="23100">
                  <c:v>0</c:v>
                </c:pt>
                <c:pt idx="23101">
                  <c:v>0</c:v>
                </c:pt>
                <c:pt idx="23102">
                  <c:v>0</c:v>
                </c:pt>
                <c:pt idx="23103">
                  <c:v>0</c:v>
                </c:pt>
                <c:pt idx="23104">
                  <c:v>0</c:v>
                </c:pt>
                <c:pt idx="23105">
                  <c:v>0</c:v>
                </c:pt>
                <c:pt idx="23106">
                  <c:v>0</c:v>
                </c:pt>
                <c:pt idx="23107">
                  <c:v>0</c:v>
                </c:pt>
                <c:pt idx="23108">
                  <c:v>0</c:v>
                </c:pt>
                <c:pt idx="23109">
                  <c:v>0</c:v>
                </c:pt>
                <c:pt idx="23110">
                  <c:v>0</c:v>
                </c:pt>
                <c:pt idx="23111">
                  <c:v>0</c:v>
                </c:pt>
                <c:pt idx="23112">
                  <c:v>0</c:v>
                </c:pt>
                <c:pt idx="23113">
                  <c:v>0</c:v>
                </c:pt>
                <c:pt idx="23114">
                  <c:v>0</c:v>
                </c:pt>
                <c:pt idx="23115">
                  <c:v>0</c:v>
                </c:pt>
                <c:pt idx="23116">
                  <c:v>0</c:v>
                </c:pt>
                <c:pt idx="23117">
                  <c:v>0</c:v>
                </c:pt>
                <c:pt idx="23118">
                  <c:v>0</c:v>
                </c:pt>
                <c:pt idx="23119">
                  <c:v>0</c:v>
                </c:pt>
                <c:pt idx="23120">
                  <c:v>0</c:v>
                </c:pt>
                <c:pt idx="23121">
                  <c:v>0</c:v>
                </c:pt>
                <c:pt idx="23122">
                  <c:v>0</c:v>
                </c:pt>
                <c:pt idx="23123">
                  <c:v>0</c:v>
                </c:pt>
                <c:pt idx="23124">
                  <c:v>0</c:v>
                </c:pt>
                <c:pt idx="23125">
                  <c:v>0</c:v>
                </c:pt>
                <c:pt idx="23126">
                  <c:v>0</c:v>
                </c:pt>
                <c:pt idx="23127">
                  <c:v>0</c:v>
                </c:pt>
                <c:pt idx="23128">
                  <c:v>0</c:v>
                </c:pt>
                <c:pt idx="23129">
                  <c:v>0</c:v>
                </c:pt>
                <c:pt idx="23130">
                  <c:v>0</c:v>
                </c:pt>
                <c:pt idx="23131">
                  <c:v>0</c:v>
                </c:pt>
                <c:pt idx="23132">
                  <c:v>0</c:v>
                </c:pt>
                <c:pt idx="23133">
                  <c:v>0</c:v>
                </c:pt>
                <c:pt idx="23134">
                  <c:v>0</c:v>
                </c:pt>
                <c:pt idx="23135">
                  <c:v>0</c:v>
                </c:pt>
                <c:pt idx="23136">
                  <c:v>0</c:v>
                </c:pt>
                <c:pt idx="23137">
                  <c:v>0</c:v>
                </c:pt>
                <c:pt idx="23138">
                  <c:v>0</c:v>
                </c:pt>
                <c:pt idx="23139">
                  <c:v>0</c:v>
                </c:pt>
                <c:pt idx="23140">
                  <c:v>0</c:v>
                </c:pt>
                <c:pt idx="23141">
                  <c:v>0</c:v>
                </c:pt>
                <c:pt idx="23142">
                  <c:v>0</c:v>
                </c:pt>
                <c:pt idx="23143">
                  <c:v>0</c:v>
                </c:pt>
                <c:pt idx="23144">
                  <c:v>0</c:v>
                </c:pt>
                <c:pt idx="23145">
                  <c:v>0</c:v>
                </c:pt>
                <c:pt idx="23146">
                  <c:v>0</c:v>
                </c:pt>
                <c:pt idx="23147">
                  <c:v>0</c:v>
                </c:pt>
                <c:pt idx="23148">
                  <c:v>0</c:v>
                </c:pt>
                <c:pt idx="23149">
                  <c:v>0</c:v>
                </c:pt>
                <c:pt idx="23150">
                  <c:v>0</c:v>
                </c:pt>
                <c:pt idx="23151">
                  <c:v>0</c:v>
                </c:pt>
                <c:pt idx="23152">
                  <c:v>0</c:v>
                </c:pt>
                <c:pt idx="23153">
                  <c:v>0</c:v>
                </c:pt>
                <c:pt idx="23154">
                  <c:v>0</c:v>
                </c:pt>
                <c:pt idx="23155">
                  <c:v>0</c:v>
                </c:pt>
                <c:pt idx="23156">
                  <c:v>0</c:v>
                </c:pt>
                <c:pt idx="23157">
                  <c:v>0</c:v>
                </c:pt>
                <c:pt idx="23158">
                  <c:v>0</c:v>
                </c:pt>
                <c:pt idx="23159">
                  <c:v>0</c:v>
                </c:pt>
                <c:pt idx="23160">
                  <c:v>0</c:v>
                </c:pt>
                <c:pt idx="23161">
                  <c:v>0</c:v>
                </c:pt>
                <c:pt idx="23162">
                  <c:v>0</c:v>
                </c:pt>
                <c:pt idx="23163">
                  <c:v>0</c:v>
                </c:pt>
                <c:pt idx="23164">
                  <c:v>0</c:v>
                </c:pt>
                <c:pt idx="23165">
                  <c:v>0</c:v>
                </c:pt>
                <c:pt idx="23166">
                  <c:v>0</c:v>
                </c:pt>
                <c:pt idx="23167">
                  <c:v>0</c:v>
                </c:pt>
                <c:pt idx="23168">
                  <c:v>0</c:v>
                </c:pt>
                <c:pt idx="23169">
                  <c:v>0</c:v>
                </c:pt>
                <c:pt idx="23170">
                  <c:v>0</c:v>
                </c:pt>
                <c:pt idx="23171">
                  <c:v>0</c:v>
                </c:pt>
                <c:pt idx="23172">
                  <c:v>0</c:v>
                </c:pt>
                <c:pt idx="23173">
                  <c:v>0</c:v>
                </c:pt>
                <c:pt idx="23174">
                  <c:v>0</c:v>
                </c:pt>
                <c:pt idx="23175">
                  <c:v>0</c:v>
                </c:pt>
                <c:pt idx="23176">
                  <c:v>0</c:v>
                </c:pt>
                <c:pt idx="23177">
                  <c:v>0</c:v>
                </c:pt>
                <c:pt idx="23178">
                  <c:v>0</c:v>
                </c:pt>
                <c:pt idx="23179">
                  <c:v>0</c:v>
                </c:pt>
                <c:pt idx="23180">
                  <c:v>0</c:v>
                </c:pt>
                <c:pt idx="23181">
                  <c:v>0</c:v>
                </c:pt>
                <c:pt idx="23182">
                  <c:v>0</c:v>
                </c:pt>
                <c:pt idx="23183">
                  <c:v>0</c:v>
                </c:pt>
                <c:pt idx="23184">
                  <c:v>0</c:v>
                </c:pt>
                <c:pt idx="23185">
                  <c:v>0</c:v>
                </c:pt>
                <c:pt idx="23186">
                  <c:v>0</c:v>
                </c:pt>
                <c:pt idx="23187">
                  <c:v>0</c:v>
                </c:pt>
                <c:pt idx="23188">
                  <c:v>0</c:v>
                </c:pt>
                <c:pt idx="23189">
                  <c:v>0</c:v>
                </c:pt>
                <c:pt idx="23190">
                  <c:v>0</c:v>
                </c:pt>
                <c:pt idx="23191">
                  <c:v>0</c:v>
                </c:pt>
                <c:pt idx="23192">
                  <c:v>0</c:v>
                </c:pt>
                <c:pt idx="23193">
                  <c:v>0</c:v>
                </c:pt>
                <c:pt idx="23194">
                  <c:v>0</c:v>
                </c:pt>
                <c:pt idx="23195">
                  <c:v>0</c:v>
                </c:pt>
                <c:pt idx="23196">
                  <c:v>0</c:v>
                </c:pt>
                <c:pt idx="23197">
                  <c:v>0</c:v>
                </c:pt>
                <c:pt idx="23198">
                  <c:v>0</c:v>
                </c:pt>
                <c:pt idx="23199">
                  <c:v>0</c:v>
                </c:pt>
                <c:pt idx="23200">
                  <c:v>0</c:v>
                </c:pt>
                <c:pt idx="23201">
                  <c:v>0</c:v>
                </c:pt>
                <c:pt idx="23202">
                  <c:v>0</c:v>
                </c:pt>
                <c:pt idx="23203">
                  <c:v>0</c:v>
                </c:pt>
                <c:pt idx="23204">
                  <c:v>0</c:v>
                </c:pt>
                <c:pt idx="23205">
                  <c:v>0</c:v>
                </c:pt>
                <c:pt idx="23206">
                  <c:v>0</c:v>
                </c:pt>
                <c:pt idx="23207">
                  <c:v>0</c:v>
                </c:pt>
                <c:pt idx="23208">
                  <c:v>0</c:v>
                </c:pt>
                <c:pt idx="23209">
                  <c:v>0</c:v>
                </c:pt>
                <c:pt idx="23210">
                  <c:v>0</c:v>
                </c:pt>
                <c:pt idx="23211">
                  <c:v>0</c:v>
                </c:pt>
                <c:pt idx="23212">
                  <c:v>0</c:v>
                </c:pt>
                <c:pt idx="23213">
                  <c:v>0</c:v>
                </c:pt>
                <c:pt idx="23214">
                  <c:v>0</c:v>
                </c:pt>
                <c:pt idx="23215">
                  <c:v>0</c:v>
                </c:pt>
                <c:pt idx="23216">
                  <c:v>0</c:v>
                </c:pt>
                <c:pt idx="23217">
                  <c:v>0</c:v>
                </c:pt>
                <c:pt idx="23218">
                  <c:v>0</c:v>
                </c:pt>
                <c:pt idx="23219">
                  <c:v>0</c:v>
                </c:pt>
                <c:pt idx="23220">
                  <c:v>0</c:v>
                </c:pt>
                <c:pt idx="23221">
                  <c:v>0</c:v>
                </c:pt>
                <c:pt idx="23222">
                  <c:v>0</c:v>
                </c:pt>
                <c:pt idx="23223">
                  <c:v>0</c:v>
                </c:pt>
                <c:pt idx="23224">
                  <c:v>0</c:v>
                </c:pt>
                <c:pt idx="23225">
                  <c:v>0</c:v>
                </c:pt>
                <c:pt idx="23226">
                  <c:v>0</c:v>
                </c:pt>
                <c:pt idx="23227">
                  <c:v>0</c:v>
                </c:pt>
                <c:pt idx="23228">
                  <c:v>0</c:v>
                </c:pt>
                <c:pt idx="23229">
                  <c:v>0</c:v>
                </c:pt>
                <c:pt idx="23230">
                  <c:v>0</c:v>
                </c:pt>
                <c:pt idx="23231">
                  <c:v>0</c:v>
                </c:pt>
                <c:pt idx="23232">
                  <c:v>0</c:v>
                </c:pt>
                <c:pt idx="23233">
                  <c:v>0</c:v>
                </c:pt>
                <c:pt idx="23234">
                  <c:v>0</c:v>
                </c:pt>
                <c:pt idx="23235">
                  <c:v>0</c:v>
                </c:pt>
                <c:pt idx="23236">
                  <c:v>0</c:v>
                </c:pt>
                <c:pt idx="23237">
                  <c:v>0</c:v>
                </c:pt>
                <c:pt idx="23238">
                  <c:v>0</c:v>
                </c:pt>
                <c:pt idx="23239">
                  <c:v>0</c:v>
                </c:pt>
                <c:pt idx="23240">
                  <c:v>0</c:v>
                </c:pt>
                <c:pt idx="23241">
                  <c:v>0</c:v>
                </c:pt>
                <c:pt idx="23242">
                  <c:v>0</c:v>
                </c:pt>
                <c:pt idx="23243">
                  <c:v>0</c:v>
                </c:pt>
                <c:pt idx="23244">
                  <c:v>0</c:v>
                </c:pt>
                <c:pt idx="23245">
                  <c:v>0</c:v>
                </c:pt>
                <c:pt idx="23246">
                  <c:v>0</c:v>
                </c:pt>
                <c:pt idx="23247">
                  <c:v>0</c:v>
                </c:pt>
                <c:pt idx="23248">
                  <c:v>0</c:v>
                </c:pt>
                <c:pt idx="23249">
                  <c:v>0</c:v>
                </c:pt>
                <c:pt idx="23250">
                  <c:v>0</c:v>
                </c:pt>
                <c:pt idx="23251">
                  <c:v>0</c:v>
                </c:pt>
                <c:pt idx="23252">
                  <c:v>0</c:v>
                </c:pt>
                <c:pt idx="23253">
                  <c:v>0</c:v>
                </c:pt>
                <c:pt idx="23254">
                  <c:v>0</c:v>
                </c:pt>
                <c:pt idx="23255">
                  <c:v>0</c:v>
                </c:pt>
                <c:pt idx="23256">
                  <c:v>0</c:v>
                </c:pt>
                <c:pt idx="23257">
                  <c:v>0</c:v>
                </c:pt>
                <c:pt idx="23258">
                  <c:v>0</c:v>
                </c:pt>
                <c:pt idx="23259">
                  <c:v>0</c:v>
                </c:pt>
                <c:pt idx="23260">
                  <c:v>0</c:v>
                </c:pt>
                <c:pt idx="23261">
                  <c:v>0</c:v>
                </c:pt>
                <c:pt idx="23262">
                  <c:v>0</c:v>
                </c:pt>
                <c:pt idx="23263">
                  <c:v>0</c:v>
                </c:pt>
                <c:pt idx="23264">
                  <c:v>0</c:v>
                </c:pt>
                <c:pt idx="23265">
                  <c:v>0</c:v>
                </c:pt>
                <c:pt idx="23266">
                  <c:v>0</c:v>
                </c:pt>
                <c:pt idx="23267">
                  <c:v>0</c:v>
                </c:pt>
                <c:pt idx="23268">
                  <c:v>0</c:v>
                </c:pt>
                <c:pt idx="23269">
                  <c:v>0</c:v>
                </c:pt>
                <c:pt idx="23270">
                  <c:v>0</c:v>
                </c:pt>
                <c:pt idx="23271">
                  <c:v>0</c:v>
                </c:pt>
                <c:pt idx="23272">
                  <c:v>0</c:v>
                </c:pt>
                <c:pt idx="23273">
                  <c:v>0</c:v>
                </c:pt>
                <c:pt idx="23274">
                  <c:v>0</c:v>
                </c:pt>
                <c:pt idx="23275">
                  <c:v>0</c:v>
                </c:pt>
                <c:pt idx="23276">
                  <c:v>0</c:v>
                </c:pt>
                <c:pt idx="23277">
                  <c:v>0</c:v>
                </c:pt>
                <c:pt idx="23278">
                  <c:v>0</c:v>
                </c:pt>
                <c:pt idx="23279">
                  <c:v>0</c:v>
                </c:pt>
                <c:pt idx="23280">
                  <c:v>0</c:v>
                </c:pt>
                <c:pt idx="23281">
                  <c:v>0</c:v>
                </c:pt>
                <c:pt idx="23282">
                  <c:v>0</c:v>
                </c:pt>
                <c:pt idx="23283">
                  <c:v>0</c:v>
                </c:pt>
                <c:pt idx="23284">
                  <c:v>0</c:v>
                </c:pt>
                <c:pt idx="23285">
                  <c:v>0</c:v>
                </c:pt>
                <c:pt idx="23286">
                  <c:v>0</c:v>
                </c:pt>
                <c:pt idx="23287">
                  <c:v>0</c:v>
                </c:pt>
                <c:pt idx="23288">
                  <c:v>0</c:v>
                </c:pt>
                <c:pt idx="23289">
                  <c:v>0</c:v>
                </c:pt>
                <c:pt idx="23290">
                  <c:v>0</c:v>
                </c:pt>
                <c:pt idx="23291">
                  <c:v>0</c:v>
                </c:pt>
                <c:pt idx="23292">
                  <c:v>0</c:v>
                </c:pt>
                <c:pt idx="23293">
                  <c:v>0</c:v>
                </c:pt>
                <c:pt idx="23294">
                  <c:v>0</c:v>
                </c:pt>
                <c:pt idx="23295">
                  <c:v>0</c:v>
                </c:pt>
                <c:pt idx="23296">
                  <c:v>0</c:v>
                </c:pt>
                <c:pt idx="23297">
                  <c:v>0</c:v>
                </c:pt>
                <c:pt idx="23298">
                  <c:v>0</c:v>
                </c:pt>
                <c:pt idx="23299">
                  <c:v>0</c:v>
                </c:pt>
                <c:pt idx="23300">
                  <c:v>0</c:v>
                </c:pt>
                <c:pt idx="23301">
                  <c:v>0</c:v>
                </c:pt>
                <c:pt idx="23302">
                  <c:v>0</c:v>
                </c:pt>
                <c:pt idx="23303">
                  <c:v>0</c:v>
                </c:pt>
                <c:pt idx="23304">
                  <c:v>0</c:v>
                </c:pt>
                <c:pt idx="23305">
                  <c:v>0</c:v>
                </c:pt>
                <c:pt idx="23306">
                  <c:v>0</c:v>
                </c:pt>
                <c:pt idx="23307">
                  <c:v>0</c:v>
                </c:pt>
                <c:pt idx="23308">
                  <c:v>0</c:v>
                </c:pt>
                <c:pt idx="23309">
                  <c:v>0</c:v>
                </c:pt>
                <c:pt idx="23310">
                  <c:v>0</c:v>
                </c:pt>
                <c:pt idx="23311">
                  <c:v>0</c:v>
                </c:pt>
                <c:pt idx="23312">
                  <c:v>0</c:v>
                </c:pt>
                <c:pt idx="23313">
                  <c:v>0</c:v>
                </c:pt>
                <c:pt idx="23314">
                  <c:v>0</c:v>
                </c:pt>
                <c:pt idx="23315">
                  <c:v>0</c:v>
                </c:pt>
                <c:pt idx="23316">
                  <c:v>0</c:v>
                </c:pt>
                <c:pt idx="23317">
                  <c:v>0</c:v>
                </c:pt>
                <c:pt idx="23318">
                  <c:v>0</c:v>
                </c:pt>
                <c:pt idx="23319">
                  <c:v>0</c:v>
                </c:pt>
                <c:pt idx="23320">
                  <c:v>0</c:v>
                </c:pt>
                <c:pt idx="23321">
                  <c:v>0</c:v>
                </c:pt>
                <c:pt idx="23322">
                  <c:v>0</c:v>
                </c:pt>
                <c:pt idx="23323">
                  <c:v>0</c:v>
                </c:pt>
                <c:pt idx="23324">
                  <c:v>0</c:v>
                </c:pt>
                <c:pt idx="23325">
                  <c:v>0</c:v>
                </c:pt>
                <c:pt idx="23326">
                  <c:v>0</c:v>
                </c:pt>
                <c:pt idx="23327">
                  <c:v>0</c:v>
                </c:pt>
                <c:pt idx="23328">
                  <c:v>0</c:v>
                </c:pt>
                <c:pt idx="23329">
                  <c:v>0</c:v>
                </c:pt>
                <c:pt idx="23330">
                  <c:v>0</c:v>
                </c:pt>
                <c:pt idx="23331">
                  <c:v>0</c:v>
                </c:pt>
                <c:pt idx="23332">
                  <c:v>0</c:v>
                </c:pt>
                <c:pt idx="23333">
                  <c:v>0</c:v>
                </c:pt>
                <c:pt idx="23334">
                  <c:v>0</c:v>
                </c:pt>
                <c:pt idx="23335">
                  <c:v>0</c:v>
                </c:pt>
                <c:pt idx="23336">
                  <c:v>0</c:v>
                </c:pt>
                <c:pt idx="23337">
                  <c:v>0</c:v>
                </c:pt>
                <c:pt idx="23338">
                  <c:v>0</c:v>
                </c:pt>
                <c:pt idx="23339">
                  <c:v>0</c:v>
                </c:pt>
                <c:pt idx="23340">
                  <c:v>0</c:v>
                </c:pt>
                <c:pt idx="23341">
                  <c:v>0</c:v>
                </c:pt>
                <c:pt idx="23342">
                  <c:v>0</c:v>
                </c:pt>
                <c:pt idx="23343">
                  <c:v>0</c:v>
                </c:pt>
                <c:pt idx="23344">
                  <c:v>0</c:v>
                </c:pt>
                <c:pt idx="23345">
                  <c:v>0</c:v>
                </c:pt>
                <c:pt idx="23346">
                  <c:v>0</c:v>
                </c:pt>
                <c:pt idx="23347">
                  <c:v>0</c:v>
                </c:pt>
                <c:pt idx="23348">
                  <c:v>0</c:v>
                </c:pt>
                <c:pt idx="23349">
                  <c:v>0</c:v>
                </c:pt>
                <c:pt idx="23350">
                  <c:v>0</c:v>
                </c:pt>
                <c:pt idx="23351">
                  <c:v>0</c:v>
                </c:pt>
                <c:pt idx="23352">
                  <c:v>0</c:v>
                </c:pt>
                <c:pt idx="23353">
                  <c:v>0</c:v>
                </c:pt>
                <c:pt idx="23354">
                  <c:v>0</c:v>
                </c:pt>
                <c:pt idx="23355">
                  <c:v>0</c:v>
                </c:pt>
                <c:pt idx="23356">
                  <c:v>0</c:v>
                </c:pt>
                <c:pt idx="23357">
                  <c:v>0</c:v>
                </c:pt>
                <c:pt idx="23358">
                  <c:v>0</c:v>
                </c:pt>
                <c:pt idx="23359">
                  <c:v>0</c:v>
                </c:pt>
                <c:pt idx="23360">
                  <c:v>0</c:v>
                </c:pt>
                <c:pt idx="23361">
                  <c:v>0</c:v>
                </c:pt>
                <c:pt idx="23362">
                  <c:v>0</c:v>
                </c:pt>
                <c:pt idx="23363">
                  <c:v>0</c:v>
                </c:pt>
                <c:pt idx="23364">
                  <c:v>0</c:v>
                </c:pt>
                <c:pt idx="23365">
                  <c:v>0</c:v>
                </c:pt>
                <c:pt idx="23366">
                  <c:v>0</c:v>
                </c:pt>
                <c:pt idx="23367">
                  <c:v>0</c:v>
                </c:pt>
                <c:pt idx="23368">
                  <c:v>0</c:v>
                </c:pt>
                <c:pt idx="23369">
                  <c:v>0</c:v>
                </c:pt>
                <c:pt idx="23370">
                  <c:v>0</c:v>
                </c:pt>
                <c:pt idx="23371">
                  <c:v>0</c:v>
                </c:pt>
                <c:pt idx="23372">
                  <c:v>0</c:v>
                </c:pt>
                <c:pt idx="23373">
                  <c:v>0</c:v>
                </c:pt>
                <c:pt idx="23374">
                  <c:v>0</c:v>
                </c:pt>
                <c:pt idx="23375">
                  <c:v>0</c:v>
                </c:pt>
                <c:pt idx="23376">
                  <c:v>0</c:v>
                </c:pt>
                <c:pt idx="23377">
                  <c:v>0</c:v>
                </c:pt>
                <c:pt idx="23378">
                  <c:v>0</c:v>
                </c:pt>
                <c:pt idx="23379">
                  <c:v>0</c:v>
                </c:pt>
                <c:pt idx="23380">
                  <c:v>0</c:v>
                </c:pt>
                <c:pt idx="23381">
                  <c:v>0</c:v>
                </c:pt>
                <c:pt idx="23382">
                  <c:v>0</c:v>
                </c:pt>
                <c:pt idx="23383">
                  <c:v>0</c:v>
                </c:pt>
                <c:pt idx="23384">
                  <c:v>0</c:v>
                </c:pt>
                <c:pt idx="23385">
                  <c:v>0</c:v>
                </c:pt>
                <c:pt idx="23386">
                  <c:v>0</c:v>
                </c:pt>
                <c:pt idx="23387">
                  <c:v>0</c:v>
                </c:pt>
                <c:pt idx="23388">
                  <c:v>0</c:v>
                </c:pt>
                <c:pt idx="23389">
                  <c:v>0</c:v>
                </c:pt>
                <c:pt idx="23390">
                  <c:v>0</c:v>
                </c:pt>
                <c:pt idx="23391">
                  <c:v>0</c:v>
                </c:pt>
                <c:pt idx="23392">
                  <c:v>0</c:v>
                </c:pt>
                <c:pt idx="23393">
                  <c:v>0</c:v>
                </c:pt>
                <c:pt idx="23394">
                  <c:v>0</c:v>
                </c:pt>
                <c:pt idx="23395">
                  <c:v>0</c:v>
                </c:pt>
                <c:pt idx="23396">
                  <c:v>0</c:v>
                </c:pt>
                <c:pt idx="23397">
                  <c:v>0</c:v>
                </c:pt>
                <c:pt idx="23398">
                  <c:v>0</c:v>
                </c:pt>
                <c:pt idx="23399">
                  <c:v>0</c:v>
                </c:pt>
                <c:pt idx="23400">
                  <c:v>0</c:v>
                </c:pt>
                <c:pt idx="23401">
                  <c:v>0</c:v>
                </c:pt>
                <c:pt idx="23402">
                  <c:v>0</c:v>
                </c:pt>
                <c:pt idx="23403">
                  <c:v>0</c:v>
                </c:pt>
                <c:pt idx="23404">
                  <c:v>0</c:v>
                </c:pt>
                <c:pt idx="23405">
                  <c:v>0</c:v>
                </c:pt>
                <c:pt idx="23406">
                  <c:v>0</c:v>
                </c:pt>
                <c:pt idx="23407">
                  <c:v>0</c:v>
                </c:pt>
                <c:pt idx="23408">
                  <c:v>0</c:v>
                </c:pt>
                <c:pt idx="23409">
                  <c:v>0</c:v>
                </c:pt>
                <c:pt idx="23410">
                  <c:v>0</c:v>
                </c:pt>
                <c:pt idx="23411">
                  <c:v>0</c:v>
                </c:pt>
                <c:pt idx="23412">
                  <c:v>0</c:v>
                </c:pt>
                <c:pt idx="23413">
                  <c:v>0</c:v>
                </c:pt>
                <c:pt idx="23414">
                  <c:v>0</c:v>
                </c:pt>
                <c:pt idx="23415">
                  <c:v>0</c:v>
                </c:pt>
                <c:pt idx="23416">
                  <c:v>0</c:v>
                </c:pt>
                <c:pt idx="23417">
                  <c:v>0</c:v>
                </c:pt>
                <c:pt idx="23418">
                  <c:v>0</c:v>
                </c:pt>
                <c:pt idx="23419">
                  <c:v>0</c:v>
                </c:pt>
                <c:pt idx="23420">
                  <c:v>0</c:v>
                </c:pt>
                <c:pt idx="23421">
                  <c:v>0</c:v>
                </c:pt>
                <c:pt idx="23422">
                  <c:v>0</c:v>
                </c:pt>
                <c:pt idx="23423">
                  <c:v>0</c:v>
                </c:pt>
                <c:pt idx="23424">
                  <c:v>0</c:v>
                </c:pt>
                <c:pt idx="23425">
                  <c:v>0</c:v>
                </c:pt>
                <c:pt idx="23426">
                  <c:v>0</c:v>
                </c:pt>
                <c:pt idx="23427">
                  <c:v>0</c:v>
                </c:pt>
                <c:pt idx="23428">
                  <c:v>0</c:v>
                </c:pt>
                <c:pt idx="23429">
                  <c:v>0</c:v>
                </c:pt>
                <c:pt idx="23430">
                  <c:v>0</c:v>
                </c:pt>
                <c:pt idx="23431">
                  <c:v>0</c:v>
                </c:pt>
                <c:pt idx="23432">
                  <c:v>0</c:v>
                </c:pt>
                <c:pt idx="23433">
                  <c:v>0</c:v>
                </c:pt>
                <c:pt idx="23434">
                  <c:v>0</c:v>
                </c:pt>
                <c:pt idx="23435">
                  <c:v>0</c:v>
                </c:pt>
                <c:pt idx="23436">
                  <c:v>0</c:v>
                </c:pt>
                <c:pt idx="23437">
                  <c:v>0</c:v>
                </c:pt>
                <c:pt idx="23438">
                  <c:v>0</c:v>
                </c:pt>
                <c:pt idx="23439">
                  <c:v>0</c:v>
                </c:pt>
                <c:pt idx="23440">
                  <c:v>0</c:v>
                </c:pt>
                <c:pt idx="23441">
                  <c:v>0</c:v>
                </c:pt>
                <c:pt idx="23442">
                  <c:v>0</c:v>
                </c:pt>
                <c:pt idx="23443">
                  <c:v>0</c:v>
                </c:pt>
                <c:pt idx="23444">
                  <c:v>0</c:v>
                </c:pt>
                <c:pt idx="23445">
                  <c:v>0</c:v>
                </c:pt>
                <c:pt idx="23446">
                  <c:v>0</c:v>
                </c:pt>
                <c:pt idx="23447">
                  <c:v>0</c:v>
                </c:pt>
                <c:pt idx="23448">
                  <c:v>0</c:v>
                </c:pt>
                <c:pt idx="23449">
                  <c:v>0</c:v>
                </c:pt>
                <c:pt idx="23450">
                  <c:v>0</c:v>
                </c:pt>
                <c:pt idx="23451">
                  <c:v>0</c:v>
                </c:pt>
                <c:pt idx="23452">
                  <c:v>0</c:v>
                </c:pt>
                <c:pt idx="23453">
                  <c:v>0</c:v>
                </c:pt>
                <c:pt idx="23454">
                  <c:v>0</c:v>
                </c:pt>
                <c:pt idx="23455">
                  <c:v>0</c:v>
                </c:pt>
                <c:pt idx="23456">
                  <c:v>0</c:v>
                </c:pt>
                <c:pt idx="23457">
                  <c:v>0</c:v>
                </c:pt>
                <c:pt idx="23458">
                  <c:v>0</c:v>
                </c:pt>
                <c:pt idx="23459">
                  <c:v>0</c:v>
                </c:pt>
                <c:pt idx="23460">
                  <c:v>0</c:v>
                </c:pt>
                <c:pt idx="23461">
                  <c:v>0</c:v>
                </c:pt>
                <c:pt idx="23462">
                  <c:v>0</c:v>
                </c:pt>
                <c:pt idx="23463">
                  <c:v>0</c:v>
                </c:pt>
                <c:pt idx="23464">
                  <c:v>0</c:v>
                </c:pt>
                <c:pt idx="23465">
                  <c:v>0</c:v>
                </c:pt>
                <c:pt idx="23466">
                  <c:v>0</c:v>
                </c:pt>
                <c:pt idx="23467">
                  <c:v>0</c:v>
                </c:pt>
                <c:pt idx="23468">
                  <c:v>0</c:v>
                </c:pt>
                <c:pt idx="23469">
                  <c:v>0</c:v>
                </c:pt>
                <c:pt idx="23470">
                  <c:v>0</c:v>
                </c:pt>
                <c:pt idx="23471">
                  <c:v>0</c:v>
                </c:pt>
                <c:pt idx="23472">
                  <c:v>0</c:v>
                </c:pt>
                <c:pt idx="23473">
                  <c:v>0</c:v>
                </c:pt>
                <c:pt idx="23474">
                  <c:v>0</c:v>
                </c:pt>
                <c:pt idx="23475">
                  <c:v>0</c:v>
                </c:pt>
                <c:pt idx="23476">
                  <c:v>0</c:v>
                </c:pt>
                <c:pt idx="23477">
                  <c:v>0</c:v>
                </c:pt>
                <c:pt idx="23478">
                  <c:v>0</c:v>
                </c:pt>
                <c:pt idx="23479">
                  <c:v>0</c:v>
                </c:pt>
                <c:pt idx="23480">
                  <c:v>0</c:v>
                </c:pt>
                <c:pt idx="23481">
                  <c:v>0</c:v>
                </c:pt>
                <c:pt idx="23482">
                  <c:v>0</c:v>
                </c:pt>
                <c:pt idx="23483">
                  <c:v>0</c:v>
                </c:pt>
                <c:pt idx="23484">
                  <c:v>0</c:v>
                </c:pt>
                <c:pt idx="23485">
                  <c:v>0</c:v>
                </c:pt>
                <c:pt idx="23486">
                  <c:v>0</c:v>
                </c:pt>
                <c:pt idx="23487">
                  <c:v>0</c:v>
                </c:pt>
                <c:pt idx="23488">
                  <c:v>0</c:v>
                </c:pt>
                <c:pt idx="23489">
                  <c:v>0</c:v>
                </c:pt>
                <c:pt idx="23490">
                  <c:v>0</c:v>
                </c:pt>
                <c:pt idx="23491">
                  <c:v>0</c:v>
                </c:pt>
                <c:pt idx="23492">
                  <c:v>0</c:v>
                </c:pt>
                <c:pt idx="23493">
                  <c:v>0</c:v>
                </c:pt>
                <c:pt idx="23494">
                  <c:v>0</c:v>
                </c:pt>
                <c:pt idx="23495">
                  <c:v>0</c:v>
                </c:pt>
                <c:pt idx="23496">
                  <c:v>0</c:v>
                </c:pt>
                <c:pt idx="23497">
                  <c:v>0</c:v>
                </c:pt>
                <c:pt idx="23498">
                  <c:v>0</c:v>
                </c:pt>
                <c:pt idx="23499">
                  <c:v>0</c:v>
                </c:pt>
                <c:pt idx="23500">
                  <c:v>0</c:v>
                </c:pt>
                <c:pt idx="23501">
                  <c:v>0</c:v>
                </c:pt>
                <c:pt idx="23502">
                  <c:v>0</c:v>
                </c:pt>
                <c:pt idx="23503">
                  <c:v>0</c:v>
                </c:pt>
                <c:pt idx="23504">
                  <c:v>0</c:v>
                </c:pt>
                <c:pt idx="23505">
                  <c:v>0</c:v>
                </c:pt>
                <c:pt idx="23506">
                  <c:v>0</c:v>
                </c:pt>
                <c:pt idx="23507">
                  <c:v>0</c:v>
                </c:pt>
                <c:pt idx="23508">
                  <c:v>0</c:v>
                </c:pt>
                <c:pt idx="23509">
                  <c:v>0</c:v>
                </c:pt>
                <c:pt idx="23510">
                  <c:v>0</c:v>
                </c:pt>
                <c:pt idx="23511">
                  <c:v>0</c:v>
                </c:pt>
                <c:pt idx="23512">
                  <c:v>0</c:v>
                </c:pt>
                <c:pt idx="23513">
                  <c:v>0</c:v>
                </c:pt>
                <c:pt idx="23514">
                  <c:v>0</c:v>
                </c:pt>
                <c:pt idx="23515">
                  <c:v>0</c:v>
                </c:pt>
                <c:pt idx="23516">
                  <c:v>0</c:v>
                </c:pt>
                <c:pt idx="23517">
                  <c:v>0</c:v>
                </c:pt>
                <c:pt idx="23518">
                  <c:v>0</c:v>
                </c:pt>
                <c:pt idx="23519">
                  <c:v>0</c:v>
                </c:pt>
                <c:pt idx="23520">
                  <c:v>0</c:v>
                </c:pt>
                <c:pt idx="23521">
                  <c:v>0</c:v>
                </c:pt>
                <c:pt idx="23522">
                  <c:v>0</c:v>
                </c:pt>
                <c:pt idx="23523">
                  <c:v>0</c:v>
                </c:pt>
                <c:pt idx="23524">
                  <c:v>0</c:v>
                </c:pt>
                <c:pt idx="23525">
                  <c:v>0</c:v>
                </c:pt>
                <c:pt idx="23526">
                  <c:v>0</c:v>
                </c:pt>
                <c:pt idx="23527">
                  <c:v>0</c:v>
                </c:pt>
                <c:pt idx="23528">
                  <c:v>0</c:v>
                </c:pt>
                <c:pt idx="23529">
                  <c:v>0</c:v>
                </c:pt>
                <c:pt idx="23530">
                  <c:v>0</c:v>
                </c:pt>
                <c:pt idx="23531">
                  <c:v>0</c:v>
                </c:pt>
                <c:pt idx="23532">
                  <c:v>0</c:v>
                </c:pt>
                <c:pt idx="23533">
                  <c:v>0</c:v>
                </c:pt>
                <c:pt idx="23534">
                  <c:v>0</c:v>
                </c:pt>
                <c:pt idx="23535">
                  <c:v>0</c:v>
                </c:pt>
                <c:pt idx="23536">
                  <c:v>0</c:v>
                </c:pt>
                <c:pt idx="23537">
                  <c:v>0</c:v>
                </c:pt>
                <c:pt idx="23538">
                  <c:v>0</c:v>
                </c:pt>
                <c:pt idx="23539">
                  <c:v>0</c:v>
                </c:pt>
                <c:pt idx="23540">
                  <c:v>0</c:v>
                </c:pt>
                <c:pt idx="23541">
                  <c:v>0</c:v>
                </c:pt>
                <c:pt idx="23542">
                  <c:v>0</c:v>
                </c:pt>
                <c:pt idx="23543">
                  <c:v>0</c:v>
                </c:pt>
                <c:pt idx="23544">
                  <c:v>0</c:v>
                </c:pt>
                <c:pt idx="23545">
                  <c:v>0</c:v>
                </c:pt>
                <c:pt idx="23546">
                  <c:v>0</c:v>
                </c:pt>
                <c:pt idx="23547">
                  <c:v>0</c:v>
                </c:pt>
                <c:pt idx="23548">
                  <c:v>0</c:v>
                </c:pt>
                <c:pt idx="23549">
                  <c:v>0</c:v>
                </c:pt>
                <c:pt idx="23550">
                  <c:v>0</c:v>
                </c:pt>
                <c:pt idx="23551">
                  <c:v>0</c:v>
                </c:pt>
                <c:pt idx="23552">
                  <c:v>0</c:v>
                </c:pt>
                <c:pt idx="23553">
                  <c:v>0</c:v>
                </c:pt>
                <c:pt idx="23554">
                  <c:v>0</c:v>
                </c:pt>
                <c:pt idx="23555">
                  <c:v>0</c:v>
                </c:pt>
                <c:pt idx="23556">
                  <c:v>0</c:v>
                </c:pt>
                <c:pt idx="23557">
                  <c:v>0</c:v>
                </c:pt>
                <c:pt idx="23558">
                  <c:v>0</c:v>
                </c:pt>
                <c:pt idx="23559">
                  <c:v>0</c:v>
                </c:pt>
                <c:pt idx="23560">
                  <c:v>0</c:v>
                </c:pt>
                <c:pt idx="23561">
                  <c:v>0</c:v>
                </c:pt>
                <c:pt idx="23562">
                  <c:v>0</c:v>
                </c:pt>
                <c:pt idx="23563">
                  <c:v>0</c:v>
                </c:pt>
                <c:pt idx="23564">
                  <c:v>0</c:v>
                </c:pt>
                <c:pt idx="23565">
                  <c:v>0</c:v>
                </c:pt>
                <c:pt idx="23566">
                  <c:v>0</c:v>
                </c:pt>
                <c:pt idx="23567">
                  <c:v>0</c:v>
                </c:pt>
                <c:pt idx="23568">
                  <c:v>0</c:v>
                </c:pt>
                <c:pt idx="23569">
                  <c:v>0</c:v>
                </c:pt>
                <c:pt idx="23570">
                  <c:v>0</c:v>
                </c:pt>
                <c:pt idx="23571">
                  <c:v>0</c:v>
                </c:pt>
                <c:pt idx="23572">
                  <c:v>0</c:v>
                </c:pt>
                <c:pt idx="23573">
                  <c:v>0</c:v>
                </c:pt>
                <c:pt idx="23574">
                  <c:v>0</c:v>
                </c:pt>
                <c:pt idx="23575">
                  <c:v>0</c:v>
                </c:pt>
                <c:pt idx="23576">
                  <c:v>0</c:v>
                </c:pt>
                <c:pt idx="23577">
                  <c:v>0</c:v>
                </c:pt>
                <c:pt idx="23578">
                  <c:v>0</c:v>
                </c:pt>
                <c:pt idx="23579">
                  <c:v>0</c:v>
                </c:pt>
                <c:pt idx="23580">
                  <c:v>0</c:v>
                </c:pt>
                <c:pt idx="23581">
                  <c:v>0</c:v>
                </c:pt>
                <c:pt idx="23582">
                  <c:v>0</c:v>
                </c:pt>
                <c:pt idx="23583">
                  <c:v>0</c:v>
                </c:pt>
                <c:pt idx="23584">
                  <c:v>0</c:v>
                </c:pt>
                <c:pt idx="23585">
                  <c:v>0</c:v>
                </c:pt>
                <c:pt idx="23586">
                  <c:v>0</c:v>
                </c:pt>
                <c:pt idx="23587">
                  <c:v>0</c:v>
                </c:pt>
                <c:pt idx="23588">
                  <c:v>0</c:v>
                </c:pt>
                <c:pt idx="23589">
                  <c:v>0</c:v>
                </c:pt>
                <c:pt idx="23590">
                  <c:v>0</c:v>
                </c:pt>
                <c:pt idx="23591">
                  <c:v>0</c:v>
                </c:pt>
                <c:pt idx="23592">
                  <c:v>0</c:v>
                </c:pt>
                <c:pt idx="23593">
                  <c:v>0</c:v>
                </c:pt>
                <c:pt idx="23594">
                  <c:v>0</c:v>
                </c:pt>
                <c:pt idx="23595">
                  <c:v>0</c:v>
                </c:pt>
                <c:pt idx="23596">
                  <c:v>0</c:v>
                </c:pt>
                <c:pt idx="23597">
                  <c:v>0</c:v>
                </c:pt>
                <c:pt idx="23598">
                  <c:v>0</c:v>
                </c:pt>
                <c:pt idx="23599">
                  <c:v>0</c:v>
                </c:pt>
                <c:pt idx="23600">
                  <c:v>0</c:v>
                </c:pt>
                <c:pt idx="23601">
                  <c:v>0</c:v>
                </c:pt>
                <c:pt idx="23602">
                  <c:v>0</c:v>
                </c:pt>
                <c:pt idx="23603">
                  <c:v>0</c:v>
                </c:pt>
                <c:pt idx="23604">
                  <c:v>0</c:v>
                </c:pt>
                <c:pt idx="23605">
                  <c:v>0</c:v>
                </c:pt>
                <c:pt idx="23606">
                  <c:v>0</c:v>
                </c:pt>
                <c:pt idx="23607">
                  <c:v>0</c:v>
                </c:pt>
                <c:pt idx="23608">
                  <c:v>0</c:v>
                </c:pt>
                <c:pt idx="23609">
                  <c:v>0</c:v>
                </c:pt>
                <c:pt idx="23610">
                  <c:v>0</c:v>
                </c:pt>
                <c:pt idx="23611">
                  <c:v>0</c:v>
                </c:pt>
                <c:pt idx="23612">
                  <c:v>0</c:v>
                </c:pt>
                <c:pt idx="23613">
                  <c:v>0</c:v>
                </c:pt>
                <c:pt idx="23614">
                  <c:v>0</c:v>
                </c:pt>
                <c:pt idx="23615">
                  <c:v>0</c:v>
                </c:pt>
                <c:pt idx="23616">
                  <c:v>0</c:v>
                </c:pt>
                <c:pt idx="23617">
                  <c:v>0</c:v>
                </c:pt>
                <c:pt idx="23618">
                  <c:v>0</c:v>
                </c:pt>
                <c:pt idx="23619">
                  <c:v>0</c:v>
                </c:pt>
                <c:pt idx="23620">
                  <c:v>0</c:v>
                </c:pt>
                <c:pt idx="23621">
                  <c:v>0</c:v>
                </c:pt>
                <c:pt idx="23622">
                  <c:v>0</c:v>
                </c:pt>
                <c:pt idx="23623">
                  <c:v>0</c:v>
                </c:pt>
                <c:pt idx="23624">
                  <c:v>0</c:v>
                </c:pt>
                <c:pt idx="23625">
                  <c:v>0</c:v>
                </c:pt>
                <c:pt idx="23626">
                  <c:v>0</c:v>
                </c:pt>
                <c:pt idx="23627">
                  <c:v>0</c:v>
                </c:pt>
                <c:pt idx="23628">
                  <c:v>0</c:v>
                </c:pt>
                <c:pt idx="23629">
                  <c:v>0</c:v>
                </c:pt>
                <c:pt idx="23630">
                  <c:v>0</c:v>
                </c:pt>
                <c:pt idx="23631">
                  <c:v>0</c:v>
                </c:pt>
                <c:pt idx="23632">
                  <c:v>0</c:v>
                </c:pt>
                <c:pt idx="23633">
                  <c:v>0</c:v>
                </c:pt>
                <c:pt idx="23634">
                  <c:v>0</c:v>
                </c:pt>
                <c:pt idx="23635">
                  <c:v>0</c:v>
                </c:pt>
                <c:pt idx="23636">
                  <c:v>0</c:v>
                </c:pt>
                <c:pt idx="23637">
                  <c:v>0</c:v>
                </c:pt>
                <c:pt idx="23638">
                  <c:v>0</c:v>
                </c:pt>
                <c:pt idx="23639">
                  <c:v>0</c:v>
                </c:pt>
                <c:pt idx="23640">
                  <c:v>0</c:v>
                </c:pt>
                <c:pt idx="23641">
                  <c:v>0</c:v>
                </c:pt>
                <c:pt idx="23642">
                  <c:v>0</c:v>
                </c:pt>
                <c:pt idx="23643">
                  <c:v>0</c:v>
                </c:pt>
                <c:pt idx="23644">
                  <c:v>0</c:v>
                </c:pt>
                <c:pt idx="23645">
                  <c:v>0</c:v>
                </c:pt>
                <c:pt idx="23646">
                  <c:v>0</c:v>
                </c:pt>
                <c:pt idx="23647">
                  <c:v>0</c:v>
                </c:pt>
                <c:pt idx="23648">
                  <c:v>0</c:v>
                </c:pt>
                <c:pt idx="23649">
                  <c:v>0</c:v>
                </c:pt>
                <c:pt idx="23650">
                  <c:v>0</c:v>
                </c:pt>
                <c:pt idx="23651">
                  <c:v>0</c:v>
                </c:pt>
                <c:pt idx="23652">
                  <c:v>0</c:v>
                </c:pt>
                <c:pt idx="23653">
                  <c:v>0</c:v>
                </c:pt>
                <c:pt idx="23654">
                  <c:v>0</c:v>
                </c:pt>
                <c:pt idx="23655">
                  <c:v>0</c:v>
                </c:pt>
                <c:pt idx="23656">
                  <c:v>0</c:v>
                </c:pt>
                <c:pt idx="23657">
                  <c:v>0</c:v>
                </c:pt>
                <c:pt idx="23658">
                  <c:v>0</c:v>
                </c:pt>
                <c:pt idx="23659">
                  <c:v>0</c:v>
                </c:pt>
                <c:pt idx="23660">
                  <c:v>0</c:v>
                </c:pt>
                <c:pt idx="23661">
                  <c:v>0</c:v>
                </c:pt>
                <c:pt idx="23662">
                  <c:v>0</c:v>
                </c:pt>
                <c:pt idx="23663">
                  <c:v>0</c:v>
                </c:pt>
                <c:pt idx="23664">
                  <c:v>0</c:v>
                </c:pt>
                <c:pt idx="23665">
                  <c:v>0</c:v>
                </c:pt>
                <c:pt idx="23666">
                  <c:v>0</c:v>
                </c:pt>
                <c:pt idx="23667">
                  <c:v>0</c:v>
                </c:pt>
                <c:pt idx="23668">
                  <c:v>0</c:v>
                </c:pt>
                <c:pt idx="23669">
                  <c:v>0</c:v>
                </c:pt>
                <c:pt idx="23670">
                  <c:v>0</c:v>
                </c:pt>
                <c:pt idx="23671">
                  <c:v>0</c:v>
                </c:pt>
                <c:pt idx="23672">
                  <c:v>0</c:v>
                </c:pt>
                <c:pt idx="23673">
                  <c:v>0</c:v>
                </c:pt>
                <c:pt idx="23674">
                  <c:v>0</c:v>
                </c:pt>
                <c:pt idx="23675">
                  <c:v>0</c:v>
                </c:pt>
                <c:pt idx="23676">
                  <c:v>0</c:v>
                </c:pt>
                <c:pt idx="23677">
                  <c:v>0</c:v>
                </c:pt>
                <c:pt idx="23678">
                  <c:v>0</c:v>
                </c:pt>
                <c:pt idx="23679">
                  <c:v>0</c:v>
                </c:pt>
                <c:pt idx="23680">
                  <c:v>0</c:v>
                </c:pt>
                <c:pt idx="23681">
                  <c:v>0</c:v>
                </c:pt>
                <c:pt idx="23682">
                  <c:v>0</c:v>
                </c:pt>
                <c:pt idx="23683">
                  <c:v>0</c:v>
                </c:pt>
                <c:pt idx="23684">
                  <c:v>0</c:v>
                </c:pt>
                <c:pt idx="23685">
                  <c:v>0</c:v>
                </c:pt>
                <c:pt idx="23686">
                  <c:v>0</c:v>
                </c:pt>
                <c:pt idx="23687">
                  <c:v>0</c:v>
                </c:pt>
                <c:pt idx="23688">
                  <c:v>0</c:v>
                </c:pt>
                <c:pt idx="23689">
                  <c:v>0</c:v>
                </c:pt>
                <c:pt idx="23690">
                  <c:v>0</c:v>
                </c:pt>
                <c:pt idx="23691">
                  <c:v>0</c:v>
                </c:pt>
                <c:pt idx="23692">
                  <c:v>0</c:v>
                </c:pt>
                <c:pt idx="23693">
                  <c:v>0</c:v>
                </c:pt>
                <c:pt idx="23694">
                  <c:v>0</c:v>
                </c:pt>
                <c:pt idx="23695">
                  <c:v>0</c:v>
                </c:pt>
                <c:pt idx="23696">
                  <c:v>0</c:v>
                </c:pt>
                <c:pt idx="23697">
                  <c:v>0</c:v>
                </c:pt>
                <c:pt idx="23698">
                  <c:v>0</c:v>
                </c:pt>
                <c:pt idx="23699">
                  <c:v>0</c:v>
                </c:pt>
                <c:pt idx="23700">
                  <c:v>0</c:v>
                </c:pt>
                <c:pt idx="23701">
                  <c:v>0</c:v>
                </c:pt>
                <c:pt idx="23702">
                  <c:v>0</c:v>
                </c:pt>
                <c:pt idx="23703">
                  <c:v>0</c:v>
                </c:pt>
                <c:pt idx="23704">
                  <c:v>0</c:v>
                </c:pt>
                <c:pt idx="23705">
                  <c:v>0</c:v>
                </c:pt>
                <c:pt idx="23706">
                  <c:v>0</c:v>
                </c:pt>
                <c:pt idx="23707">
                  <c:v>0</c:v>
                </c:pt>
                <c:pt idx="23708">
                  <c:v>0</c:v>
                </c:pt>
                <c:pt idx="23709">
                  <c:v>0</c:v>
                </c:pt>
                <c:pt idx="23710">
                  <c:v>0</c:v>
                </c:pt>
                <c:pt idx="23711">
                  <c:v>0</c:v>
                </c:pt>
                <c:pt idx="23712">
                  <c:v>0</c:v>
                </c:pt>
                <c:pt idx="23713">
                  <c:v>0</c:v>
                </c:pt>
                <c:pt idx="23714">
                  <c:v>0</c:v>
                </c:pt>
                <c:pt idx="23715">
                  <c:v>0</c:v>
                </c:pt>
                <c:pt idx="23716">
                  <c:v>0</c:v>
                </c:pt>
                <c:pt idx="23717">
                  <c:v>0</c:v>
                </c:pt>
                <c:pt idx="23718">
                  <c:v>0</c:v>
                </c:pt>
                <c:pt idx="23719">
                  <c:v>0</c:v>
                </c:pt>
                <c:pt idx="23720">
                  <c:v>0</c:v>
                </c:pt>
                <c:pt idx="23721">
                  <c:v>0</c:v>
                </c:pt>
                <c:pt idx="23722">
                  <c:v>0</c:v>
                </c:pt>
                <c:pt idx="23723">
                  <c:v>0</c:v>
                </c:pt>
                <c:pt idx="23724">
                  <c:v>0</c:v>
                </c:pt>
                <c:pt idx="23725">
                  <c:v>0</c:v>
                </c:pt>
                <c:pt idx="23726">
                  <c:v>0</c:v>
                </c:pt>
                <c:pt idx="23727">
                  <c:v>0</c:v>
                </c:pt>
                <c:pt idx="23728">
                  <c:v>0</c:v>
                </c:pt>
                <c:pt idx="23729">
                  <c:v>0</c:v>
                </c:pt>
                <c:pt idx="23730">
                  <c:v>0</c:v>
                </c:pt>
                <c:pt idx="23731">
                  <c:v>0</c:v>
                </c:pt>
                <c:pt idx="23732">
                  <c:v>0</c:v>
                </c:pt>
                <c:pt idx="23733">
                  <c:v>0</c:v>
                </c:pt>
                <c:pt idx="23734">
                  <c:v>0</c:v>
                </c:pt>
                <c:pt idx="23735">
                  <c:v>0</c:v>
                </c:pt>
                <c:pt idx="23736">
                  <c:v>0</c:v>
                </c:pt>
                <c:pt idx="23737">
                  <c:v>0</c:v>
                </c:pt>
                <c:pt idx="23738">
                  <c:v>0</c:v>
                </c:pt>
                <c:pt idx="23739">
                  <c:v>0</c:v>
                </c:pt>
                <c:pt idx="23740">
                  <c:v>0</c:v>
                </c:pt>
                <c:pt idx="23741">
                  <c:v>0</c:v>
                </c:pt>
                <c:pt idx="23742">
                  <c:v>0</c:v>
                </c:pt>
                <c:pt idx="23743">
                  <c:v>0</c:v>
                </c:pt>
                <c:pt idx="23744">
                  <c:v>0</c:v>
                </c:pt>
                <c:pt idx="23745">
                  <c:v>0</c:v>
                </c:pt>
                <c:pt idx="23746">
                  <c:v>0</c:v>
                </c:pt>
                <c:pt idx="23747">
                  <c:v>0</c:v>
                </c:pt>
                <c:pt idx="23748">
                  <c:v>0</c:v>
                </c:pt>
                <c:pt idx="23749">
                  <c:v>0</c:v>
                </c:pt>
                <c:pt idx="23750">
                  <c:v>0</c:v>
                </c:pt>
                <c:pt idx="23751">
                  <c:v>0</c:v>
                </c:pt>
                <c:pt idx="23752">
                  <c:v>0</c:v>
                </c:pt>
                <c:pt idx="23753">
                  <c:v>0</c:v>
                </c:pt>
                <c:pt idx="23754">
                  <c:v>0</c:v>
                </c:pt>
                <c:pt idx="23755">
                  <c:v>0</c:v>
                </c:pt>
                <c:pt idx="23756">
                  <c:v>0</c:v>
                </c:pt>
                <c:pt idx="23757">
                  <c:v>0</c:v>
                </c:pt>
                <c:pt idx="23758">
                  <c:v>0</c:v>
                </c:pt>
                <c:pt idx="23759">
                  <c:v>0</c:v>
                </c:pt>
                <c:pt idx="23760">
                  <c:v>0</c:v>
                </c:pt>
                <c:pt idx="23761">
                  <c:v>0</c:v>
                </c:pt>
                <c:pt idx="23762">
                  <c:v>0</c:v>
                </c:pt>
                <c:pt idx="23763">
                  <c:v>0</c:v>
                </c:pt>
                <c:pt idx="23764">
                  <c:v>0</c:v>
                </c:pt>
                <c:pt idx="23765">
                  <c:v>0</c:v>
                </c:pt>
                <c:pt idx="23766">
                  <c:v>0</c:v>
                </c:pt>
                <c:pt idx="23767">
                  <c:v>0</c:v>
                </c:pt>
                <c:pt idx="23768">
                  <c:v>0</c:v>
                </c:pt>
                <c:pt idx="23769">
                  <c:v>0</c:v>
                </c:pt>
                <c:pt idx="23770">
                  <c:v>0</c:v>
                </c:pt>
                <c:pt idx="23771">
                  <c:v>0</c:v>
                </c:pt>
                <c:pt idx="23772">
                  <c:v>0</c:v>
                </c:pt>
                <c:pt idx="23773">
                  <c:v>0</c:v>
                </c:pt>
                <c:pt idx="23774">
                  <c:v>0</c:v>
                </c:pt>
                <c:pt idx="23775">
                  <c:v>0</c:v>
                </c:pt>
                <c:pt idx="23776">
                  <c:v>0</c:v>
                </c:pt>
                <c:pt idx="23777">
                  <c:v>0</c:v>
                </c:pt>
                <c:pt idx="23778">
                  <c:v>0</c:v>
                </c:pt>
                <c:pt idx="23779">
                  <c:v>0</c:v>
                </c:pt>
                <c:pt idx="23780">
                  <c:v>0</c:v>
                </c:pt>
                <c:pt idx="23781">
                  <c:v>0</c:v>
                </c:pt>
                <c:pt idx="23782">
                  <c:v>0</c:v>
                </c:pt>
                <c:pt idx="23783">
                  <c:v>0</c:v>
                </c:pt>
                <c:pt idx="23784">
                  <c:v>0</c:v>
                </c:pt>
                <c:pt idx="23785">
                  <c:v>0</c:v>
                </c:pt>
                <c:pt idx="23786">
                  <c:v>0</c:v>
                </c:pt>
                <c:pt idx="23787">
                  <c:v>0</c:v>
                </c:pt>
                <c:pt idx="23788">
                  <c:v>0</c:v>
                </c:pt>
                <c:pt idx="23789">
                  <c:v>0</c:v>
                </c:pt>
                <c:pt idx="23790">
                  <c:v>0</c:v>
                </c:pt>
                <c:pt idx="23791">
                  <c:v>0</c:v>
                </c:pt>
                <c:pt idx="23792">
                  <c:v>0</c:v>
                </c:pt>
                <c:pt idx="23793">
                  <c:v>0</c:v>
                </c:pt>
                <c:pt idx="23794">
                  <c:v>0</c:v>
                </c:pt>
                <c:pt idx="23795">
                  <c:v>0</c:v>
                </c:pt>
                <c:pt idx="23796">
                  <c:v>0</c:v>
                </c:pt>
                <c:pt idx="23797">
                  <c:v>0</c:v>
                </c:pt>
                <c:pt idx="23798">
                  <c:v>0</c:v>
                </c:pt>
                <c:pt idx="23799">
                  <c:v>0</c:v>
                </c:pt>
                <c:pt idx="23800">
                  <c:v>0</c:v>
                </c:pt>
                <c:pt idx="23801">
                  <c:v>0</c:v>
                </c:pt>
                <c:pt idx="23802">
                  <c:v>0</c:v>
                </c:pt>
                <c:pt idx="23803">
                  <c:v>0</c:v>
                </c:pt>
                <c:pt idx="23804">
                  <c:v>0</c:v>
                </c:pt>
                <c:pt idx="23805">
                  <c:v>0</c:v>
                </c:pt>
                <c:pt idx="23806">
                  <c:v>0</c:v>
                </c:pt>
                <c:pt idx="23807">
                  <c:v>0</c:v>
                </c:pt>
                <c:pt idx="23808">
                  <c:v>0</c:v>
                </c:pt>
                <c:pt idx="23809">
                  <c:v>0</c:v>
                </c:pt>
                <c:pt idx="23810">
                  <c:v>0</c:v>
                </c:pt>
                <c:pt idx="23811">
                  <c:v>0</c:v>
                </c:pt>
                <c:pt idx="23812">
                  <c:v>0</c:v>
                </c:pt>
                <c:pt idx="23813">
                  <c:v>0</c:v>
                </c:pt>
                <c:pt idx="23814">
                  <c:v>0</c:v>
                </c:pt>
                <c:pt idx="23815">
                  <c:v>0</c:v>
                </c:pt>
                <c:pt idx="23816">
                  <c:v>0</c:v>
                </c:pt>
                <c:pt idx="23817">
                  <c:v>0</c:v>
                </c:pt>
                <c:pt idx="23818">
                  <c:v>0</c:v>
                </c:pt>
                <c:pt idx="23819">
                  <c:v>0</c:v>
                </c:pt>
                <c:pt idx="23820">
                  <c:v>0</c:v>
                </c:pt>
                <c:pt idx="23821">
                  <c:v>0</c:v>
                </c:pt>
                <c:pt idx="23822">
                  <c:v>0</c:v>
                </c:pt>
                <c:pt idx="23823">
                  <c:v>0</c:v>
                </c:pt>
                <c:pt idx="23824">
                  <c:v>0</c:v>
                </c:pt>
                <c:pt idx="23825">
                  <c:v>0</c:v>
                </c:pt>
                <c:pt idx="23826">
                  <c:v>0</c:v>
                </c:pt>
                <c:pt idx="23827">
                  <c:v>0</c:v>
                </c:pt>
                <c:pt idx="23828">
                  <c:v>0</c:v>
                </c:pt>
                <c:pt idx="23829">
                  <c:v>0</c:v>
                </c:pt>
                <c:pt idx="23830">
                  <c:v>0</c:v>
                </c:pt>
                <c:pt idx="23831">
                  <c:v>0</c:v>
                </c:pt>
                <c:pt idx="23832">
                  <c:v>0</c:v>
                </c:pt>
                <c:pt idx="23833">
                  <c:v>0</c:v>
                </c:pt>
                <c:pt idx="23834">
                  <c:v>0</c:v>
                </c:pt>
                <c:pt idx="23835">
                  <c:v>0</c:v>
                </c:pt>
                <c:pt idx="23836">
                  <c:v>0</c:v>
                </c:pt>
                <c:pt idx="23837">
                  <c:v>0</c:v>
                </c:pt>
                <c:pt idx="23838">
                  <c:v>0</c:v>
                </c:pt>
                <c:pt idx="23839">
                  <c:v>0</c:v>
                </c:pt>
                <c:pt idx="23840">
                  <c:v>0</c:v>
                </c:pt>
                <c:pt idx="23841">
                  <c:v>0</c:v>
                </c:pt>
                <c:pt idx="23842">
                  <c:v>0</c:v>
                </c:pt>
                <c:pt idx="23843">
                  <c:v>0</c:v>
                </c:pt>
                <c:pt idx="23844">
                  <c:v>0</c:v>
                </c:pt>
                <c:pt idx="23845">
                  <c:v>0</c:v>
                </c:pt>
                <c:pt idx="23846">
                  <c:v>0</c:v>
                </c:pt>
                <c:pt idx="23847">
                  <c:v>0</c:v>
                </c:pt>
                <c:pt idx="23848">
                  <c:v>0</c:v>
                </c:pt>
                <c:pt idx="23849">
                  <c:v>0</c:v>
                </c:pt>
                <c:pt idx="23850">
                  <c:v>0</c:v>
                </c:pt>
                <c:pt idx="23851">
                  <c:v>0</c:v>
                </c:pt>
                <c:pt idx="23852">
                  <c:v>0</c:v>
                </c:pt>
                <c:pt idx="23853">
                  <c:v>0</c:v>
                </c:pt>
                <c:pt idx="23854">
                  <c:v>0</c:v>
                </c:pt>
                <c:pt idx="23855">
                  <c:v>0</c:v>
                </c:pt>
                <c:pt idx="23856">
                  <c:v>0</c:v>
                </c:pt>
                <c:pt idx="23857">
                  <c:v>0</c:v>
                </c:pt>
                <c:pt idx="23858">
                  <c:v>0</c:v>
                </c:pt>
                <c:pt idx="23859">
                  <c:v>0</c:v>
                </c:pt>
                <c:pt idx="23860">
                  <c:v>0</c:v>
                </c:pt>
                <c:pt idx="23861">
                  <c:v>0</c:v>
                </c:pt>
                <c:pt idx="23862">
                  <c:v>0</c:v>
                </c:pt>
                <c:pt idx="23863">
                  <c:v>0</c:v>
                </c:pt>
                <c:pt idx="23864">
                  <c:v>0</c:v>
                </c:pt>
                <c:pt idx="23865">
                  <c:v>0</c:v>
                </c:pt>
                <c:pt idx="23866">
                  <c:v>0</c:v>
                </c:pt>
                <c:pt idx="23867">
                  <c:v>0</c:v>
                </c:pt>
                <c:pt idx="23868">
                  <c:v>0</c:v>
                </c:pt>
                <c:pt idx="23869">
                  <c:v>0</c:v>
                </c:pt>
                <c:pt idx="23870">
                  <c:v>0</c:v>
                </c:pt>
                <c:pt idx="23871">
                  <c:v>0</c:v>
                </c:pt>
                <c:pt idx="23872">
                  <c:v>0</c:v>
                </c:pt>
                <c:pt idx="23873">
                  <c:v>0</c:v>
                </c:pt>
                <c:pt idx="23874">
                  <c:v>0</c:v>
                </c:pt>
                <c:pt idx="23875">
                  <c:v>0</c:v>
                </c:pt>
                <c:pt idx="23876">
                  <c:v>0</c:v>
                </c:pt>
                <c:pt idx="23877">
                  <c:v>0</c:v>
                </c:pt>
                <c:pt idx="23878">
                  <c:v>0</c:v>
                </c:pt>
                <c:pt idx="23879">
                  <c:v>0</c:v>
                </c:pt>
                <c:pt idx="23880">
                  <c:v>0</c:v>
                </c:pt>
                <c:pt idx="23881">
                  <c:v>0</c:v>
                </c:pt>
                <c:pt idx="23882">
                  <c:v>0</c:v>
                </c:pt>
                <c:pt idx="23883">
                  <c:v>0</c:v>
                </c:pt>
                <c:pt idx="23884">
                  <c:v>0</c:v>
                </c:pt>
                <c:pt idx="23885">
                  <c:v>0</c:v>
                </c:pt>
                <c:pt idx="23886">
                  <c:v>0</c:v>
                </c:pt>
                <c:pt idx="23887">
                  <c:v>0</c:v>
                </c:pt>
                <c:pt idx="23888">
                  <c:v>0</c:v>
                </c:pt>
                <c:pt idx="23889">
                  <c:v>0</c:v>
                </c:pt>
                <c:pt idx="23890">
                  <c:v>0</c:v>
                </c:pt>
                <c:pt idx="23891">
                  <c:v>0</c:v>
                </c:pt>
                <c:pt idx="23892">
                  <c:v>0</c:v>
                </c:pt>
                <c:pt idx="23893">
                  <c:v>0</c:v>
                </c:pt>
                <c:pt idx="23894">
                  <c:v>0</c:v>
                </c:pt>
                <c:pt idx="23895">
                  <c:v>0</c:v>
                </c:pt>
                <c:pt idx="23896">
                  <c:v>0</c:v>
                </c:pt>
                <c:pt idx="23897">
                  <c:v>0</c:v>
                </c:pt>
                <c:pt idx="23898">
                  <c:v>0</c:v>
                </c:pt>
                <c:pt idx="23899">
                  <c:v>0</c:v>
                </c:pt>
                <c:pt idx="23900">
                  <c:v>0</c:v>
                </c:pt>
                <c:pt idx="23901">
                  <c:v>0</c:v>
                </c:pt>
                <c:pt idx="23902">
                  <c:v>0</c:v>
                </c:pt>
                <c:pt idx="23903">
                  <c:v>0</c:v>
                </c:pt>
                <c:pt idx="23904">
                  <c:v>0</c:v>
                </c:pt>
                <c:pt idx="23905">
                  <c:v>0</c:v>
                </c:pt>
                <c:pt idx="23906">
                  <c:v>0</c:v>
                </c:pt>
                <c:pt idx="23907">
                  <c:v>0</c:v>
                </c:pt>
                <c:pt idx="23908">
                  <c:v>0</c:v>
                </c:pt>
                <c:pt idx="23909">
                  <c:v>0</c:v>
                </c:pt>
                <c:pt idx="23910">
                  <c:v>0</c:v>
                </c:pt>
                <c:pt idx="23911">
                  <c:v>0</c:v>
                </c:pt>
                <c:pt idx="23912">
                  <c:v>0</c:v>
                </c:pt>
                <c:pt idx="23913">
                  <c:v>0</c:v>
                </c:pt>
                <c:pt idx="23914">
                  <c:v>0</c:v>
                </c:pt>
                <c:pt idx="23915">
                  <c:v>0</c:v>
                </c:pt>
                <c:pt idx="23916">
                  <c:v>0</c:v>
                </c:pt>
                <c:pt idx="23917">
                  <c:v>0</c:v>
                </c:pt>
                <c:pt idx="23918">
                  <c:v>0</c:v>
                </c:pt>
                <c:pt idx="23919">
                  <c:v>0</c:v>
                </c:pt>
                <c:pt idx="23920">
                  <c:v>0</c:v>
                </c:pt>
                <c:pt idx="23921">
                  <c:v>0</c:v>
                </c:pt>
                <c:pt idx="23922">
                  <c:v>0</c:v>
                </c:pt>
                <c:pt idx="23923">
                  <c:v>0</c:v>
                </c:pt>
                <c:pt idx="23924">
                  <c:v>0</c:v>
                </c:pt>
                <c:pt idx="23925">
                  <c:v>0</c:v>
                </c:pt>
                <c:pt idx="23926">
                  <c:v>0</c:v>
                </c:pt>
                <c:pt idx="23927">
                  <c:v>0</c:v>
                </c:pt>
                <c:pt idx="23928">
                  <c:v>0</c:v>
                </c:pt>
                <c:pt idx="23929">
                  <c:v>0</c:v>
                </c:pt>
                <c:pt idx="23930">
                  <c:v>0</c:v>
                </c:pt>
                <c:pt idx="23931">
                  <c:v>0</c:v>
                </c:pt>
                <c:pt idx="23932">
                  <c:v>0</c:v>
                </c:pt>
                <c:pt idx="23933">
                  <c:v>0</c:v>
                </c:pt>
                <c:pt idx="23934">
                  <c:v>0</c:v>
                </c:pt>
                <c:pt idx="23935">
                  <c:v>0</c:v>
                </c:pt>
                <c:pt idx="23936">
                  <c:v>0</c:v>
                </c:pt>
                <c:pt idx="23937">
                  <c:v>0</c:v>
                </c:pt>
                <c:pt idx="23938">
                  <c:v>0</c:v>
                </c:pt>
                <c:pt idx="23939">
                  <c:v>0</c:v>
                </c:pt>
                <c:pt idx="23940">
                  <c:v>0</c:v>
                </c:pt>
                <c:pt idx="23941">
                  <c:v>0</c:v>
                </c:pt>
                <c:pt idx="23942">
                  <c:v>0</c:v>
                </c:pt>
                <c:pt idx="23943">
                  <c:v>0</c:v>
                </c:pt>
                <c:pt idx="23944">
                  <c:v>0</c:v>
                </c:pt>
                <c:pt idx="23945">
                  <c:v>0</c:v>
                </c:pt>
                <c:pt idx="23946">
                  <c:v>0</c:v>
                </c:pt>
                <c:pt idx="23947">
                  <c:v>0</c:v>
                </c:pt>
                <c:pt idx="23948">
                  <c:v>0</c:v>
                </c:pt>
                <c:pt idx="23949">
                  <c:v>0</c:v>
                </c:pt>
                <c:pt idx="23950">
                  <c:v>0</c:v>
                </c:pt>
                <c:pt idx="23951">
                  <c:v>0</c:v>
                </c:pt>
                <c:pt idx="23952">
                  <c:v>0</c:v>
                </c:pt>
                <c:pt idx="23953">
                  <c:v>0</c:v>
                </c:pt>
                <c:pt idx="23954">
                  <c:v>0</c:v>
                </c:pt>
                <c:pt idx="23955">
                  <c:v>0</c:v>
                </c:pt>
                <c:pt idx="23956">
                  <c:v>0</c:v>
                </c:pt>
                <c:pt idx="23957">
                  <c:v>0</c:v>
                </c:pt>
                <c:pt idx="23958">
                  <c:v>0</c:v>
                </c:pt>
                <c:pt idx="23959">
                  <c:v>0</c:v>
                </c:pt>
                <c:pt idx="23960">
                  <c:v>0</c:v>
                </c:pt>
                <c:pt idx="23961">
                  <c:v>0</c:v>
                </c:pt>
                <c:pt idx="23962">
                  <c:v>0</c:v>
                </c:pt>
                <c:pt idx="23963">
                  <c:v>0</c:v>
                </c:pt>
                <c:pt idx="23964">
                  <c:v>0</c:v>
                </c:pt>
                <c:pt idx="23965">
                  <c:v>0</c:v>
                </c:pt>
                <c:pt idx="23966">
                  <c:v>0</c:v>
                </c:pt>
                <c:pt idx="23967">
                  <c:v>0</c:v>
                </c:pt>
                <c:pt idx="23968">
                  <c:v>0</c:v>
                </c:pt>
                <c:pt idx="23969">
                  <c:v>0</c:v>
                </c:pt>
                <c:pt idx="23970">
                  <c:v>0</c:v>
                </c:pt>
                <c:pt idx="23971">
                  <c:v>0</c:v>
                </c:pt>
                <c:pt idx="23972">
                  <c:v>0</c:v>
                </c:pt>
                <c:pt idx="23973">
                  <c:v>0</c:v>
                </c:pt>
                <c:pt idx="23974">
                  <c:v>0</c:v>
                </c:pt>
                <c:pt idx="23975">
                  <c:v>0</c:v>
                </c:pt>
                <c:pt idx="23976">
                  <c:v>0</c:v>
                </c:pt>
                <c:pt idx="23977">
                  <c:v>0</c:v>
                </c:pt>
                <c:pt idx="23978">
                  <c:v>0</c:v>
                </c:pt>
                <c:pt idx="23979">
                  <c:v>0</c:v>
                </c:pt>
                <c:pt idx="23980">
                  <c:v>0</c:v>
                </c:pt>
                <c:pt idx="23981">
                  <c:v>0</c:v>
                </c:pt>
                <c:pt idx="23982">
                  <c:v>0</c:v>
                </c:pt>
                <c:pt idx="23983">
                  <c:v>0</c:v>
                </c:pt>
                <c:pt idx="23984">
                  <c:v>0</c:v>
                </c:pt>
                <c:pt idx="23985">
                  <c:v>0</c:v>
                </c:pt>
                <c:pt idx="23986">
                  <c:v>0</c:v>
                </c:pt>
                <c:pt idx="23987">
                  <c:v>0</c:v>
                </c:pt>
                <c:pt idx="23988">
                  <c:v>0</c:v>
                </c:pt>
                <c:pt idx="23989">
                  <c:v>0</c:v>
                </c:pt>
                <c:pt idx="23990">
                  <c:v>0</c:v>
                </c:pt>
                <c:pt idx="23991">
                  <c:v>0</c:v>
                </c:pt>
                <c:pt idx="23992">
                  <c:v>0</c:v>
                </c:pt>
                <c:pt idx="23993">
                  <c:v>0</c:v>
                </c:pt>
                <c:pt idx="23994">
                  <c:v>0</c:v>
                </c:pt>
                <c:pt idx="23995">
                  <c:v>0</c:v>
                </c:pt>
                <c:pt idx="23996">
                  <c:v>0</c:v>
                </c:pt>
                <c:pt idx="23997">
                  <c:v>0</c:v>
                </c:pt>
                <c:pt idx="23998">
                  <c:v>0</c:v>
                </c:pt>
                <c:pt idx="23999">
                  <c:v>0</c:v>
                </c:pt>
                <c:pt idx="24000">
                  <c:v>0</c:v>
                </c:pt>
                <c:pt idx="24001">
                  <c:v>0</c:v>
                </c:pt>
                <c:pt idx="24002">
                  <c:v>0</c:v>
                </c:pt>
                <c:pt idx="24003">
                  <c:v>0</c:v>
                </c:pt>
                <c:pt idx="24004">
                  <c:v>0</c:v>
                </c:pt>
                <c:pt idx="24005">
                  <c:v>0</c:v>
                </c:pt>
                <c:pt idx="24006">
                  <c:v>0</c:v>
                </c:pt>
                <c:pt idx="24007">
                  <c:v>0</c:v>
                </c:pt>
                <c:pt idx="24008">
                  <c:v>0</c:v>
                </c:pt>
                <c:pt idx="24009">
                  <c:v>0</c:v>
                </c:pt>
                <c:pt idx="24010">
                  <c:v>0</c:v>
                </c:pt>
                <c:pt idx="24011">
                  <c:v>0</c:v>
                </c:pt>
                <c:pt idx="24012">
                  <c:v>0</c:v>
                </c:pt>
                <c:pt idx="24013">
                  <c:v>0</c:v>
                </c:pt>
                <c:pt idx="24014">
                  <c:v>0</c:v>
                </c:pt>
                <c:pt idx="24015">
                  <c:v>0</c:v>
                </c:pt>
                <c:pt idx="24016">
                  <c:v>0</c:v>
                </c:pt>
                <c:pt idx="24017">
                  <c:v>0</c:v>
                </c:pt>
                <c:pt idx="24018">
                  <c:v>0</c:v>
                </c:pt>
                <c:pt idx="24019">
                  <c:v>0</c:v>
                </c:pt>
                <c:pt idx="24020">
                  <c:v>0</c:v>
                </c:pt>
                <c:pt idx="24021">
                  <c:v>0</c:v>
                </c:pt>
                <c:pt idx="24022">
                  <c:v>0</c:v>
                </c:pt>
                <c:pt idx="24023">
                  <c:v>0</c:v>
                </c:pt>
                <c:pt idx="24024">
                  <c:v>0</c:v>
                </c:pt>
                <c:pt idx="24025">
                  <c:v>0</c:v>
                </c:pt>
                <c:pt idx="24026">
                  <c:v>0</c:v>
                </c:pt>
                <c:pt idx="24027">
                  <c:v>0</c:v>
                </c:pt>
                <c:pt idx="24028">
                  <c:v>0</c:v>
                </c:pt>
                <c:pt idx="24029">
                  <c:v>0</c:v>
                </c:pt>
                <c:pt idx="24030">
                  <c:v>0</c:v>
                </c:pt>
                <c:pt idx="24031">
                  <c:v>0</c:v>
                </c:pt>
                <c:pt idx="24032">
                  <c:v>0</c:v>
                </c:pt>
                <c:pt idx="24033">
                  <c:v>0</c:v>
                </c:pt>
                <c:pt idx="24034">
                  <c:v>0</c:v>
                </c:pt>
                <c:pt idx="24035">
                  <c:v>0</c:v>
                </c:pt>
                <c:pt idx="24036">
                  <c:v>0</c:v>
                </c:pt>
                <c:pt idx="24037">
                  <c:v>0</c:v>
                </c:pt>
                <c:pt idx="24038">
                  <c:v>0</c:v>
                </c:pt>
                <c:pt idx="24039">
                  <c:v>0</c:v>
                </c:pt>
                <c:pt idx="24040">
                  <c:v>0</c:v>
                </c:pt>
                <c:pt idx="24041">
                  <c:v>0</c:v>
                </c:pt>
                <c:pt idx="24042">
                  <c:v>0</c:v>
                </c:pt>
                <c:pt idx="24043">
                  <c:v>0</c:v>
                </c:pt>
                <c:pt idx="24044">
                  <c:v>0</c:v>
                </c:pt>
                <c:pt idx="24045">
                  <c:v>0</c:v>
                </c:pt>
                <c:pt idx="24046">
                  <c:v>0</c:v>
                </c:pt>
                <c:pt idx="24047">
                  <c:v>0</c:v>
                </c:pt>
                <c:pt idx="24048">
                  <c:v>0</c:v>
                </c:pt>
                <c:pt idx="24049">
                  <c:v>0</c:v>
                </c:pt>
                <c:pt idx="24050">
                  <c:v>0</c:v>
                </c:pt>
                <c:pt idx="24051">
                  <c:v>0</c:v>
                </c:pt>
                <c:pt idx="24052">
                  <c:v>0</c:v>
                </c:pt>
                <c:pt idx="24053">
                  <c:v>0</c:v>
                </c:pt>
                <c:pt idx="24054">
                  <c:v>0</c:v>
                </c:pt>
                <c:pt idx="24055">
                  <c:v>0</c:v>
                </c:pt>
                <c:pt idx="24056">
                  <c:v>0</c:v>
                </c:pt>
                <c:pt idx="24057">
                  <c:v>0</c:v>
                </c:pt>
                <c:pt idx="24058">
                  <c:v>0</c:v>
                </c:pt>
                <c:pt idx="24059">
                  <c:v>0</c:v>
                </c:pt>
                <c:pt idx="24060">
                  <c:v>0</c:v>
                </c:pt>
                <c:pt idx="24061">
                  <c:v>0</c:v>
                </c:pt>
                <c:pt idx="24062">
                  <c:v>0</c:v>
                </c:pt>
                <c:pt idx="24063">
                  <c:v>0</c:v>
                </c:pt>
                <c:pt idx="24064">
                  <c:v>0</c:v>
                </c:pt>
                <c:pt idx="24065">
                  <c:v>0</c:v>
                </c:pt>
                <c:pt idx="24066">
                  <c:v>0</c:v>
                </c:pt>
                <c:pt idx="24067">
                  <c:v>0</c:v>
                </c:pt>
                <c:pt idx="24068">
                  <c:v>0</c:v>
                </c:pt>
                <c:pt idx="24069">
                  <c:v>0</c:v>
                </c:pt>
                <c:pt idx="24070">
                  <c:v>0</c:v>
                </c:pt>
                <c:pt idx="24071">
                  <c:v>0</c:v>
                </c:pt>
                <c:pt idx="24072">
                  <c:v>0</c:v>
                </c:pt>
                <c:pt idx="24073">
                  <c:v>0</c:v>
                </c:pt>
                <c:pt idx="24074">
                  <c:v>0</c:v>
                </c:pt>
                <c:pt idx="24075">
                  <c:v>0</c:v>
                </c:pt>
                <c:pt idx="24076">
                  <c:v>0</c:v>
                </c:pt>
                <c:pt idx="24077">
                  <c:v>0</c:v>
                </c:pt>
                <c:pt idx="24078">
                  <c:v>0</c:v>
                </c:pt>
                <c:pt idx="24079">
                  <c:v>0</c:v>
                </c:pt>
                <c:pt idx="24080">
                  <c:v>0</c:v>
                </c:pt>
                <c:pt idx="24081">
                  <c:v>0</c:v>
                </c:pt>
                <c:pt idx="24082">
                  <c:v>0</c:v>
                </c:pt>
                <c:pt idx="24083">
                  <c:v>0</c:v>
                </c:pt>
                <c:pt idx="24084">
                  <c:v>0</c:v>
                </c:pt>
                <c:pt idx="24085">
                  <c:v>0</c:v>
                </c:pt>
                <c:pt idx="24086">
                  <c:v>0</c:v>
                </c:pt>
                <c:pt idx="24087">
                  <c:v>0</c:v>
                </c:pt>
                <c:pt idx="24088">
                  <c:v>0</c:v>
                </c:pt>
                <c:pt idx="24089">
                  <c:v>0</c:v>
                </c:pt>
                <c:pt idx="24090">
                  <c:v>0</c:v>
                </c:pt>
                <c:pt idx="24091">
                  <c:v>0</c:v>
                </c:pt>
                <c:pt idx="24092">
                  <c:v>0</c:v>
                </c:pt>
                <c:pt idx="24093">
                  <c:v>0</c:v>
                </c:pt>
                <c:pt idx="24094">
                  <c:v>0</c:v>
                </c:pt>
                <c:pt idx="24095">
                  <c:v>0</c:v>
                </c:pt>
                <c:pt idx="24096">
                  <c:v>0</c:v>
                </c:pt>
                <c:pt idx="24097">
                  <c:v>0</c:v>
                </c:pt>
                <c:pt idx="24098">
                  <c:v>0</c:v>
                </c:pt>
                <c:pt idx="24099">
                  <c:v>0</c:v>
                </c:pt>
                <c:pt idx="24100">
                  <c:v>0</c:v>
                </c:pt>
                <c:pt idx="24101">
                  <c:v>0</c:v>
                </c:pt>
                <c:pt idx="24102">
                  <c:v>0</c:v>
                </c:pt>
                <c:pt idx="24103">
                  <c:v>0</c:v>
                </c:pt>
                <c:pt idx="24104">
                  <c:v>0</c:v>
                </c:pt>
                <c:pt idx="24105">
                  <c:v>0</c:v>
                </c:pt>
                <c:pt idx="24106">
                  <c:v>0</c:v>
                </c:pt>
                <c:pt idx="24107">
                  <c:v>0</c:v>
                </c:pt>
                <c:pt idx="24108">
                  <c:v>0</c:v>
                </c:pt>
                <c:pt idx="24109">
                  <c:v>0</c:v>
                </c:pt>
                <c:pt idx="24110">
                  <c:v>0</c:v>
                </c:pt>
                <c:pt idx="24111">
                  <c:v>0</c:v>
                </c:pt>
                <c:pt idx="24112">
                  <c:v>0</c:v>
                </c:pt>
                <c:pt idx="24113">
                  <c:v>0</c:v>
                </c:pt>
                <c:pt idx="24114">
                  <c:v>0</c:v>
                </c:pt>
                <c:pt idx="24115">
                  <c:v>0</c:v>
                </c:pt>
                <c:pt idx="24116">
                  <c:v>0</c:v>
                </c:pt>
                <c:pt idx="24117">
                  <c:v>0</c:v>
                </c:pt>
                <c:pt idx="24118">
                  <c:v>0</c:v>
                </c:pt>
                <c:pt idx="24119">
                  <c:v>0</c:v>
                </c:pt>
                <c:pt idx="24120">
                  <c:v>0</c:v>
                </c:pt>
                <c:pt idx="24121">
                  <c:v>0</c:v>
                </c:pt>
                <c:pt idx="24122">
                  <c:v>0</c:v>
                </c:pt>
                <c:pt idx="24123">
                  <c:v>0</c:v>
                </c:pt>
                <c:pt idx="24124">
                  <c:v>0</c:v>
                </c:pt>
                <c:pt idx="24125">
                  <c:v>0</c:v>
                </c:pt>
                <c:pt idx="24126">
                  <c:v>0</c:v>
                </c:pt>
                <c:pt idx="24127">
                  <c:v>0</c:v>
                </c:pt>
                <c:pt idx="24128">
                  <c:v>0</c:v>
                </c:pt>
                <c:pt idx="24129">
                  <c:v>0</c:v>
                </c:pt>
                <c:pt idx="24130">
                  <c:v>0</c:v>
                </c:pt>
                <c:pt idx="24131">
                  <c:v>0</c:v>
                </c:pt>
                <c:pt idx="24132">
                  <c:v>0</c:v>
                </c:pt>
                <c:pt idx="24133">
                  <c:v>0</c:v>
                </c:pt>
                <c:pt idx="24134">
                  <c:v>0</c:v>
                </c:pt>
                <c:pt idx="24135">
                  <c:v>0</c:v>
                </c:pt>
                <c:pt idx="24136">
                  <c:v>0</c:v>
                </c:pt>
                <c:pt idx="24137">
                  <c:v>0</c:v>
                </c:pt>
                <c:pt idx="24138">
                  <c:v>0</c:v>
                </c:pt>
                <c:pt idx="24139">
                  <c:v>0</c:v>
                </c:pt>
                <c:pt idx="24140">
                  <c:v>0</c:v>
                </c:pt>
                <c:pt idx="24141">
                  <c:v>0</c:v>
                </c:pt>
                <c:pt idx="24142">
                  <c:v>0</c:v>
                </c:pt>
                <c:pt idx="24143">
                  <c:v>0</c:v>
                </c:pt>
                <c:pt idx="24144">
                  <c:v>0</c:v>
                </c:pt>
                <c:pt idx="24145">
                  <c:v>0</c:v>
                </c:pt>
                <c:pt idx="24146">
                  <c:v>0</c:v>
                </c:pt>
                <c:pt idx="24147">
                  <c:v>0</c:v>
                </c:pt>
                <c:pt idx="24148">
                  <c:v>0</c:v>
                </c:pt>
                <c:pt idx="24149">
                  <c:v>0</c:v>
                </c:pt>
                <c:pt idx="24150">
                  <c:v>0</c:v>
                </c:pt>
                <c:pt idx="24151">
                  <c:v>0</c:v>
                </c:pt>
                <c:pt idx="24152">
                  <c:v>0</c:v>
                </c:pt>
                <c:pt idx="24153">
                  <c:v>0</c:v>
                </c:pt>
                <c:pt idx="24154">
                  <c:v>0</c:v>
                </c:pt>
                <c:pt idx="24155">
                  <c:v>0</c:v>
                </c:pt>
                <c:pt idx="24156">
                  <c:v>0</c:v>
                </c:pt>
                <c:pt idx="24157">
                  <c:v>0</c:v>
                </c:pt>
                <c:pt idx="24158">
                  <c:v>0</c:v>
                </c:pt>
                <c:pt idx="24159">
                  <c:v>0</c:v>
                </c:pt>
                <c:pt idx="24160">
                  <c:v>0</c:v>
                </c:pt>
                <c:pt idx="24161">
                  <c:v>0</c:v>
                </c:pt>
                <c:pt idx="24162">
                  <c:v>0</c:v>
                </c:pt>
                <c:pt idx="24163">
                  <c:v>0</c:v>
                </c:pt>
                <c:pt idx="24164">
                  <c:v>0</c:v>
                </c:pt>
                <c:pt idx="24165">
                  <c:v>0</c:v>
                </c:pt>
                <c:pt idx="24166">
                  <c:v>0</c:v>
                </c:pt>
                <c:pt idx="24167">
                  <c:v>0</c:v>
                </c:pt>
                <c:pt idx="24168">
                  <c:v>0</c:v>
                </c:pt>
                <c:pt idx="24169">
                  <c:v>0</c:v>
                </c:pt>
                <c:pt idx="24170">
                  <c:v>0</c:v>
                </c:pt>
                <c:pt idx="24171">
                  <c:v>0</c:v>
                </c:pt>
                <c:pt idx="24172">
                  <c:v>0</c:v>
                </c:pt>
                <c:pt idx="24173">
                  <c:v>0</c:v>
                </c:pt>
                <c:pt idx="24174">
                  <c:v>0</c:v>
                </c:pt>
                <c:pt idx="24175">
                  <c:v>0</c:v>
                </c:pt>
                <c:pt idx="24176">
                  <c:v>0</c:v>
                </c:pt>
                <c:pt idx="24177">
                  <c:v>0</c:v>
                </c:pt>
                <c:pt idx="24178">
                  <c:v>0</c:v>
                </c:pt>
                <c:pt idx="24179">
                  <c:v>0</c:v>
                </c:pt>
                <c:pt idx="24180">
                  <c:v>0</c:v>
                </c:pt>
                <c:pt idx="24181">
                  <c:v>0</c:v>
                </c:pt>
                <c:pt idx="24182">
                  <c:v>0</c:v>
                </c:pt>
                <c:pt idx="24183">
                  <c:v>0</c:v>
                </c:pt>
                <c:pt idx="24184">
                  <c:v>0</c:v>
                </c:pt>
                <c:pt idx="24185">
                  <c:v>0</c:v>
                </c:pt>
                <c:pt idx="24186">
                  <c:v>0</c:v>
                </c:pt>
                <c:pt idx="24187">
                  <c:v>0</c:v>
                </c:pt>
                <c:pt idx="24188">
                  <c:v>0</c:v>
                </c:pt>
                <c:pt idx="24189">
                  <c:v>0</c:v>
                </c:pt>
                <c:pt idx="24190">
                  <c:v>0</c:v>
                </c:pt>
                <c:pt idx="24191">
                  <c:v>0</c:v>
                </c:pt>
                <c:pt idx="24192">
                  <c:v>0</c:v>
                </c:pt>
                <c:pt idx="24193">
                  <c:v>0</c:v>
                </c:pt>
                <c:pt idx="24194">
                  <c:v>0</c:v>
                </c:pt>
                <c:pt idx="24195">
                  <c:v>0</c:v>
                </c:pt>
                <c:pt idx="24196">
                  <c:v>0</c:v>
                </c:pt>
                <c:pt idx="24197">
                  <c:v>0</c:v>
                </c:pt>
                <c:pt idx="24198">
                  <c:v>0</c:v>
                </c:pt>
                <c:pt idx="24199">
                  <c:v>0</c:v>
                </c:pt>
                <c:pt idx="24200">
                  <c:v>0</c:v>
                </c:pt>
                <c:pt idx="24201">
                  <c:v>0</c:v>
                </c:pt>
                <c:pt idx="24202">
                  <c:v>0</c:v>
                </c:pt>
                <c:pt idx="24203">
                  <c:v>0</c:v>
                </c:pt>
                <c:pt idx="24204">
                  <c:v>0</c:v>
                </c:pt>
                <c:pt idx="24205">
                  <c:v>0</c:v>
                </c:pt>
                <c:pt idx="24206">
                  <c:v>0</c:v>
                </c:pt>
                <c:pt idx="24207">
                  <c:v>0</c:v>
                </c:pt>
                <c:pt idx="24208">
                  <c:v>0</c:v>
                </c:pt>
                <c:pt idx="24209">
                  <c:v>0</c:v>
                </c:pt>
                <c:pt idx="24210">
                  <c:v>0</c:v>
                </c:pt>
                <c:pt idx="24211">
                  <c:v>0</c:v>
                </c:pt>
                <c:pt idx="24212">
                  <c:v>0</c:v>
                </c:pt>
                <c:pt idx="24213">
                  <c:v>0</c:v>
                </c:pt>
                <c:pt idx="24214">
                  <c:v>0</c:v>
                </c:pt>
                <c:pt idx="24215">
                  <c:v>0</c:v>
                </c:pt>
                <c:pt idx="24216">
                  <c:v>0</c:v>
                </c:pt>
                <c:pt idx="24217">
                  <c:v>0</c:v>
                </c:pt>
                <c:pt idx="24218">
                  <c:v>0</c:v>
                </c:pt>
                <c:pt idx="24219">
                  <c:v>0</c:v>
                </c:pt>
                <c:pt idx="24220">
                  <c:v>0</c:v>
                </c:pt>
                <c:pt idx="24221">
                  <c:v>0</c:v>
                </c:pt>
                <c:pt idx="24222">
                  <c:v>0</c:v>
                </c:pt>
                <c:pt idx="24223">
                  <c:v>0</c:v>
                </c:pt>
                <c:pt idx="24224">
                  <c:v>0</c:v>
                </c:pt>
                <c:pt idx="24225">
                  <c:v>0</c:v>
                </c:pt>
                <c:pt idx="24226">
                  <c:v>0</c:v>
                </c:pt>
                <c:pt idx="24227">
                  <c:v>0</c:v>
                </c:pt>
                <c:pt idx="24228">
                  <c:v>0</c:v>
                </c:pt>
                <c:pt idx="24229">
                  <c:v>0</c:v>
                </c:pt>
                <c:pt idx="24230">
                  <c:v>0</c:v>
                </c:pt>
                <c:pt idx="24231">
                  <c:v>0</c:v>
                </c:pt>
                <c:pt idx="24232">
                  <c:v>0</c:v>
                </c:pt>
                <c:pt idx="24233">
                  <c:v>0</c:v>
                </c:pt>
                <c:pt idx="24234">
                  <c:v>0</c:v>
                </c:pt>
                <c:pt idx="24235">
                  <c:v>0</c:v>
                </c:pt>
                <c:pt idx="24236">
                  <c:v>0</c:v>
                </c:pt>
                <c:pt idx="24237">
                  <c:v>0</c:v>
                </c:pt>
                <c:pt idx="24238">
                  <c:v>0</c:v>
                </c:pt>
                <c:pt idx="24239">
                  <c:v>0</c:v>
                </c:pt>
                <c:pt idx="24240">
                  <c:v>0</c:v>
                </c:pt>
                <c:pt idx="24241">
                  <c:v>0</c:v>
                </c:pt>
                <c:pt idx="24242">
                  <c:v>0</c:v>
                </c:pt>
                <c:pt idx="24243">
                  <c:v>0</c:v>
                </c:pt>
                <c:pt idx="24244">
                  <c:v>0</c:v>
                </c:pt>
                <c:pt idx="24245">
                  <c:v>0</c:v>
                </c:pt>
                <c:pt idx="24246">
                  <c:v>0</c:v>
                </c:pt>
                <c:pt idx="24247">
                  <c:v>0</c:v>
                </c:pt>
                <c:pt idx="24248">
                  <c:v>0</c:v>
                </c:pt>
                <c:pt idx="24249">
                  <c:v>0</c:v>
                </c:pt>
                <c:pt idx="24250">
                  <c:v>0</c:v>
                </c:pt>
                <c:pt idx="24251">
                  <c:v>0</c:v>
                </c:pt>
                <c:pt idx="24252">
                  <c:v>0</c:v>
                </c:pt>
                <c:pt idx="24253">
                  <c:v>0</c:v>
                </c:pt>
                <c:pt idx="24254">
                  <c:v>0</c:v>
                </c:pt>
                <c:pt idx="24255">
                  <c:v>0</c:v>
                </c:pt>
                <c:pt idx="24256">
                  <c:v>0</c:v>
                </c:pt>
                <c:pt idx="24257">
                  <c:v>0</c:v>
                </c:pt>
                <c:pt idx="24258">
                  <c:v>0</c:v>
                </c:pt>
                <c:pt idx="24259">
                  <c:v>0</c:v>
                </c:pt>
                <c:pt idx="24260">
                  <c:v>0</c:v>
                </c:pt>
                <c:pt idx="24261">
                  <c:v>0</c:v>
                </c:pt>
                <c:pt idx="24262">
                  <c:v>0</c:v>
                </c:pt>
                <c:pt idx="24263">
                  <c:v>0</c:v>
                </c:pt>
                <c:pt idx="24264">
                  <c:v>0</c:v>
                </c:pt>
                <c:pt idx="24265">
                  <c:v>0</c:v>
                </c:pt>
                <c:pt idx="24266">
                  <c:v>0</c:v>
                </c:pt>
                <c:pt idx="24267">
                  <c:v>0</c:v>
                </c:pt>
                <c:pt idx="24268">
                  <c:v>0</c:v>
                </c:pt>
                <c:pt idx="24269">
                  <c:v>0</c:v>
                </c:pt>
                <c:pt idx="24270">
                  <c:v>0</c:v>
                </c:pt>
                <c:pt idx="24271">
                  <c:v>0</c:v>
                </c:pt>
                <c:pt idx="24272">
                  <c:v>0</c:v>
                </c:pt>
                <c:pt idx="24273">
                  <c:v>0</c:v>
                </c:pt>
                <c:pt idx="24274">
                  <c:v>0</c:v>
                </c:pt>
                <c:pt idx="24275">
                  <c:v>0</c:v>
                </c:pt>
                <c:pt idx="24276">
                  <c:v>0</c:v>
                </c:pt>
                <c:pt idx="24277">
                  <c:v>0</c:v>
                </c:pt>
                <c:pt idx="24278">
                  <c:v>0</c:v>
                </c:pt>
                <c:pt idx="24279">
                  <c:v>0</c:v>
                </c:pt>
                <c:pt idx="24280">
                  <c:v>0</c:v>
                </c:pt>
                <c:pt idx="24281">
                  <c:v>0</c:v>
                </c:pt>
                <c:pt idx="24282">
                  <c:v>0</c:v>
                </c:pt>
                <c:pt idx="24283">
                  <c:v>0</c:v>
                </c:pt>
                <c:pt idx="24284">
                  <c:v>0</c:v>
                </c:pt>
                <c:pt idx="24285">
                  <c:v>0</c:v>
                </c:pt>
                <c:pt idx="24286">
                  <c:v>0</c:v>
                </c:pt>
                <c:pt idx="24287">
                  <c:v>0</c:v>
                </c:pt>
                <c:pt idx="24288">
                  <c:v>0</c:v>
                </c:pt>
                <c:pt idx="24289">
                  <c:v>0</c:v>
                </c:pt>
                <c:pt idx="24290">
                  <c:v>0</c:v>
                </c:pt>
                <c:pt idx="24291">
                  <c:v>0</c:v>
                </c:pt>
                <c:pt idx="24292">
                  <c:v>0</c:v>
                </c:pt>
                <c:pt idx="24293">
                  <c:v>0</c:v>
                </c:pt>
                <c:pt idx="24294">
                  <c:v>0</c:v>
                </c:pt>
                <c:pt idx="24295">
                  <c:v>0</c:v>
                </c:pt>
                <c:pt idx="24296">
                  <c:v>0</c:v>
                </c:pt>
                <c:pt idx="24297">
                  <c:v>0</c:v>
                </c:pt>
                <c:pt idx="24298">
                  <c:v>0</c:v>
                </c:pt>
                <c:pt idx="24299">
                  <c:v>0</c:v>
                </c:pt>
                <c:pt idx="24300">
                  <c:v>0</c:v>
                </c:pt>
                <c:pt idx="24301">
                  <c:v>0</c:v>
                </c:pt>
                <c:pt idx="24302">
                  <c:v>0</c:v>
                </c:pt>
                <c:pt idx="24303">
                  <c:v>0</c:v>
                </c:pt>
                <c:pt idx="24304">
                  <c:v>0</c:v>
                </c:pt>
                <c:pt idx="24305">
                  <c:v>0</c:v>
                </c:pt>
                <c:pt idx="24306">
                  <c:v>0</c:v>
                </c:pt>
                <c:pt idx="24307">
                  <c:v>0</c:v>
                </c:pt>
                <c:pt idx="24308">
                  <c:v>0</c:v>
                </c:pt>
                <c:pt idx="24309">
                  <c:v>0</c:v>
                </c:pt>
                <c:pt idx="24310">
                  <c:v>0</c:v>
                </c:pt>
                <c:pt idx="24311">
                  <c:v>0</c:v>
                </c:pt>
                <c:pt idx="24312">
                  <c:v>0</c:v>
                </c:pt>
                <c:pt idx="24313">
                  <c:v>0</c:v>
                </c:pt>
                <c:pt idx="24314">
                  <c:v>0</c:v>
                </c:pt>
                <c:pt idx="24315">
                  <c:v>0</c:v>
                </c:pt>
                <c:pt idx="24316">
                  <c:v>0</c:v>
                </c:pt>
                <c:pt idx="24317">
                  <c:v>0</c:v>
                </c:pt>
                <c:pt idx="24318">
                  <c:v>0</c:v>
                </c:pt>
                <c:pt idx="24319">
                  <c:v>0</c:v>
                </c:pt>
                <c:pt idx="24320">
                  <c:v>0</c:v>
                </c:pt>
                <c:pt idx="24321">
                  <c:v>0</c:v>
                </c:pt>
                <c:pt idx="24322">
                  <c:v>3</c:v>
                </c:pt>
                <c:pt idx="24323">
                  <c:v>0</c:v>
                </c:pt>
                <c:pt idx="24324">
                  <c:v>1</c:v>
                </c:pt>
                <c:pt idx="24325">
                  <c:v>0</c:v>
                </c:pt>
                <c:pt idx="24326">
                  <c:v>4</c:v>
                </c:pt>
                <c:pt idx="24327">
                  <c:v>0</c:v>
                </c:pt>
                <c:pt idx="24328">
                  <c:v>0</c:v>
                </c:pt>
                <c:pt idx="24329">
                  <c:v>0</c:v>
                </c:pt>
                <c:pt idx="24330">
                  <c:v>0</c:v>
                </c:pt>
                <c:pt idx="24331">
                  <c:v>0</c:v>
                </c:pt>
                <c:pt idx="24332">
                  <c:v>0</c:v>
                </c:pt>
                <c:pt idx="24333">
                  <c:v>0</c:v>
                </c:pt>
                <c:pt idx="24334">
                  <c:v>4</c:v>
                </c:pt>
                <c:pt idx="24335">
                  <c:v>0</c:v>
                </c:pt>
                <c:pt idx="24336">
                  <c:v>0</c:v>
                </c:pt>
                <c:pt idx="24337">
                  <c:v>0</c:v>
                </c:pt>
                <c:pt idx="24338">
                  <c:v>0</c:v>
                </c:pt>
                <c:pt idx="24339">
                  <c:v>3</c:v>
                </c:pt>
                <c:pt idx="24340">
                  <c:v>0</c:v>
                </c:pt>
                <c:pt idx="24341">
                  <c:v>0</c:v>
                </c:pt>
                <c:pt idx="24342">
                  <c:v>2</c:v>
                </c:pt>
                <c:pt idx="24343">
                  <c:v>0</c:v>
                </c:pt>
                <c:pt idx="24344">
                  <c:v>0</c:v>
                </c:pt>
                <c:pt idx="24345">
                  <c:v>0</c:v>
                </c:pt>
                <c:pt idx="24346">
                  <c:v>0</c:v>
                </c:pt>
                <c:pt idx="24347">
                  <c:v>0</c:v>
                </c:pt>
                <c:pt idx="24348">
                  <c:v>2</c:v>
                </c:pt>
                <c:pt idx="24349">
                  <c:v>0</c:v>
                </c:pt>
                <c:pt idx="24350">
                  <c:v>0</c:v>
                </c:pt>
                <c:pt idx="24351">
                  <c:v>0</c:v>
                </c:pt>
                <c:pt idx="24352">
                  <c:v>0</c:v>
                </c:pt>
                <c:pt idx="24353">
                  <c:v>0</c:v>
                </c:pt>
                <c:pt idx="24354">
                  <c:v>0</c:v>
                </c:pt>
                <c:pt idx="24355">
                  <c:v>0</c:v>
                </c:pt>
                <c:pt idx="24356">
                  <c:v>0</c:v>
                </c:pt>
                <c:pt idx="24357">
                  <c:v>0</c:v>
                </c:pt>
                <c:pt idx="24358">
                  <c:v>0</c:v>
                </c:pt>
                <c:pt idx="24359">
                  <c:v>0</c:v>
                </c:pt>
                <c:pt idx="24360">
                  <c:v>0</c:v>
                </c:pt>
                <c:pt idx="24361">
                  <c:v>0</c:v>
                </c:pt>
                <c:pt idx="24362">
                  <c:v>0</c:v>
                </c:pt>
                <c:pt idx="24363">
                  <c:v>0</c:v>
                </c:pt>
                <c:pt idx="24364">
                  <c:v>0</c:v>
                </c:pt>
                <c:pt idx="24365">
                  <c:v>0</c:v>
                </c:pt>
                <c:pt idx="24366">
                  <c:v>0</c:v>
                </c:pt>
                <c:pt idx="24367">
                  <c:v>0</c:v>
                </c:pt>
                <c:pt idx="24368">
                  <c:v>0</c:v>
                </c:pt>
                <c:pt idx="24369">
                  <c:v>0</c:v>
                </c:pt>
                <c:pt idx="24370">
                  <c:v>0</c:v>
                </c:pt>
                <c:pt idx="24371">
                  <c:v>0</c:v>
                </c:pt>
                <c:pt idx="24372">
                  <c:v>0</c:v>
                </c:pt>
                <c:pt idx="24373">
                  <c:v>0</c:v>
                </c:pt>
                <c:pt idx="24374">
                  <c:v>0</c:v>
                </c:pt>
                <c:pt idx="24375">
                  <c:v>0</c:v>
                </c:pt>
                <c:pt idx="24376">
                  <c:v>0</c:v>
                </c:pt>
                <c:pt idx="24377">
                  <c:v>0</c:v>
                </c:pt>
                <c:pt idx="24378">
                  <c:v>0</c:v>
                </c:pt>
                <c:pt idx="24379">
                  <c:v>0</c:v>
                </c:pt>
                <c:pt idx="24380">
                  <c:v>0</c:v>
                </c:pt>
                <c:pt idx="24381">
                  <c:v>0</c:v>
                </c:pt>
                <c:pt idx="24382">
                  <c:v>0</c:v>
                </c:pt>
                <c:pt idx="24383">
                  <c:v>0</c:v>
                </c:pt>
                <c:pt idx="24384">
                  <c:v>4</c:v>
                </c:pt>
                <c:pt idx="24385">
                  <c:v>0</c:v>
                </c:pt>
                <c:pt idx="24386">
                  <c:v>0</c:v>
                </c:pt>
                <c:pt idx="24387">
                  <c:v>0</c:v>
                </c:pt>
                <c:pt idx="24388">
                  <c:v>0</c:v>
                </c:pt>
                <c:pt idx="24389">
                  <c:v>1</c:v>
                </c:pt>
                <c:pt idx="24390">
                  <c:v>0</c:v>
                </c:pt>
                <c:pt idx="24391">
                  <c:v>0</c:v>
                </c:pt>
                <c:pt idx="24392">
                  <c:v>0</c:v>
                </c:pt>
                <c:pt idx="24393">
                  <c:v>0</c:v>
                </c:pt>
                <c:pt idx="24394">
                  <c:v>0</c:v>
                </c:pt>
                <c:pt idx="24395">
                  <c:v>0</c:v>
                </c:pt>
                <c:pt idx="24396">
                  <c:v>0</c:v>
                </c:pt>
                <c:pt idx="24397">
                  <c:v>0</c:v>
                </c:pt>
                <c:pt idx="24398">
                  <c:v>11</c:v>
                </c:pt>
                <c:pt idx="24399">
                  <c:v>0</c:v>
                </c:pt>
                <c:pt idx="24400">
                  <c:v>0</c:v>
                </c:pt>
                <c:pt idx="24401">
                  <c:v>0</c:v>
                </c:pt>
                <c:pt idx="24402">
                  <c:v>0</c:v>
                </c:pt>
                <c:pt idx="24403">
                  <c:v>0</c:v>
                </c:pt>
                <c:pt idx="24404">
                  <c:v>0</c:v>
                </c:pt>
                <c:pt idx="24405">
                  <c:v>0</c:v>
                </c:pt>
                <c:pt idx="24406">
                  <c:v>0</c:v>
                </c:pt>
                <c:pt idx="24407">
                  <c:v>0</c:v>
                </c:pt>
                <c:pt idx="24408">
                  <c:v>0</c:v>
                </c:pt>
                <c:pt idx="24409">
                  <c:v>0</c:v>
                </c:pt>
                <c:pt idx="24410">
                  <c:v>0</c:v>
                </c:pt>
                <c:pt idx="24411">
                  <c:v>0</c:v>
                </c:pt>
                <c:pt idx="24412">
                  <c:v>2</c:v>
                </c:pt>
                <c:pt idx="24413">
                  <c:v>0</c:v>
                </c:pt>
                <c:pt idx="24414">
                  <c:v>0</c:v>
                </c:pt>
                <c:pt idx="24415">
                  <c:v>0</c:v>
                </c:pt>
                <c:pt idx="24416">
                  <c:v>0</c:v>
                </c:pt>
                <c:pt idx="24417">
                  <c:v>0</c:v>
                </c:pt>
                <c:pt idx="24418">
                  <c:v>0</c:v>
                </c:pt>
                <c:pt idx="24419">
                  <c:v>0</c:v>
                </c:pt>
                <c:pt idx="24420">
                  <c:v>0</c:v>
                </c:pt>
                <c:pt idx="24421">
                  <c:v>3</c:v>
                </c:pt>
                <c:pt idx="24422">
                  <c:v>0</c:v>
                </c:pt>
                <c:pt idx="24423">
                  <c:v>0</c:v>
                </c:pt>
                <c:pt idx="24424">
                  <c:v>0</c:v>
                </c:pt>
                <c:pt idx="24425">
                  <c:v>0</c:v>
                </c:pt>
                <c:pt idx="24426">
                  <c:v>3</c:v>
                </c:pt>
                <c:pt idx="24427">
                  <c:v>0</c:v>
                </c:pt>
                <c:pt idx="24428">
                  <c:v>0</c:v>
                </c:pt>
                <c:pt idx="24429">
                  <c:v>0</c:v>
                </c:pt>
                <c:pt idx="24430">
                  <c:v>0</c:v>
                </c:pt>
                <c:pt idx="24431">
                  <c:v>1</c:v>
                </c:pt>
                <c:pt idx="24432">
                  <c:v>0</c:v>
                </c:pt>
                <c:pt idx="24433">
                  <c:v>0</c:v>
                </c:pt>
                <c:pt idx="24434">
                  <c:v>0</c:v>
                </c:pt>
                <c:pt idx="24435">
                  <c:v>0</c:v>
                </c:pt>
                <c:pt idx="24436">
                  <c:v>0</c:v>
                </c:pt>
                <c:pt idx="24437">
                  <c:v>0</c:v>
                </c:pt>
                <c:pt idx="24438">
                  <c:v>0</c:v>
                </c:pt>
                <c:pt idx="24439">
                  <c:v>0</c:v>
                </c:pt>
                <c:pt idx="24440">
                  <c:v>0</c:v>
                </c:pt>
                <c:pt idx="24441">
                  <c:v>0</c:v>
                </c:pt>
                <c:pt idx="24442">
                  <c:v>0</c:v>
                </c:pt>
                <c:pt idx="24443">
                  <c:v>0</c:v>
                </c:pt>
                <c:pt idx="24444">
                  <c:v>0</c:v>
                </c:pt>
                <c:pt idx="24445">
                  <c:v>2</c:v>
                </c:pt>
                <c:pt idx="24446">
                  <c:v>0</c:v>
                </c:pt>
                <c:pt idx="24447">
                  <c:v>2</c:v>
                </c:pt>
                <c:pt idx="24448">
                  <c:v>2</c:v>
                </c:pt>
                <c:pt idx="24449">
                  <c:v>0</c:v>
                </c:pt>
                <c:pt idx="24450">
                  <c:v>1</c:v>
                </c:pt>
                <c:pt idx="24451">
                  <c:v>0</c:v>
                </c:pt>
                <c:pt idx="24452">
                  <c:v>0</c:v>
                </c:pt>
                <c:pt idx="24453">
                  <c:v>0</c:v>
                </c:pt>
                <c:pt idx="24454">
                  <c:v>0</c:v>
                </c:pt>
                <c:pt idx="24455">
                  <c:v>0</c:v>
                </c:pt>
                <c:pt idx="24456">
                  <c:v>0</c:v>
                </c:pt>
                <c:pt idx="24457">
                  <c:v>0</c:v>
                </c:pt>
                <c:pt idx="24458">
                  <c:v>0</c:v>
                </c:pt>
                <c:pt idx="24459">
                  <c:v>2</c:v>
                </c:pt>
                <c:pt idx="24460">
                  <c:v>0</c:v>
                </c:pt>
                <c:pt idx="24461">
                  <c:v>0</c:v>
                </c:pt>
                <c:pt idx="24462">
                  <c:v>0</c:v>
                </c:pt>
                <c:pt idx="24463">
                  <c:v>0</c:v>
                </c:pt>
                <c:pt idx="24464">
                  <c:v>1</c:v>
                </c:pt>
                <c:pt idx="24465">
                  <c:v>0</c:v>
                </c:pt>
                <c:pt idx="24466">
                  <c:v>0</c:v>
                </c:pt>
                <c:pt idx="24467">
                  <c:v>0</c:v>
                </c:pt>
                <c:pt idx="24468">
                  <c:v>1</c:v>
                </c:pt>
                <c:pt idx="24469">
                  <c:v>2</c:v>
                </c:pt>
                <c:pt idx="24470">
                  <c:v>0</c:v>
                </c:pt>
                <c:pt idx="24471">
                  <c:v>0</c:v>
                </c:pt>
                <c:pt idx="24472">
                  <c:v>0</c:v>
                </c:pt>
                <c:pt idx="24473">
                  <c:v>0</c:v>
                </c:pt>
                <c:pt idx="24474">
                  <c:v>0</c:v>
                </c:pt>
                <c:pt idx="24475">
                  <c:v>0</c:v>
                </c:pt>
                <c:pt idx="24476">
                  <c:v>0</c:v>
                </c:pt>
                <c:pt idx="24477">
                  <c:v>0</c:v>
                </c:pt>
                <c:pt idx="24478">
                  <c:v>0</c:v>
                </c:pt>
                <c:pt idx="24479">
                  <c:v>0</c:v>
                </c:pt>
                <c:pt idx="24480">
                  <c:v>0</c:v>
                </c:pt>
                <c:pt idx="24481">
                  <c:v>0</c:v>
                </c:pt>
                <c:pt idx="24482">
                  <c:v>0</c:v>
                </c:pt>
                <c:pt idx="24483">
                  <c:v>0</c:v>
                </c:pt>
                <c:pt idx="24484">
                  <c:v>0</c:v>
                </c:pt>
                <c:pt idx="24485">
                  <c:v>0</c:v>
                </c:pt>
                <c:pt idx="24486">
                  <c:v>0</c:v>
                </c:pt>
                <c:pt idx="24487">
                  <c:v>0</c:v>
                </c:pt>
                <c:pt idx="24488">
                  <c:v>0</c:v>
                </c:pt>
                <c:pt idx="24489">
                  <c:v>0</c:v>
                </c:pt>
                <c:pt idx="24490">
                  <c:v>0</c:v>
                </c:pt>
                <c:pt idx="24491">
                  <c:v>3</c:v>
                </c:pt>
                <c:pt idx="24492">
                  <c:v>0</c:v>
                </c:pt>
                <c:pt idx="24493">
                  <c:v>0</c:v>
                </c:pt>
                <c:pt idx="24494">
                  <c:v>0</c:v>
                </c:pt>
                <c:pt idx="24495">
                  <c:v>2</c:v>
                </c:pt>
                <c:pt idx="24496">
                  <c:v>0</c:v>
                </c:pt>
                <c:pt idx="24497">
                  <c:v>2</c:v>
                </c:pt>
                <c:pt idx="24498">
                  <c:v>0</c:v>
                </c:pt>
                <c:pt idx="24499">
                  <c:v>2</c:v>
                </c:pt>
                <c:pt idx="24500">
                  <c:v>2</c:v>
                </c:pt>
                <c:pt idx="24501">
                  <c:v>0</c:v>
                </c:pt>
                <c:pt idx="24502">
                  <c:v>0</c:v>
                </c:pt>
                <c:pt idx="24503">
                  <c:v>0</c:v>
                </c:pt>
                <c:pt idx="24504">
                  <c:v>0</c:v>
                </c:pt>
                <c:pt idx="24505">
                  <c:v>0</c:v>
                </c:pt>
                <c:pt idx="24506">
                  <c:v>0</c:v>
                </c:pt>
                <c:pt idx="24507">
                  <c:v>0</c:v>
                </c:pt>
                <c:pt idx="24508">
                  <c:v>0</c:v>
                </c:pt>
                <c:pt idx="24509">
                  <c:v>0</c:v>
                </c:pt>
                <c:pt idx="24510">
                  <c:v>0</c:v>
                </c:pt>
                <c:pt idx="24511">
                  <c:v>1</c:v>
                </c:pt>
                <c:pt idx="24512">
                  <c:v>0</c:v>
                </c:pt>
                <c:pt idx="24513">
                  <c:v>0</c:v>
                </c:pt>
                <c:pt idx="24514">
                  <c:v>2</c:v>
                </c:pt>
                <c:pt idx="24515">
                  <c:v>1</c:v>
                </c:pt>
                <c:pt idx="24516">
                  <c:v>0</c:v>
                </c:pt>
                <c:pt idx="24517">
                  <c:v>0</c:v>
                </c:pt>
                <c:pt idx="24518">
                  <c:v>2</c:v>
                </c:pt>
                <c:pt idx="24519">
                  <c:v>0</c:v>
                </c:pt>
                <c:pt idx="24520">
                  <c:v>0</c:v>
                </c:pt>
                <c:pt idx="24521">
                  <c:v>0</c:v>
                </c:pt>
                <c:pt idx="24522">
                  <c:v>0</c:v>
                </c:pt>
                <c:pt idx="24523">
                  <c:v>0</c:v>
                </c:pt>
                <c:pt idx="24524">
                  <c:v>0</c:v>
                </c:pt>
                <c:pt idx="24525">
                  <c:v>1</c:v>
                </c:pt>
                <c:pt idx="24526">
                  <c:v>2</c:v>
                </c:pt>
                <c:pt idx="24527">
                  <c:v>1</c:v>
                </c:pt>
                <c:pt idx="24528">
                  <c:v>0</c:v>
                </c:pt>
                <c:pt idx="24529">
                  <c:v>0</c:v>
                </c:pt>
                <c:pt idx="24530">
                  <c:v>0</c:v>
                </c:pt>
                <c:pt idx="24531">
                  <c:v>0</c:v>
                </c:pt>
                <c:pt idx="24532">
                  <c:v>0</c:v>
                </c:pt>
                <c:pt idx="24533">
                  <c:v>0</c:v>
                </c:pt>
                <c:pt idx="24534">
                  <c:v>0</c:v>
                </c:pt>
                <c:pt idx="24535">
                  <c:v>0</c:v>
                </c:pt>
                <c:pt idx="24536">
                  <c:v>0</c:v>
                </c:pt>
                <c:pt idx="24537">
                  <c:v>0</c:v>
                </c:pt>
                <c:pt idx="24538">
                  <c:v>0</c:v>
                </c:pt>
                <c:pt idx="24539">
                  <c:v>0</c:v>
                </c:pt>
                <c:pt idx="24540">
                  <c:v>0</c:v>
                </c:pt>
                <c:pt idx="24541">
                  <c:v>0</c:v>
                </c:pt>
                <c:pt idx="24542">
                  <c:v>0</c:v>
                </c:pt>
                <c:pt idx="24543">
                  <c:v>0</c:v>
                </c:pt>
                <c:pt idx="24544">
                  <c:v>0</c:v>
                </c:pt>
                <c:pt idx="24545">
                  <c:v>0</c:v>
                </c:pt>
                <c:pt idx="24546">
                  <c:v>0</c:v>
                </c:pt>
                <c:pt idx="24547">
                  <c:v>0</c:v>
                </c:pt>
                <c:pt idx="24548">
                  <c:v>0</c:v>
                </c:pt>
                <c:pt idx="24549">
                  <c:v>0</c:v>
                </c:pt>
                <c:pt idx="24550">
                  <c:v>0</c:v>
                </c:pt>
                <c:pt idx="24551">
                  <c:v>0</c:v>
                </c:pt>
                <c:pt idx="24552">
                  <c:v>0</c:v>
                </c:pt>
                <c:pt idx="24553">
                  <c:v>0</c:v>
                </c:pt>
                <c:pt idx="24554">
                  <c:v>0</c:v>
                </c:pt>
                <c:pt idx="24555">
                  <c:v>0</c:v>
                </c:pt>
                <c:pt idx="24556">
                  <c:v>16</c:v>
                </c:pt>
                <c:pt idx="24557">
                  <c:v>0</c:v>
                </c:pt>
                <c:pt idx="24558">
                  <c:v>0</c:v>
                </c:pt>
                <c:pt idx="24559">
                  <c:v>0</c:v>
                </c:pt>
                <c:pt idx="24560">
                  <c:v>6</c:v>
                </c:pt>
                <c:pt idx="24561">
                  <c:v>5</c:v>
                </c:pt>
                <c:pt idx="24562">
                  <c:v>0</c:v>
                </c:pt>
                <c:pt idx="24563">
                  <c:v>0</c:v>
                </c:pt>
                <c:pt idx="24564">
                  <c:v>0</c:v>
                </c:pt>
                <c:pt idx="24565">
                  <c:v>0</c:v>
                </c:pt>
                <c:pt idx="24566">
                  <c:v>0</c:v>
                </c:pt>
                <c:pt idx="24567">
                  <c:v>0</c:v>
                </c:pt>
                <c:pt idx="24568">
                  <c:v>0</c:v>
                </c:pt>
                <c:pt idx="24569">
                  <c:v>0</c:v>
                </c:pt>
                <c:pt idx="24570">
                  <c:v>0</c:v>
                </c:pt>
                <c:pt idx="24571">
                  <c:v>0</c:v>
                </c:pt>
                <c:pt idx="24572">
                  <c:v>2</c:v>
                </c:pt>
                <c:pt idx="24573">
                  <c:v>2</c:v>
                </c:pt>
                <c:pt idx="24574">
                  <c:v>0</c:v>
                </c:pt>
                <c:pt idx="24575">
                  <c:v>0</c:v>
                </c:pt>
                <c:pt idx="24576">
                  <c:v>2</c:v>
                </c:pt>
                <c:pt idx="24577">
                  <c:v>0</c:v>
                </c:pt>
                <c:pt idx="24578">
                  <c:v>0</c:v>
                </c:pt>
                <c:pt idx="24579">
                  <c:v>0</c:v>
                </c:pt>
                <c:pt idx="24580">
                  <c:v>0</c:v>
                </c:pt>
                <c:pt idx="24581">
                  <c:v>0</c:v>
                </c:pt>
                <c:pt idx="24582">
                  <c:v>0</c:v>
                </c:pt>
                <c:pt idx="24583">
                  <c:v>0</c:v>
                </c:pt>
                <c:pt idx="24584">
                  <c:v>1</c:v>
                </c:pt>
                <c:pt idx="24585">
                  <c:v>0</c:v>
                </c:pt>
                <c:pt idx="24586">
                  <c:v>0</c:v>
                </c:pt>
                <c:pt idx="24587">
                  <c:v>1</c:v>
                </c:pt>
                <c:pt idx="24588">
                  <c:v>1</c:v>
                </c:pt>
                <c:pt idx="24589">
                  <c:v>0</c:v>
                </c:pt>
                <c:pt idx="24590">
                  <c:v>2</c:v>
                </c:pt>
                <c:pt idx="24591">
                  <c:v>10</c:v>
                </c:pt>
                <c:pt idx="24592">
                  <c:v>0</c:v>
                </c:pt>
                <c:pt idx="24593">
                  <c:v>0</c:v>
                </c:pt>
                <c:pt idx="24594">
                  <c:v>0</c:v>
                </c:pt>
                <c:pt idx="24595">
                  <c:v>0</c:v>
                </c:pt>
                <c:pt idx="24596">
                  <c:v>0</c:v>
                </c:pt>
                <c:pt idx="24597">
                  <c:v>0</c:v>
                </c:pt>
                <c:pt idx="24598">
                  <c:v>0</c:v>
                </c:pt>
                <c:pt idx="24599">
                  <c:v>0</c:v>
                </c:pt>
                <c:pt idx="24600">
                  <c:v>0</c:v>
                </c:pt>
                <c:pt idx="24601">
                  <c:v>0</c:v>
                </c:pt>
                <c:pt idx="24602">
                  <c:v>0</c:v>
                </c:pt>
                <c:pt idx="24603">
                  <c:v>3</c:v>
                </c:pt>
                <c:pt idx="24604">
                  <c:v>0</c:v>
                </c:pt>
                <c:pt idx="24605">
                  <c:v>0</c:v>
                </c:pt>
                <c:pt idx="24606">
                  <c:v>3</c:v>
                </c:pt>
                <c:pt idx="24607">
                  <c:v>0</c:v>
                </c:pt>
                <c:pt idx="24608">
                  <c:v>0</c:v>
                </c:pt>
                <c:pt idx="24609">
                  <c:v>0</c:v>
                </c:pt>
                <c:pt idx="24610">
                  <c:v>2</c:v>
                </c:pt>
                <c:pt idx="24611">
                  <c:v>0</c:v>
                </c:pt>
                <c:pt idx="24612">
                  <c:v>0</c:v>
                </c:pt>
                <c:pt idx="24613">
                  <c:v>1</c:v>
                </c:pt>
                <c:pt idx="24614">
                  <c:v>0</c:v>
                </c:pt>
                <c:pt idx="24615">
                  <c:v>0</c:v>
                </c:pt>
                <c:pt idx="24616">
                  <c:v>0</c:v>
                </c:pt>
                <c:pt idx="24617">
                  <c:v>0</c:v>
                </c:pt>
                <c:pt idx="24618">
                  <c:v>1</c:v>
                </c:pt>
                <c:pt idx="24619">
                  <c:v>1</c:v>
                </c:pt>
                <c:pt idx="24620">
                  <c:v>0</c:v>
                </c:pt>
                <c:pt idx="24621">
                  <c:v>0</c:v>
                </c:pt>
                <c:pt idx="24622">
                  <c:v>0</c:v>
                </c:pt>
                <c:pt idx="24623">
                  <c:v>0</c:v>
                </c:pt>
                <c:pt idx="24624">
                  <c:v>4</c:v>
                </c:pt>
                <c:pt idx="24625">
                  <c:v>0</c:v>
                </c:pt>
                <c:pt idx="24626">
                  <c:v>4</c:v>
                </c:pt>
                <c:pt idx="24627">
                  <c:v>0</c:v>
                </c:pt>
                <c:pt idx="24628">
                  <c:v>2</c:v>
                </c:pt>
                <c:pt idx="24629">
                  <c:v>0</c:v>
                </c:pt>
                <c:pt idx="24630">
                  <c:v>0</c:v>
                </c:pt>
                <c:pt idx="24631">
                  <c:v>0</c:v>
                </c:pt>
                <c:pt idx="24632">
                  <c:v>0</c:v>
                </c:pt>
                <c:pt idx="24633">
                  <c:v>0</c:v>
                </c:pt>
                <c:pt idx="24634">
                  <c:v>0</c:v>
                </c:pt>
                <c:pt idx="24635">
                  <c:v>0</c:v>
                </c:pt>
                <c:pt idx="24636">
                  <c:v>0</c:v>
                </c:pt>
                <c:pt idx="24637">
                  <c:v>0</c:v>
                </c:pt>
                <c:pt idx="24638">
                  <c:v>0</c:v>
                </c:pt>
                <c:pt idx="24639">
                  <c:v>0</c:v>
                </c:pt>
                <c:pt idx="24640">
                  <c:v>0</c:v>
                </c:pt>
                <c:pt idx="24641">
                  <c:v>0</c:v>
                </c:pt>
                <c:pt idx="24642">
                  <c:v>0</c:v>
                </c:pt>
                <c:pt idx="24643">
                  <c:v>0</c:v>
                </c:pt>
                <c:pt idx="24644">
                  <c:v>0</c:v>
                </c:pt>
                <c:pt idx="24645">
                  <c:v>0</c:v>
                </c:pt>
                <c:pt idx="24646">
                  <c:v>0</c:v>
                </c:pt>
                <c:pt idx="24647">
                  <c:v>0</c:v>
                </c:pt>
                <c:pt idx="24648">
                  <c:v>0</c:v>
                </c:pt>
                <c:pt idx="24649">
                  <c:v>0</c:v>
                </c:pt>
                <c:pt idx="24650">
                  <c:v>0</c:v>
                </c:pt>
                <c:pt idx="24651">
                  <c:v>0</c:v>
                </c:pt>
                <c:pt idx="24652">
                  <c:v>0</c:v>
                </c:pt>
                <c:pt idx="24653">
                  <c:v>0</c:v>
                </c:pt>
                <c:pt idx="24654">
                  <c:v>0</c:v>
                </c:pt>
                <c:pt idx="24655">
                  <c:v>2</c:v>
                </c:pt>
                <c:pt idx="24656">
                  <c:v>0</c:v>
                </c:pt>
                <c:pt idx="24657">
                  <c:v>0</c:v>
                </c:pt>
                <c:pt idx="24658">
                  <c:v>0</c:v>
                </c:pt>
                <c:pt idx="24659">
                  <c:v>0</c:v>
                </c:pt>
                <c:pt idx="24660">
                  <c:v>0</c:v>
                </c:pt>
                <c:pt idx="24661">
                  <c:v>0</c:v>
                </c:pt>
                <c:pt idx="24662">
                  <c:v>3</c:v>
                </c:pt>
                <c:pt idx="24663">
                  <c:v>0</c:v>
                </c:pt>
                <c:pt idx="24664">
                  <c:v>0</c:v>
                </c:pt>
                <c:pt idx="24665">
                  <c:v>1</c:v>
                </c:pt>
                <c:pt idx="24666">
                  <c:v>0</c:v>
                </c:pt>
                <c:pt idx="24667">
                  <c:v>1</c:v>
                </c:pt>
                <c:pt idx="24668">
                  <c:v>0</c:v>
                </c:pt>
                <c:pt idx="24669">
                  <c:v>0</c:v>
                </c:pt>
                <c:pt idx="24670">
                  <c:v>0</c:v>
                </c:pt>
                <c:pt idx="24671">
                  <c:v>2</c:v>
                </c:pt>
                <c:pt idx="24672">
                  <c:v>1</c:v>
                </c:pt>
                <c:pt idx="24673">
                  <c:v>0</c:v>
                </c:pt>
                <c:pt idx="24674">
                  <c:v>0</c:v>
                </c:pt>
                <c:pt idx="24675">
                  <c:v>2</c:v>
                </c:pt>
                <c:pt idx="24676">
                  <c:v>1</c:v>
                </c:pt>
                <c:pt idx="24677">
                  <c:v>0</c:v>
                </c:pt>
                <c:pt idx="24678">
                  <c:v>0</c:v>
                </c:pt>
                <c:pt idx="24679">
                  <c:v>0</c:v>
                </c:pt>
                <c:pt idx="24680">
                  <c:v>0</c:v>
                </c:pt>
                <c:pt idx="24681">
                  <c:v>3</c:v>
                </c:pt>
                <c:pt idx="24682">
                  <c:v>3</c:v>
                </c:pt>
                <c:pt idx="24683">
                  <c:v>0</c:v>
                </c:pt>
                <c:pt idx="24684">
                  <c:v>0</c:v>
                </c:pt>
                <c:pt idx="24685">
                  <c:v>1</c:v>
                </c:pt>
                <c:pt idx="24686">
                  <c:v>2</c:v>
                </c:pt>
                <c:pt idx="24687">
                  <c:v>0</c:v>
                </c:pt>
                <c:pt idx="24688">
                  <c:v>0</c:v>
                </c:pt>
                <c:pt idx="24689">
                  <c:v>1</c:v>
                </c:pt>
                <c:pt idx="24690">
                  <c:v>0</c:v>
                </c:pt>
                <c:pt idx="24691">
                  <c:v>0</c:v>
                </c:pt>
                <c:pt idx="24692">
                  <c:v>0</c:v>
                </c:pt>
                <c:pt idx="24693">
                  <c:v>0</c:v>
                </c:pt>
                <c:pt idx="24694">
                  <c:v>0</c:v>
                </c:pt>
                <c:pt idx="24695">
                  <c:v>4</c:v>
                </c:pt>
                <c:pt idx="24696">
                  <c:v>0</c:v>
                </c:pt>
                <c:pt idx="24697">
                  <c:v>0</c:v>
                </c:pt>
                <c:pt idx="24698">
                  <c:v>0</c:v>
                </c:pt>
                <c:pt idx="24699">
                  <c:v>2</c:v>
                </c:pt>
                <c:pt idx="24700">
                  <c:v>0</c:v>
                </c:pt>
                <c:pt idx="24701">
                  <c:v>0</c:v>
                </c:pt>
                <c:pt idx="24702">
                  <c:v>0</c:v>
                </c:pt>
                <c:pt idx="24703">
                  <c:v>0</c:v>
                </c:pt>
                <c:pt idx="24704">
                  <c:v>0</c:v>
                </c:pt>
                <c:pt idx="24705">
                  <c:v>0</c:v>
                </c:pt>
                <c:pt idx="24706">
                  <c:v>0</c:v>
                </c:pt>
                <c:pt idx="24707">
                  <c:v>0</c:v>
                </c:pt>
                <c:pt idx="24708">
                  <c:v>0</c:v>
                </c:pt>
                <c:pt idx="24709">
                  <c:v>4</c:v>
                </c:pt>
                <c:pt idx="24710">
                  <c:v>1</c:v>
                </c:pt>
                <c:pt idx="24711">
                  <c:v>0</c:v>
                </c:pt>
                <c:pt idx="24712">
                  <c:v>0</c:v>
                </c:pt>
                <c:pt idx="24713">
                  <c:v>0</c:v>
                </c:pt>
                <c:pt idx="24714">
                  <c:v>0</c:v>
                </c:pt>
                <c:pt idx="24715">
                  <c:v>0</c:v>
                </c:pt>
                <c:pt idx="24716">
                  <c:v>0</c:v>
                </c:pt>
                <c:pt idx="24717">
                  <c:v>0</c:v>
                </c:pt>
                <c:pt idx="24718">
                  <c:v>0</c:v>
                </c:pt>
                <c:pt idx="24719">
                  <c:v>0</c:v>
                </c:pt>
                <c:pt idx="24720">
                  <c:v>0</c:v>
                </c:pt>
                <c:pt idx="24721">
                  <c:v>1</c:v>
                </c:pt>
                <c:pt idx="24722">
                  <c:v>0</c:v>
                </c:pt>
                <c:pt idx="24723">
                  <c:v>0</c:v>
                </c:pt>
                <c:pt idx="24724">
                  <c:v>0</c:v>
                </c:pt>
                <c:pt idx="24725">
                  <c:v>0</c:v>
                </c:pt>
                <c:pt idx="24726">
                  <c:v>0</c:v>
                </c:pt>
                <c:pt idx="24727">
                  <c:v>0</c:v>
                </c:pt>
                <c:pt idx="24728">
                  <c:v>0</c:v>
                </c:pt>
                <c:pt idx="24729">
                  <c:v>3</c:v>
                </c:pt>
                <c:pt idx="24730">
                  <c:v>0</c:v>
                </c:pt>
                <c:pt idx="24731">
                  <c:v>0</c:v>
                </c:pt>
                <c:pt idx="24732">
                  <c:v>0</c:v>
                </c:pt>
                <c:pt idx="24733">
                  <c:v>2</c:v>
                </c:pt>
                <c:pt idx="24734">
                  <c:v>0</c:v>
                </c:pt>
                <c:pt idx="24735">
                  <c:v>1</c:v>
                </c:pt>
                <c:pt idx="24736">
                  <c:v>0</c:v>
                </c:pt>
                <c:pt idx="24737">
                  <c:v>0</c:v>
                </c:pt>
                <c:pt idx="24738">
                  <c:v>0</c:v>
                </c:pt>
                <c:pt idx="24739">
                  <c:v>0</c:v>
                </c:pt>
                <c:pt idx="24740">
                  <c:v>0</c:v>
                </c:pt>
                <c:pt idx="24741">
                  <c:v>0</c:v>
                </c:pt>
                <c:pt idx="24742">
                  <c:v>0</c:v>
                </c:pt>
                <c:pt idx="24743">
                  <c:v>0</c:v>
                </c:pt>
                <c:pt idx="24744">
                  <c:v>0</c:v>
                </c:pt>
                <c:pt idx="24745">
                  <c:v>0</c:v>
                </c:pt>
                <c:pt idx="24746">
                  <c:v>3</c:v>
                </c:pt>
                <c:pt idx="24747">
                  <c:v>0</c:v>
                </c:pt>
                <c:pt idx="24748">
                  <c:v>0</c:v>
                </c:pt>
                <c:pt idx="24749">
                  <c:v>1</c:v>
                </c:pt>
                <c:pt idx="24750">
                  <c:v>1</c:v>
                </c:pt>
                <c:pt idx="24751">
                  <c:v>0</c:v>
                </c:pt>
                <c:pt idx="24752">
                  <c:v>1</c:v>
                </c:pt>
                <c:pt idx="24753">
                  <c:v>0</c:v>
                </c:pt>
                <c:pt idx="24754">
                  <c:v>1</c:v>
                </c:pt>
                <c:pt idx="24755">
                  <c:v>0</c:v>
                </c:pt>
                <c:pt idx="24756">
                  <c:v>0</c:v>
                </c:pt>
                <c:pt idx="24757">
                  <c:v>0</c:v>
                </c:pt>
                <c:pt idx="24758">
                  <c:v>0</c:v>
                </c:pt>
                <c:pt idx="24759">
                  <c:v>0</c:v>
                </c:pt>
                <c:pt idx="24760">
                  <c:v>0</c:v>
                </c:pt>
                <c:pt idx="24761">
                  <c:v>0</c:v>
                </c:pt>
                <c:pt idx="24762">
                  <c:v>1</c:v>
                </c:pt>
                <c:pt idx="24763">
                  <c:v>1</c:v>
                </c:pt>
                <c:pt idx="24764">
                  <c:v>0</c:v>
                </c:pt>
                <c:pt idx="24765">
                  <c:v>5</c:v>
                </c:pt>
                <c:pt idx="24766">
                  <c:v>10</c:v>
                </c:pt>
                <c:pt idx="24767">
                  <c:v>0</c:v>
                </c:pt>
                <c:pt idx="24768">
                  <c:v>1</c:v>
                </c:pt>
                <c:pt idx="24769">
                  <c:v>0</c:v>
                </c:pt>
                <c:pt idx="24770">
                  <c:v>2</c:v>
                </c:pt>
                <c:pt idx="24771">
                  <c:v>0</c:v>
                </c:pt>
                <c:pt idx="24772">
                  <c:v>0</c:v>
                </c:pt>
                <c:pt idx="24773">
                  <c:v>0</c:v>
                </c:pt>
                <c:pt idx="24774">
                  <c:v>0</c:v>
                </c:pt>
                <c:pt idx="24775">
                  <c:v>0</c:v>
                </c:pt>
                <c:pt idx="24776">
                  <c:v>0</c:v>
                </c:pt>
                <c:pt idx="24777">
                  <c:v>2</c:v>
                </c:pt>
                <c:pt idx="24778">
                  <c:v>0</c:v>
                </c:pt>
                <c:pt idx="24779">
                  <c:v>0</c:v>
                </c:pt>
                <c:pt idx="24780">
                  <c:v>2</c:v>
                </c:pt>
                <c:pt idx="24781">
                  <c:v>0</c:v>
                </c:pt>
                <c:pt idx="24782">
                  <c:v>0</c:v>
                </c:pt>
                <c:pt idx="24783">
                  <c:v>0</c:v>
                </c:pt>
                <c:pt idx="24784">
                  <c:v>0</c:v>
                </c:pt>
                <c:pt idx="24785">
                  <c:v>0</c:v>
                </c:pt>
                <c:pt idx="24786">
                  <c:v>0</c:v>
                </c:pt>
                <c:pt idx="24787">
                  <c:v>0</c:v>
                </c:pt>
                <c:pt idx="24788">
                  <c:v>2</c:v>
                </c:pt>
                <c:pt idx="24789">
                  <c:v>0</c:v>
                </c:pt>
                <c:pt idx="24790">
                  <c:v>0</c:v>
                </c:pt>
                <c:pt idx="24791">
                  <c:v>3</c:v>
                </c:pt>
                <c:pt idx="24792">
                  <c:v>0</c:v>
                </c:pt>
                <c:pt idx="24793">
                  <c:v>0</c:v>
                </c:pt>
                <c:pt idx="24794">
                  <c:v>0</c:v>
                </c:pt>
                <c:pt idx="24795">
                  <c:v>1</c:v>
                </c:pt>
                <c:pt idx="24796">
                  <c:v>1</c:v>
                </c:pt>
                <c:pt idx="24797">
                  <c:v>0</c:v>
                </c:pt>
                <c:pt idx="24798">
                  <c:v>0</c:v>
                </c:pt>
                <c:pt idx="24799">
                  <c:v>0</c:v>
                </c:pt>
                <c:pt idx="24800">
                  <c:v>0</c:v>
                </c:pt>
                <c:pt idx="24801">
                  <c:v>0</c:v>
                </c:pt>
                <c:pt idx="24802">
                  <c:v>0</c:v>
                </c:pt>
                <c:pt idx="24803">
                  <c:v>0</c:v>
                </c:pt>
                <c:pt idx="24804">
                  <c:v>0</c:v>
                </c:pt>
                <c:pt idx="24805">
                  <c:v>3</c:v>
                </c:pt>
                <c:pt idx="24806">
                  <c:v>0</c:v>
                </c:pt>
                <c:pt idx="24807">
                  <c:v>0</c:v>
                </c:pt>
                <c:pt idx="24808">
                  <c:v>0</c:v>
                </c:pt>
                <c:pt idx="24809">
                  <c:v>0</c:v>
                </c:pt>
                <c:pt idx="24810">
                  <c:v>0</c:v>
                </c:pt>
                <c:pt idx="24811">
                  <c:v>0</c:v>
                </c:pt>
                <c:pt idx="24812">
                  <c:v>0</c:v>
                </c:pt>
                <c:pt idx="24813">
                  <c:v>2</c:v>
                </c:pt>
                <c:pt idx="24814">
                  <c:v>2</c:v>
                </c:pt>
                <c:pt idx="24815">
                  <c:v>0</c:v>
                </c:pt>
                <c:pt idx="24816">
                  <c:v>12</c:v>
                </c:pt>
                <c:pt idx="24817">
                  <c:v>0</c:v>
                </c:pt>
                <c:pt idx="24818">
                  <c:v>0</c:v>
                </c:pt>
                <c:pt idx="24819">
                  <c:v>0</c:v>
                </c:pt>
                <c:pt idx="24820">
                  <c:v>1</c:v>
                </c:pt>
                <c:pt idx="24821">
                  <c:v>0</c:v>
                </c:pt>
                <c:pt idx="24822">
                  <c:v>0</c:v>
                </c:pt>
                <c:pt idx="24823">
                  <c:v>0</c:v>
                </c:pt>
                <c:pt idx="24824">
                  <c:v>0</c:v>
                </c:pt>
                <c:pt idx="24825">
                  <c:v>0</c:v>
                </c:pt>
                <c:pt idx="24826">
                  <c:v>1</c:v>
                </c:pt>
                <c:pt idx="24827">
                  <c:v>2</c:v>
                </c:pt>
                <c:pt idx="24828">
                  <c:v>0</c:v>
                </c:pt>
                <c:pt idx="24829">
                  <c:v>0</c:v>
                </c:pt>
                <c:pt idx="24830">
                  <c:v>3</c:v>
                </c:pt>
                <c:pt idx="24831">
                  <c:v>0</c:v>
                </c:pt>
                <c:pt idx="24832">
                  <c:v>0</c:v>
                </c:pt>
                <c:pt idx="24833">
                  <c:v>4</c:v>
                </c:pt>
                <c:pt idx="24834">
                  <c:v>1</c:v>
                </c:pt>
                <c:pt idx="24835">
                  <c:v>0</c:v>
                </c:pt>
                <c:pt idx="24836">
                  <c:v>0</c:v>
                </c:pt>
                <c:pt idx="24837">
                  <c:v>0</c:v>
                </c:pt>
                <c:pt idx="24838">
                  <c:v>1</c:v>
                </c:pt>
                <c:pt idx="24839">
                  <c:v>0</c:v>
                </c:pt>
                <c:pt idx="24840">
                  <c:v>3</c:v>
                </c:pt>
                <c:pt idx="24841">
                  <c:v>7</c:v>
                </c:pt>
                <c:pt idx="24842">
                  <c:v>0</c:v>
                </c:pt>
                <c:pt idx="24843">
                  <c:v>2</c:v>
                </c:pt>
                <c:pt idx="24844">
                  <c:v>0</c:v>
                </c:pt>
                <c:pt idx="24845">
                  <c:v>0</c:v>
                </c:pt>
                <c:pt idx="24846">
                  <c:v>0</c:v>
                </c:pt>
                <c:pt idx="24847">
                  <c:v>0</c:v>
                </c:pt>
                <c:pt idx="24848">
                  <c:v>2</c:v>
                </c:pt>
                <c:pt idx="24849">
                  <c:v>3</c:v>
                </c:pt>
                <c:pt idx="24850">
                  <c:v>2</c:v>
                </c:pt>
                <c:pt idx="24851">
                  <c:v>1</c:v>
                </c:pt>
                <c:pt idx="24852">
                  <c:v>2</c:v>
                </c:pt>
                <c:pt idx="24853">
                  <c:v>0</c:v>
                </c:pt>
                <c:pt idx="24854">
                  <c:v>0</c:v>
                </c:pt>
                <c:pt idx="24855">
                  <c:v>2</c:v>
                </c:pt>
                <c:pt idx="24856">
                  <c:v>18</c:v>
                </c:pt>
                <c:pt idx="24857">
                  <c:v>0</c:v>
                </c:pt>
                <c:pt idx="24858">
                  <c:v>0</c:v>
                </c:pt>
                <c:pt idx="24859">
                  <c:v>0</c:v>
                </c:pt>
                <c:pt idx="24860">
                  <c:v>0</c:v>
                </c:pt>
                <c:pt idx="24861">
                  <c:v>0</c:v>
                </c:pt>
                <c:pt idx="24862">
                  <c:v>0</c:v>
                </c:pt>
                <c:pt idx="24863">
                  <c:v>0</c:v>
                </c:pt>
                <c:pt idx="24864">
                  <c:v>0</c:v>
                </c:pt>
                <c:pt idx="24865">
                  <c:v>1</c:v>
                </c:pt>
                <c:pt idx="24866">
                  <c:v>1</c:v>
                </c:pt>
                <c:pt idx="24867">
                  <c:v>0</c:v>
                </c:pt>
                <c:pt idx="24868">
                  <c:v>0</c:v>
                </c:pt>
                <c:pt idx="24869">
                  <c:v>9</c:v>
                </c:pt>
                <c:pt idx="24870">
                  <c:v>1</c:v>
                </c:pt>
                <c:pt idx="24871">
                  <c:v>2</c:v>
                </c:pt>
                <c:pt idx="24872">
                  <c:v>0</c:v>
                </c:pt>
                <c:pt idx="24873">
                  <c:v>0</c:v>
                </c:pt>
                <c:pt idx="24874">
                  <c:v>0</c:v>
                </c:pt>
                <c:pt idx="24875">
                  <c:v>0</c:v>
                </c:pt>
                <c:pt idx="24876">
                  <c:v>2</c:v>
                </c:pt>
                <c:pt idx="24877">
                  <c:v>0</c:v>
                </c:pt>
                <c:pt idx="24878">
                  <c:v>3</c:v>
                </c:pt>
                <c:pt idx="24879">
                  <c:v>0</c:v>
                </c:pt>
                <c:pt idx="24880">
                  <c:v>0</c:v>
                </c:pt>
                <c:pt idx="24881">
                  <c:v>0</c:v>
                </c:pt>
                <c:pt idx="24882">
                  <c:v>1</c:v>
                </c:pt>
                <c:pt idx="24883">
                  <c:v>2</c:v>
                </c:pt>
                <c:pt idx="24884">
                  <c:v>21</c:v>
                </c:pt>
                <c:pt idx="24885">
                  <c:v>0</c:v>
                </c:pt>
                <c:pt idx="24886">
                  <c:v>6</c:v>
                </c:pt>
                <c:pt idx="24887">
                  <c:v>1</c:v>
                </c:pt>
                <c:pt idx="24888">
                  <c:v>0</c:v>
                </c:pt>
                <c:pt idx="24889">
                  <c:v>1</c:v>
                </c:pt>
                <c:pt idx="24890">
                  <c:v>0</c:v>
                </c:pt>
                <c:pt idx="24891">
                  <c:v>0</c:v>
                </c:pt>
                <c:pt idx="24892">
                  <c:v>2</c:v>
                </c:pt>
                <c:pt idx="24893">
                  <c:v>2</c:v>
                </c:pt>
                <c:pt idx="24894">
                  <c:v>0</c:v>
                </c:pt>
                <c:pt idx="24895">
                  <c:v>0</c:v>
                </c:pt>
                <c:pt idx="24896">
                  <c:v>0</c:v>
                </c:pt>
                <c:pt idx="24897">
                  <c:v>1</c:v>
                </c:pt>
                <c:pt idx="24898">
                  <c:v>3</c:v>
                </c:pt>
                <c:pt idx="24899">
                  <c:v>0</c:v>
                </c:pt>
                <c:pt idx="24900">
                  <c:v>0</c:v>
                </c:pt>
                <c:pt idx="24901">
                  <c:v>0</c:v>
                </c:pt>
                <c:pt idx="24902">
                  <c:v>0</c:v>
                </c:pt>
                <c:pt idx="24903">
                  <c:v>8</c:v>
                </c:pt>
                <c:pt idx="24904">
                  <c:v>0</c:v>
                </c:pt>
                <c:pt idx="24905">
                  <c:v>0</c:v>
                </c:pt>
                <c:pt idx="24906">
                  <c:v>0</c:v>
                </c:pt>
                <c:pt idx="24907">
                  <c:v>0</c:v>
                </c:pt>
                <c:pt idx="24908">
                  <c:v>0</c:v>
                </c:pt>
                <c:pt idx="24909">
                  <c:v>11</c:v>
                </c:pt>
                <c:pt idx="24910">
                  <c:v>0</c:v>
                </c:pt>
                <c:pt idx="24911">
                  <c:v>0</c:v>
                </c:pt>
                <c:pt idx="24912">
                  <c:v>0</c:v>
                </c:pt>
                <c:pt idx="24913">
                  <c:v>0</c:v>
                </c:pt>
                <c:pt idx="24914">
                  <c:v>0</c:v>
                </c:pt>
                <c:pt idx="24915">
                  <c:v>0</c:v>
                </c:pt>
                <c:pt idx="24916">
                  <c:v>0</c:v>
                </c:pt>
                <c:pt idx="24917">
                  <c:v>0</c:v>
                </c:pt>
                <c:pt idx="24918">
                  <c:v>6</c:v>
                </c:pt>
                <c:pt idx="24919">
                  <c:v>0</c:v>
                </c:pt>
                <c:pt idx="24920">
                  <c:v>0</c:v>
                </c:pt>
                <c:pt idx="24921">
                  <c:v>0</c:v>
                </c:pt>
                <c:pt idx="24922">
                  <c:v>4</c:v>
                </c:pt>
                <c:pt idx="24923">
                  <c:v>0</c:v>
                </c:pt>
                <c:pt idx="24924">
                  <c:v>0</c:v>
                </c:pt>
                <c:pt idx="24925">
                  <c:v>2</c:v>
                </c:pt>
                <c:pt idx="24926">
                  <c:v>0</c:v>
                </c:pt>
                <c:pt idx="24927">
                  <c:v>0</c:v>
                </c:pt>
                <c:pt idx="24928">
                  <c:v>0</c:v>
                </c:pt>
                <c:pt idx="24929">
                  <c:v>0</c:v>
                </c:pt>
                <c:pt idx="24930">
                  <c:v>0</c:v>
                </c:pt>
                <c:pt idx="24931">
                  <c:v>0</c:v>
                </c:pt>
                <c:pt idx="24932">
                  <c:v>3</c:v>
                </c:pt>
                <c:pt idx="24933">
                  <c:v>0</c:v>
                </c:pt>
                <c:pt idx="24934">
                  <c:v>0</c:v>
                </c:pt>
                <c:pt idx="24935">
                  <c:v>2</c:v>
                </c:pt>
                <c:pt idx="24936">
                  <c:v>1</c:v>
                </c:pt>
                <c:pt idx="24937">
                  <c:v>0</c:v>
                </c:pt>
                <c:pt idx="24938">
                  <c:v>0</c:v>
                </c:pt>
                <c:pt idx="24939">
                  <c:v>0</c:v>
                </c:pt>
                <c:pt idx="24940">
                  <c:v>0</c:v>
                </c:pt>
                <c:pt idx="24941">
                  <c:v>0</c:v>
                </c:pt>
                <c:pt idx="24942">
                  <c:v>0</c:v>
                </c:pt>
                <c:pt idx="24943">
                  <c:v>0</c:v>
                </c:pt>
                <c:pt idx="24944">
                  <c:v>1</c:v>
                </c:pt>
                <c:pt idx="24945">
                  <c:v>0</c:v>
                </c:pt>
                <c:pt idx="24946">
                  <c:v>1</c:v>
                </c:pt>
                <c:pt idx="24947">
                  <c:v>0</c:v>
                </c:pt>
                <c:pt idx="24948">
                  <c:v>0</c:v>
                </c:pt>
                <c:pt idx="24949">
                  <c:v>0</c:v>
                </c:pt>
                <c:pt idx="24950">
                  <c:v>0</c:v>
                </c:pt>
                <c:pt idx="24951">
                  <c:v>1</c:v>
                </c:pt>
                <c:pt idx="24952">
                  <c:v>0</c:v>
                </c:pt>
                <c:pt idx="24953">
                  <c:v>0</c:v>
                </c:pt>
                <c:pt idx="24954">
                  <c:v>0</c:v>
                </c:pt>
                <c:pt idx="24955">
                  <c:v>0</c:v>
                </c:pt>
                <c:pt idx="24956">
                  <c:v>7</c:v>
                </c:pt>
                <c:pt idx="24957">
                  <c:v>1</c:v>
                </c:pt>
                <c:pt idx="24958">
                  <c:v>3</c:v>
                </c:pt>
                <c:pt idx="24959">
                  <c:v>4</c:v>
                </c:pt>
                <c:pt idx="24960">
                  <c:v>0</c:v>
                </c:pt>
                <c:pt idx="24961">
                  <c:v>4</c:v>
                </c:pt>
                <c:pt idx="24962">
                  <c:v>2</c:v>
                </c:pt>
                <c:pt idx="24963">
                  <c:v>4</c:v>
                </c:pt>
                <c:pt idx="24964">
                  <c:v>0</c:v>
                </c:pt>
                <c:pt idx="24965">
                  <c:v>0</c:v>
                </c:pt>
                <c:pt idx="24966">
                  <c:v>0</c:v>
                </c:pt>
                <c:pt idx="24967">
                  <c:v>0</c:v>
                </c:pt>
                <c:pt idx="24968">
                  <c:v>0</c:v>
                </c:pt>
                <c:pt idx="24969">
                  <c:v>2</c:v>
                </c:pt>
                <c:pt idx="24970">
                  <c:v>0</c:v>
                </c:pt>
                <c:pt idx="24971">
                  <c:v>0</c:v>
                </c:pt>
                <c:pt idx="24972">
                  <c:v>0</c:v>
                </c:pt>
                <c:pt idx="24973">
                  <c:v>0</c:v>
                </c:pt>
                <c:pt idx="24974">
                  <c:v>2</c:v>
                </c:pt>
                <c:pt idx="24975">
                  <c:v>0</c:v>
                </c:pt>
                <c:pt idx="24976">
                  <c:v>0</c:v>
                </c:pt>
                <c:pt idx="24977">
                  <c:v>0</c:v>
                </c:pt>
                <c:pt idx="24978">
                  <c:v>5</c:v>
                </c:pt>
                <c:pt idx="24979">
                  <c:v>0</c:v>
                </c:pt>
                <c:pt idx="24980">
                  <c:v>0</c:v>
                </c:pt>
                <c:pt idx="24981">
                  <c:v>1</c:v>
                </c:pt>
                <c:pt idx="24982">
                  <c:v>0</c:v>
                </c:pt>
                <c:pt idx="24983">
                  <c:v>9</c:v>
                </c:pt>
                <c:pt idx="24984">
                  <c:v>0</c:v>
                </c:pt>
                <c:pt idx="24985">
                  <c:v>0</c:v>
                </c:pt>
                <c:pt idx="24986">
                  <c:v>0</c:v>
                </c:pt>
                <c:pt idx="24987">
                  <c:v>0</c:v>
                </c:pt>
                <c:pt idx="24988">
                  <c:v>0</c:v>
                </c:pt>
                <c:pt idx="24989">
                  <c:v>1</c:v>
                </c:pt>
                <c:pt idx="24990">
                  <c:v>0</c:v>
                </c:pt>
                <c:pt idx="24991">
                  <c:v>0</c:v>
                </c:pt>
                <c:pt idx="24992">
                  <c:v>0</c:v>
                </c:pt>
                <c:pt idx="24993">
                  <c:v>0</c:v>
                </c:pt>
                <c:pt idx="24994">
                  <c:v>0</c:v>
                </c:pt>
                <c:pt idx="24995">
                  <c:v>0</c:v>
                </c:pt>
                <c:pt idx="24996">
                  <c:v>0</c:v>
                </c:pt>
                <c:pt idx="24997">
                  <c:v>3</c:v>
                </c:pt>
                <c:pt idx="24998">
                  <c:v>0</c:v>
                </c:pt>
                <c:pt idx="24999">
                  <c:v>1</c:v>
                </c:pt>
                <c:pt idx="25000">
                  <c:v>0</c:v>
                </c:pt>
                <c:pt idx="25001">
                  <c:v>0</c:v>
                </c:pt>
                <c:pt idx="25002">
                  <c:v>0</c:v>
                </c:pt>
                <c:pt idx="25003">
                  <c:v>0</c:v>
                </c:pt>
                <c:pt idx="25004">
                  <c:v>0</c:v>
                </c:pt>
                <c:pt idx="25005">
                  <c:v>0</c:v>
                </c:pt>
                <c:pt idx="25006">
                  <c:v>0</c:v>
                </c:pt>
                <c:pt idx="25007">
                  <c:v>0</c:v>
                </c:pt>
                <c:pt idx="25008">
                  <c:v>0</c:v>
                </c:pt>
                <c:pt idx="25009">
                  <c:v>0</c:v>
                </c:pt>
                <c:pt idx="25010">
                  <c:v>0</c:v>
                </c:pt>
                <c:pt idx="25011">
                  <c:v>0</c:v>
                </c:pt>
                <c:pt idx="25012">
                  <c:v>4</c:v>
                </c:pt>
                <c:pt idx="25013">
                  <c:v>2</c:v>
                </c:pt>
                <c:pt idx="25014">
                  <c:v>0</c:v>
                </c:pt>
                <c:pt idx="25015">
                  <c:v>0</c:v>
                </c:pt>
                <c:pt idx="25016">
                  <c:v>2</c:v>
                </c:pt>
                <c:pt idx="25017">
                  <c:v>0</c:v>
                </c:pt>
                <c:pt idx="25018">
                  <c:v>2</c:v>
                </c:pt>
                <c:pt idx="25019">
                  <c:v>0</c:v>
                </c:pt>
                <c:pt idx="25020">
                  <c:v>1</c:v>
                </c:pt>
                <c:pt idx="25021">
                  <c:v>5</c:v>
                </c:pt>
                <c:pt idx="25022">
                  <c:v>0</c:v>
                </c:pt>
                <c:pt idx="25023">
                  <c:v>0</c:v>
                </c:pt>
                <c:pt idx="25024">
                  <c:v>0</c:v>
                </c:pt>
                <c:pt idx="25025">
                  <c:v>1</c:v>
                </c:pt>
                <c:pt idx="25026">
                  <c:v>0</c:v>
                </c:pt>
                <c:pt idx="25027">
                  <c:v>0</c:v>
                </c:pt>
                <c:pt idx="25028">
                  <c:v>0</c:v>
                </c:pt>
                <c:pt idx="25029">
                  <c:v>0</c:v>
                </c:pt>
                <c:pt idx="25030">
                  <c:v>0</c:v>
                </c:pt>
                <c:pt idx="25031">
                  <c:v>0</c:v>
                </c:pt>
                <c:pt idx="25032">
                  <c:v>0</c:v>
                </c:pt>
                <c:pt idx="25033">
                  <c:v>0</c:v>
                </c:pt>
                <c:pt idx="25034">
                  <c:v>0</c:v>
                </c:pt>
                <c:pt idx="25035">
                  <c:v>0</c:v>
                </c:pt>
                <c:pt idx="25036">
                  <c:v>1</c:v>
                </c:pt>
                <c:pt idx="25037">
                  <c:v>0</c:v>
                </c:pt>
                <c:pt idx="25038">
                  <c:v>0</c:v>
                </c:pt>
                <c:pt idx="25039">
                  <c:v>2</c:v>
                </c:pt>
                <c:pt idx="25040">
                  <c:v>0</c:v>
                </c:pt>
                <c:pt idx="25041">
                  <c:v>0</c:v>
                </c:pt>
                <c:pt idx="25042">
                  <c:v>0</c:v>
                </c:pt>
                <c:pt idx="25043">
                  <c:v>0</c:v>
                </c:pt>
                <c:pt idx="25044">
                  <c:v>0</c:v>
                </c:pt>
                <c:pt idx="25045">
                  <c:v>0</c:v>
                </c:pt>
                <c:pt idx="25046">
                  <c:v>2</c:v>
                </c:pt>
                <c:pt idx="25047">
                  <c:v>3</c:v>
                </c:pt>
                <c:pt idx="25048">
                  <c:v>0</c:v>
                </c:pt>
                <c:pt idx="25049">
                  <c:v>0</c:v>
                </c:pt>
                <c:pt idx="25050">
                  <c:v>0</c:v>
                </c:pt>
                <c:pt idx="25051">
                  <c:v>0</c:v>
                </c:pt>
                <c:pt idx="25052">
                  <c:v>0</c:v>
                </c:pt>
                <c:pt idx="25053">
                  <c:v>0</c:v>
                </c:pt>
                <c:pt idx="25054">
                  <c:v>0</c:v>
                </c:pt>
                <c:pt idx="25055">
                  <c:v>6</c:v>
                </c:pt>
                <c:pt idx="25056">
                  <c:v>0</c:v>
                </c:pt>
                <c:pt idx="25057">
                  <c:v>0</c:v>
                </c:pt>
                <c:pt idx="25058">
                  <c:v>0</c:v>
                </c:pt>
                <c:pt idx="25059">
                  <c:v>0</c:v>
                </c:pt>
                <c:pt idx="25060">
                  <c:v>0</c:v>
                </c:pt>
                <c:pt idx="25061">
                  <c:v>3</c:v>
                </c:pt>
                <c:pt idx="25062">
                  <c:v>3</c:v>
                </c:pt>
                <c:pt idx="25063">
                  <c:v>0</c:v>
                </c:pt>
                <c:pt idx="25064">
                  <c:v>1</c:v>
                </c:pt>
                <c:pt idx="25065">
                  <c:v>0</c:v>
                </c:pt>
                <c:pt idx="25066">
                  <c:v>0</c:v>
                </c:pt>
                <c:pt idx="25067">
                  <c:v>0</c:v>
                </c:pt>
                <c:pt idx="25068">
                  <c:v>0</c:v>
                </c:pt>
                <c:pt idx="25069">
                  <c:v>0</c:v>
                </c:pt>
                <c:pt idx="25070">
                  <c:v>0</c:v>
                </c:pt>
                <c:pt idx="25071">
                  <c:v>0</c:v>
                </c:pt>
                <c:pt idx="25072">
                  <c:v>0</c:v>
                </c:pt>
                <c:pt idx="25073">
                  <c:v>0</c:v>
                </c:pt>
                <c:pt idx="25074">
                  <c:v>0</c:v>
                </c:pt>
                <c:pt idx="25075">
                  <c:v>0</c:v>
                </c:pt>
                <c:pt idx="25076">
                  <c:v>0</c:v>
                </c:pt>
                <c:pt idx="25077">
                  <c:v>0</c:v>
                </c:pt>
                <c:pt idx="25078">
                  <c:v>0</c:v>
                </c:pt>
                <c:pt idx="25079">
                  <c:v>0</c:v>
                </c:pt>
                <c:pt idx="25080">
                  <c:v>0</c:v>
                </c:pt>
                <c:pt idx="25081">
                  <c:v>0</c:v>
                </c:pt>
                <c:pt idx="25082">
                  <c:v>0</c:v>
                </c:pt>
                <c:pt idx="25083">
                  <c:v>0</c:v>
                </c:pt>
                <c:pt idx="25084">
                  <c:v>0</c:v>
                </c:pt>
                <c:pt idx="25085">
                  <c:v>3</c:v>
                </c:pt>
                <c:pt idx="25086">
                  <c:v>2</c:v>
                </c:pt>
                <c:pt idx="25087">
                  <c:v>0</c:v>
                </c:pt>
                <c:pt idx="25088">
                  <c:v>0</c:v>
                </c:pt>
                <c:pt idx="25089">
                  <c:v>0</c:v>
                </c:pt>
                <c:pt idx="25090">
                  <c:v>0</c:v>
                </c:pt>
                <c:pt idx="25091">
                  <c:v>0</c:v>
                </c:pt>
                <c:pt idx="25092">
                  <c:v>0</c:v>
                </c:pt>
                <c:pt idx="25093">
                  <c:v>0</c:v>
                </c:pt>
                <c:pt idx="25094">
                  <c:v>1</c:v>
                </c:pt>
                <c:pt idx="25095">
                  <c:v>0</c:v>
                </c:pt>
                <c:pt idx="25096">
                  <c:v>0</c:v>
                </c:pt>
                <c:pt idx="25097">
                  <c:v>2</c:v>
                </c:pt>
                <c:pt idx="25098">
                  <c:v>2</c:v>
                </c:pt>
                <c:pt idx="25099">
                  <c:v>0</c:v>
                </c:pt>
                <c:pt idx="25100">
                  <c:v>0</c:v>
                </c:pt>
                <c:pt idx="25101">
                  <c:v>0</c:v>
                </c:pt>
                <c:pt idx="25102">
                  <c:v>0</c:v>
                </c:pt>
                <c:pt idx="25103">
                  <c:v>6</c:v>
                </c:pt>
                <c:pt idx="25104">
                  <c:v>2</c:v>
                </c:pt>
                <c:pt idx="25105">
                  <c:v>0</c:v>
                </c:pt>
                <c:pt idx="25106">
                  <c:v>0</c:v>
                </c:pt>
                <c:pt idx="25107">
                  <c:v>0</c:v>
                </c:pt>
                <c:pt idx="25108">
                  <c:v>0</c:v>
                </c:pt>
                <c:pt idx="25109">
                  <c:v>0</c:v>
                </c:pt>
                <c:pt idx="25110">
                  <c:v>1</c:v>
                </c:pt>
                <c:pt idx="25111">
                  <c:v>2</c:v>
                </c:pt>
                <c:pt idx="25112">
                  <c:v>0</c:v>
                </c:pt>
                <c:pt idx="25113">
                  <c:v>0</c:v>
                </c:pt>
                <c:pt idx="25114">
                  <c:v>0</c:v>
                </c:pt>
                <c:pt idx="25115">
                  <c:v>0</c:v>
                </c:pt>
                <c:pt idx="25116">
                  <c:v>0</c:v>
                </c:pt>
                <c:pt idx="25117">
                  <c:v>0</c:v>
                </c:pt>
                <c:pt idx="25118">
                  <c:v>3</c:v>
                </c:pt>
                <c:pt idx="25119">
                  <c:v>1</c:v>
                </c:pt>
                <c:pt idx="25120">
                  <c:v>0</c:v>
                </c:pt>
                <c:pt idx="25121">
                  <c:v>0</c:v>
                </c:pt>
                <c:pt idx="25122">
                  <c:v>0</c:v>
                </c:pt>
                <c:pt idx="25123">
                  <c:v>1</c:v>
                </c:pt>
                <c:pt idx="25124">
                  <c:v>5</c:v>
                </c:pt>
                <c:pt idx="25125">
                  <c:v>0</c:v>
                </c:pt>
                <c:pt idx="25126">
                  <c:v>2</c:v>
                </c:pt>
                <c:pt idx="25127">
                  <c:v>7</c:v>
                </c:pt>
                <c:pt idx="25128">
                  <c:v>0</c:v>
                </c:pt>
                <c:pt idx="25129">
                  <c:v>1</c:v>
                </c:pt>
                <c:pt idx="25130">
                  <c:v>0</c:v>
                </c:pt>
                <c:pt idx="25131">
                  <c:v>1</c:v>
                </c:pt>
                <c:pt idx="25132">
                  <c:v>4</c:v>
                </c:pt>
                <c:pt idx="25133">
                  <c:v>0</c:v>
                </c:pt>
                <c:pt idx="25134">
                  <c:v>0</c:v>
                </c:pt>
                <c:pt idx="25135">
                  <c:v>0</c:v>
                </c:pt>
                <c:pt idx="25136">
                  <c:v>3</c:v>
                </c:pt>
                <c:pt idx="25137">
                  <c:v>0</c:v>
                </c:pt>
                <c:pt idx="25138">
                  <c:v>2</c:v>
                </c:pt>
                <c:pt idx="25139">
                  <c:v>0</c:v>
                </c:pt>
                <c:pt idx="25140">
                  <c:v>0</c:v>
                </c:pt>
                <c:pt idx="25141">
                  <c:v>0</c:v>
                </c:pt>
                <c:pt idx="25142">
                  <c:v>0</c:v>
                </c:pt>
                <c:pt idx="25143">
                  <c:v>0</c:v>
                </c:pt>
                <c:pt idx="25144">
                  <c:v>1</c:v>
                </c:pt>
                <c:pt idx="25145">
                  <c:v>0</c:v>
                </c:pt>
                <c:pt idx="25146">
                  <c:v>0</c:v>
                </c:pt>
                <c:pt idx="25147">
                  <c:v>0</c:v>
                </c:pt>
                <c:pt idx="25148">
                  <c:v>0</c:v>
                </c:pt>
                <c:pt idx="25149">
                  <c:v>0</c:v>
                </c:pt>
                <c:pt idx="25150">
                  <c:v>0</c:v>
                </c:pt>
                <c:pt idx="25151">
                  <c:v>0</c:v>
                </c:pt>
                <c:pt idx="25152">
                  <c:v>0</c:v>
                </c:pt>
                <c:pt idx="25153">
                  <c:v>0</c:v>
                </c:pt>
                <c:pt idx="25154">
                  <c:v>0</c:v>
                </c:pt>
                <c:pt idx="25155">
                  <c:v>0</c:v>
                </c:pt>
                <c:pt idx="25156">
                  <c:v>0</c:v>
                </c:pt>
                <c:pt idx="25157">
                  <c:v>3</c:v>
                </c:pt>
                <c:pt idx="25158">
                  <c:v>1</c:v>
                </c:pt>
                <c:pt idx="25159">
                  <c:v>0</c:v>
                </c:pt>
                <c:pt idx="25160">
                  <c:v>3</c:v>
                </c:pt>
                <c:pt idx="25161">
                  <c:v>4</c:v>
                </c:pt>
                <c:pt idx="25162">
                  <c:v>1</c:v>
                </c:pt>
                <c:pt idx="25163">
                  <c:v>0</c:v>
                </c:pt>
                <c:pt idx="25164">
                  <c:v>2</c:v>
                </c:pt>
                <c:pt idx="25165">
                  <c:v>0</c:v>
                </c:pt>
                <c:pt idx="25166">
                  <c:v>0</c:v>
                </c:pt>
                <c:pt idx="25167">
                  <c:v>0</c:v>
                </c:pt>
                <c:pt idx="25168">
                  <c:v>0</c:v>
                </c:pt>
                <c:pt idx="25169">
                  <c:v>2</c:v>
                </c:pt>
                <c:pt idx="25170">
                  <c:v>0</c:v>
                </c:pt>
                <c:pt idx="25171">
                  <c:v>3</c:v>
                </c:pt>
                <c:pt idx="25172">
                  <c:v>0</c:v>
                </c:pt>
                <c:pt idx="25173">
                  <c:v>0</c:v>
                </c:pt>
                <c:pt idx="25174">
                  <c:v>0</c:v>
                </c:pt>
                <c:pt idx="25175">
                  <c:v>1</c:v>
                </c:pt>
                <c:pt idx="25176">
                  <c:v>0</c:v>
                </c:pt>
                <c:pt idx="25177">
                  <c:v>2</c:v>
                </c:pt>
                <c:pt idx="25178">
                  <c:v>2</c:v>
                </c:pt>
                <c:pt idx="25179">
                  <c:v>5</c:v>
                </c:pt>
                <c:pt idx="25180">
                  <c:v>0</c:v>
                </c:pt>
                <c:pt idx="25181">
                  <c:v>0</c:v>
                </c:pt>
                <c:pt idx="25182">
                  <c:v>1</c:v>
                </c:pt>
                <c:pt idx="25183">
                  <c:v>1</c:v>
                </c:pt>
                <c:pt idx="25184">
                  <c:v>0</c:v>
                </c:pt>
                <c:pt idx="25185">
                  <c:v>0</c:v>
                </c:pt>
                <c:pt idx="25186">
                  <c:v>0</c:v>
                </c:pt>
                <c:pt idx="25187">
                  <c:v>6</c:v>
                </c:pt>
                <c:pt idx="25188">
                  <c:v>0</c:v>
                </c:pt>
                <c:pt idx="25189">
                  <c:v>0</c:v>
                </c:pt>
                <c:pt idx="25190">
                  <c:v>0</c:v>
                </c:pt>
                <c:pt idx="25191">
                  <c:v>0</c:v>
                </c:pt>
                <c:pt idx="25192">
                  <c:v>0</c:v>
                </c:pt>
                <c:pt idx="25193">
                  <c:v>0</c:v>
                </c:pt>
                <c:pt idx="25194">
                  <c:v>0</c:v>
                </c:pt>
                <c:pt idx="25195">
                  <c:v>0</c:v>
                </c:pt>
                <c:pt idx="25196">
                  <c:v>6</c:v>
                </c:pt>
                <c:pt idx="25197">
                  <c:v>0</c:v>
                </c:pt>
                <c:pt idx="25198">
                  <c:v>0</c:v>
                </c:pt>
                <c:pt idx="25199">
                  <c:v>0</c:v>
                </c:pt>
                <c:pt idx="25200">
                  <c:v>2</c:v>
                </c:pt>
                <c:pt idx="25201">
                  <c:v>3</c:v>
                </c:pt>
                <c:pt idx="25202">
                  <c:v>0</c:v>
                </c:pt>
                <c:pt idx="25203">
                  <c:v>3</c:v>
                </c:pt>
                <c:pt idx="25204">
                  <c:v>1</c:v>
                </c:pt>
                <c:pt idx="25205">
                  <c:v>0</c:v>
                </c:pt>
                <c:pt idx="25206">
                  <c:v>0</c:v>
                </c:pt>
                <c:pt idx="25207">
                  <c:v>6</c:v>
                </c:pt>
                <c:pt idx="25208">
                  <c:v>3</c:v>
                </c:pt>
                <c:pt idx="25209">
                  <c:v>0</c:v>
                </c:pt>
                <c:pt idx="25210">
                  <c:v>0</c:v>
                </c:pt>
                <c:pt idx="25211">
                  <c:v>0</c:v>
                </c:pt>
                <c:pt idx="25212">
                  <c:v>0</c:v>
                </c:pt>
                <c:pt idx="25213">
                  <c:v>0</c:v>
                </c:pt>
                <c:pt idx="25214">
                  <c:v>2</c:v>
                </c:pt>
                <c:pt idx="25215">
                  <c:v>3</c:v>
                </c:pt>
                <c:pt idx="25216">
                  <c:v>0</c:v>
                </c:pt>
                <c:pt idx="25217">
                  <c:v>0</c:v>
                </c:pt>
                <c:pt idx="25218">
                  <c:v>0</c:v>
                </c:pt>
                <c:pt idx="25219">
                  <c:v>1</c:v>
                </c:pt>
                <c:pt idx="25220">
                  <c:v>3</c:v>
                </c:pt>
                <c:pt idx="25221">
                  <c:v>6</c:v>
                </c:pt>
                <c:pt idx="25222">
                  <c:v>0</c:v>
                </c:pt>
                <c:pt idx="25223">
                  <c:v>0</c:v>
                </c:pt>
                <c:pt idx="25224">
                  <c:v>0</c:v>
                </c:pt>
                <c:pt idx="25225">
                  <c:v>0</c:v>
                </c:pt>
                <c:pt idx="25226">
                  <c:v>0</c:v>
                </c:pt>
                <c:pt idx="25227">
                  <c:v>0</c:v>
                </c:pt>
                <c:pt idx="25228">
                  <c:v>0</c:v>
                </c:pt>
                <c:pt idx="25229">
                  <c:v>2</c:v>
                </c:pt>
                <c:pt idx="25230">
                  <c:v>3</c:v>
                </c:pt>
                <c:pt idx="25231">
                  <c:v>0</c:v>
                </c:pt>
                <c:pt idx="25232">
                  <c:v>0</c:v>
                </c:pt>
                <c:pt idx="25233">
                  <c:v>0</c:v>
                </c:pt>
                <c:pt idx="25234">
                  <c:v>0</c:v>
                </c:pt>
                <c:pt idx="25235">
                  <c:v>0</c:v>
                </c:pt>
                <c:pt idx="25236">
                  <c:v>0</c:v>
                </c:pt>
                <c:pt idx="25237">
                  <c:v>0</c:v>
                </c:pt>
                <c:pt idx="25238">
                  <c:v>0</c:v>
                </c:pt>
                <c:pt idx="25239">
                  <c:v>0</c:v>
                </c:pt>
                <c:pt idx="25240">
                  <c:v>0</c:v>
                </c:pt>
                <c:pt idx="25241">
                  <c:v>0</c:v>
                </c:pt>
                <c:pt idx="25242">
                  <c:v>1</c:v>
                </c:pt>
                <c:pt idx="25243">
                  <c:v>0</c:v>
                </c:pt>
                <c:pt idx="25244">
                  <c:v>0</c:v>
                </c:pt>
                <c:pt idx="25245">
                  <c:v>2</c:v>
                </c:pt>
                <c:pt idx="25246">
                  <c:v>2</c:v>
                </c:pt>
                <c:pt idx="25247">
                  <c:v>2</c:v>
                </c:pt>
                <c:pt idx="25248">
                  <c:v>0</c:v>
                </c:pt>
                <c:pt idx="25249">
                  <c:v>0</c:v>
                </c:pt>
                <c:pt idx="25250">
                  <c:v>0</c:v>
                </c:pt>
                <c:pt idx="25251">
                  <c:v>0</c:v>
                </c:pt>
                <c:pt idx="25252">
                  <c:v>2</c:v>
                </c:pt>
                <c:pt idx="25253">
                  <c:v>0</c:v>
                </c:pt>
                <c:pt idx="25254">
                  <c:v>0</c:v>
                </c:pt>
                <c:pt idx="25255">
                  <c:v>0</c:v>
                </c:pt>
                <c:pt idx="25256">
                  <c:v>0</c:v>
                </c:pt>
                <c:pt idx="25257">
                  <c:v>0</c:v>
                </c:pt>
                <c:pt idx="25258">
                  <c:v>0</c:v>
                </c:pt>
                <c:pt idx="25259">
                  <c:v>1</c:v>
                </c:pt>
                <c:pt idx="25260">
                  <c:v>0</c:v>
                </c:pt>
                <c:pt idx="25261">
                  <c:v>0</c:v>
                </c:pt>
                <c:pt idx="25262">
                  <c:v>1</c:v>
                </c:pt>
                <c:pt idx="25263">
                  <c:v>0</c:v>
                </c:pt>
                <c:pt idx="25264">
                  <c:v>2</c:v>
                </c:pt>
                <c:pt idx="25265">
                  <c:v>0</c:v>
                </c:pt>
                <c:pt idx="25266">
                  <c:v>0</c:v>
                </c:pt>
                <c:pt idx="25267">
                  <c:v>0</c:v>
                </c:pt>
                <c:pt idx="25268">
                  <c:v>0</c:v>
                </c:pt>
                <c:pt idx="25269">
                  <c:v>0</c:v>
                </c:pt>
                <c:pt idx="25270">
                  <c:v>0</c:v>
                </c:pt>
                <c:pt idx="25271">
                  <c:v>0</c:v>
                </c:pt>
                <c:pt idx="25272">
                  <c:v>0</c:v>
                </c:pt>
                <c:pt idx="25273">
                  <c:v>1</c:v>
                </c:pt>
                <c:pt idx="25274">
                  <c:v>1</c:v>
                </c:pt>
                <c:pt idx="25275">
                  <c:v>2</c:v>
                </c:pt>
                <c:pt idx="25276">
                  <c:v>0</c:v>
                </c:pt>
                <c:pt idx="25277">
                  <c:v>0</c:v>
                </c:pt>
                <c:pt idx="25278">
                  <c:v>0</c:v>
                </c:pt>
                <c:pt idx="25279">
                  <c:v>0</c:v>
                </c:pt>
                <c:pt idx="25280">
                  <c:v>0</c:v>
                </c:pt>
                <c:pt idx="25281">
                  <c:v>0</c:v>
                </c:pt>
                <c:pt idx="25282">
                  <c:v>2</c:v>
                </c:pt>
                <c:pt idx="25283">
                  <c:v>0</c:v>
                </c:pt>
                <c:pt idx="25284">
                  <c:v>1</c:v>
                </c:pt>
                <c:pt idx="25285">
                  <c:v>4</c:v>
                </c:pt>
                <c:pt idx="25286">
                  <c:v>0</c:v>
                </c:pt>
                <c:pt idx="25287">
                  <c:v>0</c:v>
                </c:pt>
                <c:pt idx="25288">
                  <c:v>0</c:v>
                </c:pt>
                <c:pt idx="25289">
                  <c:v>1</c:v>
                </c:pt>
                <c:pt idx="25290">
                  <c:v>2</c:v>
                </c:pt>
                <c:pt idx="25291">
                  <c:v>0</c:v>
                </c:pt>
                <c:pt idx="25292">
                  <c:v>0</c:v>
                </c:pt>
                <c:pt idx="25293">
                  <c:v>0</c:v>
                </c:pt>
                <c:pt idx="25294">
                  <c:v>3</c:v>
                </c:pt>
                <c:pt idx="25295">
                  <c:v>0</c:v>
                </c:pt>
                <c:pt idx="25296">
                  <c:v>2</c:v>
                </c:pt>
                <c:pt idx="25297">
                  <c:v>0</c:v>
                </c:pt>
                <c:pt idx="25298">
                  <c:v>0</c:v>
                </c:pt>
                <c:pt idx="25299">
                  <c:v>0</c:v>
                </c:pt>
                <c:pt idx="25300">
                  <c:v>0</c:v>
                </c:pt>
                <c:pt idx="25301">
                  <c:v>0</c:v>
                </c:pt>
                <c:pt idx="25302">
                  <c:v>0</c:v>
                </c:pt>
                <c:pt idx="25303">
                  <c:v>2</c:v>
                </c:pt>
                <c:pt idx="25304">
                  <c:v>0</c:v>
                </c:pt>
                <c:pt idx="25305">
                  <c:v>0</c:v>
                </c:pt>
                <c:pt idx="25306">
                  <c:v>2</c:v>
                </c:pt>
                <c:pt idx="25307">
                  <c:v>0</c:v>
                </c:pt>
                <c:pt idx="25308">
                  <c:v>0</c:v>
                </c:pt>
                <c:pt idx="25309">
                  <c:v>2</c:v>
                </c:pt>
                <c:pt idx="25310">
                  <c:v>0</c:v>
                </c:pt>
                <c:pt idx="25311">
                  <c:v>0</c:v>
                </c:pt>
                <c:pt idx="25312">
                  <c:v>0</c:v>
                </c:pt>
                <c:pt idx="25313">
                  <c:v>0</c:v>
                </c:pt>
                <c:pt idx="25314">
                  <c:v>0</c:v>
                </c:pt>
                <c:pt idx="25315">
                  <c:v>0</c:v>
                </c:pt>
                <c:pt idx="25316">
                  <c:v>0</c:v>
                </c:pt>
                <c:pt idx="25317">
                  <c:v>2</c:v>
                </c:pt>
                <c:pt idx="25318">
                  <c:v>0</c:v>
                </c:pt>
                <c:pt idx="25319">
                  <c:v>1</c:v>
                </c:pt>
                <c:pt idx="25320">
                  <c:v>0</c:v>
                </c:pt>
                <c:pt idx="25321">
                  <c:v>0</c:v>
                </c:pt>
                <c:pt idx="25322">
                  <c:v>0</c:v>
                </c:pt>
                <c:pt idx="25323">
                  <c:v>0</c:v>
                </c:pt>
                <c:pt idx="25324">
                  <c:v>0</c:v>
                </c:pt>
                <c:pt idx="25325">
                  <c:v>0</c:v>
                </c:pt>
                <c:pt idx="25326">
                  <c:v>0</c:v>
                </c:pt>
                <c:pt idx="25327">
                  <c:v>1</c:v>
                </c:pt>
                <c:pt idx="25328">
                  <c:v>0</c:v>
                </c:pt>
                <c:pt idx="25329">
                  <c:v>0</c:v>
                </c:pt>
                <c:pt idx="25330">
                  <c:v>2</c:v>
                </c:pt>
                <c:pt idx="25331">
                  <c:v>5</c:v>
                </c:pt>
                <c:pt idx="25332">
                  <c:v>1</c:v>
                </c:pt>
                <c:pt idx="25333">
                  <c:v>0</c:v>
                </c:pt>
                <c:pt idx="25334">
                  <c:v>0</c:v>
                </c:pt>
                <c:pt idx="25335">
                  <c:v>0</c:v>
                </c:pt>
                <c:pt idx="25336">
                  <c:v>0</c:v>
                </c:pt>
                <c:pt idx="25337">
                  <c:v>2</c:v>
                </c:pt>
                <c:pt idx="25338">
                  <c:v>0</c:v>
                </c:pt>
                <c:pt idx="25339">
                  <c:v>0</c:v>
                </c:pt>
                <c:pt idx="25340">
                  <c:v>0</c:v>
                </c:pt>
                <c:pt idx="25341">
                  <c:v>0</c:v>
                </c:pt>
                <c:pt idx="25342">
                  <c:v>0</c:v>
                </c:pt>
                <c:pt idx="25343">
                  <c:v>0</c:v>
                </c:pt>
                <c:pt idx="25344">
                  <c:v>8</c:v>
                </c:pt>
                <c:pt idx="25345">
                  <c:v>0</c:v>
                </c:pt>
                <c:pt idx="25346">
                  <c:v>0</c:v>
                </c:pt>
                <c:pt idx="25347">
                  <c:v>0</c:v>
                </c:pt>
                <c:pt idx="25348">
                  <c:v>0</c:v>
                </c:pt>
                <c:pt idx="25349">
                  <c:v>0</c:v>
                </c:pt>
                <c:pt idx="25350">
                  <c:v>0</c:v>
                </c:pt>
                <c:pt idx="25351">
                  <c:v>0</c:v>
                </c:pt>
                <c:pt idx="25352">
                  <c:v>0</c:v>
                </c:pt>
                <c:pt idx="25353">
                  <c:v>0</c:v>
                </c:pt>
                <c:pt idx="25354">
                  <c:v>2</c:v>
                </c:pt>
                <c:pt idx="25355">
                  <c:v>2</c:v>
                </c:pt>
                <c:pt idx="25356">
                  <c:v>0</c:v>
                </c:pt>
                <c:pt idx="25357">
                  <c:v>0</c:v>
                </c:pt>
                <c:pt idx="25358">
                  <c:v>0</c:v>
                </c:pt>
                <c:pt idx="25359">
                  <c:v>0</c:v>
                </c:pt>
                <c:pt idx="25360">
                  <c:v>0</c:v>
                </c:pt>
                <c:pt idx="25361">
                  <c:v>0</c:v>
                </c:pt>
                <c:pt idx="25362">
                  <c:v>0</c:v>
                </c:pt>
                <c:pt idx="25363">
                  <c:v>0</c:v>
                </c:pt>
                <c:pt idx="25364">
                  <c:v>0</c:v>
                </c:pt>
                <c:pt idx="25365">
                  <c:v>0</c:v>
                </c:pt>
                <c:pt idx="25366">
                  <c:v>0</c:v>
                </c:pt>
                <c:pt idx="25367">
                  <c:v>0</c:v>
                </c:pt>
                <c:pt idx="25368">
                  <c:v>0</c:v>
                </c:pt>
                <c:pt idx="25369">
                  <c:v>0</c:v>
                </c:pt>
                <c:pt idx="25370">
                  <c:v>0</c:v>
                </c:pt>
                <c:pt idx="25371">
                  <c:v>2</c:v>
                </c:pt>
                <c:pt idx="25372">
                  <c:v>0</c:v>
                </c:pt>
                <c:pt idx="25373">
                  <c:v>0</c:v>
                </c:pt>
                <c:pt idx="25374">
                  <c:v>0</c:v>
                </c:pt>
                <c:pt idx="25375">
                  <c:v>0</c:v>
                </c:pt>
                <c:pt idx="25376">
                  <c:v>0</c:v>
                </c:pt>
                <c:pt idx="25377">
                  <c:v>1</c:v>
                </c:pt>
                <c:pt idx="25378">
                  <c:v>0</c:v>
                </c:pt>
                <c:pt idx="25379">
                  <c:v>1</c:v>
                </c:pt>
                <c:pt idx="25380">
                  <c:v>0</c:v>
                </c:pt>
                <c:pt idx="25381">
                  <c:v>2</c:v>
                </c:pt>
                <c:pt idx="25382">
                  <c:v>0</c:v>
                </c:pt>
                <c:pt idx="25383">
                  <c:v>0</c:v>
                </c:pt>
                <c:pt idx="25384">
                  <c:v>6</c:v>
                </c:pt>
                <c:pt idx="25385">
                  <c:v>2</c:v>
                </c:pt>
                <c:pt idx="25386">
                  <c:v>0</c:v>
                </c:pt>
                <c:pt idx="25387">
                  <c:v>0</c:v>
                </c:pt>
                <c:pt idx="25388">
                  <c:v>3</c:v>
                </c:pt>
                <c:pt idx="25389">
                  <c:v>0</c:v>
                </c:pt>
                <c:pt idx="25390">
                  <c:v>0</c:v>
                </c:pt>
                <c:pt idx="25391">
                  <c:v>1</c:v>
                </c:pt>
                <c:pt idx="25392">
                  <c:v>7</c:v>
                </c:pt>
                <c:pt idx="25393">
                  <c:v>0</c:v>
                </c:pt>
                <c:pt idx="25394">
                  <c:v>1</c:v>
                </c:pt>
                <c:pt idx="25395">
                  <c:v>2</c:v>
                </c:pt>
                <c:pt idx="25396">
                  <c:v>0</c:v>
                </c:pt>
                <c:pt idx="25397">
                  <c:v>0</c:v>
                </c:pt>
                <c:pt idx="25398">
                  <c:v>0</c:v>
                </c:pt>
                <c:pt idx="25399">
                  <c:v>0</c:v>
                </c:pt>
                <c:pt idx="25400">
                  <c:v>0</c:v>
                </c:pt>
                <c:pt idx="25401">
                  <c:v>0</c:v>
                </c:pt>
                <c:pt idx="25402">
                  <c:v>0</c:v>
                </c:pt>
                <c:pt idx="25403">
                  <c:v>0</c:v>
                </c:pt>
                <c:pt idx="25404">
                  <c:v>0</c:v>
                </c:pt>
                <c:pt idx="25405">
                  <c:v>1</c:v>
                </c:pt>
                <c:pt idx="25406">
                  <c:v>0</c:v>
                </c:pt>
                <c:pt idx="25407">
                  <c:v>1</c:v>
                </c:pt>
                <c:pt idx="25408">
                  <c:v>0</c:v>
                </c:pt>
                <c:pt idx="25409">
                  <c:v>0</c:v>
                </c:pt>
                <c:pt idx="25410">
                  <c:v>1</c:v>
                </c:pt>
                <c:pt idx="25411">
                  <c:v>0</c:v>
                </c:pt>
                <c:pt idx="25412">
                  <c:v>3</c:v>
                </c:pt>
                <c:pt idx="25413">
                  <c:v>0</c:v>
                </c:pt>
                <c:pt idx="25414">
                  <c:v>0</c:v>
                </c:pt>
                <c:pt idx="25415">
                  <c:v>0</c:v>
                </c:pt>
                <c:pt idx="25416">
                  <c:v>2</c:v>
                </c:pt>
                <c:pt idx="25417">
                  <c:v>0</c:v>
                </c:pt>
                <c:pt idx="25418">
                  <c:v>0</c:v>
                </c:pt>
                <c:pt idx="25419">
                  <c:v>0</c:v>
                </c:pt>
                <c:pt idx="25420">
                  <c:v>0</c:v>
                </c:pt>
                <c:pt idx="25421">
                  <c:v>0</c:v>
                </c:pt>
                <c:pt idx="25422">
                  <c:v>0</c:v>
                </c:pt>
                <c:pt idx="25423">
                  <c:v>0</c:v>
                </c:pt>
                <c:pt idx="25424">
                  <c:v>2</c:v>
                </c:pt>
                <c:pt idx="25425">
                  <c:v>0</c:v>
                </c:pt>
                <c:pt idx="25426">
                  <c:v>0</c:v>
                </c:pt>
                <c:pt idx="25427">
                  <c:v>0</c:v>
                </c:pt>
                <c:pt idx="25428">
                  <c:v>0</c:v>
                </c:pt>
                <c:pt idx="25429">
                  <c:v>0</c:v>
                </c:pt>
                <c:pt idx="25430">
                  <c:v>0</c:v>
                </c:pt>
                <c:pt idx="25431">
                  <c:v>0</c:v>
                </c:pt>
                <c:pt idx="25432">
                  <c:v>0</c:v>
                </c:pt>
                <c:pt idx="25433">
                  <c:v>0</c:v>
                </c:pt>
                <c:pt idx="25434">
                  <c:v>1</c:v>
                </c:pt>
                <c:pt idx="25435">
                  <c:v>0</c:v>
                </c:pt>
                <c:pt idx="25436">
                  <c:v>1</c:v>
                </c:pt>
                <c:pt idx="25437">
                  <c:v>0</c:v>
                </c:pt>
                <c:pt idx="25438">
                  <c:v>0</c:v>
                </c:pt>
                <c:pt idx="25439">
                  <c:v>0</c:v>
                </c:pt>
                <c:pt idx="25440">
                  <c:v>2</c:v>
                </c:pt>
                <c:pt idx="25441">
                  <c:v>0</c:v>
                </c:pt>
                <c:pt idx="25442">
                  <c:v>0</c:v>
                </c:pt>
                <c:pt idx="25443">
                  <c:v>1</c:v>
                </c:pt>
                <c:pt idx="25444">
                  <c:v>0</c:v>
                </c:pt>
                <c:pt idx="25445">
                  <c:v>0</c:v>
                </c:pt>
                <c:pt idx="25446">
                  <c:v>1</c:v>
                </c:pt>
                <c:pt idx="25447">
                  <c:v>0</c:v>
                </c:pt>
                <c:pt idx="25448">
                  <c:v>0</c:v>
                </c:pt>
                <c:pt idx="25449">
                  <c:v>0</c:v>
                </c:pt>
                <c:pt idx="25450">
                  <c:v>0</c:v>
                </c:pt>
                <c:pt idx="25451">
                  <c:v>2</c:v>
                </c:pt>
                <c:pt idx="25452">
                  <c:v>0</c:v>
                </c:pt>
                <c:pt idx="25453">
                  <c:v>0</c:v>
                </c:pt>
                <c:pt idx="25454">
                  <c:v>0</c:v>
                </c:pt>
                <c:pt idx="25455">
                  <c:v>0</c:v>
                </c:pt>
                <c:pt idx="25456">
                  <c:v>0</c:v>
                </c:pt>
                <c:pt idx="25457">
                  <c:v>0</c:v>
                </c:pt>
                <c:pt idx="25458">
                  <c:v>2</c:v>
                </c:pt>
                <c:pt idx="25459">
                  <c:v>0</c:v>
                </c:pt>
                <c:pt idx="25460">
                  <c:v>0</c:v>
                </c:pt>
                <c:pt idx="25461">
                  <c:v>0</c:v>
                </c:pt>
                <c:pt idx="25462">
                  <c:v>2</c:v>
                </c:pt>
                <c:pt idx="25463">
                  <c:v>0</c:v>
                </c:pt>
                <c:pt idx="25464">
                  <c:v>2</c:v>
                </c:pt>
                <c:pt idx="25465">
                  <c:v>0</c:v>
                </c:pt>
                <c:pt idx="25466">
                  <c:v>4</c:v>
                </c:pt>
                <c:pt idx="25467">
                  <c:v>0</c:v>
                </c:pt>
                <c:pt idx="25468">
                  <c:v>0</c:v>
                </c:pt>
                <c:pt idx="25469">
                  <c:v>0</c:v>
                </c:pt>
                <c:pt idx="25470">
                  <c:v>0</c:v>
                </c:pt>
                <c:pt idx="25471">
                  <c:v>0</c:v>
                </c:pt>
                <c:pt idx="25472">
                  <c:v>1</c:v>
                </c:pt>
                <c:pt idx="25473">
                  <c:v>0</c:v>
                </c:pt>
                <c:pt idx="25474">
                  <c:v>0</c:v>
                </c:pt>
                <c:pt idx="25475">
                  <c:v>0</c:v>
                </c:pt>
                <c:pt idx="25476">
                  <c:v>0</c:v>
                </c:pt>
                <c:pt idx="25477">
                  <c:v>0</c:v>
                </c:pt>
                <c:pt idx="25478">
                  <c:v>0</c:v>
                </c:pt>
                <c:pt idx="25479">
                  <c:v>1</c:v>
                </c:pt>
                <c:pt idx="25480">
                  <c:v>0</c:v>
                </c:pt>
                <c:pt idx="25481">
                  <c:v>0</c:v>
                </c:pt>
                <c:pt idx="25482">
                  <c:v>0</c:v>
                </c:pt>
                <c:pt idx="25483">
                  <c:v>5</c:v>
                </c:pt>
                <c:pt idx="25484">
                  <c:v>0</c:v>
                </c:pt>
                <c:pt idx="25485">
                  <c:v>0</c:v>
                </c:pt>
                <c:pt idx="25486">
                  <c:v>0</c:v>
                </c:pt>
                <c:pt idx="25487">
                  <c:v>14</c:v>
                </c:pt>
                <c:pt idx="25488">
                  <c:v>1</c:v>
                </c:pt>
                <c:pt idx="25489">
                  <c:v>1</c:v>
                </c:pt>
                <c:pt idx="25490">
                  <c:v>0</c:v>
                </c:pt>
                <c:pt idx="25491">
                  <c:v>0</c:v>
                </c:pt>
                <c:pt idx="25492">
                  <c:v>2</c:v>
                </c:pt>
                <c:pt idx="25493">
                  <c:v>1</c:v>
                </c:pt>
                <c:pt idx="25494">
                  <c:v>3</c:v>
                </c:pt>
                <c:pt idx="25495">
                  <c:v>0</c:v>
                </c:pt>
                <c:pt idx="25496">
                  <c:v>0</c:v>
                </c:pt>
                <c:pt idx="25497">
                  <c:v>2</c:v>
                </c:pt>
                <c:pt idx="25498">
                  <c:v>4</c:v>
                </c:pt>
                <c:pt idx="25499">
                  <c:v>0</c:v>
                </c:pt>
                <c:pt idx="25500">
                  <c:v>2</c:v>
                </c:pt>
                <c:pt idx="25501">
                  <c:v>0</c:v>
                </c:pt>
                <c:pt idx="25502">
                  <c:v>0</c:v>
                </c:pt>
                <c:pt idx="25503">
                  <c:v>0</c:v>
                </c:pt>
                <c:pt idx="25504">
                  <c:v>2</c:v>
                </c:pt>
                <c:pt idx="25505">
                  <c:v>0</c:v>
                </c:pt>
                <c:pt idx="25506">
                  <c:v>0</c:v>
                </c:pt>
                <c:pt idx="25507">
                  <c:v>0</c:v>
                </c:pt>
                <c:pt idx="25508">
                  <c:v>0</c:v>
                </c:pt>
                <c:pt idx="25509">
                  <c:v>2</c:v>
                </c:pt>
                <c:pt idx="25510">
                  <c:v>0</c:v>
                </c:pt>
                <c:pt idx="25511">
                  <c:v>0</c:v>
                </c:pt>
                <c:pt idx="25512">
                  <c:v>3</c:v>
                </c:pt>
                <c:pt idx="25513">
                  <c:v>0</c:v>
                </c:pt>
                <c:pt idx="25514">
                  <c:v>0</c:v>
                </c:pt>
                <c:pt idx="25515">
                  <c:v>3</c:v>
                </c:pt>
                <c:pt idx="25516">
                  <c:v>0</c:v>
                </c:pt>
                <c:pt idx="25517">
                  <c:v>0</c:v>
                </c:pt>
                <c:pt idx="25518">
                  <c:v>0</c:v>
                </c:pt>
                <c:pt idx="25519">
                  <c:v>7</c:v>
                </c:pt>
                <c:pt idx="25520">
                  <c:v>0</c:v>
                </c:pt>
                <c:pt idx="25521">
                  <c:v>0</c:v>
                </c:pt>
                <c:pt idx="25522">
                  <c:v>0</c:v>
                </c:pt>
                <c:pt idx="25523">
                  <c:v>0</c:v>
                </c:pt>
                <c:pt idx="25524">
                  <c:v>0</c:v>
                </c:pt>
                <c:pt idx="25525">
                  <c:v>1</c:v>
                </c:pt>
                <c:pt idx="25526">
                  <c:v>0</c:v>
                </c:pt>
                <c:pt idx="25527">
                  <c:v>0</c:v>
                </c:pt>
                <c:pt idx="25528">
                  <c:v>0</c:v>
                </c:pt>
                <c:pt idx="25529">
                  <c:v>0</c:v>
                </c:pt>
                <c:pt idx="25530">
                  <c:v>0</c:v>
                </c:pt>
                <c:pt idx="25531">
                  <c:v>0</c:v>
                </c:pt>
                <c:pt idx="25532">
                  <c:v>1</c:v>
                </c:pt>
                <c:pt idx="25533">
                  <c:v>3</c:v>
                </c:pt>
                <c:pt idx="25534">
                  <c:v>0</c:v>
                </c:pt>
                <c:pt idx="25535">
                  <c:v>1</c:v>
                </c:pt>
                <c:pt idx="25536">
                  <c:v>0</c:v>
                </c:pt>
                <c:pt idx="25537">
                  <c:v>12</c:v>
                </c:pt>
                <c:pt idx="25538">
                  <c:v>3</c:v>
                </c:pt>
                <c:pt idx="25539">
                  <c:v>0</c:v>
                </c:pt>
                <c:pt idx="25540">
                  <c:v>0</c:v>
                </c:pt>
                <c:pt idx="25541">
                  <c:v>7</c:v>
                </c:pt>
                <c:pt idx="25542">
                  <c:v>0</c:v>
                </c:pt>
                <c:pt idx="25543">
                  <c:v>2</c:v>
                </c:pt>
                <c:pt idx="25544">
                  <c:v>1</c:v>
                </c:pt>
                <c:pt idx="25545">
                  <c:v>0</c:v>
                </c:pt>
                <c:pt idx="25546">
                  <c:v>0</c:v>
                </c:pt>
                <c:pt idx="25547">
                  <c:v>1</c:v>
                </c:pt>
                <c:pt idx="25548">
                  <c:v>0</c:v>
                </c:pt>
                <c:pt idx="25549">
                  <c:v>0</c:v>
                </c:pt>
                <c:pt idx="25550">
                  <c:v>0</c:v>
                </c:pt>
                <c:pt idx="25551">
                  <c:v>3</c:v>
                </c:pt>
                <c:pt idx="25552">
                  <c:v>0</c:v>
                </c:pt>
                <c:pt idx="25553">
                  <c:v>0</c:v>
                </c:pt>
                <c:pt idx="25554">
                  <c:v>2</c:v>
                </c:pt>
                <c:pt idx="25555">
                  <c:v>0</c:v>
                </c:pt>
                <c:pt idx="25556">
                  <c:v>4</c:v>
                </c:pt>
                <c:pt idx="25557">
                  <c:v>0</c:v>
                </c:pt>
                <c:pt idx="25558">
                  <c:v>0</c:v>
                </c:pt>
                <c:pt idx="25559">
                  <c:v>0</c:v>
                </c:pt>
                <c:pt idx="25560">
                  <c:v>0</c:v>
                </c:pt>
                <c:pt idx="25561">
                  <c:v>0</c:v>
                </c:pt>
                <c:pt idx="25562">
                  <c:v>0</c:v>
                </c:pt>
                <c:pt idx="25563">
                  <c:v>1</c:v>
                </c:pt>
                <c:pt idx="25564">
                  <c:v>1</c:v>
                </c:pt>
                <c:pt idx="25565">
                  <c:v>0</c:v>
                </c:pt>
                <c:pt idx="25566">
                  <c:v>0</c:v>
                </c:pt>
                <c:pt idx="25567">
                  <c:v>6</c:v>
                </c:pt>
                <c:pt idx="25568">
                  <c:v>0</c:v>
                </c:pt>
                <c:pt idx="25569">
                  <c:v>0</c:v>
                </c:pt>
                <c:pt idx="25570">
                  <c:v>0</c:v>
                </c:pt>
                <c:pt idx="25571">
                  <c:v>0</c:v>
                </c:pt>
                <c:pt idx="25572">
                  <c:v>0</c:v>
                </c:pt>
                <c:pt idx="25573">
                  <c:v>2</c:v>
                </c:pt>
                <c:pt idx="25574">
                  <c:v>0</c:v>
                </c:pt>
                <c:pt idx="25575">
                  <c:v>0</c:v>
                </c:pt>
                <c:pt idx="25576">
                  <c:v>0</c:v>
                </c:pt>
                <c:pt idx="25577">
                  <c:v>0</c:v>
                </c:pt>
                <c:pt idx="25578">
                  <c:v>0</c:v>
                </c:pt>
                <c:pt idx="25579">
                  <c:v>0</c:v>
                </c:pt>
                <c:pt idx="25580">
                  <c:v>2</c:v>
                </c:pt>
                <c:pt idx="25581">
                  <c:v>0</c:v>
                </c:pt>
                <c:pt idx="25582">
                  <c:v>0</c:v>
                </c:pt>
                <c:pt idx="25583">
                  <c:v>0</c:v>
                </c:pt>
                <c:pt idx="25584">
                  <c:v>0</c:v>
                </c:pt>
                <c:pt idx="25585">
                  <c:v>0</c:v>
                </c:pt>
                <c:pt idx="25586">
                  <c:v>1</c:v>
                </c:pt>
                <c:pt idx="25587">
                  <c:v>0</c:v>
                </c:pt>
                <c:pt idx="25588">
                  <c:v>0</c:v>
                </c:pt>
                <c:pt idx="25589">
                  <c:v>0</c:v>
                </c:pt>
                <c:pt idx="25590">
                  <c:v>0</c:v>
                </c:pt>
                <c:pt idx="25591">
                  <c:v>4</c:v>
                </c:pt>
                <c:pt idx="25592">
                  <c:v>1</c:v>
                </c:pt>
                <c:pt idx="25593">
                  <c:v>0</c:v>
                </c:pt>
                <c:pt idx="25594">
                  <c:v>0</c:v>
                </c:pt>
                <c:pt idx="25595">
                  <c:v>4</c:v>
                </c:pt>
                <c:pt idx="25596">
                  <c:v>2</c:v>
                </c:pt>
                <c:pt idx="25597">
                  <c:v>0</c:v>
                </c:pt>
                <c:pt idx="25598">
                  <c:v>0</c:v>
                </c:pt>
                <c:pt idx="25599">
                  <c:v>0</c:v>
                </c:pt>
                <c:pt idx="25600">
                  <c:v>0</c:v>
                </c:pt>
                <c:pt idx="25601">
                  <c:v>0</c:v>
                </c:pt>
                <c:pt idx="25602">
                  <c:v>0</c:v>
                </c:pt>
                <c:pt idx="25603">
                  <c:v>8</c:v>
                </c:pt>
                <c:pt idx="25604">
                  <c:v>0</c:v>
                </c:pt>
                <c:pt idx="25605">
                  <c:v>0</c:v>
                </c:pt>
                <c:pt idx="25606">
                  <c:v>1</c:v>
                </c:pt>
                <c:pt idx="25607">
                  <c:v>0</c:v>
                </c:pt>
                <c:pt idx="25608">
                  <c:v>0</c:v>
                </c:pt>
                <c:pt idx="25609">
                  <c:v>11</c:v>
                </c:pt>
                <c:pt idx="25610">
                  <c:v>1</c:v>
                </c:pt>
                <c:pt idx="25611">
                  <c:v>0</c:v>
                </c:pt>
                <c:pt idx="25612">
                  <c:v>15</c:v>
                </c:pt>
                <c:pt idx="25613">
                  <c:v>0</c:v>
                </c:pt>
                <c:pt idx="25614">
                  <c:v>0</c:v>
                </c:pt>
                <c:pt idx="25615">
                  <c:v>0</c:v>
                </c:pt>
                <c:pt idx="25616">
                  <c:v>2</c:v>
                </c:pt>
                <c:pt idx="25617">
                  <c:v>0</c:v>
                </c:pt>
                <c:pt idx="25618">
                  <c:v>2</c:v>
                </c:pt>
                <c:pt idx="25619">
                  <c:v>0</c:v>
                </c:pt>
                <c:pt idx="25620">
                  <c:v>0</c:v>
                </c:pt>
                <c:pt idx="25621">
                  <c:v>0</c:v>
                </c:pt>
                <c:pt idx="25622">
                  <c:v>0</c:v>
                </c:pt>
                <c:pt idx="25623">
                  <c:v>1</c:v>
                </c:pt>
                <c:pt idx="25624">
                  <c:v>2</c:v>
                </c:pt>
                <c:pt idx="25625">
                  <c:v>0</c:v>
                </c:pt>
                <c:pt idx="25626">
                  <c:v>7</c:v>
                </c:pt>
                <c:pt idx="25627">
                  <c:v>0</c:v>
                </c:pt>
                <c:pt idx="25628">
                  <c:v>5</c:v>
                </c:pt>
                <c:pt idx="25629">
                  <c:v>0</c:v>
                </c:pt>
                <c:pt idx="25630">
                  <c:v>0</c:v>
                </c:pt>
                <c:pt idx="25631">
                  <c:v>0</c:v>
                </c:pt>
                <c:pt idx="25632">
                  <c:v>3</c:v>
                </c:pt>
                <c:pt idx="25633">
                  <c:v>0</c:v>
                </c:pt>
                <c:pt idx="25634">
                  <c:v>0</c:v>
                </c:pt>
                <c:pt idx="25635">
                  <c:v>0</c:v>
                </c:pt>
                <c:pt idx="25636">
                  <c:v>4</c:v>
                </c:pt>
                <c:pt idx="25637">
                  <c:v>2</c:v>
                </c:pt>
                <c:pt idx="25638">
                  <c:v>0</c:v>
                </c:pt>
                <c:pt idx="25639">
                  <c:v>1</c:v>
                </c:pt>
                <c:pt idx="25640">
                  <c:v>0</c:v>
                </c:pt>
                <c:pt idx="25641">
                  <c:v>3</c:v>
                </c:pt>
                <c:pt idx="25642">
                  <c:v>3</c:v>
                </c:pt>
                <c:pt idx="25643">
                  <c:v>2</c:v>
                </c:pt>
                <c:pt idx="25644">
                  <c:v>0</c:v>
                </c:pt>
                <c:pt idx="25645">
                  <c:v>0</c:v>
                </c:pt>
                <c:pt idx="25646">
                  <c:v>5</c:v>
                </c:pt>
                <c:pt idx="25647">
                  <c:v>0</c:v>
                </c:pt>
                <c:pt idx="25648">
                  <c:v>0</c:v>
                </c:pt>
                <c:pt idx="25649">
                  <c:v>0</c:v>
                </c:pt>
                <c:pt idx="25650">
                  <c:v>0</c:v>
                </c:pt>
                <c:pt idx="25651">
                  <c:v>2</c:v>
                </c:pt>
                <c:pt idx="25652">
                  <c:v>2</c:v>
                </c:pt>
                <c:pt idx="25653">
                  <c:v>0</c:v>
                </c:pt>
                <c:pt idx="25654">
                  <c:v>0</c:v>
                </c:pt>
                <c:pt idx="25655">
                  <c:v>0</c:v>
                </c:pt>
                <c:pt idx="25656">
                  <c:v>0</c:v>
                </c:pt>
                <c:pt idx="25657">
                  <c:v>3</c:v>
                </c:pt>
                <c:pt idx="25658">
                  <c:v>0</c:v>
                </c:pt>
                <c:pt idx="25659">
                  <c:v>0</c:v>
                </c:pt>
                <c:pt idx="25660">
                  <c:v>1</c:v>
                </c:pt>
                <c:pt idx="25661">
                  <c:v>0</c:v>
                </c:pt>
                <c:pt idx="25662">
                  <c:v>0</c:v>
                </c:pt>
                <c:pt idx="25663">
                  <c:v>6</c:v>
                </c:pt>
                <c:pt idx="25664">
                  <c:v>0</c:v>
                </c:pt>
                <c:pt idx="25665">
                  <c:v>0</c:v>
                </c:pt>
                <c:pt idx="25666">
                  <c:v>0</c:v>
                </c:pt>
                <c:pt idx="25667">
                  <c:v>1</c:v>
                </c:pt>
                <c:pt idx="25668">
                  <c:v>2</c:v>
                </c:pt>
                <c:pt idx="25669">
                  <c:v>1</c:v>
                </c:pt>
                <c:pt idx="25670">
                  <c:v>1</c:v>
                </c:pt>
                <c:pt idx="25671">
                  <c:v>0</c:v>
                </c:pt>
                <c:pt idx="25672">
                  <c:v>0</c:v>
                </c:pt>
                <c:pt idx="25673">
                  <c:v>3</c:v>
                </c:pt>
                <c:pt idx="25674">
                  <c:v>2</c:v>
                </c:pt>
                <c:pt idx="25675">
                  <c:v>0</c:v>
                </c:pt>
                <c:pt idx="25676">
                  <c:v>0</c:v>
                </c:pt>
                <c:pt idx="25677">
                  <c:v>0</c:v>
                </c:pt>
                <c:pt idx="25678">
                  <c:v>0</c:v>
                </c:pt>
                <c:pt idx="25679">
                  <c:v>14</c:v>
                </c:pt>
                <c:pt idx="25680">
                  <c:v>0</c:v>
                </c:pt>
                <c:pt idx="25681">
                  <c:v>1</c:v>
                </c:pt>
                <c:pt idx="25682">
                  <c:v>1</c:v>
                </c:pt>
                <c:pt idx="25683">
                  <c:v>2</c:v>
                </c:pt>
                <c:pt idx="25684">
                  <c:v>0</c:v>
                </c:pt>
                <c:pt idx="25685">
                  <c:v>0</c:v>
                </c:pt>
                <c:pt idx="25686">
                  <c:v>0</c:v>
                </c:pt>
                <c:pt idx="25687">
                  <c:v>0</c:v>
                </c:pt>
                <c:pt idx="25688">
                  <c:v>0</c:v>
                </c:pt>
                <c:pt idx="25689">
                  <c:v>0</c:v>
                </c:pt>
                <c:pt idx="25690">
                  <c:v>0</c:v>
                </c:pt>
                <c:pt idx="25691">
                  <c:v>0</c:v>
                </c:pt>
                <c:pt idx="25692">
                  <c:v>0</c:v>
                </c:pt>
                <c:pt idx="25693">
                  <c:v>2</c:v>
                </c:pt>
                <c:pt idx="25694">
                  <c:v>0</c:v>
                </c:pt>
                <c:pt idx="25695">
                  <c:v>0</c:v>
                </c:pt>
                <c:pt idx="25696">
                  <c:v>2</c:v>
                </c:pt>
                <c:pt idx="25697">
                  <c:v>0</c:v>
                </c:pt>
                <c:pt idx="25698">
                  <c:v>0</c:v>
                </c:pt>
                <c:pt idx="25699">
                  <c:v>0</c:v>
                </c:pt>
                <c:pt idx="25700">
                  <c:v>0</c:v>
                </c:pt>
                <c:pt idx="25701">
                  <c:v>1</c:v>
                </c:pt>
                <c:pt idx="25702">
                  <c:v>0</c:v>
                </c:pt>
                <c:pt idx="25703">
                  <c:v>0</c:v>
                </c:pt>
                <c:pt idx="25704">
                  <c:v>0</c:v>
                </c:pt>
                <c:pt idx="25705">
                  <c:v>0</c:v>
                </c:pt>
                <c:pt idx="25706">
                  <c:v>0</c:v>
                </c:pt>
                <c:pt idx="25707">
                  <c:v>11</c:v>
                </c:pt>
                <c:pt idx="25708">
                  <c:v>0</c:v>
                </c:pt>
                <c:pt idx="25709">
                  <c:v>0</c:v>
                </c:pt>
                <c:pt idx="25710">
                  <c:v>0</c:v>
                </c:pt>
                <c:pt idx="25711">
                  <c:v>0</c:v>
                </c:pt>
                <c:pt idx="25712">
                  <c:v>0</c:v>
                </c:pt>
                <c:pt idx="25713">
                  <c:v>4</c:v>
                </c:pt>
                <c:pt idx="25714">
                  <c:v>0</c:v>
                </c:pt>
                <c:pt idx="25715">
                  <c:v>0</c:v>
                </c:pt>
                <c:pt idx="25716">
                  <c:v>0</c:v>
                </c:pt>
                <c:pt idx="25717">
                  <c:v>0</c:v>
                </c:pt>
                <c:pt idx="25718">
                  <c:v>0</c:v>
                </c:pt>
                <c:pt idx="25719">
                  <c:v>0</c:v>
                </c:pt>
                <c:pt idx="25720">
                  <c:v>3</c:v>
                </c:pt>
                <c:pt idx="25721">
                  <c:v>2</c:v>
                </c:pt>
                <c:pt idx="25722">
                  <c:v>0</c:v>
                </c:pt>
                <c:pt idx="25723">
                  <c:v>0</c:v>
                </c:pt>
                <c:pt idx="25724">
                  <c:v>0</c:v>
                </c:pt>
                <c:pt idx="25725">
                  <c:v>1</c:v>
                </c:pt>
                <c:pt idx="25726">
                  <c:v>0</c:v>
                </c:pt>
                <c:pt idx="25727">
                  <c:v>0</c:v>
                </c:pt>
                <c:pt idx="25728">
                  <c:v>0</c:v>
                </c:pt>
                <c:pt idx="25729">
                  <c:v>0</c:v>
                </c:pt>
                <c:pt idx="25730">
                  <c:v>0</c:v>
                </c:pt>
                <c:pt idx="25731">
                  <c:v>0</c:v>
                </c:pt>
                <c:pt idx="25732">
                  <c:v>0</c:v>
                </c:pt>
                <c:pt idx="25733">
                  <c:v>0</c:v>
                </c:pt>
                <c:pt idx="25734">
                  <c:v>0</c:v>
                </c:pt>
                <c:pt idx="25735">
                  <c:v>0</c:v>
                </c:pt>
                <c:pt idx="25736">
                  <c:v>5</c:v>
                </c:pt>
                <c:pt idx="25737">
                  <c:v>2</c:v>
                </c:pt>
                <c:pt idx="25738">
                  <c:v>2</c:v>
                </c:pt>
                <c:pt idx="25739">
                  <c:v>2</c:v>
                </c:pt>
                <c:pt idx="25740">
                  <c:v>0</c:v>
                </c:pt>
                <c:pt idx="25741">
                  <c:v>1</c:v>
                </c:pt>
                <c:pt idx="25742">
                  <c:v>0</c:v>
                </c:pt>
                <c:pt idx="25743">
                  <c:v>0</c:v>
                </c:pt>
                <c:pt idx="25744">
                  <c:v>1</c:v>
                </c:pt>
                <c:pt idx="25745">
                  <c:v>2</c:v>
                </c:pt>
                <c:pt idx="25746">
                  <c:v>0</c:v>
                </c:pt>
                <c:pt idx="25747">
                  <c:v>0</c:v>
                </c:pt>
                <c:pt idx="25748">
                  <c:v>2</c:v>
                </c:pt>
                <c:pt idx="25749">
                  <c:v>2</c:v>
                </c:pt>
                <c:pt idx="25750">
                  <c:v>1</c:v>
                </c:pt>
                <c:pt idx="25751">
                  <c:v>0</c:v>
                </c:pt>
                <c:pt idx="25752">
                  <c:v>0</c:v>
                </c:pt>
                <c:pt idx="25753">
                  <c:v>3</c:v>
                </c:pt>
                <c:pt idx="25754">
                  <c:v>0</c:v>
                </c:pt>
                <c:pt idx="25755">
                  <c:v>0</c:v>
                </c:pt>
                <c:pt idx="25756">
                  <c:v>0</c:v>
                </c:pt>
                <c:pt idx="25757">
                  <c:v>0</c:v>
                </c:pt>
                <c:pt idx="25758">
                  <c:v>0</c:v>
                </c:pt>
                <c:pt idx="25759">
                  <c:v>0</c:v>
                </c:pt>
                <c:pt idx="25760">
                  <c:v>0</c:v>
                </c:pt>
                <c:pt idx="25761">
                  <c:v>2</c:v>
                </c:pt>
                <c:pt idx="25762">
                  <c:v>3</c:v>
                </c:pt>
                <c:pt idx="25763">
                  <c:v>3</c:v>
                </c:pt>
                <c:pt idx="25764">
                  <c:v>2</c:v>
                </c:pt>
                <c:pt idx="25765">
                  <c:v>0</c:v>
                </c:pt>
                <c:pt idx="25766">
                  <c:v>0</c:v>
                </c:pt>
                <c:pt idx="25767">
                  <c:v>0</c:v>
                </c:pt>
                <c:pt idx="25768">
                  <c:v>0</c:v>
                </c:pt>
                <c:pt idx="25769">
                  <c:v>3</c:v>
                </c:pt>
                <c:pt idx="25770">
                  <c:v>0</c:v>
                </c:pt>
                <c:pt idx="25771">
                  <c:v>0</c:v>
                </c:pt>
                <c:pt idx="25772">
                  <c:v>1</c:v>
                </c:pt>
                <c:pt idx="25773">
                  <c:v>0</c:v>
                </c:pt>
                <c:pt idx="25774">
                  <c:v>0</c:v>
                </c:pt>
                <c:pt idx="25775">
                  <c:v>0</c:v>
                </c:pt>
                <c:pt idx="25776">
                  <c:v>0</c:v>
                </c:pt>
                <c:pt idx="25777">
                  <c:v>0</c:v>
                </c:pt>
                <c:pt idx="25778">
                  <c:v>1</c:v>
                </c:pt>
                <c:pt idx="25779">
                  <c:v>0</c:v>
                </c:pt>
                <c:pt idx="25780">
                  <c:v>0</c:v>
                </c:pt>
                <c:pt idx="25781">
                  <c:v>0</c:v>
                </c:pt>
                <c:pt idx="25782">
                  <c:v>0</c:v>
                </c:pt>
                <c:pt idx="25783">
                  <c:v>0</c:v>
                </c:pt>
                <c:pt idx="25784">
                  <c:v>1</c:v>
                </c:pt>
                <c:pt idx="25785">
                  <c:v>0</c:v>
                </c:pt>
                <c:pt idx="25786">
                  <c:v>0</c:v>
                </c:pt>
                <c:pt idx="25787">
                  <c:v>0</c:v>
                </c:pt>
                <c:pt idx="25788">
                  <c:v>0</c:v>
                </c:pt>
                <c:pt idx="25789">
                  <c:v>2</c:v>
                </c:pt>
                <c:pt idx="25790">
                  <c:v>0</c:v>
                </c:pt>
                <c:pt idx="25791">
                  <c:v>0</c:v>
                </c:pt>
                <c:pt idx="25792">
                  <c:v>0</c:v>
                </c:pt>
                <c:pt idx="25793">
                  <c:v>3</c:v>
                </c:pt>
                <c:pt idx="25794">
                  <c:v>1</c:v>
                </c:pt>
                <c:pt idx="25795">
                  <c:v>2</c:v>
                </c:pt>
                <c:pt idx="25796">
                  <c:v>2</c:v>
                </c:pt>
                <c:pt idx="25797">
                  <c:v>0</c:v>
                </c:pt>
                <c:pt idx="25798">
                  <c:v>0</c:v>
                </c:pt>
                <c:pt idx="25799">
                  <c:v>1</c:v>
                </c:pt>
                <c:pt idx="25800">
                  <c:v>3</c:v>
                </c:pt>
                <c:pt idx="25801">
                  <c:v>2</c:v>
                </c:pt>
                <c:pt idx="25802">
                  <c:v>0</c:v>
                </c:pt>
                <c:pt idx="25803">
                  <c:v>1</c:v>
                </c:pt>
                <c:pt idx="25804">
                  <c:v>0</c:v>
                </c:pt>
                <c:pt idx="25805">
                  <c:v>0</c:v>
                </c:pt>
                <c:pt idx="25806">
                  <c:v>0</c:v>
                </c:pt>
                <c:pt idx="25807">
                  <c:v>0</c:v>
                </c:pt>
                <c:pt idx="25808">
                  <c:v>4</c:v>
                </c:pt>
                <c:pt idx="25809">
                  <c:v>0</c:v>
                </c:pt>
                <c:pt idx="25810">
                  <c:v>0</c:v>
                </c:pt>
                <c:pt idx="25811">
                  <c:v>2</c:v>
                </c:pt>
                <c:pt idx="25812">
                  <c:v>0</c:v>
                </c:pt>
                <c:pt idx="25813">
                  <c:v>0</c:v>
                </c:pt>
                <c:pt idx="25814">
                  <c:v>1</c:v>
                </c:pt>
                <c:pt idx="25815">
                  <c:v>8</c:v>
                </c:pt>
                <c:pt idx="25816">
                  <c:v>0</c:v>
                </c:pt>
                <c:pt idx="25817">
                  <c:v>0</c:v>
                </c:pt>
                <c:pt idx="25818">
                  <c:v>0</c:v>
                </c:pt>
                <c:pt idx="25819">
                  <c:v>0</c:v>
                </c:pt>
                <c:pt idx="25820">
                  <c:v>0</c:v>
                </c:pt>
                <c:pt idx="25821">
                  <c:v>0</c:v>
                </c:pt>
                <c:pt idx="25822">
                  <c:v>0</c:v>
                </c:pt>
                <c:pt idx="25823">
                  <c:v>0</c:v>
                </c:pt>
                <c:pt idx="25824">
                  <c:v>0</c:v>
                </c:pt>
                <c:pt idx="25825">
                  <c:v>0</c:v>
                </c:pt>
                <c:pt idx="25826">
                  <c:v>1</c:v>
                </c:pt>
                <c:pt idx="25827">
                  <c:v>4</c:v>
                </c:pt>
                <c:pt idx="25828">
                  <c:v>5</c:v>
                </c:pt>
                <c:pt idx="25829">
                  <c:v>2</c:v>
                </c:pt>
                <c:pt idx="25830">
                  <c:v>0</c:v>
                </c:pt>
                <c:pt idx="25831">
                  <c:v>0</c:v>
                </c:pt>
                <c:pt idx="25832">
                  <c:v>4</c:v>
                </c:pt>
                <c:pt idx="25833">
                  <c:v>0</c:v>
                </c:pt>
                <c:pt idx="25834">
                  <c:v>0</c:v>
                </c:pt>
                <c:pt idx="25835">
                  <c:v>0</c:v>
                </c:pt>
                <c:pt idx="25836">
                  <c:v>0</c:v>
                </c:pt>
                <c:pt idx="25837">
                  <c:v>1</c:v>
                </c:pt>
                <c:pt idx="25838">
                  <c:v>3</c:v>
                </c:pt>
                <c:pt idx="25839">
                  <c:v>1</c:v>
                </c:pt>
                <c:pt idx="25840">
                  <c:v>2</c:v>
                </c:pt>
                <c:pt idx="25841">
                  <c:v>0</c:v>
                </c:pt>
                <c:pt idx="25842">
                  <c:v>0</c:v>
                </c:pt>
                <c:pt idx="25843">
                  <c:v>0</c:v>
                </c:pt>
                <c:pt idx="25844">
                  <c:v>0</c:v>
                </c:pt>
                <c:pt idx="25845">
                  <c:v>0</c:v>
                </c:pt>
                <c:pt idx="25846">
                  <c:v>1</c:v>
                </c:pt>
                <c:pt idx="25847">
                  <c:v>0</c:v>
                </c:pt>
                <c:pt idx="25848">
                  <c:v>0</c:v>
                </c:pt>
                <c:pt idx="25849">
                  <c:v>0</c:v>
                </c:pt>
                <c:pt idx="25850">
                  <c:v>0</c:v>
                </c:pt>
                <c:pt idx="25851">
                  <c:v>0</c:v>
                </c:pt>
                <c:pt idx="25852">
                  <c:v>0</c:v>
                </c:pt>
                <c:pt idx="25853">
                  <c:v>2</c:v>
                </c:pt>
                <c:pt idx="25854">
                  <c:v>2</c:v>
                </c:pt>
                <c:pt idx="25855">
                  <c:v>0</c:v>
                </c:pt>
                <c:pt idx="25856">
                  <c:v>0</c:v>
                </c:pt>
                <c:pt idx="25857">
                  <c:v>0</c:v>
                </c:pt>
                <c:pt idx="25858">
                  <c:v>0</c:v>
                </c:pt>
                <c:pt idx="25859">
                  <c:v>0</c:v>
                </c:pt>
                <c:pt idx="25860">
                  <c:v>0</c:v>
                </c:pt>
                <c:pt idx="25861">
                  <c:v>0</c:v>
                </c:pt>
                <c:pt idx="25862">
                  <c:v>0</c:v>
                </c:pt>
                <c:pt idx="25863">
                  <c:v>2</c:v>
                </c:pt>
                <c:pt idx="25864">
                  <c:v>0</c:v>
                </c:pt>
                <c:pt idx="25865">
                  <c:v>0</c:v>
                </c:pt>
                <c:pt idx="25866">
                  <c:v>0</c:v>
                </c:pt>
                <c:pt idx="25867">
                  <c:v>1</c:v>
                </c:pt>
                <c:pt idx="25868">
                  <c:v>0</c:v>
                </c:pt>
                <c:pt idx="25869">
                  <c:v>0</c:v>
                </c:pt>
                <c:pt idx="25870">
                  <c:v>0</c:v>
                </c:pt>
                <c:pt idx="25871">
                  <c:v>0</c:v>
                </c:pt>
                <c:pt idx="25872">
                  <c:v>0</c:v>
                </c:pt>
                <c:pt idx="25873">
                  <c:v>0</c:v>
                </c:pt>
                <c:pt idx="25874">
                  <c:v>0</c:v>
                </c:pt>
                <c:pt idx="25875">
                  <c:v>0</c:v>
                </c:pt>
                <c:pt idx="25876">
                  <c:v>1</c:v>
                </c:pt>
                <c:pt idx="25877">
                  <c:v>3</c:v>
                </c:pt>
                <c:pt idx="25878">
                  <c:v>0</c:v>
                </c:pt>
                <c:pt idx="25879">
                  <c:v>6</c:v>
                </c:pt>
                <c:pt idx="25880">
                  <c:v>0</c:v>
                </c:pt>
                <c:pt idx="25881">
                  <c:v>0</c:v>
                </c:pt>
                <c:pt idx="25882">
                  <c:v>1</c:v>
                </c:pt>
                <c:pt idx="25883">
                  <c:v>0</c:v>
                </c:pt>
                <c:pt idx="25884">
                  <c:v>0</c:v>
                </c:pt>
                <c:pt idx="25885">
                  <c:v>0</c:v>
                </c:pt>
                <c:pt idx="25886">
                  <c:v>4</c:v>
                </c:pt>
                <c:pt idx="25887">
                  <c:v>0</c:v>
                </c:pt>
                <c:pt idx="25888">
                  <c:v>0</c:v>
                </c:pt>
                <c:pt idx="25889">
                  <c:v>0</c:v>
                </c:pt>
                <c:pt idx="25890">
                  <c:v>0</c:v>
                </c:pt>
                <c:pt idx="25891">
                  <c:v>0</c:v>
                </c:pt>
                <c:pt idx="25892">
                  <c:v>0</c:v>
                </c:pt>
                <c:pt idx="25893">
                  <c:v>0</c:v>
                </c:pt>
                <c:pt idx="25894">
                  <c:v>0</c:v>
                </c:pt>
                <c:pt idx="25895">
                  <c:v>1</c:v>
                </c:pt>
                <c:pt idx="25896">
                  <c:v>3</c:v>
                </c:pt>
                <c:pt idx="25897">
                  <c:v>0</c:v>
                </c:pt>
                <c:pt idx="25898">
                  <c:v>0</c:v>
                </c:pt>
                <c:pt idx="25899">
                  <c:v>0</c:v>
                </c:pt>
                <c:pt idx="25900">
                  <c:v>0</c:v>
                </c:pt>
                <c:pt idx="25901">
                  <c:v>0</c:v>
                </c:pt>
                <c:pt idx="25902">
                  <c:v>0</c:v>
                </c:pt>
                <c:pt idx="25903">
                  <c:v>0</c:v>
                </c:pt>
                <c:pt idx="25904">
                  <c:v>0</c:v>
                </c:pt>
                <c:pt idx="25905">
                  <c:v>0</c:v>
                </c:pt>
                <c:pt idx="25906">
                  <c:v>0</c:v>
                </c:pt>
                <c:pt idx="25907">
                  <c:v>0</c:v>
                </c:pt>
                <c:pt idx="25908">
                  <c:v>0</c:v>
                </c:pt>
                <c:pt idx="25909">
                  <c:v>0</c:v>
                </c:pt>
                <c:pt idx="25910">
                  <c:v>0</c:v>
                </c:pt>
                <c:pt idx="25911">
                  <c:v>0</c:v>
                </c:pt>
                <c:pt idx="25912">
                  <c:v>2</c:v>
                </c:pt>
                <c:pt idx="25913">
                  <c:v>0</c:v>
                </c:pt>
                <c:pt idx="25914">
                  <c:v>0</c:v>
                </c:pt>
                <c:pt idx="25915">
                  <c:v>0</c:v>
                </c:pt>
                <c:pt idx="25916">
                  <c:v>5</c:v>
                </c:pt>
                <c:pt idx="25917">
                  <c:v>0</c:v>
                </c:pt>
                <c:pt idx="25918">
                  <c:v>0</c:v>
                </c:pt>
                <c:pt idx="25919">
                  <c:v>0</c:v>
                </c:pt>
                <c:pt idx="25920">
                  <c:v>2</c:v>
                </c:pt>
                <c:pt idx="25921">
                  <c:v>0</c:v>
                </c:pt>
                <c:pt idx="25922">
                  <c:v>0</c:v>
                </c:pt>
                <c:pt idx="25923">
                  <c:v>0</c:v>
                </c:pt>
                <c:pt idx="25924">
                  <c:v>0</c:v>
                </c:pt>
                <c:pt idx="25925">
                  <c:v>0</c:v>
                </c:pt>
                <c:pt idx="25926">
                  <c:v>0</c:v>
                </c:pt>
                <c:pt idx="25927">
                  <c:v>0</c:v>
                </c:pt>
                <c:pt idx="25928">
                  <c:v>0</c:v>
                </c:pt>
                <c:pt idx="25929">
                  <c:v>0</c:v>
                </c:pt>
                <c:pt idx="25930">
                  <c:v>0</c:v>
                </c:pt>
                <c:pt idx="25931">
                  <c:v>0</c:v>
                </c:pt>
                <c:pt idx="25932">
                  <c:v>0</c:v>
                </c:pt>
                <c:pt idx="25933">
                  <c:v>0</c:v>
                </c:pt>
                <c:pt idx="25934">
                  <c:v>1</c:v>
                </c:pt>
                <c:pt idx="25935">
                  <c:v>6</c:v>
                </c:pt>
                <c:pt idx="25936">
                  <c:v>0</c:v>
                </c:pt>
                <c:pt idx="25937">
                  <c:v>9</c:v>
                </c:pt>
                <c:pt idx="25938">
                  <c:v>0</c:v>
                </c:pt>
                <c:pt idx="25939">
                  <c:v>0</c:v>
                </c:pt>
                <c:pt idx="25940">
                  <c:v>0</c:v>
                </c:pt>
                <c:pt idx="25941">
                  <c:v>0</c:v>
                </c:pt>
                <c:pt idx="25942">
                  <c:v>0</c:v>
                </c:pt>
                <c:pt idx="25943">
                  <c:v>0</c:v>
                </c:pt>
                <c:pt idx="25944">
                  <c:v>0</c:v>
                </c:pt>
                <c:pt idx="25945">
                  <c:v>0</c:v>
                </c:pt>
                <c:pt idx="25946">
                  <c:v>0</c:v>
                </c:pt>
                <c:pt idx="25947">
                  <c:v>0</c:v>
                </c:pt>
                <c:pt idx="25948">
                  <c:v>1</c:v>
                </c:pt>
                <c:pt idx="25949">
                  <c:v>0</c:v>
                </c:pt>
                <c:pt idx="25950">
                  <c:v>0</c:v>
                </c:pt>
                <c:pt idx="25951">
                  <c:v>0</c:v>
                </c:pt>
                <c:pt idx="25952">
                  <c:v>0</c:v>
                </c:pt>
                <c:pt idx="25953">
                  <c:v>0</c:v>
                </c:pt>
                <c:pt idx="25954">
                  <c:v>0</c:v>
                </c:pt>
                <c:pt idx="25955">
                  <c:v>0</c:v>
                </c:pt>
                <c:pt idx="25956">
                  <c:v>0</c:v>
                </c:pt>
                <c:pt idx="25957">
                  <c:v>1</c:v>
                </c:pt>
                <c:pt idx="25958">
                  <c:v>1</c:v>
                </c:pt>
                <c:pt idx="25959">
                  <c:v>8</c:v>
                </c:pt>
                <c:pt idx="25960">
                  <c:v>0</c:v>
                </c:pt>
                <c:pt idx="25961">
                  <c:v>1</c:v>
                </c:pt>
                <c:pt idx="25962">
                  <c:v>0</c:v>
                </c:pt>
                <c:pt idx="25963">
                  <c:v>0</c:v>
                </c:pt>
                <c:pt idx="25964">
                  <c:v>0</c:v>
                </c:pt>
                <c:pt idx="25965">
                  <c:v>5</c:v>
                </c:pt>
                <c:pt idx="25966">
                  <c:v>0</c:v>
                </c:pt>
                <c:pt idx="25967">
                  <c:v>0</c:v>
                </c:pt>
                <c:pt idx="25968">
                  <c:v>0</c:v>
                </c:pt>
                <c:pt idx="25969">
                  <c:v>0</c:v>
                </c:pt>
                <c:pt idx="25970">
                  <c:v>0</c:v>
                </c:pt>
                <c:pt idx="25971">
                  <c:v>0</c:v>
                </c:pt>
                <c:pt idx="25972">
                  <c:v>0</c:v>
                </c:pt>
                <c:pt idx="25973">
                  <c:v>1</c:v>
                </c:pt>
                <c:pt idx="25974">
                  <c:v>0</c:v>
                </c:pt>
                <c:pt idx="25975">
                  <c:v>2</c:v>
                </c:pt>
                <c:pt idx="25976">
                  <c:v>4</c:v>
                </c:pt>
                <c:pt idx="25977">
                  <c:v>0</c:v>
                </c:pt>
                <c:pt idx="25978">
                  <c:v>0</c:v>
                </c:pt>
                <c:pt idx="25979">
                  <c:v>0</c:v>
                </c:pt>
                <c:pt idx="25980">
                  <c:v>4</c:v>
                </c:pt>
                <c:pt idx="25981">
                  <c:v>0</c:v>
                </c:pt>
                <c:pt idx="25982">
                  <c:v>0</c:v>
                </c:pt>
                <c:pt idx="25983">
                  <c:v>0</c:v>
                </c:pt>
                <c:pt idx="25984">
                  <c:v>0</c:v>
                </c:pt>
                <c:pt idx="25985">
                  <c:v>0</c:v>
                </c:pt>
                <c:pt idx="25986">
                  <c:v>0</c:v>
                </c:pt>
                <c:pt idx="25987">
                  <c:v>10</c:v>
                </c:pt>
                <c:pt idx="25988">
                  <c:v>1</c:v>
                </c:pt>
                <c:pt idx="25989">
                  <c:v>0</c:v>
                </c:pt>
                <c:pt idx="25990">
                  <c:v>0</c:v>
                </c:pt>
                <c:pt idx="25991">
                  <c:v>0</c:v>
                </c:pt>
                <c:pt idx="25992">
                  <c:v>0</c:v>
                </c:pt>
                <c:pt idx="25993">
                  <c:v>0</c:v>
                </c:pt>
                <c:pt idx="25994">
                  <c:v>0</c:v>
                </c:pt>
                <c:pt idx="25995">
                  <c:v>0</c:v>
                </c:pt>
                <c:pt idx="25996">
                  <c:v>0</c:v>
                </c:pt>
                <c:pt idx="25997">
                  <c:v>0</c:v>
                </c:pt>
                <c:pt idx="25998">
                  <c:v>0</c:v>
                </c:pt>
                <c:pt idx="25999">
                  <c:v>0</c:v>
                </c:pt>
                <c:pt idx="26000">
                  <c:v>1</c:v>
                </c:pt>
                <c:pt idx="26001">
                  <c:v>0</c:v>
                </c:pt>
                <c:pt idx="26002">
                  <c:v>0</c:v>
                </c:pt>
                <c:pt idx="26003">
                  <c:v>1</c:v>
                </c:pt>
                <c:pt idx="26004">
                  <c:v>2</c:v>
                </c:pt>
                <c:pt idx="26005">
                  <c:v>0</c:v>
                </c:pt>
                <c:pt idx="26006">
                  <c:v>0</c:v>
                </c:pt>
                <c:pt idx="26007">
                  <c:v>0</c:v>
                </c:pt>
                <c:pt idx="26008">
                  <c:v>1</c:v>
                </c:pt>
                <c:pt idx="26009">
                  <c:v>2</c:v>
                </c:pt>
                <c:pt idx="26010">
                  <c:v>0</c:v>
                </c:pt>
                <c:pt idx="26011">
                  <c:v>9</c:v>
                </c:pt>
                <c:pt idx="26012">
                  <c:v>0</c:v>
                </c:pt>
                <c:pt idx="26013">
                  <c:v>1</c:v>
                </c:pt>
                <c:pt idx="26014">
                  <c:v>1</c:v>
                </c:pt>
                <c:pt idx="26015">
                  <c:v>0</c:v>
                </c:pt>
                <c:pt idx="26016">
                  <c:v>0</c:v>
                </c:pt>
                <c:pt idx="26017">
                  <c:v>1</c:v>
                </c:pt>
                <c:pt idx="26018">
                  <c:v>2</c:v>
                </c:pt>
                <c:pt idx="26019">
                  <c:v>0</c:v>
                </c:pt>
                <c:pt idx="26020">
                  <c:v>0</c:v>
                </c:pt>
                <c:pt idx="26021">
                  <c:v>0</c:v>
                </c:pt>
                <c:pt idx="26022">
                  <c:v>2</c:v>
                </c:pt>
                <c:pt idx="26023">
                  <c:v>0</c:v>
                </c:pt>
                <c:pt idx="26024">
                  <c:v>2</c:v>
                </c:pt>
                <c:pt idx="26025">
                  <c:v>4</c:v>
                </c:pt>
                <c:pt idx="26026">
                  <c:v>4</c:v>
                </c:pt>
                <c:pt idx="26027">
                  <c:v>0</c:v>
                </c:pt>
                <c:pt idx="26028">
                  <c:v>0</c:v>
                </c:pt>
                <c:pt idx="26029">
                  <c:v>0</c:v>
                </c:pt>
                <c:pt idx="26030">
                  <c:v>0</c:v>
                </c:pt>
                <c:pt idx="26031">
                  <c:v>0</c:v>
                </c:pt>
                <c:pt idx="26032">
                  <c:v>0</c:v>
                </c:pt>
                <c:pt idx="26033">
                  <c:v>0</c:v>
                </c:pt>
                <c:pt idx="26034">
                  <c:v>0</c:v>
                </c:pt>
                <c:pt idx="26035">
                  <c:v>0</c:v>
                </c:pt>
                <c:pt idx="26036">
                  <c:v>7</c:v>
                </c:pt>
                <c:pt idx="26037">
                  <c:v>0</c:v>
                </c:pt>
                <c:pt idx="26038">
                  <c:v>0</c:v>
                </c:pt>
                <c:pt idx="26039">
                  <c:v>4</c:v>
                </c:pt>
                <c:pt idx="26040">
                  <c:v>4</c:v>
                </c:pt>
                <c:pt idx="26041">
                  <c:v>2</c:v>
                </c:pt>
                <c:pt idx="26042">
                  <c:v>0</c:v>
                </c:pt>
                <c:pt idx="26043">
                  <c:v>0</c:v>
                </c:pt>
                <c:pt idx="26044">
                  <c:v>1</c:v>
                </c:pt>
                <c:pt idx="26045">
                  <c:v>0</c:v>
                </c:pt>
                <c:pt idx="26046">
                  <c:v>1</c:v>
                </c:pt>
                <c:pt idx="26047">
                  <c:v>0</c:v>
                </c:pt>
                <c:pt idx="26048">
                  <c:v>1</c:v>
                </c:pt>
                <c:pt idx="26049">
                  <c:v>1</c:v>
                </c:pt>
                <c:pt idx="26050">
                  <c:v>0</c:v>
                </c:pt>
                <c:pt idx="26051">
                  <c:v>0</c:v>
                </c:pt>
                <c:pt idx="26052">
                  <c:v>0</c:v>
                </c:pt>
                <c:pt idx="26053">
                  <c:v>0</c:v>
                </c:pt>
                <c:pt idx="26054">
                  <c:v>0</c:v>
                </c:pt>
                <c:pt idx="26055">
                  <c:v>2</c:v>
                </c:pt>
                <c:pt idx="26056">
                  <c:v>0</c:v>
                </c:pt>
                <c:pt idx="26057">
                  <c:v>1</c:v>
                </c:pt>
                <c:pt idx="26058">
                  <c:v>0</c:v>
                </c:pt>
                <c:pt idx="26059">
                  <c:v>0</c:v>
                </c:pt>
                <c:pt idx="26060">
                  <c:v>0</c:v>
                </c:pt>
                <c:pt idx="26061">
                  <c:v>0</c:v>
                </c:pt>
                <c:pt idx="26062">
                  <c:v>0</c:v>
                </c:pt>
                <c:pt idx="26063">
                  <c:v>0</c:v>
                </c:pt>
                <c:pt idx="26064">
                  <c:v>0</c:v>
                </c:pt>
                <c:pt idx="26065">
                  <c:v>0</c:v>
                </c:pt>
                <c:pt idx="26066">
                  <c:v>0</c:v>
                </c:pt>
                <c:pt idx="26067">
                  <c:v>0</c:v>
                </c:pt>
                <c:pt idx="26068">
                  <c:v>0</c:v>
                </c:pt>
                <c:pt idx="26069">
                  <c:v>0</c:v>
                </c:pt>
                <c:pt idx="26070">
                  <c:v>0</c:v>
                </c:pt>
                <c:pt idx="26071">
                  <c:v>2</c:v>
                </c:pt>
                <c:pt idx="26072">
                  <c:v>0</c:v>
                </c:pt>
                <c:pt idx="26073">
                  <c:v>3</c:v>
                </c:pt>
                <c:pt idx="26074">
                  <c:v>0</c:v>
                </c:pt>
                <c:pt idx="26075">
                  <c:v>1</c:v>
                </c:pt>
                <c:pt idx="26076">
                  <c:v>3</c:v>
                </c:pt>
                <c:pt idx="26077">
                  <c:v>0</c:v>
                </c:pt>
                <c:pt idx="26078">
                  <c:v>0</c:v>
                </c:pt>
                <c:pt idx="26079">
                  <c:v>0</c:v>
                </c:pt>
                <c:pt idx="26080">
                  <c:v>0</c:v>
                </c:pt>
                <c:pt idx="26081">
                  <c:v>0</c:v>
                </c:pt>
                <c:pt idx="26082">
                  <c:v>0</c:v>
                </c:pt>
                <c:pt idx="26083">
                  <c:v>0</c:v>
                </c:pt>
                <c:pt idx="26084">
                  <c:v>0</c:v>
                </c:pt>
                <c:pt idx="26085">
                  <c:v>0</c:v>
                </c:pt>
                <c:pt idx="26086">
                  <c:v>0</c:v>
                </c:pt>
                <c:pt idx="26087">
                  <c:v>0</c:v>
                </c:pt>
                <c:pt idx="26088">
                  <c:v>2</c:v>
                </c:pt>
                <c:pt idx="26089">
                  <c:v>0</c:v>
                </c:pt>
                <c:pt idx="26090">
                  <c:v>0</c:v>
                </c:pt>
                <c:pt idx="26091">
                  <c:v>0</c:v>
                </c:pt>
                <c:pt idx="26092">
                  <c:v>0</c:v>
                </c:pt>
                <c:pt idx="26093">
                  <c:v>2</c:v>
                </c:pt>
                <c:pt idx="26094">
                  <c:v>0</c:v>
                </c:pt>
                <c:pt idx="26095">
                  <c:v>0</c:v>
                </c:pt>
                <c:pt idx="26096">
                  <c:v>0</c:v>
                </c:pt>
                <c:pt idx="26097">
                  <c:v>0</c:v>
                </c:pt>
                <c:pt idx="26098">
                  <c:v>2</c:v>
                </c:pt>
                <c:pt idx="26099">
                  <c:v>1</c:v>
                </c:pt>
                <c:pt idx="26100">
                  <c:v>0</c:v>
                </c:pt>
                <c:pt idx="26101">
                  <c:v>2</c:v>
                </c:pt>
                <c:pt idx="26102">
                  <c:v>0</c:v>
                </c:pt>
                <c:pt idx="26103">
                  <c:v>0</c:v>
                </c:pt>
                <c:pt idx="26104">
                  <c:v>1</c:v>
                </c:pt>
                <c:pt idx="26105">
                  <c:v>2</c:v>
                </c:pt>
                <c:pt idx="26106">
                  <c:v>0</c:v>
                </c:pt>
                <c:pt idx="26107">
                  <c:v>0</c:v>
                </c:pt>
                <c:pt idx="26108">
                  <c:v>0</c:v>
                </c:pt>
                <c:pt idx="26109">
                  <c:v>0</c:v>
                </c:pt>
                <c:pt idx="26110">
                  <c:v>0</c:v>
                </c:pt>
                <c:pt idx="26111">
                  <c:v>0</c:v>
                </c:pt>
                <c:pt idx="26112">
                  <c:v>0</c:v>
                </c:pt>
                <c:pt idx="26113">
                  <c:v>0</c:v>
                </c:pt>
                <c:pt idx="26114">
                  <c:v>0</c:v>
                </c:pt>
                <c:pt idx="26115">
                  <c:v>2</c:v>
                </c:pt>
                <c:pt idx="26116">
                  <c:v>0</c:v>
                </c:pt>
                <c:pt idx="26117">
                  <c:v>1</c:v>
                </c:pt>
                <c:pt idx="26118">
                  <c:v>0</c:v>
                </c:pt>
                <c:pt idx="26119">
                  <c:v>0</c:v>
                </c:pt>
                <c:pt idx="26120">
                  <c:v>0</c:v>
                </c:pt>
                <c:pt idx="26121">
                  <c:v>0</c:v>
                </c:pt>
                <c:pt idx="26122">
                  <c:v>0</c:v>
                </c:pt>
                <c:pt idx="26123">
                  <c:v>0</c:v>
                </c:pt>
                <c:pt idx="26124">
                  <c:v>0</c:v>
                </c:pt>
                <c:pt idx="26125">
                  <c:v>0</c:v>
                </c:pt>
                <c:pt idx="26126">
                  <c:v>2</c:v>
                </c:pt>
                <c:pt idx="26127">
                  <c:v>2</c:v>
                </c:pt>
                <c:pt idx="26128">
                  <c:v>0</c:v>
                </c:pt>
                <c:pt idx="26129">
                  <c:v>2</c:v>
                </c:pt>
                <c:pt idx="26130">
                  <c:v>0</c:v>
                </c:pt>
                <c:pt idx="26131">
                  <c:v>0</c:v>
                </c:pt>
                <c:pt idx="26132">
                  <c:v>0</c:v>
                </c:pt>
                <c:pt idx="26133">
                  <c:v>0</c:v>
                </c:pt>
                <c:pt idx="26134">
                  <c:v>0</c:v>
                </c:pt>
                <c:pt idx="26135">
                  <c:v>0</c:v>
                </c:pt>
                <c:pt idx="26136">
                  <c:v>0</c:v>
                </c:pt>
                <c:pt idx="26137">
                  <c:v>0</c:v>
                </c:pt>
                <c:pt idx="26138">
                  <c:v>2</c:v>
                </c:pt>
                <c:pt idx="26139">
                  <c:v>0</c:v>
                </c:pt>
                <c:pt idx="26140">
                  <c:v>0</c:v>
                </c:pt>
                <c:pt idx="26141">
                  <c:v>0</c:v>
                </c:pt>
                <c:pt idx="26142">
                  <c:v>0</c:v>
                </c:pt>
                <c:pt idx="26143">
                  <c:v>0</c:v>
                </c:pt>
                <c:pt idx="26144">
                  <c:v>0</c:v>
                </c:pt>
                <c:pt idx="26145">
                  <c:v>0</c:v>
                </c:pt>
                <c:pt idx="26146">
                  <c:v>0</c:v>
                </c:pt>
                <c:pt idx="26147">
                  <c:v>0</c:v>
                </c:pt>
                <c:pt idx="26148">
                  <c:v>1</c:v>
                </c:pt>
                <c:pt idx="26149">
                  <c:v>0</c:v>
                </c:pt>
                <c:pt idx="26150">
                  <c:v>0</c:v>
                </c:pt>
                <c:pt idx="26151">
                  <c:v>0</c:v>
                </c:pt>
                <c:pt idx="26152">
                  <c:v>0</c:v>
                </c:pt>
                <c:pt idx="26153">
                  <c:v>0</c:v>
                </c:pt>
                <c:pt idx="26154">
                  <c:v>0</c:v>
                </c:pt>
                <c:pt idx="26155">
                  <c:v>0</c:v>
                </c:pt>
                <c:pt idx="26156">
                  <c:v>0</c:v>
                </c:pt>
                <c:pt idx="26157">
                  <c:v>8</c:v>
                </c:pt>
                <c:pt idx="26158">
                  <c:v>0</c:v>
                </c:pt>
                <c:pt idx="26159">
                  <c:v>0</c:v>
                </c:pt>
                <c:pt idx="26160">
                  <c:v>0</c:v>
                </c:pt>
                <c:pt idx="26161">
                  <c:v>0</c:v>
                </c:pt>
                <c:pt idx="26162">
                  <c:v>0</c:v>
                </c:pt>
                <c:pt idx="26163">
                  <c:v>0</c:v>
                </c:pt>
                <c:pt idx="26164">
                  <c:v>3</c:v>
                </c:pt>
                <c:pt idx="26165">
                  <c:v>0</c:v>
                </c:pt>
                <c:pt idx="26166">
                  <c:v>0</c:v>
                </c:pt>
                <c:pt idx="26167">
                  <c:v>0</c:v>
                </c:pt>
                <c:pt idx="26168">
                  <c:v>1</c:v>
                </c:pt>
                <c:pt idx="26169">
                  <c:v>0</c:v>
                </c:pt>
                <c:pt idx="26170">
                  <c:v>0</c:v>
                </c:pt>
                <c:pt idx="26171">
                  <c:v>2</c:v>
                </c:pt>
                <c:pt idx="26172">
                  <c:v>0</c:v>
                </c:pt>
                <c:pt idx="26173">
                  <c:v>0</c:v>
                </c:pt>
                <c:pt idx="26174">
                  <c:v>0</c:v>
                </c:pt>
                <c:pt idx="26175">
                  <c:v>1</c:v>
                </c:pt>
                <c:pt idx="26176">
                  <c:v>0</c:v>
                </c:pt>
                <c:pt idx="26177">
                  <c:v>0</c:v>
                </c:pt>
                <c:pt idx="26178">
                  <c:v>1</c:v>
                </c:pt>
                <c:pt idx="26179">
                  <c:v>0</c:v>
                </c:pt>
                <c:pt idx="26180">
                  <c:v>0</c:v>
                </c:pt>
                <c:pt idx="26181">
                  <c:v>0</c:v>
                </c:pt>
                <c:pt idx="26182">
                  <c:v>0</c:v>
                </c:pt>
                <c:pt idx="26183">
                  <c:v>0</c:v>
                </c:pt>
                <c:pt idx="26184">
                  <c:v>0</c:v>
                </c:pt>
                <c:pt idx="26185">
                  <c:v>1</c:v>
                </c:pt>
                <c:pt idx="26186">
                  <c:v>0</c:v>
                </c:pt>
                <c:pt idx="26187">
                  <c:v>0</c:v>
                </c:pt>
                <c:pt idx="26188">
                  <c:v>0</c:v>
                </c:pt>
                <c:pt idx="26189">
                  <c:v>0</c:v>
                </c:pt>
                <c:pt idx="26190">
                  <c:v>2</c:v>
                </c:pt>
                <c:pt idx="26191">
                  <c:v>0</c:v>
                </c:pt>
                <c:pt idx="26192">
                  <c:v>2</c:v>
                </c:pt>
                <c:pt idx="26193">
                  <c:v>0</c:v>
                </c:pt>
                <c:pt idx="26194">
                  <c:v>0</c:v>
                </c:pt>
                <c:pt idx="26195">
                  <c:v>0</c:v>
                </c:pt>
                <c:pt idx="26196">
                  <c:v>1</c:v>
                </c:pt>
                <c:pt idx="26197">
                  <c:v>0</c:v>
                </c:pt>
                <c:pt idx="26198">
                  <c:v>0</c:v>
                </c:pt>
                <c:pt idx="26199">
                  <c:v>0</c:v>
                </c:pt>
                <c:pt idx="26200">
                  <c:v>1</c:v>
                </c:pt>
                <c:pt idx="26201">
                  <c:v>0</c:v>
                </c:pt>
                <c:pt idx="26202">
                  <c:v>0</c:v>
                </c:pt>
                <c:pt idx="26203">
                  <c:v>0</c:v>
                </c:pt>
                <c:pt idx="26204">
                  <c:v>5</c:v>
                </c:pt>
                <c:pt idx="26205">
                  <c:v>2</c:v>
                </c:pt>
                <c:pt idx="26206">
                  <c:v>5</c:v>
                </c:pt>
                <c:pt idx="26207">
                  <c:v>0</c:v>
                </c:pt>
                <c:pt idx="26208">
                  <c:v>1</c:v>
                </c:pt>
                <c:pt idx="26209">
                  <c:v>1</c:v>
                </c:pt>
                <c:pt idx="26210">
                  <c:v>0</c:v>
                </c:pt>
                <c:pt idx="26211">
                  <c:v>0</c:v>
                </c:pt>
                <c:pt idx="26212">
                  <c:v>0</c:v>
                </c:pt>
                <c:pt idx="26213">
                  <c:v>0</c:v>
                </c:pt>
                <c:pt idx="26214">
                  <c:v>2</c:v>
                </c:pt>
                <c:pt idx="26215">
                  <c:v>0</c:v>
                </c:pt>
                <c:pt idx="26216">
                  <c:v>0</c:v>
                </c:pt>
                <c:pt idx="26217">
                  <c:v>4</c:v>
                </c:pt>
                <c:pt idx="26218">
                  <c:v>0</c:v>
                </c:pt>
                <c:pt idx="26219">
                  <c:v>0</c:v>
                </c:pt>
                <c:pt idx="26220">
                  <c:v>0</c:v>
                </c:pt>
                <c:pt idx="26221">
                  <c:v>4</c:v>
                </c:pt>
                <c:pt idx="26222">
                  <c:v>0</c:v>
                </c:pt>
                <c:pt idx="26223">
                  <c:v>1</c:v>
                </c:pt>
                <c:pt idx="26224">
                  <c:v>0</c:v>
                </c:pt>
                <c:pt idx="26225">
                  <c:v>1</c:v>
                </c:pt>
                <c:pt idx="26226">
                  <c:v>0</c:v>
                </c:pt>
                <c:pt idx="26227">
                  <c:v>4</c:v>
                </c:pt>
                <c:pt idx="26228">
                  <c:v>0</c:v>
                </c:pt>
                <c:pt idx="26229">
                  <c:v>0</c:v>
                </c:pt>
                <c:pt idx="26230">
                  <c:v>0</c:v>
                </c:pt>
                <c:pt idx="26231">
                  <c:v>0</c:v>
                </c:pt>
                <c:pt idx="26232">
                  <c:v>2</c:v>
                </c:pt>
                <c:pt idx="26233">
                  <c:v>0</c:v>
                </c:pt>
                <c:pt idx="26234">
                  <c:v>0</c:v>
                </c:pt>
                <c:pt idx="26235">
                  <c:v>1</c:v>
                </c:pt>
                <c:pt idx="26236">
                  <c:v>0</c:v>
                </c:pt>
                <c:pt idx="26237">
                  <c:v>0</c:v>
                </c:pt>
                <c:pt idx="26238">
                  <c:v>0</c:v>
                </c:pt>
                <c:pt idx="26239">
                  <c:v>0</c:v>
                </c:pt>
                <c:pt idx="26240">
                  <c:v>0</c:v>
                </c:pt>
                <c:pt idx="26241">
                  <c:v>0</c:v>
                </c:pt>
                <c:pt idx="26242">
                  <c:v>0</c:v>
                </c:pt>
                <c:pt idx="26243">
                  <c:v>2</c:v>
                </c:pt>
                <c:pt idx="26244">
                  <c:v>0</c:v>
                </c:pt>
                <c:pt idx="26245">
                  <c:v>4</c:v>
                </c:pt>
                <c:pt idx="26246">
                  <c:v>0</c:v>
                </c:pt>
                <c:pt idx="26247">
                  <c:v>0</c:v>
                </c:pt>
                <c:pt idx="26248">
                  <c:v>3</c:v>
                </c:pt>
                <c:pt idx="26249">
                  <c:v>0</c:v>
                </c:pt>
                <c:pt idx="26250">
                  <c:v>0</c:v>
                </c:pt>
                <c:pt idx="26251">
                  <c:v>0</c:v>
                </c:pt>
                <c:pt idx="26252">
                  <c:v>0</c:v>
                </c:pt>
                <c:pt idx="26253">
                  <c:v>0</c:v>
                </c:pt>
                <c:pt idx="26254">
                  <c:v>0</c:v>
                </c:pt>
                <c:pt idx="26255">
                  <c:v>0</c:v>
                </c:pt>
                <c:pt idx="26256">
                  <c:v>0</c:v>
                </c:pt>
                <c:pt idx="26257">
                  <c:v>0</c:v>
                </c:pt>
                <c:pt idx="26258">
                  <c:v>0</c:v>
                </c:pt>
                <c:pt idx="26259">
                  <c:v>0</c:v>
                </c:pt>
                <c:pt idx="26260">
                  <c:v>0</c:v>
                </c:pt>
                <c:pt idx="26261">
                  <c:v>0</c:v>
                </c:pt>
                <c:pt idx="26262">
                  <c:v>2</c:v>
                </c:pt>
                <c:pt idx="26263">
                  <c:v>0</c:v>
                </c:pt>
                <c:pt idx="26264">
                  <c:v>0</c:v>
                </c:pt>
                <c:pt idx="26265">
                  <c:v>2</c:v>
                </c:pt>
                <c:pt idx="26266">
                  <c:v>0</c:v>
                </c:pt>
                <c:pt idx="26267">
                  <c:v>0</c:v>
                </c:pt>
                <c:pt idx="26268">
                  <c:v>2</c:v>
                </c:pt>
                <c:pt idx="26269">
                  <c:v>0</c:v>
                </c:pt>
                <c:pt idx="26270">
                  <c:v>1</c:v>
                </c:pt>
                <c:pt idx="26271">
                  <c:v>0</c:v>
                </c:pt>
                <c:pt idx="26272">
                  <c:v>0</c:v>
                </c:pt>
                <c:pt idx="26273">
                  <c:v>1</c:v>
                </c:pt>
                <c:pt idx="26274">
                  <c:v>6</c:v>
                </c:pt>
                <c:pt idx="26275">
                  <c:v>0</c:v>
                </c:pt>
                <c:pt idx="26276">
                  <c:v>0</c:v>
                </c:pt>
                <c:pt idx="26277">
                  <c:v>0</c:v>
                </c:pt>
                <c:pt idx="26278">
                  <c:v>0</c:v>
                </c:pt>
                <c:pt idx="26279">
                  <c:v>2</c:v>
                </c:pt>
                <c:pt idx="26280">
                  <c:v>0</c:v>
                </c:pt>
                <c:pt idx="26281">
                  <c:v>0</c:v>
                </c:pt>
                <c:pt idx="26282">
                  <c:v>0</c:v>
                </c:pt>
                <c:pt idx="26283">
                  <c:v>0</c:v>
                </c:pt>
                <c:pt idx="26284">
                  <c:v>0</c:v>
                </c:pt>
                <c:pt idx="26285">
                  <c:v>0</c:v>
                </c:pt>
                <c:pt idx="26286">
                  <c:v>2</c:v>
                </c:pt>
                <c:pt idx="26287">
                  <c:v>0</c:v>
                </c:pt>
                <c:pt idx="26288">
                  <c:v>0</c:v>
                </c:pt>
                <c:pt idx="26289">
                  <c:v>1</c:v>
                </c:pt>
                <c:pt idx="26290">
                  <c:v>0</c:v>
                </c:pt>
                <c:pt idx="26291">
                  <c:v>0</c:v>
                </c:pt>
                <c:pt idx="26292">
                  <c:v>0</c:v>
                </c:pt>
                <c:pt idx="26293">
                  <c:v>2</c:v>
                </c:pt>
                <c:pt idx="26294">
                  <c:v>3</c:v>
                </c:pt>
                <c:pt idx="26295">
                  <c:v>0</c:v>
                </c:pt>
                <c:pt idx="26296">
                  <c:v>0</c:v>
                </c:pt>
                <c:pt idx="26297">
                  <c:v>1</c:v>
                </c:pt>
                <c:pt idx="26298">
                  <c:v>0</c:v>
                </c:pt>
                <c:pt idx="26299">
                  <c:v>0</c:v>
                </c:pt>
                <c:pt idx="26300">
                  <c:v>0</c:v>
                </c:pt>
                <c:pt idx="26301">
                  <c:v>0</c:v>
                </c:pt>
                <c:pt idx="26302">
                  <c:v>1</c:v>
                </c:pt>
                <c:pt idx="26303">
                  <c:v>0</c:v>
                </c:pt>
                <c:pt idx="26304">
                  <c:v>0</c:v>
                </c:pt>
                <c:pt idx="26305">
                  <c:v>1</c:v>
                </c:pt>
                <c:pt idx="26306">
                  <c:v>1</c:v>
                </c:pt>
                <c:pt idx="26307">
                  <c:v>0</c:v>
                </c:pt>
                <c:pt idx="26308">
                  <c:v>0</c:v>
                </c:pt>
                <c:pt idx="26309">
                  <c:v>6</c:v>
                </c:pt>
                <c:pt idx="26310">
                  <c:v>3</c:v>
                </c:pt>
                <c:pt idx="26311">
                  <c:v>0</c:v>
                </c:pt>
                <c:pt idx="26312">
                  <c:v>0</c:v>
                </c:pt>
                <c:pt idx="26313">
                  <c:v>0</c:v>
                </c:pt>
                <c:pt idx="26314">
                  <c:v>1</c:v>
                </c:pt>
                <c:pt idx="26315">
                  <c:v>0</c:v>
                </c:pt>
                <c:pt idx="26316">
                  <c:v>2</c:v>
                </c:pt>
                <c:pt idx="26317">
                  <c:v>6</c:v>
                </c:pt>
                <c:pt idx="26318">
                  <c:v>0</c:v>
                </c:pt>
                <c:pt idx="26319">
                  <c:v>3</c:v>
                </c:pt>
                <c:pt idx="26320">
                  <c:v>12</c:v>
                </c:pt>
                <c:pt idx="26321">
                  <c:v>0</c:v>
                </c:pt>
                <c:pt idx="26322">
                  <c:v>0</c:v>
                </c:pt>
                <c:pt idx="26323">
                  <c:v>0</c:v>
                </c:pt>
                <c:pt idx="26324">
                  <c:v>0</c:v>
                </c:pt>
                <c:pt idx="26325">
                  <c:v>0</c:v>
                </c:pt>
                <c:pt idx="26326">
                  <c:v>0</c:v>
                </c:pt>
                <c:pt idx="26327">
                  <c:v>0</c:v>
                </c:pt>
                <c:pt idx="26328">
                  <c:v>2</c:v>
                </c:pt>
                <c:pt idx="26329">
                  <c:v>0</c:v>
                </c:pt>
                <c:pt idx="26330">
                  <c:v>0</c:v>
                </c:pt>
                <c:pt idx="26331">
                  <c:v>0</c:v>
                </c:pt>
                <c:pt idx="26332">
                  <c:v>3</c:v>
                </c:pt>
                <c:pt idx="26333">
                  <c:v>0</c:v>
                </c:pt>
                <c:pt idx="26334">
                  <c:v>0</c:v>
                </c:pt>
                <c:pt idx="26335">
                  <c:v>0</c:v>
                </c:pt>
                <c:pt idx="26336">
                  <c:v>3</c:v>
                </c:pt>
                <c:pt idx="26337">
                  <c:v>0</c:v>
                </c:pt>
                <c:pt idx="26338">
                  <c:v>0</c:v>
                </c:pt>
                <c:pt idx="26339">
                  <c:v>0</c:v>
                </c:pt>
                <c:pt idx="26340">
                  <c:v>0</c:v>
                </c:pt>
                <c:pt idx="26341">
                  <c:v>5</c:v>
                </c:pt>
                <c:pt idx="26342">
                  <c:v>0</c:v>
                </c:pt>
                <c:pt idx="26343">
                  <c:v>0</c:v>
                </c:pt>
                <c:pt idx="26344">
                  <c:v>0</c:v>
                </c:pt>
                <c:pt idx="26345">
                  <c:v>0</c:v>
                </c:pt>
                <c:pt idx="26346">
                  <c:v>0</c:v>
                </c:pt>
                <c:pt idx="26347">
                  <c:v>0</c:v>
                </c:pt>
                <c:pt idx="26348">
                  <c:v>0</c:v>
                </c:pt>
                <c:pt idx="26349">
                  <c:v>0</c:v>
                </c:pt>
                <c:pt idx="26350">
                  <c:v>0</c:v>
                </c:pt>
                <c:pt idx="26351">
                  <c:v>0</c:v>
                </c:pt>
                <c:pt idx="26352">
                  <c:v>0</c:v>
                </c:pt>
                <c:pt idx="26353">
                  <c:v>0</c:v>
                </c:pt>
                <c:pt idx="26354">
                  <c:v>0</c:v>
                </c:pt>
                <c:pt idx="26355">
                  <c:v>7</c:v>
                </c:pt>
                <c:pt idx="26356">
                  <c:v>0</c:v>
                </c:pt>
                <c:pt idx="26357">
                  <c:v>0</c:v>
                </c:pt>
                <c:pt idx="26358">
                  <c:v>0</c:v>
                </c:pt>
                <c:pt idx="26359">
                  <c:v>1</c:v>
                </c:pt>
                <c:pt idx="26360">
                  <c:v>3</c:v>
                </c:pt>
                <c:pt idx="26361">
                  <c:v>1</c:v>
                </c:pt>
                <c:pt idx="26362">
                  <c:v>0</c:v>
                </c:pt>
                <c:pt idx="26363">
                  <c:v>0</c:v>
                </c:pt>
                <c:pt idx="26364">
                  <c:v>0</c:v>
                </c:pt>
                <c:pt idx="26365">
                  <c:v>0</c:v>
                </c:pt>
                <c:pt idx="26366">
                  <c:v>0</c:v>
                </c:pt>
                <c:pt idx="26367">
                  <c:v>3</c:v>
                </c:pt>
                <c:pt idx="26368">
                  <c:v>0</c:v>
                </c:pt>
                <c:pt idx="26369">
                  <c:v>0</c:v>
                </c:pt>
                <c:pt idx="26370">
                  <c:v>0</c:v>
                </c:pt>
                <c:pt idx="26371">
                  <c:v>1</c:v>
                </c:pt>
                <c:pt idx="26372">
                  <c:v>0</c:v>
                </c:pt>
                <c:pt idx="26373">
                  <c:v>0</c:v>
                </c:pt>
                <c:pt idx="26374">
                  <c:v>1</c:v>
                </c:pt>
                <c:pt idx="26375">
                  <c:v>0</c:v>
                </c:pt>
                <c:pt idx="26376">
                  <c:v>3</c:v>
                </c:pt>
                <c:pt idx="26377">
                  <c:v>0</c:v>
                </c:pt>
                <c:pt idx="26378">
                  <c:v>0</c:v>
                </c:pt>
                <c:pt idx="26379">
                  <c:v>0</c:v>
                </c:pt>
                <c:pt idx="26380">
                  <c:v>3</c:v>
                </c:pt>
                <c:pt idx="26381">
                  <c:v>0</c:v>
                </c:pt>
                <c:pt idx="26382">
                  <c:v>0</c:v>
                </c:pt>
                <c:pt idx="26383">
                  <c:v>0</c:v>
                </c:pt>
                <c:pt idx="26384">
                  <c:v>0</c:v>
                </c:pt>
                <c:pt idx="26385">
                  <c:v>0</c:v>
                </c:pt>
                <c:pt idx="26386">
                  <c:v>3</c:v>
                </c:pt>
                <c:pt idx="26387">
                  <c:v>0</c:v>
                </c:pt>
                <c:pt idx="26388">
                  <c:v>0</c:v>
                </c:pt>
                <c:pt idx="26389">
                  <c:v>0</c:v>
                </c:pt>
                <c:pt idx="26390">
                  <c:v>1</c:v>
                </c:pt>
                <c:pt idx="26391">
                  <c:v>2</c:v>
                </c:pt>
                <c:pt idx="26392">
                  <c:v>0</c:v>
                </c:pt>
                <c:pt idx="26393">
                  <c:v>0</c:v>
                </c:pt>
                <c:pt idx="26394">
                  <c:v>3</c:v>
                </c:pt>
                <c:pt idx="26395">
                  <c:v>0</c:v>
                </c:pt>
                <c:pt idx="26396">
                  <c:v>4</c:v>
                </c:pt>
                <c:pt idx="26397">
                  <c:v>0</c:v>
                </c:pt>
                <c:pt idx="26398">
                  <c:v>0</c:v>
                </c:pt>
                <c:pt idx="26399">
                  <c:v>0</c:v>
                </c:pt>
                <c:pt idx="26400">
                  <c:v>0</c:v>
                </c:pt>
                <c:pt idx="26401">
                  <c:v>0</c:v>
                </c:pt>
                <c:pt idx="26402">
                  <c:v>0</c:v>
                </c:pt>
                <c:pt idx="26403">
                  <c:v>4</c:v>
                </c:pt>
                <c:pt idx="26404">
                  <c:v>0</c:v>
                </c:pt>
                <c:pt idx="26405">
                  <c:v>0</c:v>
                </c:pt>
                <c:pt idx="26406">
                  <c:v>0</c:v>
                </c:pt>
                <c:pt idx="26407">
                  <c:v>0</c:v>
                </c:pt>
                <c:pt idx="26408">
                  <c:v>2</c:v>
                </c:pt>
                <c:pt idx="26409">
                  <c:v>0</c:v>
                </c:pt>
                <c:pt idx="26410">
                  <c:v>0</c:v>
                </c:pt>
                <c:pt idx="26411">
                  <c:v>3</c:v>
                </c:pt>
                <c:pt idx="26412">
                  <c:v>0</c:v>
                </c:pt>
                <c:pt idx="26413">
                  <c:v>0</c:v>
                </c:pt>
                <c:pt idx="26414">
                  <c:v>2</c:v>
                </c:pt>
                <c:pt idx="26415">
                  <c:v>0</c:v>
                </c:pt>
                <c:pt idx="26416">
                  <c:v>0</c:v>
                </c:pt>
                <c:pt idx="26417">
                  <c:v>0</c:v>
                </c:pt>
                <c:pt idx="26418">
                  <c:v>0</c:v>
                </c:pt>
                <c:pt idx="26419">
                  <c:v>0</c:v>
                </c:pt>
                <c:pt idx="26420">
                  <c:v>0</c:v>
                </c:pt>
                <c:pt idx="26421">
                  <c:v>0</c:v>
                </c:pt>
                <c:pt idx="26422">
                  <c:v>1</c:v>
                </c:pt>
                <c:pt idx="26423">
                  <c:v>0</c:v>
                </c:pt>
                <c:pt idx="26424">
                  <c:v>0</c:v>
                </c:pt>
                <c:pt idx="26425">
                  <c:v>0</c:v>
                </c:pt>
                <c:pt idx="26426">
                  <c:v>0</c:v>
                </c:pt>
                <c:pt idx="26427">
                  <c:v>0</c:v>
                </c:pt>
                <c:pt idx="26428">
                  <c:v>2</c:v>
                </c:pt>
                <c:pt idx="26429">
                  <c:v>4</c:v>
                </c:pt>
                <c:pt idx="26430">
                  <c:v>0</c:v>
                </c:pt>
                <c:pt idx="26431">
                  <c:v>0</c:v>
                </c:pt>
                <c:pt idx="26432">
                  <c:v>0</c:v>
                </c:pt>
                <c:pt idx="26433">
                  <c:v>0</c:v>
                </c:pt>
                <c:pt idx="26434">
                  <c:v>0</c:v>
                </c:pt>
                <c:pt idx="26435">
                  <c:v>0</c:v>
                </c:pt>
                <c:pt idx="26436">
                  <c:v>2</c:v>
                </c:pt>
                <c:pt idx="26437">
                  <c:v>0</c:v>
                </c:pt>
                <c:pt idx="26438">
                  <c:v>0</c:v>
                </c:pt>
                <c:pt idx="26439">
                  <c:v>0</c:v>
                </c:pt>
                <c:pt idx="26440">
                  <c:v>0</c:v>
                </c:pt>
                <c:pt idx="26441">
                  <c:v>0</c:v>
                </c:pt>
                <c:pt idx="26442">
                  <c:v>0</c:v>
                </c:pt>
                <c:pt idx="26443">
                  <c:v>0</c:v>
                </c:pt>
                <c:pt idx="26444">
                  <c:v>0</c:v>
                </c:pt>
                <c:pt idx="26445">
                  <c:v>0</c:v>
                </c:pt>
                <c:pt idx="26446">
                  <c:v>0</c:v>
                </c:pt>
                <c:pt idx="26447">
                  <c:v>0</c:v>
                </c:pt>
                <c:pt idx="26448">
                  <c:v>2</c:v>
                </c:pt>
                <c:pt idx="26449">
                  <c:v>0</c:v>
                </c:pt>
                <c:pt idx="26450">
                  <c:v>2</c:v>
                </c:pt>
                <c:pt idx="26451">
                  <c:v>0</c:v>
                </c:pt>
                <c:pt idx="26452">
                  <c:v>4</c:v>
                </c:pt>
                <c:pt idx="26453">
                  <c:v>0</c:v>
                </c:pt>
                <c:pt idx="26454">
                  <c:v>2</c:v>
                </c:pt>
                <c:pt idx="26455">
                  <c:v>0</c:v>
                </c:pt>
                <c:pt idx="26456">
                  <c:v>0</c:v>
                </c:pt>
                <c:pt idx="26457">
                  <c:v>0</c:v>
                </c:pt>
                <c:pt idx="26458">
                  <c:v>0</c:v>
                </c:pt>
                <c:pt idx="26459">
                  <c:v>0</c:v>
                </c:pt>
                <c:pt idx="26460">
                  <c:v>1</c:v>
                </c:pt>
                <c:pt idx="26461">
                  <c:v>0</c:v>
                </c:pt>
                <c:pt idx="26462">
                  <c:v>0</c:v>
                </c:pt>
                <c:pt idx="26463">
                  <c:v>1</c:v>
                </c:pt>
                <c:pt idx="26464">
                  <c:v>1</c:v>
                </c:pt>
                <c:pt idx="26465">
                  <c:v>4</c:v>
                </c:pt>
                <c:pt idx="26466">
                  <c:v>0</c:v>
                </c:pt>
                <c:pt idx="26467">
                  <c:v>0</c:v>
                </c:pt>
                <c:pt idx="26468">
                  <c:v>0</c:v>
                </c:pt>
                <c:pt idx="26469">
                  <c:v>0</c:v>
                </c:pt>
                <c:pt idx="26470">
                  <c:v>0</c:v>
                </c:pt>
                <c:pt idx="26471">
                  <c:v>4</c:v>
                </c:pt>
                <c:pt idx="26472">
                  <c:v>0</c:v>
                </c:pt>
                <c:pt idx="26473">
                  <c:v>2</c:v>
                </c:pt>
                <c:pt idx="26474">
                  <c:v>0</c:v>
                </c:pt>
                <c:pt idx="26475">
                  <c:v>0</c:v>
                </c:pt>
                <c:pt idx="26476">
                  <c:v>0</c:v>
                </c:pt>
                <c:pt idx="26477">
                  <c:v>0</c:v>
                </c:pt>
                <c:pt idx="26478">
                  <c:v>0</c:v>
                </c:pt>
                <c:pt idx="26479">
                  <c:v>0</c:v>
                </c:pt>
                <c:pt idx="26480">
                  <c:v>0</c:v>
                </c:pt>
                <c:pt idx="26481">
                  <c:v>0</c:v>
                </c:pt>
                <c:pt idx="26482">
                  <c:v>0</c:v>
                </c:pt>
                <c:pt idx="26483">
                  <c:v>0</c:v>
                </c:pt>
                <c:pt idx="26484">
                  <c:v>0</c:v>
                </c:pt>
                <c:pt idx="26485">
                  <c:v>0</c:v>
                </c:pt>
                <c:pt idx="26486">
                  <c:v>0</c:v>
                </c:pt>
                <c:pt idx="26487">
                  <c:v>0</c:v>
                </c:pt>
                <c:pt idx="26488">
                  <c:v>4</c:v>
                </c:pt>
                <c:pt idx="26489">
                  <c:v>0</c:v>
                </c:pt>
                <c:pt idx="26490">
                  <c:v>0</c:v>
                </c:pt>
                <c:pt idx="26491">
                  <c:v>0</c:v>
                </c:pt>
                <c:pt idx="26492">
                  <c:v>2</c:v>
                </c:pt>
                <c:pt idx="26493">
                  <c:v>2</c:v>
                </c:pt>
                <c:pt idx="26494">
                  <c:v>0</c:v>
                </c:pt>
                <c:pt idx="26495">
                  <c:v>1</c:v>
                </c:pt>
                <c:pt idx="26496">
                  <c:v>1</c:v>
                </c:pt>
                <c:pt idx="26497">
                  <c:v>0</c:v>
                </c:pt>
                <c:pt idx="26498">
                  <c:v>1</c:v>
                </c:pt>
                <c:pt idx="26499">
                  <c:v>0</c:v>
                </c:pt>
                <c:pt idx="26500">
                  <c:v>2</c:v>
                </c:pt>
                <c:pt idx="26501">
                  <c:v>0</c:v>
                </c:pt>
                <c:pt idx="26502">
                  <c:v>0</c:v>
                </c:pt>
                <c:pt idx="26503">
                  <c:v>0</c:v>
                </c:pt>
                <c:pt idx="26504">
                  <c:v>0</c:v>
                </c:pt>
                <c:pt idx="26505">
                  <c:v>0</c:v>
                </c:pt>
                <c:pt idx="26506">
                  <c:v>2</c:v>
                </c:pt>
                <c:pt idx="26507">
                  <c:v>0</c:v>
                </c:pt>
                <c:pt idx="26508">
                  <c:v>0</c:v>
                </c:pt>
                <c:pt idx="26509">
                  <c:v>0</c:v>
                </c:pt>
                <c:pt idx="26510">
                  <c:v>0</c:v>
                </c:pt>
                <c:pt idx="26511">
                  <c:v>0</c:v>
                </c:pt>
                <c:pt idx="26512">
                  <c:v>0</c:v>
                </c:pt>
                <c:pt idx="26513">
                  <c:v>0</c:v>
                </c:pt>
                <c:pt idx="26514">
                  <c:v>0</c:v>
                </c:pt>
                <c:pt idx="26515">
                  <c:v>1</c:v>
                </c:pt>
                <c:pt idx="26516">
                  <c:v>0</c:v>
                </c:pt>
                <c:pt idx="26517">
                  <c:v>0</c:v>
                </c:pt>
                <c:pt idx="26518">
                  <c:v>0</c:v>
                </c:pt>
                <c:pt idx="26519">
                  <c:v>1</c:v>
                </c:pt>
                <c:pt idx="26520">
                  <c:v>0</c:v>
                </c:pt>
                <c:pt idx="26521">
                  <c:v>0</c:v>
                </c:pt>
                <c:pt idx="26522">
                  <c:v>2</c:v>
                </c:pt>
                <c:pt idx="26523">
                  <c:v>0</c:v>
                </c:pt>
                <c:pt idx="26524">
                  <c:v>0</c:v>
                </c:pt>
                <c:pt idx="26525">
                  <c:v>1</c:v>
                </c:pt>
                <c:pt idx="26526">
                  <c:v>0</c:v>
                </c:pt>
                <c:pt idx="26527">
                  <c:v>1</c:v>
                </c:pt>
                <c:pt idx="26528">
                  <c:v>0</c:v>
                </c:pt>
                <c:pt idx="26529">
                  <c:v>0</c:v>
                </c:pt>
                <c:pt idx="26530">
                  <c:v>0</c:v>
                </c:pt>
                <c:pt idx="26531">
                  <c:v>0</c:v>
                </c:pt>
                <c:pt idx="26532">
                  <c:v>0</c:v>
                </c:pt>
                <c:pt idx="26533">
                  <c:v>0</c:v>
                </c:pt>
                <c:pt idx="26534">
                  <c:v>0</c:v>
                </c:pt>
                <c:pt idx="26535">
                  <c:v>0</c:v>
                </c:pt>
                <c:pt idx="26536">
                  <c:v>0</c:v>
                </c:pt>
                <c:pt idx="26537">
                  <c:v>0</c:v>
                </c:pt>
                <c:pt idx="26538">
                  <c:v>0</c:v>
                </c:pt>
                <c:pt idx="26539">
                  <c:v>0</c:v>
                </c:pt>
                <c:pt idx="26540">
                  <c:v>4</c:v>
                </c:pt>
                <c:pt idx="26541">
                  <c:v>0</c:v>
                </c:pt>
                <c:pt idx="26542">
                  <c:v>0</c:v>
                </c:pt>
                <c:pt idx="26543">
                  <c:v>0</c:v>
                </c:pt>
                <c:pt idx="26544">
                  <c:v>0</c:v>
                </c:pt>
                <c:pt idx="26545">
                  <c:v>0</c:v>
                </c:pt>
                <c:pt idx="26546">
                  <c:v>0</c:v>
                </c:pt>
                <c:pt idx="26547">
                  <c:v>0</c:v>
                </c:pt>
                <c:pt idx="26548">
                  <c:v>0</c:v>
                </c:pt>
                <c:pt idx="26549">
                  <c:v>3</c:v>
                </c:pt>
                <c:pt idx="26550">
                  <c:v>0</c:v>
                </c:pt>
                <c:pt idx="26551">
                  <c:v>0</c:v>
                </c:pt>
                <c:pt idx="26552">
                  <c:v>0</c:v>
                </c:pt>
                <c:pt idx="26553">
                  <c:v>2</c:v>
                </c:pt>
                <c:pt idx="26554">
                  <c:v>0</c:v>
                </c:pt>
                <c:pt idx="26555">
                  <c:v>1</c:v>
                </c:pt>
                <c:pt idx="26556">
                  <c:v>0</c:v>
                </c:pt>
                <c:pt idx="26557">
                  <c:v>0</c:v>
                </c:pt>
                <c:pt idx="26558">
                  <c:v>0</c:v>
                </c:pt>
                <c:pt idx="26559">
                  <c:v>0</c:v>
                </c:pt>
                <c:pt idx="26560">
                  <c:v>0</c:v>
                </c:pt>
                <c:pt idx="26561">
                  <c:v>0</c:v>
                </c:pt>
                <c:pt idx="26562">
                  <c:v>0</c:v>
                </c:pt>
                <c:pt idx="26563">
                  <c:v>0</c:v>
                </c:pt>
                <c:pt idx="26564">
                  <c:v>0</c:v>
                </c:pt>
                <c:pt idx="26565">
                  <c:v>0</c:v>
                </c:pt>
                <c:pt idx="26566">
                  <c:v>0</c:v>
                </c:pt>
                <c:pt idx="26567">
                  <c:v>0</c:v>
                </c:pt>
                <c:pt idx="26568">
                  <c:v>1</c:v>
                </c:pt>
                <c:pt idx="26569">
                  <c:v>0</c:v>
                </c:pt>
                <c:pt idx="26570">
                  <c:v>0</c:v>
                </c:pt>
                <c:pt idx="26571">
                  <c:v>0</c:v>
                </c:pt>
                <c:pt idx="26572">
                  <c:v>0</c:v>
                </c:pt>
                <c:pt idx="26573">
                  <c:v>0</c:v>
                </c:pt>
                <c:pt idx="26574">
                  <c:v>0</c:v>
                </c:pt>
                <c:pt idx="26575">
                  <c:v>0</c:v>
                </c:pt>
                <c:pt idx="26576">
                  <c:v>2</c:v>
                </c:pt>
                <c:pt idx="26577">
                  <c:v>0</c:v>
                </c:pt>
                <c:pt idx="26578">
                  <c:v>0</c:v>
                </c:pt>
                <c:pt idx="26579">
                  <c:v>2</c:v>
                </c:pt>
                <c:pt idx="26580">
                  <c:v>0</c:v>
                </c:pt>
                <c:pt idx="26581">
                  <c:v>0</c:v>
                </c:pt>
                <c:pt idx="26582">
                  <c:v>0</c:v>
                </c:pt>
                <c:pt idx="26583">
                  <c:v>1</c:v>
                </c:pt>
                <c:pt idx="26584">
                  <c:v>0</c:v>
                </c:pt>
                <c:pt idx="26585">
                  <c:v>0</c:v>
                </c:pt>
                <c:pt idx="26586">
                  <c:v>0</c:v>
                </c:pt>
                <c:pt idx="26587">
                  <c:v>0</c:v>
                </c:pt>
                <c:pt idx="26588">
                  <c:v>10</c:v>
                </c:pt>
                <c:pt idx="26589">
                  <c:v>2</c:v>
                </c:pt>
                <c:pt idx="26590">
                  <c:v>0</c:v>
                </c:pt>
                <c:pt idx="26591">
                  <c:v>0</c:v>
                </c:pt>
                <c:pt idx="26592">
                  <c:v>0</c:v>
                </c:pt>
                <c:pt idx="26593">
                  <c:v>0</c:v>
                </c:pt>
                <c:pt idx="26594">
                  <c:v>0</c:v>
                </c:pt>
                <c:pt idx="26595">
                  <c:v>0</c:v>
                </c:pt>
                <c:pt idx="26596">
                  <c:v>4</c:v>
                </c:pt>
                <c:pt idx="26597">
                  <c:v>0</c:v>
                </c:pt>
                <c:pt idx="26598">
                  <c:v>0</c:v>
                </c:pt>
                <c:pt idx="26599">
                  <c:v>0</c:v>
                </c:pt>
                <c:pt idx="26600">
                  <c:v>0</c:v>
                </c:pt>
                <c:pt idx="26601">
                  <c:v>0</c:v>
                </c:pt>
                <c:pt idx="26602">
                  <c:v>0</c:v>
                </c:pt>
                <c:pt idx="26603">
                  <c:v>0</c:v>
                </c:pt>
                <c:pt idx="26604">
                  <c:v>0</c:v>
                </c:pt>
                <c:pt idx="26605">
                  <c:v>0</c:v>
                </c:pt>
                <c:pt idx="26606">
                  <c:v>0</c:v>
                </c:pt>
                <c:pt idx="26607">
                  <c:v>1</c:v>
                </c:pt>
                <c:pt idx="26608">
                  <c:v>0</c:v>
                </c:pt>
                <c:pt idx="26609">
                  <c:v>0</c:v>
                </c:pt>
                <c:pt idx="26610">
                  <c:v>0</c:v>
                </c:pt>
                <c:pt idx="26611">
                  <c:v>1</c:v>
                </c:pt>
                <c:pt idx="26612">
                  <c:v>0</c:v>
                </c:pt>
                <c:pt idx="26613">
                  <c:v>0</c:v>
                </c:pt>
                <c:pt idx="26614">
                  <c:v>0</c:v>
                </c:pt>
                <c:pt idx="26615">
                  <c:v>0</c:v>
                </c:pt>
                <c:pt idx="26616">
                  <c:v>0</c:v>
                </c:pt>
                <c:pt idx="26617">
                  <c:v>0</c:v>
                </c:pt>
                <c:pt idx="26618">
                  <c:v>0</c:v>
                </c:pt>
                <c:pt idx="26619">
                  <c:v>0</c:v>
                </c:pt>
                <c:pt idx="26620">
                  <c:v>1</c:v>
                </c:pt>
                <c:pt idx="26621">
                  <c:v>0</c:v>
                </c:pt>
                <c:pt idx="26622">
                  <c:v>0</c:v>
                </c:pt>
                <c:pt idx="26623">
                  <c:v>0</c:v>
                </c:pt>
                <c:pt idx="26624">
                  <c:v>1</c:v>
                </c:pt>
                <c:pt idx="26625">
                  <c:v>0</c:v>
                </c:pt>
                <c:pt idx="26626">
                  <c:v>1</c:v>
                </c:pt>
                <c:pt idx="26627">
                  <c:v>1</c:v>
                </c:pt>
                <c:pt idx="26628">
                  <c:v>0</c:v>
                </c:pt>
                <c:pt idx="26629">
                  <c:v>0</c:v>
                </c:pt>
                <c:pt idx="26630">
                  <c:v>0</c:v>
                </c:pt>
                <c:pt idx="26631">
                  <c:v>0</c:v>
                </c:pt>
                <c:pt idx="26632">
                  <c:v>0</c:v>
                </c:pt>
                <c:pt idx="26633">
                  <c:v>0</c:v>
                </c:pt>
                <c:pt idx="26634">
                  <c:v>0</c:v>
                </c:pt>
                <c:pt idx="26635">
                  <c:v>0</c:v>
                </c:pt>
                <c:pt idx="26636">
                  <c:v>0</c:v>
                </c:pt>
                <c:pt idx="26637">
                  <c:v>0</c:v>
                </c:pt>
                <c:pt idx="26638">
                  <c:v>0</c:v>
                </c:pt>
                <c:pt idx="26639">
                  <c:v>0</c:v>
                </c:pt>
                <c:pt idx="26640">
                  <c:v>4</c:v>
                </c:pt>
                <c:pt idx="26641">
                  <c:v>0</c:v>
                </c:pt>
                <c:pt idx="26642">
                  <c:v>0</c:v>
                </c:pt>
                <c:pt idx="26643">
                  <c:v>3</c:v>
                </c:pt>
                <c:pt idx="26644">
                  <c:v>0</c:v>
                </c:pt>
                <c:pt idx="26645">
                  <c:v>0</c:v>
                </c:pt>
                <c:pt idx="26646">
                  <c:v>0</c:v>
                </c:pt>
                <c:pt idx="26647">
                  <c:v>2</c:v>
                </c:pt>
                <c:pt idx="26648">
                  <c:v>1</c:v>
                </c:pt>
                <c:pt idx="26649">
                  <c:v>0</c:v>
                </c:pt>
                <c:pt idx="26650">
                  <c:v>0</c:v>
                </c:pt>
                <c:pt idx="26651">
                  <c:v>0</c:v>
                </c:pt>
                <c:pt idx="26652">
                  <c:v>4</c:v>
                </c:pt>
                <c:pt idx="26653">
                  <c:v>0</c:v>
                </c:pt>
                <c:pt idx="26654">
                  <c:v>0</c:v>
                </c:pt>
                <c:pt idx="26655">
                  <c:v>0</c:v>
                </c:pt>
                <c:pt idx="26656">
                  <c:v>14</c:v>
                </c:pt>
                <c:pt idx="26657">
                  <c:v>0</c:v>
                </c:pt>
                <c:pt idx="26658">
                  <c:v>9</c:v>
                </c:pt>
                <c:pt idx="26659">
                  <c:v>0</c:v>
                </c:pt>
                <c:pt idx="26660">
                  <c:v>0</c:v>
                </c:pt>
                <c:pt idx="26661">
                  <c:v>1</c:v>
                </c:pt>
                <c:pt idx="26662">
                  <c:v>2</c:v>
                </c:pt>
                <c:pt idx="26663">
                  <c:v>1</c:v>
                </c:pt>
                <c:pt idx="26664">
                  <c:v>0</c:v>
                </c:pt>
                <c:pt idx="26665">
                  <c:v>0</c:v>
                </c:pt>
                <c:pt idx="26666">
                  <c:v>0</c:v>
                </c:pt>
                <c:pt idx="26667">
                  <c:v>0</c:v>
                </c:pt>
                <c:pt idx="26668">
                  <c:v>8</c:v>
                </c:pt>
                <c:pt idx="26669">
                  <c:v>0</c:v>
                </c:pt>
                <c:pt idx="26670">
                  <c:v>0</c:v>
                </c:pt>
                <c:pt idx="26671">
                  <c:v>0</c:v>
                </c:pt>
                <c:pt idx="26672">
                  <c:v>0</c:v>
                </c:pt>
                <c:pt idx="26673">
                  <c:v>0</c:v>
                </c:pt>
                <c:pt idx="26674">
                  <c:v>0</c:v>
                </c:pt>
                <c:pt idx="26675">
                  <c:v>0</c:v>
                </c:pt>
                <c:pt idx="26676">
                  <c:v>0</c:v>
                </c:pt>
                <c:pt idx="26677">
                  <c:v>11</c:v>
                </c:pt>
                <c:pt idx="26678">
                  <c:v>0</c:v>
                </c:pt>
                <c:pt idx="26679">
                  <c:v>0</c:v>
                </c:pt>
                <c:pt idx="26680">
                  <c:v>0</c:v>
                </c:pt>
                <c:pt idx="26681">
                  <c:v>0</c:v>
                </c:pt>
                <c:pt idx="26682">
                  <c:v>0</c:v>
                </c:pt>
                <c:pt idx="26683">
                  <c:v>0</c:v>
                </c:pt>
                <c:pt idx="26684">
                  <c:v>0</c:v>
                </c:pt>
                <c:pt idx="26685">
                  <c:v>6</c:v>
                </c:pt>
                <c:pt idx="26686">
                  <c:v>0</c:v>
                </c:pt>
                <c:pt idx="26687">
                  <c:v>0</c:v>
                </c:pt>
                <c:pt idx="26688">
                  <c:v>0</c:v>
                </c:pt>
                <c:pt idx="26689">
                  <c:v>0</c:v>
                </c:pt>
                <c:pt idx="26690">
                  <c:v>0</c:v>
                </c:pt>
                <c:pt idx="26691">
                  <c:v>0</c:v>
                </c:pt>
                <c:pt idx="26692">
                  <c:v>1</c:v>
                </c:pt>
                <c:pt idx="26693">
                  <c:v>2</c:v>
                </c:pt>
                <c:pt idx="26694">
                  <c:v>0</c:v>
                </c:pt>
                <c:pt idx="26695">
                  <c:v>4</c:v>
                </c:pt>
                <c:pt idx="26696">
                  <c:v>0</c:v>
                </c:pt>
                <c:pt idx="26697">
                  <c:v>0</c:v>
                </c:pt>
                <c:pt idx="26698">
                  <c:v>0</c:v>
                </c:pt>
                <c:pt idx="26699">
                  <c:v>0</c:v>
                </c:pt>
                <c:pt idx="26700">
                  <c:v>2</c:v>
                </c:pt>
                <c:pt idx="26701">
                  <c:v>0</c:v>
                </c:pt>
                <c:pt idx="26702">
                  <c:v>4</c:v>
                </c:pt>
                <c:pt idx="26703">
                  <c:v>1</c:v>
                </c:pt>
                <c:pt idx="26704">
                  <c:v>0</c:v>
                </c:pt>
                <c:pt idx="26705">
                  <c:v>1</c:v>
                </c:pt>
                <c:pt idx="26706">
                  <c:v>0</c:v>
                </c:pt>
                <c:pt idx="26707">
                  <c:v>0</c:v>
                </c:pt>
                <c:pt idx="26708">
                  <c:v>6</c:v>
                </c:pt>
                <c:pt idx="26709">
                  <c:v>0</c:v>
                </c:pt>
                <c:pt idx="26710">
                  <c:v>0</c:v>
                </c:pt>
                <c:pt idx="26711">
                  <c:v>3</c:v>
                </c:pt>
                <c:pt idx="26712">
                  <c:v>5</c:v>
                </c:pt>
                <c:pt idx="26713">
                  <c:v>0</c:v>
                </c:pt>
                <c:pt idx="26714">
                  <c:v>0</c:v>
                </c:pt>
                <c:pt idx="26715">
                  <c:v>0</c:v>
                </c:pt>
                <c:pt idx="26716">
                  <c:v>0</c:v>
                </c:pt>
                <c:pt idx="26717">
                  <c:v>0</c:v>
                </c:pt>
                <c:pt idx="26718">
                  <c:v>0</c:v>
                </c:pt>
                <c:pt idx="26719">
                  <c:v>0</c:v>
                </c:pt>
                <c:pt idx="26720">
                  <c:v>0</c:v>
                </c:pt>
                <c:pt idx="26721">
                  <c:v>1</c:v>
                </c:pt>
                <c:pt idx="26722">
                  <c:v>0</c:v>
                </c:pt>
                <c:pt idx="26723">
                  <c:v>0</c:v>
                </c:pt>
                <c:pt idx="26724">
                  <c:v>0</c:v>
                </c:pt>
                <c:pt idx="26725">
                  <c:v>0</c:v>
                </c:pt>
                <c:pt idx="26726">
                  <c:v>4</c:v>
                </c:pt>
                <c:pt idx="26727">
                  <c:v>0</c:v>
                </c:pt>
                <c:pt idx="26728">
                  <c:v>1</c:v>
                </c:pt>
                <c:pt idx="26729">
                  <c:v>0</c:v>
                </c:pt>
                <c:pt idx="26730">
                  <c:v>0</c:v>
                </c:pt>
                <c:pt idx="26731">
                  <c:v>0</c:v>
                </c:pt>
                <c:pt idx="26732">
                  <c:v>0</c:v>
                </c:pt>
                <c:pt idx="26733">
                  <c:v>0</c:v>
                </c:pt>
                <c:pt idx="26734">
                  <c:v>0</c:v>
                </c:pt>
                <c:pt idx="26735">
                  <c:v>0</c:v>
                </c:pt>
                <c:pt idx="26736">
                  <c:v>4</c:v>
                </c:pt>
                <c:pt idx="26737">
                  <c:v>0</c:v>
                </c:pt>
                <c:pt idx="26738">
                  <c:v>0</c:v>
                </c:pt>
                <c:pt idx="26739">
                  <c:v>0</c:v>
                </c:pt>
                <c:pt idx="26740">
                  <c:v>0</c:v>
                </c:pt>
                <c:pt idx="26741">
                  <c:v>0</c:v>
                </c:pt>
                <c:pt idx="26742">
                  <c:v>0</c:v>
                </c:pt>
                <c:pt idx="26743">
                  <c:v>4</c:v>
                </c:pt>
                <c:pt idx="26744">
                  <c:v>0</c:v>
                </c:pt>
                <c:pt idx="26745">
                  <c:v>0</c:v>
                </c:pt>
                <c:pt idx="26746">
                  <c:v>6</c:v>
                </c:pt>
                <c:pt idx="26747">
                  <c:v>0</c:v>
                </c:pt>
                <c:pt idx="26748">
                  <c:v>0</c:v>
                </c:pt>
                <c:pt idx="26749">
                  <c:v>0</c:v>
                </c:pt>
                <c:pt idx="26750">
                  <c:v>0</c:v>
                </c:pt>
                <c:pt idx="26751">
                  <c:v>0</c:v>
                </c:pt>
                <c:pt idx="26752">
                  <c:v>0</c:v>
                </c:pt>
                <c:pt idx="26753">
                  <c:v>0</c:v>
                </c:pt>
                <c:pt idx="26754">
                  <c:v>0</c:v>
                </c:pt>
                <c:pt idx="26755">
                  <c:v>0</c:v>
                </c:pt>
                <c:pt idx="26756">
                  <c:v>2</c:v>
                </c:pt>
                <c:pt idx="26757">
                  <c:v>0</c:v>
                </c:pt>
                <c:pt idx="26758">
                  <c:v>0</c:v>
                </c:pt>
                <c:pt idx="26759">
                  <c:v>0</c:v>
                </c:pt>
                <c:pt idx="26760">
                  <c:v>2</c:v>
                </c:pt>
                <c:pt idx="26761">
                  <c:v>0</c:v>
                </c:pt>
                <c:pt idx="26762">
                  <c:v>0</c:v>
                </c:pt>
                <c:pt idx="26763">
                  <c:v>0</c:v>
                </c:pt>
                <c:pt idx="26764">
                  <c:v>0</c:v>
                </c:pt>
                <c:pt idx="26765">
                  <c:v>0</c:v>
                </c:pt>
                <c:pt idx="26766">
                  <c:v>0</c:v>
                </c:pt>
                <c:pt idx="26767">
                  <c:v>0</c:v>
                </c:pt>
                <c:pt idx="26768">
                  <c:v>0</c:v>
                </c:pt>
                <c:pt idx="26769">
                  <c:v>1</c:v>
                </c:pt>
                <c:pt idx="26770">
                  <c:v>0</c:v>
                </c:pt>
                <c:pt idx="26771">
                  <c:v>0</c:v>
                </c:pt>
                <c:pt idx="26772">
                  <c:v>2</c:v>
                </c:pt>
                <c:pt idx="26773">
                  <c:v>0</c:v>
                </c:pt>
                <c:pt idx="26774">
                  <c:v>3</c:v>
                </c:pt>
                <c:pt idx="26775">
                  <c:v>1</c:v>
                </c:pt>
                <c:pt idx="26776">
                  <c:v>0</c:v>
                </c:pt>
                <c:pt idx="26777">
                  <c:v>1</c:v>
                </c:pt>
                <c:pt idx="26778">
                  <c:v>0</c:v>
                </c:pt>
                <c:pt idx="26779">
                  <c:v>0</c:v>
                </c:pt>
                <c:pt idx="26780">
                  <c:v>0</c:v>
                </c:pt>
                <c:pt idx="26781">
                  <c:v>0</c:v>
                </c:pt>
                <c:pt idx="26782">
                  <c:v>0</c:v>
                </c:pt>
                <c:pt idx="26783">
                  <c:v>0</c:v>
                </c:pt>
                <c:pt idx="26784">
                  <c:v>0</c:v>
                </c:pt>
                <c:pt idx="26785">
                  <c:v>0</c:v>
                </c:pt>
                <c:pt idx="26786">
                  <c:v>0</c:v>
                </c:pt>
                <c:pt idx="26787">
                  <c:v>0</c:v>
                </c:pt>
                <c:pt idx="26788">
                  <c:v>0</c:v>
                </c:pt>
                <c:pt idx="26789">
                  <c:v>0</c:v>
                </c:pt>
                <c:pt idx="26790">
                  <c:v>0</c:v>
                </c:pt>
                <c:pt idx="26791">
                  <c:v>0</c:v>
                </c:pt>
                <c:pt idx="26792">
                  <c:v>2</c:v>
                </c:pt>
                <c:pt idx="26793">
                  <c:v>0</c:v>
                </c:pt>
                <c:pt idx="26794">
                  <c:v>0</c:v>
                </c:pt>
                <c:pt idx="26795">
                  <c:v>0</c:v>
                </c:pt>
                <c:pt idx="26796">
                  <c:v>0</c:v>
                </c:pt>
                <c:pt idx="26797">
                  <c:v>2</c:v>
                </c:pt>
                <c:pt idx="26798">
                  <c:v>0</c:v>
                </c:pt>
                <c:pt idx="26799">
                  <c:v>0</c:v>
                </c:pt>
                <c:pt idx="26800">
                  <c:v>0</c:v>
                </c:pt>
                <c:pt idx="26801">
                  <c:v>0</c:v>
                </c:pt>
                <c:pt idx="26802">
                  <c:v>0</c:v>
                </c:pt>
                <c:pt idx="26803">
                  <c:v>2</c:v>
                </c:pt>
                <c:pt idx="26804">
                  <c:v>0</c:v>
                </c:pt>
                <c:pt idx="26805">
                  <c:v>0</c:v>
                </c:pt>
                <c:pt idx="26806">
                  <c:v>0</c:v>
                </c:pt>
                <c:pt idx="26807">
                  <c:v>0</c:v>
                </c:pt>
                <c:pt idx="26808">
                  <c:v>0</c:v>
                </c:pt>
                <c:pt idx="26809">
                  <c:v>0</c:v>
                </c:pt>
                <c:pt idx="26810">
                  <c:v>0</c:v>
                </c:pt>
                <c:pt idx="26811">
                  <c:v>0</c:v>
                </c:pt>
                <c:pt idx="26812">
                  <c:v>1</c:v>
                </c:pt>
                <c:pt idx="26813">
                  <c:v>0</c:v>
                </c:pt>
                <c:pt idx="26814">
                  <c:v>0</c:v>
                </c:pt>
                <c:pt idx="26815">
                  <c:v>2</c:v>
                </c:pt>
                <c:pt idx="26816">
                  <c:v>0</c:v>
                </c:pt>
                <c:pt idx="26817">
                  <c:v>0</c:v>
                </c:pt>
                <c:pt idx="26818">
                  <c:v>1</c:v>
                </c:pt>
                <c:pt idx="26819">
                  <c:v>0</c:v>
                </c:pt>
                <c:pt idx="26820">
                  <c:v>0</c:v>
                </c:pt>
                <c:pt idx="26821">
                  <c:v>0</c:v>
                </c:pt>
                <c:pt idx="26822">
                  <c:v>0</c:v>
                </c:pt>
                <c:pt idx="26823">
                  <c:v>2</c:v>
                </c:pt>
                <c:pt idx="26824">
                  <c:v>0</c:v>
                </c:pt>
                <c:pt idx="26825">
                  <c:v>0</c:v>
                </c:pt>
                <c:pt idx="26826">
                  <c:v>4</c:v>
                </c:pt>
                <c:pt idx="26827">
                  <c:v>0</c:v>
                </c:pt>
                <c:pt idx="26828">
                  <c:v>0</c:v>
                </c:pt>
                <c:pt idx="26829">
                  <c:v>0</c:v>
                </c:pt>
                <c:pt idx="26830">
                  <c:v>0</c:v>
                </c:pt>
                <c:pt idx="26831">
                  <c:v>0</c:v>
                </c:pt>
                <c:pt idx="26832">
                  <c:v>0</c:v>
                </c:pt>
                <c:pt idx="26833">
                  <c:v>0</c:v>
                </c:pt>
                <c:pt idx="26834">
                  <c:v>2</c:v>
                </c:pt>
                <c:pt idx="26835">
                  <c:v>0</c:v>
                </c:pt>
                <c:pt idx="26836">
                  <c:v>2</c:v>
                </c:pt>
                <c:pt idx="26837">
                  <c:v>1</c:v>
                </c:pt>
                <c:pt idx="26838">
                  <c:v>1</c:v>
                </c:pt>
                <c:pt idx="26839">
                  <c:v>0</c:v>
                </c:pt>
                <c:pt idx="26840">
                  <c:v>0</c:v>
                </c:pt>
                <c:pt idx="26841">
                  <c:v>0</c:v>
                </c:pt>
                <c:pt idx="26842">
                  <c:v>0</c:v>
                </c:pt>
                <c:pt idx="26843">
                  <c:v>0</c:v>
                </c:pt>
                <c:pt idx="26844">
                  <c:v>0</c:v>
                </c:pt>
                <c:pt idx="26845">
                  <c:v>0</c:v>
                </c:pt>
                <c:pt idx="26846">
                  <c:v>0</c:v>
                </c:pt>
                <c:pt idx="26847">
                  <c:v>0</c:v>
                </c:pt>
                <c:pt idx="26848">
                  <c:v>0</c:v>
                </c:pt>
                <c:pt idx="26849">
                  <c:v>0</c:v>
                </c:pt>
                <c:pt idx="26850">
                  <c:v>2</c:v>
                </c:pt>
                <c:pt idx="26851">
                  <c:v>0</c:v>
                </c:pt>
                <c:pt idx="26852">
                  <c:v>0</c:v>
                </c:pt>
                <c:pt idx="26853">
                  <c:v>0</c:v>
                </c:pt>
                <c:pt idx="26854">
                  <c:v>0</c:v>
                </c:pt>
                <c:pt idx="26855">
                  <c:v>0</c:v>
                </c:pt>
                <c:pt idx="26856">
                  <c:v>0</c:v>
                </c:pt>
                <c:pt idx="26857">
                  <c:v>0</c:v>
                </c:pt>
                <c:pt idx="26858">
                  <c:v>0</c:v>
                </c:pt>
                <c:pt idx="26859">
                  <c:v>0</c:v>
                </c:pt>
                <c:pt idx="26860">
                  <c:v>0</c:v>
                </c:pt>
                <c:pt idx="26861">
                  <c:v>0</c:v>
                </c:pt>
                <c:pt idx="26862">
                  <c:v>0</c:v>
                </c:pt>
                <c:pt idx="26863">
                  <c:v>0</c:v>
                </c:pt>
                <c:pt idx="26864">
                  <c:v>3</c:v>
                </c:pt>
                <c:pt idx="26865">
                  <c:v>0</c:v>
                </c:pt>
                <c:pt idx="26866">
                  <c:v>0</c:v>
                </c:pt>
                <c:pt idx="26867">
                  <c:v>0</c:v>
                </c:pt>
                <c:pt idx="26868">
                  <c:v>1</c:v>
                </c:pt>
                <c:pt idx="26869">
                  <c:v>0</c:v>
                </c:pt>
                <c:pt idx="26870">
                  <c:v>2</c:v>
                </c:pt>
                <c:pt idx="26871">
                  <c:v>0</c:v>
                </c:pt>
                <c:pt idx="26872">
                  <c:v>1</c:v>
                </c:pt>
                <c:pt idx="26873">
                  <c:v>0</c:v>
                </c:pt>
                <c:pt idx="26874">
                  <c:v>0</c:v>
                </c:pt>
                <c:pt idx="26875">
                  <c:v>1</c:v>
                </c:pt>
                <c:pt idx="26876">
                  <c:v>1</c:v>
                </c:pt>
                <c:pt idx="26877">
                  <c:v>0</c:v>
                </c:pt>
                <c:pt idx="26878">
                  <c:v>0</c:v>
                </c:pt>
                <c:pt idx="26879">
                  <c:v>0</c:v>
                </c:pt>
                <c:pt idx="26880">
                  <c:v>0</c:v>
                </c:pt>
                <c:pt idx="26881">
                  <c:v>0</c:v>
                </c:pt>
                <c:pt idx="26882">
                  <c:v>6</c:v>
                </c:pt>
                <c:pt idx="26883">
                  <c:v>0</c:v>
                </c:pt>
                <c:pt idx="26884">
                  <c:v>0</c:v>
                </c:pt>
                <c:pt idx="26885">
                  <c:v>0</c:v>
                </c:pt>
                <c:pt idx="26886">
                  <c:v>0</c:v>
                </c:pt>
                <c:pt idx="26887">
                  <c:v>0</c:v>
                </c:pt>
                <c:pt idx="26888">
                  <c:v>0</c:v>
                </c:pt>
                <c:pt idx="26889">
                  <c:v>2</c:v>
                </c:pt>
                <c:pt idx="26890">
                  <c:v>0</c:v>
                </c:pt>
                <c:pt idx="26891">
                  <c:v>0</c:v>
                </c:pt>
                <c:pt idx="26892">
                  <c:v>0</c:v>
                </c:pt>
                <c:pt idx="26893">
                  <c:v>0</c:v>
                </c:pt>
                <c:pt idx="26894">
                  <c:v>0</c:v>
                </c:pt>
                <c:pt idx="26895">
                  <c:v>0</c:v>
                </c:pt>
                <c:pt idx="26896">
                  <c:v>0</c:v>
                </c:pt>
                <c:pt idx="26897">
                  <c:v>0</c:v>
                </c:pt>
                <c:pt idx="26898">
                  <c:v>0</c:v>
                </c:pt>
                <c:pt idx="26899">
                  <c:v>0</c:v>
                </c:pt>
                <c:pt idx="26900">
                  <c:v>0</c:v>
                </c:pt>
                <c:pt idx="26901">
                  <c:v>0</c:v>
                </c:pt>
                <c:pt idx="26902">
                  <c:v>0</c:v>
                </c:pt>
                <c:pt idx="26903">
                  <c:v>0</c:v>
                </c:pt>
                <c:pt idx="26904">
                  <c:v>0</c:v>
                </c:pt>
                <c:pt idx="26905">
                  <c:v>0</c:v>
                </c:pt>
                <c:pt idx="26906">
                  <c:v>0</c:v>
                </c:pt>
                <c:pt idx="26907">
                  <c:v>2</c:v>
                </c:pt>
                <c:pt idx="26908">
                  <c:v>4</c:v>
                </c:pt>
                <c:pt idx="26909">
                  <c:v>0</c:v>
                </c:pt>
                <c:pt idx="26910">
                  <c:v>0</c:v>
                </c:pt>
                <c:pt idx="26911">
                  <c:v>5</c:v>
                </c:pt>
                <c:pt idx="26912">
                  <c:v>0</c:v>
                </c:pt>
                <c:pt idx="26913">
                  <c:v>0</c:v>
                </c:pt>
                <c:pt idx="26914">
                  <c:v>3</c:v>
                </c:pt>
                <c:pt idx="26915">
                  <c:v>26</c:v>
                </c:pt>
                <c:pt idx="26916">
                  <c:v>0</c:v>
                </c:pt>
                <c:pt idx="26917">
                  <c:v>1</c:v>
                </c:pt>
                <c:pt idx="26918">
                  <c:v>0</c:v>
                </c:pt>
                <c:pt idx="26919">
                  <c:v>0</c:v>
                </c:pt>
                <c:pt idx="26920">
                  <c:v>0</c:v>
                </c:pt>
                <c:pt idx="26921">
                  <c:v>0</c:v>
                </c:pt>
                <c:pt idx="26922">
                  <c:v>2</c:v>
                </c:pt>
                <c:pt idx="26923">
                  <c:v>0</c:v>
                </c:pt>
                <c:pt idx="26924">
                  <c:v>1</c:v>
                </c:pt>
                <c:pt idx="26925">
                  <c:v>1</c:v>
                </c:pt>
                <c:pt idx="26926">
                  <c:v>37</c:v>
                </c:pt>
                <c:pt idx="26927">
                  <c:v>0</c:v>
                </c:pt>
                <c:pt idx="26928">
                  <c:v>0</c:v>
                </c:pt>
                <c:pt idx="26929">
                  <c:v>2</c:v>
                </c:pt>
                <c:pt idx="26930">
                  <c:v>3</c:v>
                </c:pt>
                <c:pt idx="26931">
                  <c:v>0</c:v>
                </c:pt>
                <c:pt idx="26932">
                  <c:v>0</c:v>
                </c:pt>
                <c:pt idx="26933">
                  <c:v>0</c:v>
                </c:pt>
                <c:pt idx="26934">
                  <c:v>0</c:v>
                </c:pt>
                <c:pt idx="26935">
                  <c:v>0</c:v>
                </c:pt>
                <c:pt idx="26936">
                  <c:v>0</c:v>
                </c:pt>
                <c:pt idx="26937">
                  <c:v>0</c:v>
                </c:pt>
                <c:pt idx="26938">
                  <c:v>1</c:v>
                </c:pt>
                <c:pt idx="26939">
                  <c:v>0</c:v>
                </c:pt>
                <c:pt idx="26940">
                  <c:v>0</c:v>
                </c:pt>
                <c:pt idx="26941">
                  <c:v>0</c:v>
                </c:pt>
                <c:pt idx="26942">
                  <c:v>0</c:v>
                </c:pt>
                <c:pt idx="26943">
                  <c:v>16</c:v>
                </c:pt>
                <c:pt idx="26944">
                  <c:v>0</c:v>
                </c:pt>
                <c:pt idx="26945">
                  <c:v>1</c:v>
                </c:pt>
                <c:pt idx="26946">
                  <c:v>0</c:v>
                </c:pt>
                <c:pt idx="26947">
                  <c:v>0</c:v>
                </c:pt>
                <c:pt idx="26948">
                  <c:v>0</c:v>
                </c:pt>
                <c:pt idx="26949">
                  <c:v>0</c:v>
                </c:pt>
                <c:pt idx="26950">
                  <c:v>0</c:v>
                </c:pt>
                <c:pt idx="26951">
                  <c:v>0</c:v>
                </c:pt>
                <c:pt idx="26952">
                  <c:v>0</c:v>
                </c:pt>
                <c:pt idx="26953">
                  <c:v>0</c:v>
                </c:pt>
                <c:pt idx="26954">
                  <c:v>7</c:v>
                </c:pt>
                <c:pt idx="26955">
                  <c:v>0</c:v>
                </c:pt>
                <c:pt idx="26956">
                  <c:v>0</c:v>
                </c:pt>
                <c:pt idx="26957">
                  <c:v>0</c:v>
                </c:pt>
                <c:pt idx="26958">
                  <c:v>0</c:v>
                </c:pt>
                <c:pt idx="26959">
                  <c:v>0</c:v>
                </c:pt>
                <c:pt idx="26960">
                  <c:v>0</c:v>
                </c:pt>
                <c:pt idx="26961">
                  <c:v>2</c:v>
                </c:pt>
                <c:pt idx="26962">
                  <c:v>4</c:v>
                </c:pt>
                <c:pt idx="26963">
                  <c:v>1</c:v>
                </c:pt>
                <c:pt idx="26964">
                  <c:v>3</c:v>
                </c:pt>
                <c:pt idx="26965">
                  <c:v>0</c:v>
                </c:pt>
                <c:pt idx="26966">
                  <c:v>0</c:v>
                </c:pt>
                <c:pt idx="26967">
                  <c:v>0</c:v>
                </c:pt>
                <c:pt idx="26968">
                  <c:v>1</c:v>
                </c:pt>
                <c:pt idx="26969">
                  <c:v>0</c:v>
                </c:pt>
                <c:pt idx="26970">
                  <c:v>0</c:v>
                </c:pt>
                <c:pt idx="26971">
                  <c:v>0</c:v>
                </c:pt>
                <c:pt idx="26972">
                  <c:v>0</c:v>
                </c:pt>
                <c:pt idx="26973">
                  <c:v>2</c:v>
                </c:pt>
                <c:pt idx="26974">
                  <c:v>0</c:v>
                </c:pt>
                <c:pt idx="26975">
                  <c:v>0</c:v>
                </c:pt>
                <c:pt idx="26976">
                  <c:v>2</c:v>
                </c:pt>
                <c:pt idx="26977">
                  <c:v>0</c:v>
                </c:pt>
                <c:pt idx="26978">
                  <c:v>0</c:v>
                </c:pt>
                <c:pt idx="26979">
                  <c:v>2</c:v>
                </c:pt>
                <c:pt idx="26980">
                  <c:v>0</c:v>
                </c:pt>
                <c:pt idx="26981">
                  <c:v>0</c:v>
                </c:pt>
                <c:pt idx="26982">
                  <c:v>0</c:v>
                </c:pt>
                <c:pt idx="26983">
                  <c:v>0</c:v>
                </c:pt>
                <c:pt idx="26984">
                  <c:v>3</c:v>
                </c:pt>
                <c:pt idx="26985">
                  <c:v>0</c:v>
                </c:pt>
                <c:pt idx="26986">
                  <c:v>0</c:v>
                </c:pt>
                <c:pt idx="26987">
                  <c:v>0</c:v>
                </c:pt>
                <c:pt idx="26988">
                  <c:v>3</c:v>
                </c:pt>
                <c:pt idx="26989">
                  <c:v>0</c:v>
                </c:pt>
                <c:pt idx="26990">
                  <c:v>0</c:v>
                </c:pt>
                <c:pt idx="26991">
                  <c:v>3</c:v>
                </c:pt>
                <c:pt idx="26992">
                  <c:v>0</c:v>
                </c:pt>
                <c:pt idx="26993">
                  <c:v>0</c:v>
                </c:pt>
                <c:pt idx="26994">
                  <c:v>0</c:v>
                </c:pt>
                <c:pt idx="26995">
                  <c:v>1</c:v>
                </c:pt>
                <c:pt idx="26996">
                  <c:v>0</c:v>
                </c:pt>
                <c:pt idx="26997">
                  <c:v>0</c:v>
                </c:pt>
                <c:pt idx="26998">
                  <c:v>0</c:v>
                </c:pt>
                <c:pt idx="26999">
                  <c:v>5</c:v>
                </c:pt>
                <c:pt idx="27000">
                  <c:v>0</c:v>
                </c:pt>
                <c:pt idx="27001">
                  <c:v>0</c:v>
                </c:pt>
                <c:pt idx="27002">
                  <c:v>2</c:v>
                </c:pt>
                <c:pt idx="27003">
                  <c:v>0</c:v>
                </c:pt>
                <c:pt idx="27004">
                  <c:v>0</c:v>
                </c:pt>
                <c:pt idx="27005">
                  <c:v>0</c:v>
                </c:pt>
                <c:pt idx="27006">
                  <c:v>0</c:v>
                </c:pt>
                <c:pt idx="27007">
                  <c:v>0</c:v>
                </c:pt>
                <c:pt idx="27008">
                  <c:v>0</c:v>
                </c:pt>
                <c:pt idx="27009">
                  <c:v>0</c:v>
                </c:pt>
                <c:pt idx="27010">
                  <c:v>0</c:v>
                </c:pt>
                <c:pt idx="27011">
                  <c:v>0</c:v>
                </c:pt>
                <c:pt idx="27012">
                  <c:v>0</c:v>
                </c:pt>
                <c:pt idx="27013">
                  <c:v>0</c:v>
                </c:pt>
                <c:pt idx="27014">
                  <c:v>0</c:v>
                </c:pt>
                <c:pt idx="27015">
                  <c:v>0</c:v>
                </c:pt>
                <c:pt idx="27016">
                  <c:v>0</c:v>
                </c:pt>
                <c:pt idx="27017">
                  <c:v>1</c:v>
                </c:pt>
                <c:pt idx="27018">
                  <c:v>0</c:v>
                </c:pt>
                <c:pt idx="27019">
                  <c:v>0</c:v>
                </c:pt>
                <c:pt idx="27020">
                  <c:v>0</c:v>
                </c:pt>
                <c:pt idx="27021">
                  <c:v>0</c:v>
                </c:pt>
                <c:pt idx="27022">
                  <c:v>0</c:v>
                </c:pt>
                <c:pt idx="27023">
                  <c:v>1</c:v>
                </c:pt>
                <c:pt idx="27024">
                  <c:v>0</c:v>
                </c:pt>
                <c:pt idx="27025">
                  <c:v>2</c:v>
                </c:pt>
                <c:pt idx="27026">
                  <c:v>0</c:v>
                </c:pt>
                <c:pt idx="27027">
                  <c:v>0</c:v>
                </c:pt>
                <c:pt idx="27028">
                  <c:v>0</c:v>
                </c:pt>
                <c:pt idx="27029">
                  <c:v>0</c:v>
                </c:pt>
                <c:pt idx="27030">
                  <c:v>2</c:v>
                </c:pt>
                <c:pt idx="27031">
                  <c:v>0</c:v>
                </c:pt>
                <c:pt idx="27032">
                  <c:v>0</c:v>
                </c:pt>
                <c:pt idx="27033">
                  <c:v>0</c:v>
                </c:pt>
                <c:pt idx="27034">
                  <c:v>0</c:v>
                </c:pt>
                <c:pt idx="27035">
                  <c:v>3</c:v>
                </c:pt>
                <c:pt idx="27036">
                  <c:v>0</c:v>
                </c:pt>
                <c:pt idx="27037">
                  <c:v>0</c:v>
                </c:pt>
                <c:pt idx="27038">
                  <c:v>0</c:v>
                </c:pt>
                <c:pt idx="27039">
                  <c:v>0</c:v>
                </c:pt>
                <c:pt idx="27040">
                  <c:v>0</c:v>
                </c:pt>
                <c:pt idx="27041">
                  <c:v>3</c:v>
                </c:pt>
                <c:pt idx="27042">
                  <c:v>0</c:v>
                </c:pt>
                <c:pt idx="27043">
                  <c:v>0</c:v>
                </c:pt>
                <c:pt idx="27044">
                  <c:v>0</c:v>
                </c:pt>
                <c:pt idx="27045">
                  <c:v>0</c:v>
                </c:pt>
                <c:pt idx="27046">
                  <c:v>0</c:v>
                </c:pt>
                <c:pt idx="27047">
                  <c:v>0</c:v>
                </c:pt>
                <c:pt idx="27048">
                  <c:v>4</c:v>
                </c:pt>
                <c:pt idx="27049">
                  <c:v>0</c:v>
                </c:pt>
                <c:pt idx="27050">
                  <c:v>0</c:v>
                </c:pt>
                <c:pt idx="27051">
                  <c:v>0</c:v>
                </c:pt>
                <c:pt idx="27052">
                  <c:v>0</c:v>
                </c:pt>
                <c:pt idx="27053">
                  <c:v>0</c:v>
                </c:pt>
                <c:pt idx="27054">
                  <c:v>0</c:v>
                </c:pt>
                <c:pt idx="27055">
                  <c:v>0</c:v>
                </c:pt>
                <c:pt idx="27056">
                  <c:v>0</c:v>
                </c:pt>
                <c:pt idx="27057">
                  <c:v>4</c:v>
                </c:pt>
                <c:pt idx="27058">
                  <c:v>0</c:v>
                </c:pt>
                <c:pt idx="27059">
                  <c:v>0</c:v>
                </c:pt>
                <c:pt idx="27060">
                  <c:v>0</c:v>
                </c:pt>
                <c:pt idx="27061">
                  <c:v>2</c:v>
                </c:pt>
                <c:pt idx="27062">
                  <c:v>0</c:v>
                </c:pt>
                <c:pt idx="27063">
                  <c:v>0</c:v>
                </c:pt>
                <c:pt idx="27064">
                  <c:v>0</c:v>
                </c:pt>
                <c:pt idx="27065">
                  <c:v>0</c:v>
                </c:pt>
                <c:pt idx="27066">
                  <c:v>0</c:v>
                </c:pt>
                <c:pt idx="27067">
                  <c:v>0</c:v>
                </c:pt>
                <c:pt idx="27068">
                  <c:v>0</c:v>
                </c:pt>
                <c:pt idx="27069">
                  <c:v>0</c:v>
                </c:pt>
                <c:pt idx="27070">
                  <c:v>1</c:v>
                </c:pt>
                <c:pt idx="27071">
                  <c:v>0</c:v>
                </c:pt>
                <c:pt idx="27072">
                  <c:v>0</c:v>
                </c:pt>
                <c:pt idx="27073">
                  <c:v>1</c:v>
                </c:pt>
                <c:pt idx="27074">
                  <c:v>0</c:v>
                </c:pt>
                <c:pt idx="27075">
                  <c:v>0</c:v>
                </c:pt>
                <c:pt idx="27076">
                  <c:v>0</c:v>
                </c:pt>
                <c:pt idx="27077">
                  <c:v>0</c:v>
                </c:pt>
                <c:pt idx="27078">
                  <c:v>0</c:v>
                </c:pt>
                <c:pt idx="27079">
                  <c:v>0</c:v>
                </c:pt>
                <c:pt idx="27080">
                  <c:v>0</c:v>
                </c:pt>
                <c:pt idx="27081">
                  <c:v>0</c:v>
                </c:pt>
                <c:pt idx="27082">
                  <c:v>8</c:v>
                </c:pt>
                <c:pt idx="27083">
                  <c:v>0</c:v>
                </c:pt>
                <c:pt idx="27084">
                  <c:v>7</c:v>
                </c:pt>
                <c:pt idx="27085">
                  <c:v>1</c:v>
                </c:pt>
                <c:pt idx="27086">
                  <c:v>0</c:v>
                </c:pt>
                <c:pt idx="27087">
                  <c:v>0</c:v>
                </c:pt>
                <c:pt idx="27088">
                  <c:v>0</c:v>
                </c:pt>
                <c:pt idx="27089">
                  <c:v>0</c:v>
                </c:pt>
                <c:pt idx="27090">
                  <c:v>0</c:v>
                </c:pt>
                <c:pt idx="27091">
                  <c:v>6</c:v>
                </c:pt>
                <c:pt idx="27092">
                  <c:v>4</c:v>
                </c:pt>
                <c:pt idx="27093">
                  <c:v>2</c:v>
                </c:pt>
                <c:pt idx="27094">
                  <c:v>13</c:v>
                </c:pt>
                <c:pt idx="27095">
                  <c:v>0</c:v>
                </c:pt>
                <c:pt idx="27096">
                  <c:v>0</c:v>
                </c:pt>
                <c:pt idx="27097">
                  <c:v>0</c:v>
                </c:pt>
                <c:pt idx="27098">
                  <c:v>1</c:v>
                </c:pt>
                <c:pt idx="27099">
                  <c:v>0</c:v>
                </c:pt>
                <c:pt idx="27100">
                  <c:v>0</c:v>
                </c:pt>
                <c:pt idx="27101">
                  <c:v>0</c:v>
                </c:pt>
                <c:pt idx="27102">
                  <c:v>6</c:v>
                </c:pt>
                <c:pt idx="27103">
                  <c:v>0</c:v>
                </c:pt>
                <c:pt idx="27104">
                  <c:v>0</c:v>
                </c:pt>
                <c:pt idx="27105">
                  <c:v>0</c:v>
                </c:pt>
                <c:pt idx="27106">
                  <c:v>0</c:v>
                </c:pt>
                <c:pt idx="27107">
                  <c:v>0</c:v>
                </c:pt>
                <c:pt idx="27108">
                  <c:v>2</c:v>
                </c:pt>
                <c:pt idx="27109">
                  <c:v>0</c:v>
                </c:pt>
                <c:pt idx="27110">
                  <c:v>0</c:v>
                </c:pt>
                <c:pt idx="27111">
                  <c:v>2</c:v>
                </c:pt>
                <c:pt idx="27112">
                  <c:v>0</c:v>
                </c:pt>
                <c:pt idx="27113">
                  <c:v>0</c:v>
                </c:pt>
                <c:pt idx="27114">
                  <c:v>0</c:v>
                </c:pt>
                <c:pt idx="27115">
                  <c:v>0</c:v>
                </c:pt>
                <c:pt idx="27116">
                  <c:v>0</c:v>
                </c:pt>
                <c:pt idx="27117">
                  <c:v>0</c:v>
                </c:pt>
                <c:pt idx="27118">
                  <c:v>4</c:v>
                </c:pt>
                <c:pt idx="27119">
                  <c:v>0</c:v>
                </c:pt>
                <c:pt idx="27120">
                  <c:v>8</c:v>
                </c:pt>
                <c:pt idx="27121">
                  <c:v>0</c:v>
                </c:pt>
                <c:pt idx="27122">
                  <c:v>0</c:v>
                </c:pt>
                <c:pt idx="27123">
                  <c:v>2</c:v>
                </c:pt>
                <c:pt idx="27124">
                  <c:v>4</c:v>
                </c:pt>
                <c:pt idx="27125">
                  <c:v>0</c:v>
                </c:pt>
                <c:pt idx="27126">
                  <c:v>2</c:v>
                </c:pt>
                <c:pt idx="27127">
                  <c:v>0</c:v>
                </c:pt>
                <c:pt idx="27128">
                  <c:v>0</c:v>
                </c:pt>
                <c:pt idx="27129">
                  <c:v>0</c:v>
                </c:pt>
                <c:pt idx="27130">
                  <c:v>0</c:v>
                </c:pt>
                <c:pt idx="27131">
                  <c:v>3</c:v>
                </c:pt>
                <c:pt idx="27132">
                  <c:v>0</c:v>
                </c:pt>
                <c:pt idx="27133">
                  <c:v>0</c:v>
                </c:pt>
                <c:pt idx="27134">
                  <c:v>0</c:v>
                </c:pt>
                <c:pt idx="27135">
                  <c:v>0</c:v>
                </c:pt>
                <c:pt idx="27136">
                  <c:v>0</c:v>
                </c:pt>
                <c:pt idx="27137">
                  <c:v>0</c:v>
                </c:pt>
                <c:pt idx="27138">
                  <c:v>0</c:v>
                </c:pt>
                <c:pt idx="27139">
                  <c:v>0</c:v>
                </c:pt>
                <c:pt idx="27140">
                  <c:v>0</c:v>
                </c:pt>
                <c:pt idx="27141">
                  <c:v>0</c:v>
                </c:pt>
                <c:pt idx="27142">
                  <c:v>0</c:v>
                </c:pt>
                <c:pt idx="27143">
                  <c:v>0</c:v>
                </c:pt>
                <c:pt idx="27144">
                  <c:v>0</c:v>
                </c:pt>
                <c:pt idx="27145">
                  <c:v>0</c:v>
                </c:pt>
                <c:pt idx="27146">
                  <c:v>2</c:v>
                </c:pt>
                <c:pt idx="27147">
                  <c:v>0</c:v>
                </c:pt>
                <c:pt idx="27148">
                  <c:v>1</c:v>
                </c:pt>
                <c:pt idx="27149">
                  <c:v>0</c:v>
                </c:pt>
                <c:pt idx="27150">
                  <c:v>0</c:v>
                </c:pt>
                <c:pt idx="27151">
                  <c:v>1</c:v>
                </c:pt>
                <c:pt idx="27152">
                  <c:v>0</c:v>
                </c:pt>
                <c:pt idx="27153">
                  <c:v>0</c:v>
                </c:pt>
                <c:pt idx="27154">
                  <c:v>0</c:v>
                </c:pt>
                <c:pt idx="27155">
                  <c:v>0</c:v>
                </c:pt>
                <c:pt idx="27156">
                  <c:v>2</c:v>
                </c:pt>
                <c:pt idx="27157">
                  <c:v>2</c:v>
                </c:pt>
                <c:pt idx="27158">
                  <c:v>0</c:v>
                </c:pt>
                <c:pt idx="27159">
                  <c:v>0</c:v>
                </c:pt>
                <c:pt idx="27160">
                  <c:v>0</c:v>
                </c:pt>
                <c:pt idx="27161">
                  <c:v>3</c:v>
                </c:pt>
                <c:pt idx="27162">
                  <c:v>0</c:v>
                </c:pt>
                <c:pt idx="27163">
                  <c:v>0</c:v>
                </c:pt>
                <c:pt idx="27164">
                  <c:v>15</c:v>
                </c:pt>
                <c:pt idx="27165">
                  <c:v>7</c:v>
                </c:pt>
                <c:pt idx="27166">
                  <c:v>0</c:v>
                </c:pt>
                <c:pt idx="27167">
                  <c:v>1</c:v>
                </c:pt>
                <c:pt idx="27168">
                  <c:v>0</c:v>
                </c:pt>
                <c:pt idx="27169">
                  <c:v>0</c:v>
                </c:pt>
                <c:pt idx="27170">
                  <c:v>1</c:v>
                </c:pt>
                <c:pt idx="27171">
                  <c:v>0</c:v>
                </c:pt>
                <c:pt idx="27172">
                  <c:v>4</c:v>
                </c:pt>
                <c:pt idx="27173">
                  <c:v>0</c:v>
                </c:pt>
                <c:pt idx="27174">
                  <c:v>0</c:v>
                </c:pt>
                <c:pt idx="27175">
                  <c:v>0</c:v>
                </c:pt>
                <c:pt idx="27176">
                  <c:v>1</c:v>
                </c:pt>
                <c:pt idx="27177">
                  <c:v>0</c:v>
                </c:pt>
                <c:pt idx="27178">
                  <c:v>0</c:v>
                </c:pt>
                <c:pt idx="27179">
                  <c:v>8</c:v>
                </c:pt>
                <c:pt idx="27180">
                  <c:v>2</c:v>
                </c:pt>
                <c:pt idx="27181">
                  <c:v>0</c:v>
                </c:pt>
                <c:pt idx="27182">
                  <c:v>0</c:v>
                </c:pt>
                <c:pt idx="27183">
                  <c:v>0</c:v>
                </c:pt>
                <c:pt idx="27184">
                  <c:v>1</c:v>
                </c:pt>
                <c:pt idx="27185">
                  <c:v>0</c:v>
                </c:pt>
                <c:pt idx="27186">
                  <c:v>2</c:v>
                </c:pt>
                <c:pt idx="27187">
                  <c:v>0</c:v>
                </c:pt>
                <c:pt idx="27188">
                  <c:v>0</c:v>
                </c:pt>
                <c:pt idx="27189">
                  <c:v>0</c:v>
                </c:pt>
                <c:pt idx="27190">
                  <c:v>0</c:v>
                </c:pt>
                <c:pt idx="27191">
                  <c:v>0</c:v>
                </c:pt>
                <c:pt idx="27192">
                  <c:v>0</c:v>
                </c:pt>
                <c:pt idx="27193">
                  <c:v>0</c:v>
                </c:pt>
                <c:pt idx="27194">
                  <c:v>1</c:v>
                </c:pt>
                <c:pt idx="27195">
                  <c:v>0</c:v>
                </c:pt>
                <c:pt idx="27196">
                  <c:v>0</c:v>
                </c:pt>
                <c:pt idx="27197">
                  <c:v>25</c:v>
                </c:pt>
                <c:pt idx="27198">
                  <c:v>0</c:v>
                </c:pt>
                <c:pt idx="27199">
                  <c:v>0</c:v>
                </c:pt>
                <c:pt idx="27200">
                  <c:v>0</c:v>
                </c:pt>
                <c:pt idx="27201">
                  <c:v>1</c:v>
                </c:pt>
                <c:pt idx="27202">
                  <c:v>1</c:v>
                </c:pt>
                <c:pt idx="27203">
                  <c:v>13</c:v>
                </c:pt>
                <c:pt idx="27204">
                  <c:v>0</c:v>
                </c:pt>
                <c:pt idx="27205">
                  <c:v>0</c:v>
                </c:pt>
                <c:pt idx="27206">
                  <c:v>0</c:v>
                </c:pt>
                <c:pt idx="27207">
                  <c:v>0</c:v>
                </c:pt>
                <c:pt idx="27208">
                  <c:v>0</c:v>
                </c:pt>
                <c:pt idx="27209">
                  <c:v>0</c:v>
                </c:pt>
                <c:pt idx="27210">
                  <c:v>0</c:v>
                </c:pt>
                <c:pt idx="27211">
                  <c:v>0</c:v>
                </c:pt>
                <c:pt idx="27212">
                  <c:v>0</c:v>
                </c:pt>
                <c:pt idx="27213">
                  <c:v>2</c:v>
                </c:pt>
                <c:pt idx="27214">
                  <c:v>2</c:v>
                </c:pt>
                <c:pt idx="27215">
                  <c:v>0</c:v>
                </c:pt>
                <c:pt idx="27216">
                  <c:v>0</c:v>
                </c:pt>
                <c:pt idx="27217">
                  <c:v>0</c:v>
                </c:pt>
                <c:pt idx="27218">
                  <c:v>0</c:v>
                </c:pt>
                <c:pt idx="27219">
                  <c:v>1</c:v>
                </c:pt>
                <c:pt idx="27220">
                  <c:v>0</c:v>
                </c:pt>
                <c:pt idx="27221">
                  <c:v>0</c:v>
                </c:pt>
                <c:pt idx="27222">
                  <c:v>0</c:v>
                </c:pt>
                <c:pt idx="27223">
                  <c:v>0</c:v>
                </c:pt>
                <c:pt idx="27224">
                  <c:v>0</c:v>
                </c:pt>
                <c:pt idx="27225">
                  <c:v>0</c:v>
                </c:pt>
                <c:pt idx="27226">
                  <c:v>0</c:v>
                </c:pt>
                <c:pt idx="27227">
                  <c:v>3</c:v>
                </c:pt>
                <c:pt idx="27228">
                  <c:v>1</c:v>
                </c:pt>
                <c:pt idx="27229">
                  <c:v>3</c:v>
                </c:pt>
                <c:pt idx="27230">
                  <c:v>7</c:v>
                </c:pt>
                <c:pt idx="27231">
                  <c:v>0</c:v>
                </c:pt>
                <c:pt idx="27232">
                  <c:v>0</c:v>
                </c:pt>
                <c:pt idx="27233">
                  <c:v>0</c:v>
                </c:pt>
                <c:pt idx="27234">
                  <c:v>0</c:v>
                </c:pt>
                <c:pt idx="27235">
                  <c:v>0</c:v>
                </c:pt>
                <c:pt idx="27236">
                  <c:v>0</c:v>
                </c:pt>
                <c:pt idx="27237">
                  <c:v>1</c:v>
                </c:pt>
                <c:pt idx="27238">
                  <c:v>0</c:v>
                </c:pt>
                <c:pt idx="27239">
                  <c:v>0</c:v>
                </c:pt>
                <c:pt idx="27240">
                  <c:v>0</c:v>
                </c:pt>
                <c:pt idx="27241">
                  <c:v>2</c:v>
                </c:pt>
                <c:pt idx="27242">
                  <c:v>2</c:v>
                </c:pt>
                <c:pt idx="27243">
                  <c:v>0</c:v>
                </c:pt>
                <c:pt idx="27244">
                  <c:v>2</c:v>
                </c:pt>
                <c:pt idx="27245">
                  <c:v>0</c:v>
                </c:pt>
                <c:pt idx="27246">
                  <c:v>4</c:v>
                </c:pt>
                <c:pt idx="27247">
                  <c:v>0</c:v>
                </c:pt>
                <c:pt idx="27248">
                  <c:v>0</c:v>
                </c:pt>
                <c:pt idx="27249">
                  <c:v>0</c:v>
                </c:pt>
                <c:pt idx="27250">
                  <c:v>0</c:v>
                </c:pt>
                <c:pt idx="27251">
                  <c:v>2</c:v>
                </c:pt>
                <c:pt idx="27252">
                  <c:v>0</c:v>
                </c:pt>
                <c:pt idx="27253">
                  <c:v>0</c:v>
                </c:pt>
                <c:pt idx="27254">
                  <c:v>0</c:v>
                </c:pt>
                <c:pt idx="27255">
                  <c:v>2</c:v>
                </c:pt>
                <c:pt idx="27256">
                  <c:v>0</c:v>
                </c:pt>
                <c:pt idx="27257">
                  <c:v>0</c:v>
                </c:pt>
                <c:pt idx="27258">
                  <c:v>0</c:v>
                </c:pt>
                <c:pt idx="27259">
                  <c:v>0</c:v>
                </c:pt>
                <c:pt idx="27260">
                  <c:v>0</c:v>
                </c:pt>
                <c:pt idx="27261">
                  <c:v>4</c:v>
                </c:pt>
                <c:pt idx="27262">
                  <c:v>0</c:v>
                </c:pt>
                <c:pt idx="27263">
                  <c:v>1</c:v>
                </c:pt>
                <c:pt idx="27264">
                  <c:v>2</c:v>
                </c:pt>
                <c:pt idx="27265">
                  <c:v>2</c:v>
                </c:pt>
                <c:pt idx="27266">
                  <c:v>0</c:v>
                </c:pt>
                <c:pt idx="27267">
                  <c:v>0</c:v>
                </c:pt>
                <c:pt idx="27268">
                  <c:v>0</c:v>
                </c:pt>
                <c:pt idx="27269">
                  <c:v>0</c:v>
                </c:pt>
                <c:pt idx="27270">
                  <c:v>0</c:v>
                </c:pt>
                <c:pt idx="27271">
                  <c:v>8</c:v>
                </c:pt>
                <c:pt idx="27272">
                  <c:v>0</c:v>
                </c:pt>
                <c:pt idx="27273">
                  <c:v>0</c:v>
                </c:pt>
                <c:pt idx="27274">
                  <c:v>0</c:v>
                </c:pt>
                <c:pt idx="27275">
                  <c:v>0</c:v>
                </c:pt>
                <c:pt idx="27276">
                  <c:v>0</c:v>
                </c:pt>
                <c:pt idx="27277">
                  <c:v>0</c:v>
                </c:pt>
                <c:pt idx="27278">
                  <c:v>1</c:v>
                </c:pt>
                <c:pt idx="27279">
                  <c:v>0</c:v>
                </c:pt>
                <c:pt idx="27280">
                  <c:v>0</c:v>
                </c:pt>
                <c:pt idx="27281">
                  <c:v>0</c:v>
                </c:pt>
                <c:pt idx="27282">
                  <c:v>2</c:v>
                </c:pt>
                <c:pt idx="27283">
                  <c:v>0</c:v>
                </c:pt>
                <c:pt idx="27284">
                  <c:v>0</c:v>
                </c:pt>
                <c:pt idx="27285">
                  <c:v>0</c:v>
                </c:pt>
                <c:pt idx="27286">
                  <c:v>0</c:v>
                </c:pt>
                <c:pt idx="27287">
                  <c:v>2</c:v>
                </c:pt>
                <c:pt idx="27288">
                  <c:v>8</c:v>
                </c:pt>
                <c:pt idx="27289">
                  <c:v>0</c:v>
                </c:pt>
                <c:pt idx="27290">
                  <c:v>0</c:v>
                </c:pt>
                <c:pt idx="27291">
                  <c:v>0</c:v>
                </c:pt>
                <c:pt idx="27292">
                  <c:v>0</c:v>
                </c:pt>
                <c:pt idx="27293">
                  <c:v>0</c:v>
                </c:pt>
                <c:pt idx="27294">
                  <c:v>3</c:v>
                </c:pt>
                <c:pt idx="27295">
                  <c:v>1</c:v>
                </c:pt>
                <c:pt idx="27296">
                  <c:v>0</c:v>
                </c:pt>
                <c:pt idx="27297">
                  <c:v>0</c:v>
                </c:pt>
                <c:pt idx="27298">
                  <c:v>0</c:v>
                </c:pt>
                <c:pt idx="27299">
                  <c:v>0</c:v>
                </c:pt>
                <c:pt idx="27300">
                  <c:v>0</c:v>
                </c:pt>
                <c:pt idx="27301">
                  <c:v>0</c:v>
                </c:pt>
                <c:pt idx="27302">
                  <c:v>0</c:v>
                </c:pt>
                <c:pt idx="27303">
                  <c:v>0</c:v>
                </c:pt>
                <c:pt idx="27304">
                  <c:v>1</c:v>
                </c:pt>
                <c:pt idx="27305">
                  <c:v>2</c:v>
                </c:pt>
                <c:pt idx="27306">
                  <c:v>0</c:v>
                </c:pt>
                <c:pt idx="27307">
                  <c:v>0</c:v>
                </c:pt>
                <c:pt idx="27308">
                  <c:v>0</c:v>
                </c:pt>
                <c:pt idx="27309">
                  <c:v>0</c:v>
                </c:pt>
                <c:pt idx="27310">
                  <c:v>0</c:v>
                </c:pt>
                <c:pt idx="27311">
                  <c:v>0</c:v>
                </c:pt>
                <c:pt idx="27312">
                  <c:v>0</c:v>
                </c:pt>
                <c:pt idx="27313">
                  <c:v>0</c:v>
                </c:pt>
                <c:pt idx="27314">
                  <c:v>1</c:v>
                </c:pt>
                <c:pt idx="27315">
                  <c:v>0</c:v>
                </c:pt>
                <c:pt idx="27316">
                  <c:v>0</c:v>
                </c:pt>
                <c:pt idx="27317">
                  <c:v>0</c:v>
                </c:pt>
                <c:pt idx="27318">
                  <c:v>0</c:v>
                </c:pt>
                <c:pt idx="27319">
                  <c:v>0</c:v>
                </c:pt>
                <c:pt idx="27320">
                  <c:v>1</c:v>
                </c:pt>
                <c:pt idx="27321">
                  <c:v>0</c:v>
                </c:pt>
                <c:pt idx="27322">
                  <c:v>0</c:v>
                </c:pt>
                <c:pt idx="27323">
                  <c:v>0</c:v>
                </c:pt>
                <c:pt idx="27324">
                  <c:v>0</c:v>
                </c:pt>
                <c:pt idx="27325">
                  <c:v>0</c:v>
                </c:pt>
                <c:pt idx="27326">
                  <c:v>3</c:v>
                </c:pt>
                <c:pt idx="27327">
                  <c:v>0</c:v>
                </c:pt>
                <c:pt idx="27328">
                  <c:v>0</c:v>
                </c:pt>
                <c:pt idx="27329">
                  <c:v>0</c:v>
                </c:pt>
                <c:pt idx="27330">
                  <c:v>0</c:v>
                </c:pt>
                <c:pt idx="27331">
                  <c:v>0</c:v>
                </c:pt>
                <c:pt idx="27332">
                  <c:v>0</c:v>
                </c:pt>
                <c:pt idx="27333">
                  <c:v>3</c:v>
                </c:pt>
                <c:pt idx="27334">
                  <c:v>1</c:v>
                </c:pt>
                <c:pt idx="27335">
                  <c:v>0</c:v>
                </c:pt>
                <c:pt idx="27336">
                  <c:v>0</c:v>
                </c:pt>
                <c:pt idx="27337">
                  <c:v>0</c:v>
                </c:pt>
                <c:pt idx="27338">
                  <c:v>2</c:v>
                </c:pt>
                <c:pt idx="27339">
                  <c:v>0</c:v>
                </c:pt>
                <c:pt idx="27340">
                  <c:v>1</c:v>
                </c:pt>
                <c:pt idx="27341">
                  <c:v>2</c:v>
                </c:pt>
                <c:pt idx="27342">
                  <c:v>0</c:v>
                </c:pt>
                <c:pt idx="27343">
                  <c:v>0</c:v>
                </c:pt>
                <c:pt idx="27344">
                  <c:v>0</c:v>
                </c:pt>
                <c:pt idx="27345">
                  <c:v>1</c:v>
                </c:pt>
                <c:pt idx="27346">
                  <c:v>2</c:v>
                </c:pt>
                <c:pt idx="27347">
                  <c:v>0</c:v>
                </c:pt>
                <c:pt idx="27348">
                  <c:v>0</c:v>
                </c:pt>
                <c:pt idx="27349">
                  <c:v>0</c:v>
                </c:pt>
                <c:pt idx="27350">
                  <c:v>0</c:v>
                </c:pt>
                <c:pt idx="27351">
                  <c:v>0</c:v>
                </c:pt>
                <c:pt idx="27352">
                  <c:v>4</c:v>
                </c:pt>
                <c:pt idx="27353">
                  <c:v>0</c:v>
                </c:pt>
                <c:pt idx="27354">
                  <c:v>0</c:v>
                </c:pt>
                <c:pt idx="27355">
                  <c:v>0</c:v>
                </c:pt>
                <c:pt idx="27356">
                  <c:v>1</c:v>
                </c:pt>
                <c:pt idx="27357">
                  <c:v>0</c:v>
                </c:pt>
                <c:pt idx="27358">
                  <c:v>0</c:v>
                </c:pt>
                <c:pt idx="27359">
                  <c:v>0</c:v>
                </c:pt>
                <c:pt idx="27360">
                  <c:v>0</c:v>
                </c:pt>
                <c:pt idx="27361">
                  <c:v>0</c:v>
                </c:pt>
                <c:pt idx="27362">
                  <c:v>2</c:v>
                </c:pt>
                <c:pt idx="27363">
                  <c:v>0</c:v>
                </c:pt>
                <c:pt idx="27364">
                  <c:v>0</c:v>
                </c:pt>
                <c:pt idx="27365">
                  <c:v>20</c:v>
                </c:pt>
                <c:pt idx="27366">
                  <c:v>0</c:v>
                </c:pt>
                <c:pt idx="27367">
                  <c:v>0</c:v>
                </c:pt>
                <c:pt idx="27368">
                  <c:v>0</c:v>
                </c:pt>
                <c:pt idx="27369">
                  <c:v>0</c:v>
                </c:pt>
                <c:pt idx="27370">
                  <c:v>0</c:v>
                </c:pt>
                <c:pt idx="27371">
                  <c:v>0</c:v>
                </c:pt>
                <c:pt idx="27372">
                  <c:v>0</c:v>
                </c:pt>
                <c:pt idx="27373">
                  <c:v>0</c:v>
                </c:pt>
                <c:pt idx="27374">
                  <c:v>0</c:v>
                </c:pt>
                <c:pt idx="27375">
                  <c:v>0</c:v>
                </c:pt>
                <c:pt idx="27376">
                  <c:v>0</c:v>
                </c:pt>
                <c:pt idx="27377">
                  <c:v>0</c:v>
                </c:pt>
                <c:pt idx="27378">
                  <c:v>0</c:v>
                </c:pt>
                <c:pt idx="27379">
                  <c:v>0</c:v>
                </c:pt>
                <c:pt idx="27380">
                  <c:v>0</c:v>
                </c:pt>
                <c:pt idx="27381">
                  <c:v>0</c:v>
                </c:pt>
                <c:pt idx="27382">
                  <c:v>0</c:v>
                </c:pt>
                <c:pt idx="27383">
                  <c:v>0</c:v>
                </c:pt>
                <c:pt idx="27384">
                  <c:v>0</c:v>
                </c:pt>
                <c:pt idx="27385">
                  <c:v>2</c:v>
                </c:pt>
                <c:pt idx="27386">
                  <c:v>5</c:v>
                </c:pt>
                <c:pt idx="27387">
                  <c:v>5</c:v>
                </c:pt>
                <c:pt idx="27388">
                  <c:v>0</c:v>
                </c:pt>
                <c:pt idx="27389">
                  <c:v>0</c:v>
                </c:pt>
                <c:pt idx="27390">
                  <c:v>1</c:v>
                </c:pt>
                <c:pt idx="27391">
                  <c:v>0</c:v>
                </c:pt>
                <c:pt idx="27392">
                  <c:v>0</c:v>
                </c:pt>
                <c:pt idx="27393">
                  <c:v>0</c:v>
                </c:pt>
                <c:pt idx="27394">
                  <c:v>0</c:v>
                </c:pt>
                <c:pt idx="27395">
                  <c:v>2</c:v>
                </c:pt>
                <c:pt idx="27396">
                  <c:v>0</c:v>
                </c:pt>
                <c:pt idx="27397">
                  <c:v>0</c:v>
                </c:pt>
                <c:pt idx="27398">
                  <c:v>0</c:v>
                </c:pt>
                <c:pt idx="27399">
                  <c:v>0</c:v>
                </c:pt>
                <c:pt idx="27400">
                  <c:v>0</c:v>
                </c:pt>
                <c:pt idx="27401">
                  <c:v>0</c:v>
                </c:pt>
                <c:pt idx="27402">
                  <c:v>0</c:v>
                </c:pt>
                <c:pt idx="27403">
                  <c:v>0</c:v>
                </c:pt>
                <c:pt idx="27404">
                  <c:v>4</c:v>
                </c:pt>
                <c:pt idx="27405">
                  <c:v>0</c:v>
                </c:pt>
                <c:pt idx="27406">
                  <c:v>2</c:v>
                </c:pt>
                <c:pt idx="27407">
                  <c:v>2</c:v>
                </c:pt>
                <c:pt idx="27408">
                  <c:v>0</c:v>
                </c:pt>
                <c:pt idx="27409">
                  <c:v>0</c:v>
                </c:pt>
                <c:pt idx="27410">
                  <c:v>0</c:v>
                </c:pt>
                <c:pt idx="27411">
                  <c:v>2</c:v>
                </c:pt>
                <c:pt idx="27412">
                  <c:v>0</c:v>
                </c:pt>
                <c:pt idx="27413">
                  <c:v>0</c:v>
                </c:pt>
                <c:pt idx="27414">
                  <c:v>0</c:v>
                </c:pt>
                <c:pt idx="27415">
                  <c:v>0</c:v>
                </c:pt>
                <c:pt idx="27416">
                  <c:v>0</c:v>
                </c:pt>
                <c:pt idx="27417">
                  <c:v>0</c:v>
                </c:pt>
                <c:pt idx="27418">
                  <c:v>0</c:v>
                </c:pt>
                <c:pt idx="27419">
                  <c:v>3</c:v>
                </c:pt>
                <c:pt idx="27420">
                  <c:v>0</c:v>
                </c:pt>
                <c:pt idx="27421">
                  <c:v>0</c:v>
                </c:pt>
                <c:pt idx="27422">
                  <c:v>0</c:v>
                </c:pt>
                <c:pt idx="27423">
                  <c:v>0</c:v>
                </c:pt>
                <c:pt idx="27424">
                  <c:v>5</c:v>
                </c:pt>
                <c:pt idx="27425">
                  <c:v>2</c:v>
                </c:pt>
                <c:pt idx="27426">
                  <c:v>0</c:v>
                </c:pt>
                <c:pt idx="27427">
                  <c:v>0</c:v>
                </c:pt>
                <c:pt idx="27428">
                  <c:v>0</c:v>
                </c:pt>
                <c:pt idx="27429">
                  <c:v>0</c:v>
                </c:pt>
                <c:pt idx="27430">
                  <c:v>0</c:v>
                </c:pt>
                <c:pt idx="27431">
                  <c:v>0</c:v>
                </c:pt>
                <c:pt idx="27432">
                  <c:v>2</c:v>
                </c:pt>
                <c:pt idx="27433">
                  <c:v>0</c:v>
                </c:pt>
                <c:pt idx="27434">
                  <c:v>0</c:v>
                </c:pt>
                <c:pt idx="27435">
                  <c:v>9</c:v>
                </c:pt>
                <c:pt idx="27436">
                  <c:v>0</c:v>
                </c:pt>
                <c:pt idx="27437">
                  <c:v>0</c:v>
                </c:pt>
                <c:pt idx="27438">
                  <c:v>5</c:v>
                </c:pt>
                <c:pt idx="27439">
                  <c:v>0</c:v>
                </c:pt>
                <c:pt idx="27440">
                  <c:v>0</c:v>
                </c:pt>
                <c:pt idx="27441">
                  <c:v>1</c:v>
                </c:pt>
                <c:pt idx="27442">
                  <c:v>3</c:v>
                </c:pt>
                <c:pt idx="27443">
                  <c:v>0</c:v>
                </c:pt>
                <c:pt idx="27444">
                  <c:v>2</c:v>
                </c:pt>
                <c:pt idx="27445">
                  <c:v>0</c:v>
                </c:pt>
                <c:pt idx="27446">
                  <c:v>0</c:v>
                </c:pt>
                <c:pt idx="27447">
                  <c:v>0</c:v>
                </c:pt>
                <c:pt idx="27448">
                  <c:v>1</c:v>
                </c:pt>
                <c:pt idx="27449">
                  <c:v>0</c:v>
                </c:pt>
                <c:pt idx="27450">
                  <c:v>1</c:v>
                </c:pt>
                <c:pt idx="27451">
                  <c:v>0</c:v>
                </c:pt>
                <c:pt idx="27452">
                  <c:v>0</c:v>
                </c:pt>
                <c:pt idx="27453">
                  <c:v>0</c:v>
                </c:pt>
                <c:pt idx="27454">
                  <c:v>0</c:v>
                </c:pt>
                <c:pt idx="27455">
                  <c:v>0</c:v>
                </c:pt>
                <c:pt idx="27456">
                  <c:v>2</c:v>
                </c:pt>
                <c:pt idx="27457">
                  <c:v>0</c:v>
                </c:pt>
                <c:pt idx="27458">
                  <c:v>0</c:v>
                </c:pt>
                <c:pt idx="27459">
                  <c:v>0</c:v>
                </c:pt>
                <c:pt idx="27460">
                  <c:v>0</c:v>
                </c:pt>
                <c:pt idx="27461">
                  <c:v>1</c:v>
                </c:pt>
                <c:pt idx="27462">
                  <c:v>0</c:v>
                </c:pt>
                <c:pt idx="27463">
                  <c:v>0</c:v>
                </c:pt>
                <c:pt idx="27464">
                  <c:v>0</c:v>
                </c:pt>
                <c:pt idx="27465">
                  <c:v>0</c:v>
                </c:pt>
                <c:pt idx="27466">
                  <c:v>0</c:v>
                </c:pt>
                <c:pt idx="27467">
                  <c:v>1</c:v>
                </c:pt>
                <c:pt idx="27468">
                  <c:v>0</c:v>
                </c:pt>
                <c:pt idx="27469">
                  <c:v>0</c:v>
                </c:pt>
                <c:pt idx="27470">
                  <c:v>0</c:v>
                </c:pt>
                <c:pt idx="27471">
                  <c:v>0</c:v>
                </c:pt>
                <c:pt idx="27472">
                  <c:v>0</c:v>
                </c:pt>
                <c:pt idx="27473">
                  <c:v>0</c:v>
                </c:pt>
                <c:pt idx="27474">
                  <c:v>0</c:v>
                </c:pt>
                <c:pt idx="27475">
                  <c:v>0</c:v>
                </c:pt>
                <c:pt idx="27476">
                  <c:v>1</c:v>
                </c:pt>
                <c:pt idx="27477">
                  <c:v>4</c:v>
                </c:pt>
                <c:pt idx="27478">
                  <c:v>2</c:v>
                </c:pt>
                <c:pt idx="27479">
                  <c:v>0</c:v>
                </c:pt>
                <c:pt idx="27480">
                  <c:v>0</c:v>
                </c:pt>
                <c:pt idx="27481">
                  <c:v>1</c:v>
                </c:pt>
                <c:pt idx="27482">
                  <c:v>0</c:v>
                </c:pt>
                <c:pt idx="27483">
                  <c:v>0</c:v>
                </c:pt>
                <c:pt idx="27484">
                  <c:v>0</c:v>
                </c:pt>
                <c:pt idx="27485">
                  <c:v>0</c:v>
                </c:pt>
                <c:pt idx="27486">
                  <c:v>0</c:v>
                </c:pt>
                <c:pt idx="27487">
                  <c:v>0</c:v>
                </c:pt>
                <c:pt idx="27488">
                  <c:v>0</c:v>
                </c:pt>
                <c:pt idx="27489">
                  <c:v>1</c:v>
                </c:pt>
                <c:pt idx="27490">
                  <c:v>0</c:v>
                </c:pt>
                <c:pt idx="27491">
                  <c:v>2</c:v>
                </c:pt>
                <c:pt idx="27492">
                  <c:v>0</c:v>
                </c:pt>
                <c:pt idx="27493">
                  <c:v>5</c:v>
                </c:pt>
                <c:pt idx="27494">
                  <c:v>0</c:v>
                </c:pt>
                <c:pt idx="27495">
                  <c:v>0</c:v>
                </c:pt>
                <c:pt idx="27496">
                  <c:v>0</c:v>
                </c:pt>
                <c:pt idx="27497">
                  <c:v>0</c:v>
                </c:pt>
                <c:pt idx="27498">
                  <c:v>0</c:v>
                </c:pt>
                <c:pt idx="27499">
                  <c:v>0</c:v>
                </c:pt>
                <c:pt idx="27500">
                  <c:v>0</c:v>
                </c:pt>
                <c:pt idx="27501">
                  <c:v>0</c:v>
                </c:pt>
                <c:pt idx="27502">
                  <c:v>1</c:v>
                </c:pt>
                <c:pt idx="27503">
                  <c:v>4</c:v>
                </c:pt>
                <c:pt idx="27504">
                  <c:v>0</c:v>
                </c:pt>
                <c:pt idx="27505">
                  <c:v>0</c:v>
                </c:pt>
                <c:pt idx="27506">
                  <c:v>0</c:v>
                </c:pt>
                <c:pt idx="27507">
                  <c:v>0</c:v>
                </c:pt>
                <c:pt idx="27508">
                  <c:v>0</c:v>
                </c:pt>
                <c:pt idx="27509">
                  <c:v>5</c:v>
                </c:pt>
                <c:pt idx="27510">
                  <c:v>1</c:v>
                </c:pt>
                <c:pt idx="27511">
                  <c:v>0</c:v>
                </c:pt>
                <c:pt idx="27512">
                  <c:v>0</c:v>
                </c:pt>
                <c:pt idx="27513">
                  <c:v>1</c:v>
                </c:pt>
                <c:pt idx="27514">
                  <c:v>0</c:v>
                </c:pt>
                <c:pt idx="27515">
                  <c:v>2</c:v>
                </c:pt>
                <c:pt idx="27516">
                  <c:v>7</c:v>
                </c:pt>
                <c:pt idx="27517">
                  <c:v>0</c:v>
                </c:pt>
                <c:pt idx="27518">
                  <c:v>0</c:v>
                </c:pt>
                <c:pt idx="27519">
                  <c:v>0</c:v>
                </c:pt>
                <c:pt idx="27520">
                  <c:v>1</c:v>
                </c:pt>
                <c:pt idx="27521">
                  <c:v>3</c:v>
                </c:pt>
                <c:pt idx="27522">
                  <c:v>0</c:v>
                </c:pt>
                <c:pt idx="27523">
                  <c:v>0</c:v>
                </c:pt>
                <c:pt idx="27524">
                  <c:v>0</c:v>
                </c:pt>
                <c:pt idx="27525">
                  <c:v>3</c:v>
                </c:pt>
                <c:pt idx="27526">
                  <c:v>0</c:v>
                </c:pt>
                <c:pt idx="27527">
                  <c:v>0</c:v>
                </c:pt>
                <c:pt idx="27528">
                  <c:v>5</c:v>
                </c:pt>
                <c:pt idx="27529">
                  <c:v>4</c:v>
                </c:pt>
                <c:pt idx="27530">
                  <c:v>0</c:v>
                </c:pt>
                <c:pt idx="27531">
                  <c:v>2</c:v>
                </c:pt>
                <c:pt idx="27532">
                  <c:v>0</c:v>
                </c:pt>
                <c:pt idx="27533">
                  <c:v>0</c:v>
                </c:pt>
                <c:pt idx="27534">
                  <c:v>4</c:v>
                </c:pt>
                <c:pt idx="27535">
                  <c:v>4</c:v>
                </c:pt>
                <c:pt idx="27536">
                  <c:v>0</c:v>
                </c:pt>
                <c:pt idx="27537">
                  <c:v>0</c:v>
                </c:pt>
                <c:pt idx="27538">
                  <c:v>0</c:v>
                </c:pt>
                <c:pt idx="27539">
                  <c:v>0</c:v>
                </c:pt>
                <c:pt idx="27540">
                  <c:v>0</c:v>
                </c:pt>
                <c:pt idx="27541">
                  <c:v>0</c:v>
                </c:pt>
                <c:pt idx="27542">
                  <c:v>0</c:v>
                </c:pt>
                <c:pt idx="27543">
                  <c:v>2</c:v>
                </c:pt>
                <c:pt idx="27544">
                  <c:v>0</c:v>
                </c:pt>
                <c:pt idx="27545">
                  <c:v>0</c:v>
                </c:pt>
                <c:pt idx="27546">
                  <c:v>0</c:v>
                </c:pt>
                <c:pt idx="27547">
                  <c:v>1</c:v>
                </c:pt>
                <c:pt idx="27548">
                  <c:v>0</c:v>
                </c:pt>
                <c:pt idx="27549">
                  <c:v>0</c:v>
                </c:pt>
                <c:pt idx="27550">
                  <c:v>0</c:v>
                </c:pt>
                <c:pt idx="27551">
                  <c:v>0</c:v>
                </c:pt>
                <c:pt idx="27552">
                  <c:v>0</c:v>
                </c:pt>
                <c:pt idx="27553">
                  <c:v>3</c:v>
                </c:pt>
                <c:pt idx="27554">
                  <c:v>0</c:v>
                </c:pt>
                <c:pt idx="27555">
                  <c:v>0</c:v>
                </c:pt>
                <c:pt idx="27556">
                  <c:v>0</c:v>
                </c:pt>
                <c:pt idx="27557">
                  <c:v>0</c:v>
                </c:pt>
                <c:pt idx="27558">
                  <c:v>1</c:v>
                </c:pt>
                <c:pt idx="27559">
                  <c:v>2</c:v>
                </c:pt>
                <c:pt idx="27560">
                  <c:v>0</c:v>
                </c:pt>
                <c:pt idx="27561">
                  <c:v>0</c:v>
                </c:pt>
                <c:pt idx="27562">
                  <c:v>1</c:v>
                </c:pt>
                <c:pt idx="27563">
                  <c:v>1</c:v>
                </c:pt>
                <c:pt idx="27564">
                  <c:v>0</c:v>
                </c:pt>
                <c:pt idx="27565">
                  <c:v>0</c:v>
                </c:pt>
                <c:pt idx="27566">
                  <c:v>0</c:v>
                </c:pt>
                <c:pt idx="27567">
                  <c:v>2</c:v>
                </c:pt>
                <c:pt idx="27568">
                  <c:v>3</c:v>
                </c:pt>
                <c:pt idx="27569">
                  <c:v>1</c:v>
                </c:pt>
                <c:pt idx="27570">
                  <c:v>0</c:v>
                </c:pt>
                <c:pt idx="27571">
                  <c:v>1</c:v>
                </c:pt>
                <c:pt idx="27572">
                  <c:v>0</c:v>
                </c:pt>
                <c:pt idx="27573">
                  <c:v>0</c:v>
                </c:pt>
                <c:pt idx="27574">
                  <c:v>0</c:v>
                </c:pt>
                <c:pt idx="27575">
                  <c:v>0</c:v>
                </c:pt>
                <c:pt idx="27576">
                  <c:v>0</c:v>
                </c:pt>
                <c:pt idx="27577">
                  <c:v>0</c:v>
                </c:pt>
                <c:pt idx="27578">
                  <c:v>2</c:v>
                </c:pt>
                <c:pt idx="27579">
                  <c:v>0</c:v>
                </c:pt>
                <c:pt idx="27580">
                  <c:v>0</c:v>
                </c:pt>
                <c:pt idx="27581">
                  <c:v>0</c:v>
                </c:pt>
                <c:pt idx="27582">
                  <c:v>0</c:v>
                </c:pt>
                <c:pt idx="27583">
                  <c:v>0</c:v>
                </c:pt>
                <c:pt idx="27584">
                  <c:v>0</c:v>
                </c:pt>
                <c:pt idx="27585">
                  <c:v>1</c:v>
                </c:pt>
                <c:pt idx="27586">
                  <c:v>0</c:v>
                </c:pt>
                <c:pt idx="27587">
                  <c:v>0</c:v>
                </c:pt>
                <c:pt idx="27588">
                  <c:v>0</c:v>
                </c:pt>
                <c:pt idx="27589">
                  <c:v>4</c:v>
                </c:pt>
                <c:pt idx="27590">
                  <c:v>0</c:v>
                </c:pt>
                <c:pt idx="27591">
                  <c:v>2</c:v>
                </c:pt>
                <c:pt idx="27592">
                  <c:v>0</c:v>
                </c:pt>
                <c:pt idx="27593">
                  <c:v>2</c:v>
                </c:pt>
                <c:pt idx="27594">
                  <c:v>0</c:v>
                </c:pt>
                <c:pt idx="27595">
                  <c:v>0</c:v>
                </c:pt>
                <c:pt idx="27596">
                  <c:v>1</c:v>
                </c:pt>
                <c:pt idx="27597">
                  <c:v>3</c:v>
                </c:pt>
                <c:pt idx="27598">
                  <c:v>0</c:v>
                </c:pt>
                <c:pt idx="27599">
                  <c:v>0</c:v>
                </c:pt>
                <c:pt idx="27600">
                  <c:v>0</c:v>
                </c:pt>
                <c:pt idx="27601">
                  <c:v>0</c:v>
                </c:pt>
                <c:pt idx="27602">
                  <c:v>0</c:v>
                </c:pt>
                <c:pt idx="27603">
                  <c:v>0</c:v>
                </c:pt>
                <c:pt idx="27604">
                  <c:v>0</c:v>
                </c:pt>
                <c:pt idx="27605">
                  <c:v>0</c:v>
                </c:pt>
                <c:pt idx="27606">
                  <c:v>0</c:v>
                </c:pt>
                <c:pt idx="27607">
                  <c:v>2</c:v>
                </c:pt>
                <c:pt idx="27608">
                  <c:v>0</c:v>
                </c:pt>
                <c:pt idx="27609">
                  <c:v>0</c:v>
                </c:pt>
                <c:pt idx="27610">
                  <c:v>3</c:v>
                </c:pt>
                <c:pt idx="27611">
                  <c:v>0</c:v>
                </c:pt>
                <c:pt idx="27612">
                  <c:v>0</c:v>
                </c:pt>
                <c:pt idx="27613">
                  <c:v>0</c:v>
                </c:pt>
                <c:pt idx="27614">
                  <c:v>0</c:v>
                </c:pt>
                <c:pt idx="27615">
                  <c:v>0</c:v>
                </c:pt>
                <c:pt idx="27616">
                  <c:v>0</c:v>
                </c:pt>
                <c:pt idx="27617">
                  <c:v>0</c:v>
                </c:pt>
                <c:pt idx="27618">
                  <c:v>0</c:v>
                </c:pt>
                <c:pt idx="27619">
                  <c:v>3</c:v>
                </c:pt>
                <c:pt idx="27620">
                  <c:v>1</c:v>
                </c:pt>
                <c:pt idx="27621">
                  <c:v>0</c:v>
                </c:pt>
                <c:pt idx="27622">
                  <c:v>0</c:v>
                </c:pt>
                <c:pt idx="27623">
                  <c:v>5</c:v>
                </c:pt>
                <c:pt idx="27624">
                  <c:v>0</c:v>
                </c:pt>
                <c:pt idx="27625">
                  <c:v>1</c:v>
                </c:pt>
                <c:pt idx="27626">
                  <c:v>5</c:v>
                </c:pt>
                <c:pt idx="27627">
                  <c:v>0</c:v>
                </c:pt>
                <c:pt idx="27628">
                  <c:v>0</c:v>
                </c:pt>
                <c:pt idx="27629">
                  <c:v>0</c:v>
                </c:pt>
                <c:pt idx="27630">
                  <c:v>0</c:v>
                </c:pt>
                <c:pt idx="27631">
                  <c:v>0</c:v>
                </c:pt>
                <c:pt idx="27632">
                  <c:v>3</c:v>
                </c:pt>
                <c:pt idx="27633">
                  <c:v>0</c:v>
                </c:pt>
                <c:pt idx="27634">
                  <c:v>0</c:v>
                </c:pt>
                <c:pt idx="27635">
                  <c:v>0</c:v>
                </c:pt>
                <c:pt idx="27636">
                  <c:v>0</c:v>
                </c:pt>
                <c:pt idx="27637">
                  <c:v>0</c:v>
                </c:pt>
                <c:pt idx="27638">
                  <c:v>0</c:v>
                </c:pt>
                <c:pt idx="27639">
                  <c:v>0</c:v>
                </c:pt>
                <c:pt idx="27640">
                  <c:v>0</c:v>
                </c:pt>
                <c:pt idx="27641">
                  <c:v>0</c:v>
                </c:pt>
                <c:pt idx="27642">
                  <c:v>3</c:v>
                </c:pt>
                <c:pt idx="27643">
                  <c:v>0</c:v>
                </c:pt>
                <c:pt idx="27644">
                  <c:v>0</c:v>
                </c:pt>
                <c:pt idx="27645">
                  <c:v>0</c:v>
                </c:pt>
                <c:pt idx="27646">
                  <c:v>3</c:v>
                </c:pt>
                <c:pt idx="27647">
                  <c:v>4</c:v>
                </c:pt>
                <c:pt idx="27648">
                  <c:v>0</c:v>
                </c:pt>
                <c:pt idx="27649">
                  <c:v>0</c:v>
                </c:pt>
                <c:pt idx="27650">
                  <c:v>0</c:v>
                </c:pt>
                <c:pt idx="27651">
                  <c:v>0</c:v>
                </c:pt>
                <c:pt idx="27652">
                  <c:v>0</c:v>
                </c:pt>
                <c:pt idx="27653">
                  <c:v>0</c:v>
                </c:pt>
                <c:pt idx="27654">
                  <c:v>0</c:v>
                </c:pt>
                <c:pt idx="27655">
                  <c:v>4</c:v>
                </c:pt>
                <c:pt idx="27656">
                  <c:v>0</c:v>
                </c:pt>
                <c:pt idx="27657">
                  <c:v>4</c:v>
                </c:pt>
                <c:pt idx="27658">
                  <c:v>3</c:v>
                </c:pt>
                <c:pt idx="27659">
                  <c:v>0</c:v>
                </c:pt>
                <c:pt idx="27660">
                  <c:v>0</c:v>
                </c:pt>
                <c:pt idx="27661">
                  <c:v>0</c:v>
                </c:pt>
                <c:pt idx="27662">
                  <c:v>0</c:v>
                </c:pt>
                <c:pt idx="27663">
                  <c:v>0</c:v>
                </c:pt>
                <c:pt idx="27664">
                  <c:v>10</c:v>
                </c:pt>
                <c:pt idx="27665">
                  <c:v>0</c:v>
                </c:pt>
                <c:pt idx="27666">
                  <c:v>0</c:v>
                </c:pt>
                <c:pt idx="27667">
                  <c:v>0</c:v>
                </c:pt>
                <c:pt idx="27668">
                  <c:v>1</c:v>
                </c:pt>
                <c:pt idx="27669">
                  <c:v>0</c:v>
                </c:pt>
                <c:pt idx="27670">
                  <c:v>0</c:v>
                </c:pt>
                <c:pt idx="27671">
                  <c:v>0</c:v>
                </c:pt>
                <c:pt idx="27672">
                  <c:v>0</c:v>
                </c:pt>
                <c:pt idx="27673">
                  <c:v>0</c:v>
                </c:pt>
                <c:pt idx="27674">
                  <c:v>0</c:v>
                </c:pt>
                <c:pt idx="27675">
                  <c:v>0</c:v>
                </c:pt>
                <c:pt idx="27676">
                  <c:v>1</c:v>
                </c:pt>
                <c:pt idx="27677">
                  <c:v>0</c:v>
                </c:pt>
                <c:pt idx="27678">
                  <c:v>0</c:v>
                </c:pt>
                <c:pt idx="27679">
                  <c:v>0</c:v>
                </c:pt>
                <c:pt idx="27680">
                  <c:v>0</c:v>
                </c:pt>
                <c:pt idx="27681">
                  <c:v>0</c:v>
                </c:pt>
                <c:pt idx="27682">
                  <c:v>1</c:v>
                </c:pt>
                <c:pt idx="27683">
                  <c:v>0</c:v>
                </c:pt>
                <c:pt idx="27684">
                  <c:v>1</c:v>
                </c:pt>
                <c:pt idx="27685">
                  <c:v>0</c:v>
                </c:pt>
                <c:pt idx="27686">
                  <c:v>0</c:v>
                </c:pt>
                <c:pt idx="27687">
                  <c:v>0</c:v>
                </c:pt>
                <c:pt idx="27688">
                  <c:v>0</c:v>
                </c:pt>
                <c:pt idx="27689">
                  <c:v>0</c:v>
                </c:pt>
                <c:pt idx="27690">
                  <c:v>0</c:v>
                </c:pt>
                <c:pt idx="27691">
                  <c:v>4</c:v>
                </c:pt>
                <c:pt idx="27692">
                  <c:v>0</c:v>
                </c:pt>
                <c:pt idx="27693">
                  <c:v>0</c:v>
                </c:pt>
                <c:pt idx="27694">
                  <c:v>0</c:v>
                </c:pt>
                <c:pt idx="27695">
                  <c:v>0</c:v>
                </c:pt>
                <c:pt idx="27696">
                  <c:v>6</c:v>
                </c:pt>
                <c:pt idx="27697">
                  <c:v>0</c:v>
                </c:pt>
                <c:pt idx="27698">
                  <c:v>0</c:v>
                </c:pt>
                <c:pt idx="27699">
                  <c:v>0</c:v>
                </c:pt>
                <c:pt idx="27700">
                  <c:v>2</c:v>
                </c:pt>
                <c:pt idx="27701">
                  <c:v>0</c:v>
                </c:pt>
                <c:pt idx="27702">
                  <c:v>0</c:v>
                </c:pt>
                <c:pt idx="27703">
                  <c:v>0</c:v>
                </c:pt>
                <c:pt idx="27704">
                  <c:v>3</c:v>
                </c:pt>
                <c:pt idx="27705">
                  <c:v>11</c:v>
                </c:pt>
                <c:pt idx="27706">
                  <c:v>6</c:v>
                </c:pt>
                <c:pt idx="27707">
                  <c:v>0</c:v>
                </c:pt>
                <c:pt idx="27708">
                  <c:v>0</c:v>
                </c:pt>
                <c:pt idx="27709">
                  <c:v>0</c:v>
                </c:pt>
                <c:pt idx="27710">
                  <c:v>3</c:v>
                </c:pt>
                <c:pt idx="27711">
                  <c:v>1</c:v>
                </c:pt>
                <c:pt idx="27712">
                  <c:v>0</c:v>
                </c:pt>
                <c:pt idx="27713">
                  <c:v>0</c:v>
                </c:pt>
                <c:pt idx="27714">
                  <c:v>0</c:v>
                </c:pt>
                <c:pt idx="27715">
                  <c:v>2</c:v>
                </c:pt>
                <c:pt idx="27716">
                  <c:v>0</c:v>
                </c:pt>
                <c:pt idx="27717">
                  <c:v>5</c:v>
                </c:pt>
                <c:pt idx="27718">
                  <c:v>0</c:v>
                </c:pt>
                <c:pt idx="27719">
                  <c:v>1</c:v>
                </c:pt>
                <c:pt idx="27720">
                  <c:v>0</c:v>
                </c:pt>
                <c:pt idx="27721">
                  <c:v>0</c:v>
                </c:pt>
                <c:pt idx="27722">
                  <c:v>0</c:v>
                </c:pt>
                <c:pt idx="27723">
                  <c:v>0</c:v>
                </c:pt>
                <c:pt idx="27724">
                  <c:v>0</c:v>
                </c:pt>
                <c:pt idx="27725">
                  <c:v>0</c:v>
                </c:pt>
                <c:pt idx="27726">
                  <c:v>0</c:v>
                </c:pt>
                <c:pt idx="27727">
                  <c:v>0</c:v>
                </c:pt>
                <c:pt idx="27728">
                  <c:v>0</c:v>
                </c:pt>
                <c:pt idx="27729">
                  <c:v>1</c:v>
                </c:pt>
                <c:pt idx="27730">
                  <c:v>0</c:v>
                </c:pt>
                <c:pt idx="27731">
                  <c:v>0</c:v>
                </c:pt>
                <c:pt idx="27732">
                  <c:v>0</c:v>
                </c:pt>
                <c:pt idx="27733">
                  <c:v>1</c:v>
                </c:pt>
                <c:pt idx="27734">
                  <c:v>0</c:v>
                </c:pt>
                <c:pt idx="27735">
                  <c:v>4</c:v>
                </c:pt>
                <c:pt idx="27736">
                  <c:v>0</c:v>
                </c:pt>
                <c:pt idx="27737">
                  <c:v>0</c:v>
                </c:pt>
                <c:pt idx="27738">
                  <c:v>0</c:v>
                </c:pt>
                <c:pt idx="27739">
                  <c:v>0</c:v>
                </c:pt>
                <c:pt idx="27740">
                  <c:v>0</c:v>
                </c:pt>
                <c:pt idx="27741">
                  <c:v>4</c:v>
                </c:pt>
                <c:pt idx="27742">
                  <c:v>2</c:v>
                </c:pt>
                <c:pt idx="27743">
                  <c:v>0</c:v>
                </c:pt>
                <c:pt idx="27744">
                  <c:v>0</c:v>
                </c:pt>
                <c:pt idx="27745">
                  <c:v>1</c:v>
                </c:pt>
                <c:pt idx="27746">
                  <c:v>0</c:v>
                </c:pt>
                <c:pt idx="27747">
                  <c:v>0</c:v>
                </c:pt>
                <c:pt idx="27748">
                  <c:v>0</c:v>
                </c:pt>
                <c:pt idx="27749">
                  <c:v>0</c:v>
                </c:pt>
                <c:pt idx="27750">
                  <c:v>8</c:v>
                </c:pt>
                <c:pt idx="27751">
                  <c:v>0</c:v>
                </c:pt>
                <c:pt idx="27752">
                  <c:v>0</c:v>
                </c:pt>
                <c:pt idx="27753">
                  <c:v>0</c:v>
                </c:pt>
                <c:pt idx="27754">
                  <c:v>0</c:v>
                </c:pt>
                <c:pt idx="27755">
                  <c:v>0</c:v>
                </c:pt>
                <c:pt idx="27756">
                  <c:v>0</c:v>
                </c:pt>
                <c:pt idx="27757">
                  <c:v>0</c:v>
                </c:pt>
                <c:pt idx="27758">
                  <c:v>0</c:v>
                </c:pt>
                <c:pt idx="27759">
                  <c:v>0</c:v>
                </c:pt>
                <c:pt idx="27760">
                  <c:v>2</c:v>
                </c:pt>
                <c:pt idx="27761">
                  <c:v>3</c:v>
                </c:pt>
                <c:pt idx="27762">
                  <c:v>0</c:v>
                </c:pt>
                <c:pt idx="27763">
                  <c:v>4</c:v>
                </c:pt>
                <c:pt idx="27764">
                  <c:v>0</c:v>
                </c:pt>
                <c:pt idx="27765">
                  <c:v>0</c:v>
                </c:pt>
                <c:pt idx="27766">
                  <c:v>0</c:v>
                </c:pt>
                <c:pt idx="27767">
                  <c:v>4</c:v>
                </c:pt>
                <c:pt idx="27768">
                  <c:v>0</c:v>
                </c:pt>
                <c:pt idx="27769">
                  <c:v>0</c:v>
                </c:pt>
                <c:pt idx="27770">
                  <c:v>0</c:v>
                </c:pt>
                <c:pt idx="27771">
                  <c:v>0</c:v>
                </c:pt>
                <c:pt idx="27772">
                  <c:v>0</c:v>
                </c:pt>
                <c:pt idx="27773">
                  <c:v>0</c:v>
                </c:pt>
                <c:pt idx="27774">
                  <c:v>0</c:v>
                </c:pt>
                <c:pt idx="27775">
                  <c:v>1</c:v>
                </c:pt>
                <c:pt idx="27776">
                  <c:v>4</c:v>
                </c:pt>
                <c:pt idx="27777">
                  <c:v>0</c:v>
                </c:pt>
                <c:pt idx="27778">
                  <c:v>0</c:v>
                </c:pt>
                <c:pt idx="27779">
                  <c:v>0</c:v>
                </c:pt>
                <c:pt idx="27780">
                  <c:v>0</c:v>
                </c:pt>
                <c:pt idx="27781">
                  <c:v>0</c:v>
                </c:pt>
                <c:pt idx="27782">
                  <c:v>0</c:v>
                </c:pt>
                <c:pt idx="27783">
                  <c:v>0</c:v>
                </c:pt>
                <c:pt idx="27784">
                  <c:v>0</c:v>
                </c:pt>
                <c:pt idx="27785">
                  <c:v>0</c:v>
                </c:pt>
                <c:pt idx="27786">
                  <c:v>0</c:v>
                </c:pt>
                <c:pt idx="27787">
                  <c:v>0</c:v>
                </c:pt>
                <c:pt idx="27788">
                  <c:v>0</c:v>
                </c:pt>
                <c:pt idx="27789">
                  <c:v>0</c:v>
                </c:pt>
                <c:pt idx="27790">
                  <c:v>0</c:v>
                </c:pt>
                <c:pt idx="27791">
                  <c:v>0</c:v>
                </c:pt>
                <c:pt idx="27792">
                  <c:v>4</c:v>
                </c:pt>
                <c:pt idx="27793">
                  <c:v>0</c:v>
                </c:pt>
                <c:pt idx="27794">
                  <c:v>0</c:v>
                </c:pt>
                <c:pt idx="27795">
                  <c:v>0</c:v>
                </c:pt>
                <c:pt idx="27796">
                  <c:v>0</c:v>
                </c:pt>
                <c:pt idx="27797">
                  <c:v>0</c:v>
                </c:pt>
                <c:pt idx="27798">
                  <c:v>0</c:v>
                </c:pt>
                <c:pt idx="27799">
                  <c:v>2</c:v>
                </c:pt>
                <c:pt idx="27800">
                  <c:v>0</c:v>
                </c:pt>
                <c:pt idx="27801">
                  <c:v>0</c:v>
                </c:pt>
                <c:pt idx="27802">
                  <c:v>0</c:v>
                </c:pt>
                <c:pt idx="27803">
                  <c:v>0</c:v>
                </c:pt>
                <c:pt idx="27804">
                  <c:v>0</c:v>
                </c:pt>
                <c:pt idx="27805">
                  <c:v>3</c:v>
                </c:pt>
                <c:pt idx="27806">
                  <c:v>0</c:v>
                </c:pt>
                <c:pt idx="27807">
                  <c:v>0</c:v>
                </c:pt>
                <c:pt idx="27808">
                  <c:v>5</c:v>
                </c:pt>
                <c:pt idx="27809">
                  <c:v>3</c:v>
                </c:pt>
                <c:pt idx="27810">
                  <c:v>0</c:v>
                </c:pt>
                <c:pt idx="27811">
                  <c:v>0</c:v>
                </c:pt>
                <c:pt idx="27812">
                  <c:v>0</c:v>
                </c:pt>
                <c:pt idx="27813">
                  <c:v>5</c:v>
                </c:pt>
                <c:pt idx="27814">
                  <c:v>0</c:v>
                </c:pt>
                <c:pt idx="27815">
                  <c:v>0</c:v>
                </c:pt>
                <c:pt idx="27816">
                  <c:v>0</c:v>
                </c:pt>
                <c:pt idx="27817">
                  <c:v>3</c:v>
                </c:pt>
                <c:pt idx="27818">
                  <c:v>0</c:v>
                </c:pt>
                <c:pt idx="27819">
                  <c:v>0</c:v>
                </c:pt>
                <c:pt idx="27820">
                  <c:v>0</c:v>
                </c:pt>
                <c:pt idx="27821">
                  <c:v>0</c:v>
                </c:pt>
                <c:pt idx="27822">
                  <c:v>0</c:v>
                </c:pt>
                <c:pt idx="27823">
                  <c:v>0</c:v>
                </c:pt>
                <c:pt idx="27824">
                  <c:v>4</c:v>
                </c:pt>
                <c:pt idx="27825">
                  <c:v>0</c:v>
                </c:pt>
                <c:pt idx="27826">
                  <c:v>0</c:v>
                </c:pt>
                <c:pt idx="27827">
                  <c:v>0</c:v>
                </c:pt>
                <c:pt idx="27828">
                  <c:v>0</c:v>
                </c:pt>
                <c:pt idx="27829">
                  <c:v>0</c:v>
                </c:pt>
                <c:pt idx="27830">
                  <c:v>0</c:v>
                </c:pt>
                <c:pt idx="27831">
                  <c:v>1</c:v>
                </c:pt>
                <c:pt idx="27832">
                  <c:v>0</c:v>
                </c:pt>
                <c:pt idx="27833">
                  <c:v>1</c:v>
                </c:pt>
                <c:pt idx="27834">
                  <c:v>0</c:v>
                </c:pt>
                <c:pt idx="27835">
                  <c:v>0</c:v>
                </c:pt>
                <c:pt idx="27836">
                  <c:v>0</c:v>
                </c:pt>
                <c:pt idx="27837">
                  <c:v>0</c:v>
                </c:pt>
                <c:pt idx="27838">
                  <c:v>0</c:v>
                </c:pt>
                <c:pt idx="27839">
                  <c:v>0</c:v>
                </c:pt>
                <c:pt idx="27840">
                  <c:v>0</c:v>
                </c:pt>
                <c:pt idx="27841">
                  <c:v>0</c:v>
                </c:pt>
                <c:pt idx="27842">
                  <c:v>0</c:v>
                </c:pt>
                <c:pt idx="27843">
                  <c:v>0</c:v>
                </c:pt>
                <c:pt idx="27844">
                  <c:v>0</c:v>
                </c:pt>
                <c:pt idx="27845">
                  <c:v>0</c:v>
                </c:pt>
                <c:pt idx="27846">
                  <c:v>0</c:v>
                </c:pt>
                <c:pt idx="27847">
                  <c:v>4</c:v>
                </c:pt>
                <c:pt idx="27848">
                  <c:v>6</c:v>
                </c:pt>
                <c:pt idx="27849">
                  <c:v>0</c:v>
                </c:pt>
                <c:pt idx="27850">
                  <c:v>2</c:v>
                </c:pt>
                <c:pt idx="27851">
                  <c:v>0</c:v>
                </c:pt>
                <c:pt idx="27852">
                  <c:v>2</c:v>
                </c:pt>
                <c:pt idx="27853">
                  <c:v>0</c:v>
                </c:pt>
                <c:pt idx="27854">
                  <c:v>4</c:v>
                </c:pt>
                <c:pt idx="27855">
                  <c:v>0</c:v>
                </c:pt>
                <c:pt idx="27856">
                  <c:v>0</c:v>
                </c:pt>
                <c:pt idx="27857">
                  <c:v>2</c:v>
                </c:pt>
                <c:pt idx="27858">
                  <c:v>0</c:v>
                </c:pt>
                <c:pt idx="27859">
                  <c:v>0</c:v>
                </c:pt>
                <c:pt idx="27860">
                  <c:v>0</c:v>
                </c:pt>
                <c:pt idx="27861">
                  <c:v>3</c:v>
                </c:pt>
                <c:pt idx="27862">
                  <c:v>3</c:v>
                </c:pt>
                <c:pt idx="27863">
                  <c:v>0</c:v>
                </c:pt>
                <c:pt idx="27864">
                  <c:v>0</c:v>
                </c:pt>
                <c:pt idx="27865">
                  <c:v>4</c:v>
                </c:pt>
                <c:pt idx="27866">
                  <c:v>0</c:v>
                </c:pt>
                <c:pt idx="27867">
                  <c:v>0</c:v>
                </c:pt>
                <c:pt idx="27868">
                  <c:v>0</c:v>
                </c:pt>
                <c:pt idx="27869">
                  <c:v>0</c:v>
                </c:pt>
                <c:pt idx="27870">
                  <c:v>3</c:v>
                </c:pt>
                <c:pt idx="27871">
                  <c:v>0</c:v>
                </c:pt>
                <c:pt idx="27872">
                  <c:v>0</c:v>
                </c:pt>
                <c:pt idx="27873">
                  <c:v>0</c:v>
                </c:pt>
                <c:pt idx="27874">
                  <c:v>0</c:v>
                </c:pt>
                <c:pt idx="27875">
                  <c:v>0</c:v>
                </c:pt>
                <c:pt idx="27876">
                  <c:v>0</c:v>
                </c:pt>
                <c:pt idx="27877">
                  <c:v>0</c:v>
                </c:pt>
                <c:pt idx="27878">
                  <c:v>1</c:v>
                </c:pt>
                <c:pt idx="27879">
                  <c:v>2</c:v>
                </c:pt>
                <c:pt idx="27880">
                  <c:v>9</c:v>
                </c:pt>
                <c:pt idx="27881">
                  <c:v>0</c:v>
                </c:pt>
                <c:pt idx="27882">
                  <c:v>7</c:v>
                </c:pt>
                <c:pt idx="27883">
                  <c:v>0</c:v>
                </c:pt>
                <c:pt idx="27884">
                  <c:v>2</c:v>
                </c:pt>
                <c:pt idx="27885">
                  <c:v>3</c:v>
                </c:pt>
                <c:pt idx="27886">
                  <c:v>0</c:v>
                </c:pt>
                <c:pt idx="27887">
                  <c:v>8</c:v>
                </c:pt>
                <c:pt idx="27888">
                  <c:v>0</c:v>
                </c:pt>
                <c:pt idx="27889">
                  <c:v>0</c:v>
                </c:pt>
                <c:pt idx="27890">
                  <c:v>3</c:v>
                </c:pt>
                <c:pt idx="27891">
                  <c:v>0</c:v>
                </c:pt>
                <c:pt idx="27892">
                  <c:v>0</c:v>
                </c:pt>
                <c:pt idx="27893">
                  <c:v>0</c:v>
                </c:pt>
                <c:pt idx="27894">
                  <c:v>2</c:v>
                </c:pt>
                <c:pt idx="27895">
                  <c:v>27</c:v>
                </c:pt>
                <c:pt idx="27896">
                  <c:v>0</c:v>
                </c:pt>
                <c:pt idx="27897">
                  <c:v>0</c:v>
                </c:pt>
                <c:pt idx="27898">
                  <c:v>0</c:v>
                </c:pt>
                <c:pt idx="27899">
                  <c:v>0</c:v>
                </c:pt>
                <c:pt idx="27900">
                  <c:v>0</c:v>
                </c:pt>
                <c:pt idx="27901">
                  <c:v>0</c:v>
                </c:pt>
                <c:pt idx="27902">
                  <c:v>0</c:v>
                </c:pt>
                <c:pt idx="27903">
                  <c:v>0</c:v>
                </c:pt>
                <c:pt idx="27904">
                  <c:v>0</c:v>
                </c:pt>
                <c:pt idx="27905">
                  <c:v>1</c:v>
                </c:pt>
                <c:pt idx="27906">
                  <c:v>1</c:v>
                </c:pt>
                <c:pt idx="27907">
                  <c:v>1</c:v>
                </c:pt>
                <c:pt idx="27908">
                  <c:v>0</c:v>
                </c:pt>
                <c:pt idx="27909">
                  <c:v>0</c:v>
                </c:pt>
                <c:pt idx="27910">
                  <c:v>0</c:v>
                </c:pt>
                <c:pt idx="27911">
                  <c:v>0</c:v>
                </c:pt>
                <c:pt idx="27912">
                  <c:v>0</c:v>
                </c:pt>
                <c:pt idx="27913">
                  <c:v>0</c:v>
                </c:pt>
                <c:pt idx="27914">
                  <c:v>0</c:v>
                </c:pt>
                <c:pt idx="27915">
                  <c:v>0</c:v>
                </c:pt>
                <c:pt idx="27916">
                  <c:v>2</c:v>
                </c:pt>
                <c:pt idx="27917">
                  <c:v>0</c:v>
                </c:pt>
                <c:pt idx="27918">
                  <c:v>0</c:v>
                </c:pt>
                <c:pt idx="27919">
                  <c:v>0</c:v>
                </c:pt>
                <c:pt idx="27920">
                  <c:v>5</c:v>
                </c:pt>
                <c:pt idx="27921">
                  <c:v>0</c:v>
                </c:pt>
                <c:pt idx="27922">
                  <c:v>0</c:v>
                </c:pt>
                <c:pt idx="27923">
                  <c:v>1</c:v>
                </c:pt>
                <c:pt idx="27924">
                  <c:v>1</c:v>
                </c:pt>
                <c:pt idx="27925">
                  <c:v>0</c:v>
                </c:pt>
                <c:pt idx="27926">
                  <c:v>1</c:v>
                </c:pt>
                <c:pt idx="27927">
                  <c:v>5</c:v>
                </c:pt>
                <c:pt idx="27928">
                  <c:v>0</c:v>
                </c:pt>
                <c:pt idx="27929">
                  <c:v>0</c:v>
                </c:pt>
                <c:pt idx="27930">
                  <c:v>0</c:v>
                </c:pt>
                <c:pt idx="27931">
                  <c:v>0</c:v>
                </c:pt>
                <c:pt idx="27932">
                  <c:v>0</c:v>
                </c:pt>
                <c:pt idx="27933">
                  <c:v>0</c:v>
                </c:pt>
                <c:pt idx="27934">
                  <c:v>1</c:v>
                </c:pt>
                <c:pt idx="27935">
                  <c:v>0</c:v>
                </c:pt>
                <c:pt idx="27936">
                  <c:v>3</c:v>
                </c:pt>
                <c:pt idx="27937">
                  <c:v>0</c:v>
                </c:pt>
                <c:pt idx="27938">
                  <c:v>0</c:v>
                </c:pt>
                <c:pt idx="27939">
                  <c:v>0</c:v>
                </c:pt>
                <c:pt idx="27940">
                  <c:v>4</c:v>
                </c:pt>
                <c:pt idx="27941">
                  <c:v>0</c:v>
                </c:pt>
                <c:pt idx="27942">
                  <c:v>0</c:v>
                </c:pt>
                <c:pt idx="27943">
                  <c:v>0</c:v>
                </c:pt>
                <c:pt idx="27944">
                  <c:v>2</c:v>
                </c:pt>
                <c:pt idx="27945">
                  <c:v>0</c:v>
                </c:pt>
                <c:pt idx="27946">
                  <c:v>0</c:v>
                </c:pt>
                <c:pt idx="27947">
                  <c:v>0</c:v>
                </c:pt>
                <c:pt idx="27948">
                  <c:v>0</c:v>
                </c:pt>
                <c:pt idx="27949">
                  <c:v>3</c:v>
                </c:pt>
                <c:pt idx="27950">
                  <c:v>0</c:v>
                </c:pt>
                <c:pt idx="27951">
                  <c:v>4</c:v>
                </c:pt>
                <c:pt idx="27952">
                  <c:v>0</c:v>
                </c:pt>
                <c:pt idx="27953">
                  <c:v>0</c:v>
                </c:pt>
                <c:pt idx="27954">
                  <c:v>0</c:v>
                </c:pt>
                <c:pt idx="27955">
                  <c:v>0</c:v>
                </c:pt>
                <c:pt idx="27956">
                  <c:v>0</c:v>
                </c:pt>
                <c:pt idx="27957">
                  <c:v>0</c:v>
                </c:pt>
                <c:pt idx="27958">
                  <c:v>0</c:v>
                </c:pt>
                <c:pt idx="27959">
                  <c:v>0</c:v>
                </c:pt>
                <c:pt idx="27960">
                  <c:v>1</c:v>
                </c:pt>
                <c:pt idx="27961">
                  <c:v>0</c:v>
                </c:pt>
                <c:pt idx="27962">
                  <c:v>0</c:v>
                </c:pt>
                <c:pt idx="27963">
                  <c:v>0</c:v>
                </c:pt>
                <c:pt idx="27964">
                  <c:v>0</c:v>
                </c:pt>
                <c:pt idx="27965">
                  <c:v>0</c:v>
                </c:pt>
                <c:pt idx="27966">
                  <c:v>0</c:v>
                </c:pt>
                <c:pt idx="27967">
                  <c:v>8</c:v>
                </c:pt>
                <c:pt idx="27968">
                  <c:v>0</c:v>
                </c:pt>
                <c:pt idx="27969">
                  <c:v>0</c:v>
                </c:pt>
                <c:pt idx="27970">
                  <c:v>0</c:v>
                </c:pt>
                <c:pt idx="27971">
                  <c:v>0</c:v>
                </c:pt>
                <c:pt idx="27972">
                  <c:v>0</c:v>
                </c:pt>
                <c:pt idx="27973">
                  <c:v>0</c:v>
                </c:pt>
                <c:pt idx="27974">
                  <c:v>0</c:v>
                </c:pt>
                <c:pt idx="27975">
                  <c:v>0</c:v>
                </c:pt>
                <c:pt idx="27976">
                  <c:v>0</c:v>
                </c:pt>
                <c:pt idx="27977">
                  <c:v>0</c:v>
                </c:pt>
                <c:pt idx="27978">
                  <c:v>0</c:v>
                </c:pt>
                <c:pt idx="27979">
                  <c:v>0</c:v>
                </c:pt>
                <c:pt idx="27980">
                  <c:v>0</c:v>
                </c:pt>
                <c:pt idx="27981">
                  <c:v>0</c:v>
                </c:pt>
                <c:pt idx="27982">
                  <c:v>0</c:v>
                </c:pt>
                <c:pt idx="27983">
                  <c:v>0</c:v>
                </c:pt>
                <c:pt idx="27984">
                  <c:v>0</c:v>
                </c:pt>
                <c:pt idx="27985">
                  <c:v>1</c:v>
                </c:pt>
                <c:pt idx="27986">
                  <c:v>2</c:v>
                </c:pt>
                <c:pt idx="27987">
                  <c:v>0</c:v>
                </c:pt>
                <c:pt idx="27988">
                  <c:v>0</c:v>
                </c:pt>
                <c:pt idx="27989">
                  <c:v>0</c:v>
                </c:pt>
                <c:pt idx="27990">
                  <c:v>0</c:v>
                </c:pt>
                <c:pt idx="27991">
                  <c:v>0</c:v>
                </c:pt>
                <c:pt idx="27992">
                  <c:v>0</c:v>
                </c:pt>
                <c:pt idx="27993">
                  <c:v>0</c:v>
                </c:pt>
                <c:pt idx="27994">
                  <c:v>0</c:v>
                </c:pt>
                <c:pt idx="27995">
                  <c:v>3</c:v>
                </c:pt>
                <c:pt idx="27996">
                  <c:v>2</c:v>
                </c:pt>
                <c:pt idx="27997">
                  <c:v>0</c:v>
                </c:pt>
                <c:pt idx="27998">
                  <c:v>5</c:v>
                </c:pt>
                <c:pt idx="27999">
                  <c:v>0</c:v>
                </c:pt>
                <c:pt idx="28000">
                  <c:v>0</c:v>
                </c:pt>
                <c:pt idx="28001">
                  <c:v>0</c:v>
                </c:pt>
                <c:pt idx="28002">
                  <c:v>0</c:v>
                </c:pt>
                <c:pt idx="28003">
                  <c:v>0</c:v>
                </c:pt>
                <c:pt idx="28004">
                  <c:v>0</c:v>
                </c:pt>
                <c:pt idx="28005">
                  <c:v>0</c:v>
                </c:pt>
                <c:pt idx="28006">
                  <c:v>0</c:v>
                </c:pt>
                <c:pt idx="28007">
                  <c:v>0</c:v>
                </c:pt>
                <c:pt idx="28008">
                  <c:v>2</c:v>
                </c:pt>
                <c:pt idx="28009">
                  <c:v>1</c:v>
                </c:pt>
                <c:pt idx="28010">
                  <c:v>0</c:v>
                </c:pt>
                <c:pt idx="28011">
                  <c:v>2</c:v>
                </c:pt>
                <c:pt idx="28012">
                  <c:v>0</c:v>
                </c:pt>
                <c:pt idx="28013">
                  <c:v>1</c:v>
                </c:pt>
                <c:pt idx="28014">
                  <c:v>2</c:v>
                </c:pt>
                <c:pt idx="28015">
                  <c:v>1</c:v>
                </c:pt>
                <c:pt idx="28016">
                  <c:v>0</c:v>
                </c:pt>
                <c:pt idx="28017">
                  <c:v>0</c:v>
                </c:pt>
                <c:pt idx="28018">
                  <c:v>0</c:v>
                </c:pt>
                <c:pt idx="28019">
                  <c:v>0</c:v>
                </c:pt>
                <c:pt idx="28020">
                  <c:v>0</c:v>
                </c:pt>
                <c:pt idx="28021">
                  <c:v>0</c:v>
                </c:pt>
                <c:pt idx="28022">
                  <c:v>0</c:v>
                </c:pt>
                <c:pt idx="28023">
                  <c:v>0</c:v>
                </c:pt>
                <c:pt idx="28024">
                  <c:v>0</c:v>
                </c:pt>
                <c:pt idx="28025">
                  <c:v>0</c:v>
                </c:pt>
                <c:pt idx="28026">
                  <c:v>0</c:v>
                </c:pt>
                <c:pt idx="28027">
                  <c:v>0</c:v>
                </c:pt>
                <c:pt idx="28028">
                  <c:v>0</c:v>
                </c:pt>
                <c:pt idx="28029">
                  <c:v>2</c:v>
                </c:pt>
                <c:pt idx="28030">
                  <c:v>0</c:v>
                </c:pt>
                <c:pt idx="28031">
                  <c:v>0</c:v>
                </c:pt>
                <c:pt idx="28032">
                  <c:v>0</c:v>
                </c:pt>
                <c:pt idx="28033">
                  <c:v>0</c:v>
                </c:pt>
                <c:pt idx="28034">
                  <c:v>1</c:v>
                </c:pt>
                <c:pt idx="28035">
                  <c:v>0</c:v>
                </c:pt>
                <c:pt idx="28036">
                  <c:v>2</c:v>
                </c:pt>
                <c:pt idx="28037">
                  <c:v>0</c:v>
                </c:pt>
                <c:pt idx="28038">
                  <c:v>0</c:v>
                </c:pt>
                <c:pt idx="28039">
                  <c:v>0</c:v>
                </c:pt>
                <c:pt idx="28040">
                  <c:v>0</c:v>
                </c:pt>
                <c:pt idx="28041">
                  <c:v>0</c:v>
                </c:pt>
                <c:pt idx="28042">
                  <c:v>1</c:v>
                </c:pt>
                <c:pt idx="28043">
                  <c:v>0</c:v>
                </c:pt>
                <c:pt idx="28044">
                  <c:v>0</c:v>
                </c:pt>
                <c:pt idx="28045">
                  <c:v>4</c:v>
                </c:pt>
                <c:pt idx="28046">
                  <c:v>0</c:v>
                </c:pt>
                <c:pt idx="28047">
                  <c:v>1</c:v>
                </c:pt>
                <c:pt idx="28048">
                  <c:v>8</c:v>
                </c:pt>
                <c:pt idx="28049">
                  <c:v>0</c:v>
                </c:pt>
                <c:pt idx="28050">
                  <c:v>2</c:v>
                </c:pt>
                <c:pt idx="28051">
                  <c:v>0</c:v>
                </c:pt>
                <c:pt idx="28052">
                  <c:v>1</c:v>
                </c:pt>
                <c:pt idx="28053">
                  <c:v>0</c:v>
                </c:pt>
                <c:pt idx="28054">
                  <c:v>0</c:v>
                </c:pt>
                <c:pt idx="28055">
                  <c:v>0</c:v>
                </c:pt>
                <c:pt idx="28056">
                  <c:v>0</c:v>
                </c:pt>
                <c:pt idx="28057">
                  <c:v>1</c:v>
                </c:pt>
                <c:pt idx="28058">
                  <c:v>0</c:v>
                </c:pt>
                <c:pt idx="28059">
                  <c:v>0</c:v>
                </c:pt>
                <c:pt idx="28060">
                  <c:v>0</c:v>
                </c:pt>
                <c:pt idx="28061">
                  <c:v>0</c:v>
                </c:pt>
                <c:pt idx="28062">
                  <c:v>0</c:v>
                </c:pt>
                <c:pt idx="28063">
                  <c:v>0</c:v>
                </c:pt>
                <c:pt idx="28064">
                  <c:v>0</c:v>
                </c:pt>
                <c:pt idx="28065">
                  <c:v>0</c:v>
                </c:pt>
                <c:pt idx="28066">
                  <c:v>0</c:v>
                </c:pt>
                <c:pt idx="28067">
                  <c:v>0</c:v>
                </c:pt>
                <c:pt idx="28068">
                  <c:v>0</c:v>
                </c:pt>
                <c:pt idx="28069">
                  <c:v>1</c:v>
                </c:pt>
                <c:pt idx="28070">
                  <c:v>3</c:v>
                </c:pt>
                <c:pt idx="28071">
                  <c:v>0</c:v>
                </c:pt>
                <c:pt idx="28072">
                  <c:v>0</c:v>
                </c:pt>
                <c:pt idx="28073">
                  <c:v>0</c:v>
                </c:pt>
                <c:pt idx="28074">
                  <c:v>4</c:v>
                </c:pt>
                <c:pt idx="28075">
                  <c:v>0</c:v>
                </c:pt>
                <c:pt idx="28076">
                  <c:v>0</c:v>
                </c:pt>
                <c:pt idx="28077">
                  <c:v>0</c:v>
                </c:pt>
                <c:pt idx="28078">
                  <c:v>0</c:v>
                </c:pt>
                <c:pt idx="28079">
                  <c:v>0</c:v>
                </c:pt>
                <c:pt idx="28080">
                  <c:v>2</c:v>
                </c:pt>
                <c:pt idx="28081">
                  <c:v>0</c:v>
                </c:pt>
                <c:pt idx="28082">
                  <c:v>0</c:v>
                </c:pt>
                <c:pt idx="28083">
                  <c:v>0</c:v>
                </c:pt>
                <c:pt idx="28084">
                  <c:v>0</c:v>
                </c:pt>
                <c:pt idx="28085">
                  <c:v>0</c:v>
                </c:pt>
                <c:pt idx="28086">
                  <c:v>1</c:v>
                </c:pt>
                <c:pt idx="28087">
                  <c:v>0</c:v>
                </c:pt>
                <c:pt idx="28088">
                  <c:v>0</c:v>
                </c:pt>
                <c:pt idx="28089">
                  <c:v>0</c:v>
                </c:pt>
                <c:pt idx="28090">
                  <c:v>0</c:v>
                </c:pt>
                <c:pt idx="28091">
                  <c:v>0</c:v>
                </c:pt>
                <c:pt idx="28092">
                  <c:v>0</c:v>
                </c:pt>
                <c:pt idx="28093">
                  <c:v>2</c:v>
                </c:pt>
                <c:pt idx="28094">
                  <c:v>0</c:v>
                </c:pt>
                <c:pt idx="28095">
                  <c:v>1</c:v>
                </c:pt>
                <c:pt idx="28096">
                  <c:v>0</c:v>
                </c:pt>
                <c:pt idx="28097">
                  <c:v>0</c:v>
                </c:pt>
                <c:pt idx="28098">
                  <c:v>0</c:v>
                </c:pt>
                <c:pt idx="28099">
                  <c:v>0</c:v>
                </c:pt>
                <c:pt idx="28100">
                  <c:v>0</c:v>
                </c:pt>
                <c:pt idx="28101">
                  <c:v>0</c:v>
                </c:pt>
                <c:pt idx="28102">
                  <c:v>0</c:v>
                </c:pt>
                <c:pt idx="28103">
                  <c:v>0</c:v>
                </c:pt>
                <c:pt idx="28104">
                  <c:v>0</c:v>
                </c:pt>
                <c:pt idx="28105">
                  <c:v>0</c:v>
                </c:pt>
                <c:pt idx="28106">
                  <c:v>0</c:v>
                </c:pt>
                <c:pt idx="28107">
                  <c:v>0</c:v>
                </c:pt>
                <c:pt idx="28108">
                  <c:v>0</c:v>
                </c:pt>
                <c:pt idx="28109">
                  <c:v>0</c:v>
                </c:pt>
                <c:pt idx="28110">
                  <c:v>0</c:v>
                </c:pt>
                <c:pt idx="28111">
                  <c:v>8</c:v>
                </c:pt>
                <c:pt idx="28112">
                  <c:v>0</c:v>
                </c:pt>
                <c:pt idx="28113">
                  <c:v>0</c:v>
                </c:pt>
                <c:pt idx="28114">
                  <c:v>0</c:v>
                </c:pt>
                <c:pt idx="28115">
                  <c:v>0</c:v>
                </c:pt>
                <c:pt idx="28116">
                  <c:v>0</c:v>
                </c:pt>
                <c:pt idx="28117">
                  <c:v>0</c:v>
                </c:pt>
                <c:pt idx="28118">
                  <c:v>0</c:v>
                </c:pt>
                <c:pt idx="28119">
                  <c:v>0</c:v>
                </c:pt>
                <c:pt idx="28120">
                  <c:v>2</c:v>
                </c:pt>
                <c:pt idx="28121">
                  <c:v>1</c:v>
                </c:pt>
                <c:pt idx="28122">
                  <c:v>0</c:v>
                </c:pt>
                <c:pt idx="28123">
                  <c:v>0</c:v>
                </c:pt>
                <c:pt idx="28124">
                  <c:v>0</c:v>
                </c:pt>
                <c:pt idx="28125">
                  <c:v>0</c:v>
                </c:pt>
                <c:pt idx="28126">
                  <c:v>9</c:v>
                </c:pt>
                <c:pt idx="28127">
                  <c:v>0</c:v>
                </c:pt>
                <c:pt idx="28128">
                  <c:v>0</c:v>
                </c:pt>
                <c:pt idx="28129">
                  <c:v>0</c:v>
                </c:pt>
                <c:pt idx="28130">
                  <c:v>2</c:v>
                </c:pt>
                <c:pt idx="28131">
                  <c:v>0</c:v>
                </c:pt>
                <c:pt idx="28132">
                  <c:v>0</c:v>
                </c:pt>
                <c:pt idx="28133">
                  <c:v>0</c:v>
                </c:pt>
                <c:pt idx="28134">
                  <c:v>0</c:v>
                </c:pt>
                <c:pt idx="28135">
                  <c:v>0</c:v>
                </c:pt>
                <c:pt idx="28136">
                  <c:v>0</c:v>
                </c:pt>
                <c:pt idx="28137">
                  <c:v>0</c:v>
                </c:pt>
                <c:pt idx="28138">
                  <c:v>0</c:v>
                </c:pt>
                <c:pt idx="28139">
                  <c:v>0</c:v>
                </c:pt>
                <c:pt idx="28140">
                  <c:v>0</c:v>
                </c:pt>
                <c:pt idx="28141">
                  <c:v>0</c:v>
                </c:pt>
                <c:pt idx="28142">
                  <c:v>1</c:v>
                </c:pt>
                <c:pt idx="28143">
                  <c:v>2</c:v>
                </c:pt>
                <c:pt idx="28144">
                  <c:v>4</c:v>
                </c:pt>
                <c:pt idx="28145">
                  <c:v>0</c:v>
                </c:pt>
                <c:pt idx="28146">
                  <c:v>0</c:v>
                </c:pt>
                <c:pt idx="28147">
                  <c:v>5</c:v>
                </c:pt>
                <c:pt idx="28148">
                  <c:v>0</c:v>
                </c:pt>
                <c:pt idx="28149">
                  <c:v>0</c:v>
                </c:pt>
                <c:pt idx="28150">
                  <c:v>6</c:v>
                </c:pt>
                <c:pt idx="28151">
                  <c:v>0</c:v>
                </c:pt>
                <c:pt idx="28152">
                  <c:v>0</c:v>
                </c:pt>
                <c:pt idx="28153">
                  <c:v>4</c:v>
                </c:pt>
                <c:pt idx="28154">
                  <c:v>0</c:v>
                </c:pt>
                <c:pt idx="28155">
                  <c:v>0</c:v>
                </c:pt>
                <c:pt idx="28156">
                  <c:v>0</c:v>
                </c:pt>
                <c:pt idx="28157">
                  <c:v>0</c:v>
                </c:pt>
                <c:pt idx="28158">
                  <c:v>2</c:v>
                </c:pt>
                <c:pt idx="28159">
                  <c:v>2</c:v>
                </c:pt>
                <c:pt idx="28160">
                  <c:v>5</c:v>
                </c:pt>
                <c:pt idx="28161">
                  <c:v>0</c:v>
                </c:pt>
                <c:pt idx="28162">
                  <c:v>0</c:v>
                </c:pt>
                <c:pt idx="28163">
                  <c:v>0</c:v>
                </c:pt>
                <c:pt idx="28164">
                  <c:v>16</c:v>
                </c:pt>
                <c:pt idx="28165">
                  <c:v>2</c:v>
                </c:pt>
                <c:pt idx="28166">
                  <c:v>0</c:v>
                </c:pt>
                <c:pt idx="28167">
                  <c:v>0</c:v>
                </c:pt>
                <c:pt idx="28168">
                  <c:v>0</c:v>
                </c:pt>
                <c:pt idx="28169">
                  <c:v>0</c:v>
                </c:pt>
                <c:pt idx="28170">
                  <c:v>0</c:v>
                </c:pt>
                <c:pt idx="28171">
                  <c:v>3</c:v>
                </c:pt>
                <c:pt idx="28172">
                  <c:v>0</c:v>
                </c:pt>
                <c:pt idx="28173">
                  <c:v>0</c:v>
                </c:pt>
                <c:pt idx="28174">
                  <c:v>0</c:v>
                </c:pt>
                <c:pt idx="28175">
                  <c:v>0</c:v>
                </c:pt>
                <c:pt idx="28176">
                  <c:v>0</c:v>
                </c:pt>
                <c:pt idx="28177">
                  <c:v>0</c:v>
                </c:pt>
                <c:pt idx="28178">
                  <c:v>0</c:v>
                </c:pt>
                <c:pt idx="28179">
                  <c:v>0</c:v>
                </c:pt>
                <c:pt idx="28180">
                  <c:v>0</c:v>
                </c:pt>
                <c:pt idx="28181">
                  <c:v>0</c:v>
                </c:pt>
                <c:pt idx="28182">
                  <c:v>0</c:v>
                </c:pt>
                <c:pt idx="28183">
                  <c:v>0</c:v>
                </c:pt>
                <c:pt idx="28184">
                  <c:v>5</c:v>
                </c:pt>
                <c:pt idx="28185">
                  <c:v>0</c:v>
                </c:pt>
                <c:pt idx="28186">
                  <c:v>0</c:v>
                </c:pt>
                <c:pt idx="28187">
                  <c:v>0</c:v>
                </c:pt>
                <c:pt idx="28188">
                  <c:v>0</c:v>
                </c:pt>
                <c:pt idx="28189">
                  <c:v>0</c:v>
                </c:pt>
                <c:pt idx="28190">
                  <c:v>0</c:v>
                </c:pt>
                <c:pt idx="28191">
                  <c:v>1</c:v>
                </c:pt>
                <c:pt idx="28192">
                  <c:v>0</c:v>
                </c:pt>
                <c:pt idx="28193">
                  <c:v>0</c:v>
                </c:pt>
                <c:pt idx="28194">
                  <c:v>0</c:v>
                </c:pt>
                <c:pt idx="28195">
                  <c:v>0</c:v>
                </c:pt>
                <c:pt idx="28196">
                  <c:v>0</c:v>
                </c:pt>
                <c:pt idx="28197">
                  <c:v>0</c:v>
                </c:pt>
                <c:pt idx="28198">
                  <c:v>1</c:v>
                </c:pt>
                <c:pt idx="28199">
                  <c:v>0</c:v>
                </c:pt>
                <c:pt idx="28200">
                  <c:v>0</c:v>
                </c:pt>
                <c:pt idx="28201">
                  <c:v>0</c:v>
                </c:pt>
                <c:pt idx="28202">
                  <c:v>0</c:v>
                </c:pt>
                <c:pt idx="28203">
                  <c:v>0</c:v>
                </c:pt>
                <c:pt idx="28204">
                  <c:v>0</c:v>
                </c:pt>
                <c:pt idx="28205">
                  <c:v>0</c:v>
                </c:pt>
                <c:pt idx="28206">
                  <c:v>0</c:v>
                </c:pt>
                <c:pt idx="28207">
                  <c:v>0</c:v>
                </c:pt>
                <c:pt idx="28208">
                  <c:v>0</c:v>
                </c:pt>
                <c:pt idx="28209">
                  <c:v>0</c:v>
                </c:pt>
                <c:pt idx="28210">
                  <c:v>0</c:v>
                </c:pt>
                <c:pt idx="28211">
                  <c:v>0</c:v>
                </c:pt>
                <c:pt idx="28212">
                  <c:v>0</c:v>
                </c:pt>
                <c:pt idx="28213">
                  <c:v>0</c:v>
                </c:pt>
                <c:pt idx="28214">
                  <c:v>3</c:v>
                </c:pt>
                <c:pt idx="28215">
                  <c:v>0</c:v>
                </c:pt>
                <c:pt idx="28216">
                  <c:v>1</c:v>
                </c:pt>
                <c:pt idx="28217">
                  <c:v>0</c:v>
                </c:pt>
                <c:pt idx="28218">
                  <c:v>0</c:v>
                </c:pt>
                <c:pt idx="28219">
                  <c:v>0</c:v>
                </c:pt>
                <c:pt idx="28220">
                  <c:v>0</c:v>
                </c:pt>
                <c:pt idx="28221">
                  <c:v>0</c:v>
                </c:pt>
                <c:pt idx="28222">
                  <c:v>0</c:v>
                </c:pt>
                <c:pt idx="28223">
                  <c:v>5</c:v>
                </c:pt>
                <c:pt idx="28224">
                  <c:v>0</c:v>
                </c:pt>
                <c:pt idx="28225">
                  <c:v>0</c:v>
                </c:pt>
                <c:pt idx="28226">
                  <c:v>2</c:v>
                </c:pt>
                <c:pt idx="28227">
                  <c:v>0</c:v>
                </c:pt>
                <c:pt idx="28228">
                  <c:v>0</c:v>
                </c:pt>
                <c:pt idx="28229">
                  <c:v>0</c:v>
                </c:pt>
                <c:pt idx="28230">
                  <c:v>7</c:v>
                </c:pt>
                <c:pt idx="28231">
                  <c:v>0</c:v>
                </c:pt>
                <c:pt idx="28232">
                  <c:v>1</c:v>
                </c:pt>
                <c:pt idx="28233">
                  <c:v>1</c:v>
                </c:pt>
                <c:pt idx="28234">
                  <c:v>0</c:v>
                </c:pt>
                <c:pt idx="28235">
                  <c:v>0</c:v>
                </c:pt>
                <c:pt idx="28236">
                  <c:v>0</c:v>
                </c:pt>
                <c:pt idx="28237">
                  <c:v>0</c:v>
                </c:pt>
                <c:pt idx="28238">
                  <c:v>6</c:v>
                </c:pt>
                <c:pt idx="28239">
                  <c:v>0</c:v>
                </c:pt>
                <c:pt idx="28240">
                  <c:v>1</c:v>
                </c:pt>
                <c:pt idx="28241">
                  <c:v>12</c:v>
                </c:pt>
                <c:pt idx="28242">
                  <c:v>0</c:v>
                </c:pt>
                <c:pt idx="28243">
                  <c:v>0</c:v>
                </c:pt>
                <c:pt idx="28244">
                  <c:v>0</c:v>
                </c:pt>
                <c:pt idx="28245">
                  <c:v>0</c:v>
                </c:pt>
                <c:pt idx="28246">
                  <c:v>0</c:v>
                </c:pt>
                <c:pt idx="28247">
                  <c:v>0</c:v>
                </c:pt>
                <c:pt idx="28248">
                  <c:v>0</c:v>
                </c:pt>
                <c:pt idx="28249">
                  <c:v>0</c:v>
                </c:pt>
                <c:pt idx="28250">
                  <c:v>0</c:v>
                </c:pt>
                <c:pt idx="28251">
                  <c:v>0</c:v>
                </c:pt>
                <c:pt idx="28252">
                  <c:v>0</c:v>
                </c:pt>
                <c:pt idx="28253">
                  <c:v>0</c:v>
                </c:pt>
                <c:pt idx="28254">
                  <c:v>0</c:v>
                </c:pt>
                <c:pt idx="28255">
                  <c:v>0</c:v>
                </c:pt>
                <c:pt idx="28256">
                  <c:v>0</c:v>
                </c:pt>
                <c:pt idx="28257">
                  <c:v>0</c:v>
                </c:pt>
                <c:pt idx="28258">
                  <c:v>1</c:v>
                </c:pt>
                <c:pt idx="28259">
                  <c:v>0</c:v>
                </c:pt>
                <c:pt idx="28260">
                  <c:v>0</c:v>
                </c:pt>
                <c:pt idx="28261">
                  <c:v>0</c:v>
                </c:pt>
                <c:pt idx="28262">
                  <c:v>0</c:v>
                </c:pt>
                <c:pt idx="28263">
                  <c:v>1</c:v>
                </c:pt>
                <c:pt idx="28264">
                  <c:v>0</c:v>
                </c:pt>
                <c:pt idx="28265">
                  <c:v>1</c:v>
                </c:pt>
                <c:pt idx="28266">
                  <c:v>0</c:v>
                </c:pt>
                <c:pt idx="28267">
                  <c:v>0</c:v>
                </c:pt>
                <c:pt idx="28268">
                  <c:v>0</c:v>
                </c:pt>
                <c:pt idx="28269">
                  <c:v>0</c:v>
                </c:pt>
                <c:pt idx="28270">
                  <c:v>0</c:v>
                </c:pt>
                <c:pt idx="28271">
                  <c:v>6</c:v>
                </c:pt>
                <c:pt idx="28272">
                  <c:v>0</c:v>
                </c:pt>
                <c:pt idx="28273">
                  <c:v>0</c:v>
                </c:pt>
                <c:pt idx="28274">
                  <c:v>0</c:v>
                </c:pt>
                <c:pt idx="28275">
                  <c:v>0</c:v>
                </c:pt>
                <c:pt idx="28276">
                  <c:v>0</c:v>
                </c:pt>
                <c:pt idx="28277">
                  <c:v>0</c:v>
                </c:pt>
                <c:pt idx="28278">
                  <c:v>0</c:v>
                </c:pt>
                <c:pt idx="28279">
                  <c:v>2</c:v>
                </c:pt>
                <c:pt idx="28280">
                  <c:v>0</c:v>
                </c:pt>
                <c:pt idx="28281">
                  <c:v>2</c:v>
                </c:pt>
                <c:pt idx="28282">
                  <c:v>0</c:v>
                </c:pt>
                <c:pt idx="28283">
                  <c:v>0</c:v>
                </c:pt>
                <c:pt idx="28284">
                  <c:v>15</c:v>
                </c:pt>
                <c:pt idx="28285">
                  <c:v>0</c:v>
                </c:pt>
                <c:pt idx="28286">
                  <c:v>8</c:v>
                </c:pt>
                <c:pt idx="28287">
                  <c:v>0</c:v>
                </c:pt>
                <c:pt idx="28288">
                  <c:v>0</c:v>
                </c:pt>
                <c:pt idx="28289">
                  <c:v>3</c:v>
                </c:pt>
                <c:pt idx="28290">
                  <c:v>0</c:v>
                </c:pt>
                <c:pt idx="28291">
                  <c:v>0</c:v>
                </c:pt>
                <c:pt idx="28292">
                  <c:v>0</c:v>
                </c:pt>
                <c:pt idx="28293">
                  <c:v>0</c:v>
                </c:pt>
                <c:pt idx="28294">
                  <c:v>0</c:v>
                </c:pt>
                <c:pt idx="28295">
                  <c:v>0</c:v>
                </c:pt>
                <c:pt idx="28296">
                  <c:v>1</c:v>
                </c:pt>
                <c:pt idx="28297">
                  <c:v>0</c:v>
                </c:pt>
                <c:pt idx="28298">
                  <c:v>0</c:v>
                </c:pt>
                <c:pt idx="28299">
                  <c:v>3</c:v>
                </c:pt>
                <c:pt idx="28300">
                  <c:v>0</c:v>
                </c:pt>
                <c:pt idx="28301">
                  <c:v>0</c:v>
                </c:pt>
                <c:pt idx="28302">
                  <c:v>0</c:v>
                </c:pt>
                <c:pt idx="28303">
                  <c:v>1</c:v>
                </c:pt>
                <c:pt idx="28304">
                  <c:v>0</c:v>
                </c:pt>
                <c:pt idx="28305">
                  <c:v>0</c:v>
                </c:pt>
                <c:pt idx="28306">
                  <c:v>0</c:v>
                </c:pt>
                <c:pt idx="28307">
                  <c:v>0</c:v>
                </c:pt>
                <c:pt idx="28308">
                  <c:v>0</c:v>
                </c:pt>
                <c:pt idx="28309">
                  <c:v>0</c:v>
                </c:pt>
                <c:pt idx="28310">
                  <c:v>0</c:v>
                </c:pt>
                <c:pt idx="28311">
                  <c:v>0</c:v>
                </c:pt>
                <c:pt idx="28312">
                  <c:v>0</c:v>
                </c:pt>
                <c:pt idx="28313">
                  <c:v>0</c:v>
                </c:pt>
                <c:pt idx="28314">
                  <c:v>0</c:v>
                </c:pt>
                <c:pt idx="28315">
                  <c:v>0</c:v>
                </c:pt>
                <c:pt idx="28316">
                  <c:v>0</c:v>
                </c:pt>
                <c:pt idx="28317">
                  <c:v>1</c:v>
                </c:pt>
                <c:pt idx="28318">
                  <c:v>13</c:v>
                </c:pt>
                <c:pt idx="28319">
                  <c:v>0</c:v>
                </c:pt>
                <c:pt idx="28320">
                  <c:v>0</c:v>
                </c:pt>
                <c:pt idx="28321">
                  <c:v>0</c:v>
                </c:pt>
                <c:pt idx="28322">
                  <c:v>0</c:v>
                </c:pt>
                <c:pt idx="28323">
                  <c:v>0</c:v>
                </c:pt>
                <c:pt idx="28324">
                  <c:v>0</c:v>
                </c:pt>
                <c:pt idx="28325">
                  <c:v>0</c:v>
                </c:pt>
                <c:pt idx="28326">
                  <c:v>0</c:v>
                </c:pt>
                <c:pt idx="28327">
                  <c:v>2</c:v>
                </c:pt>
                <c:pt idx="28328">
                  <c:v>0</c:v>
                </c:pt>
                <c:pt idx="28329">
                  <c:v>0</c:v>
                </c:pt>
                <c:pt idx="28330">
                  <c:v>0</c:v>
                </c:pt>
                <c:pt idx="28331">
                  <c:v>0</c:v>
                </c:pt>
                <c:pt idx="28332">
                  <c:v>0</c:v>
                </c:pt>
                <c:pt idx="28333">
                  <c:v>0</c:v>
                </c:pt>
                <c:pt idx="28334">
                  <c:v>0</c:v>
                </c:pt>
                <c:pt idx="28335">
                  <c:v>0</c:v>
                </c:pt>
                <c:pt idx="28336">
                  <c:v>0</c:v>
                </c:pt>
                <c:pt idx="28337">
                  <c:v>0</c:v>
                </c:pt>
                <c:pt idx="28338">
                  <c:v>0</c:v>
                </c:pt>
                <c:pt idx="28339">
                  <c:v>0</c:v>
                </c:pt>
                <c:pt idx="28340">
                  <c:v>0</c:v>
                </c:pt>
                <c:pt idx="28341">
                  <c:v>0</c:v>
                </c:pt>
                <c:pt idx="28342">
                  <c:v>3</c:v>
                </c:pt>
                <c:pt idx="28343">
                  <c:v>0</c:v>
                </c:pt>
                <c:pt idx="28344">
                  <c:v>0</c:v>
                </c:pt>
                <c:pt idx="28345">
                  <c:v>0</c:v>
                </c:pt>
                <c:pt idx="28346">
                  <c:v>0</c:v>
                </c:pt>
                <c:pt idx="28347">
                  <c:v>0</c:v>
                </c:pt>
                <c:pt idx="28348">
                  <c:v>0</c:v>
                </c:pt>
                <c:pt idx="28349">
                  <c:v>0</c:v>
                </c:pt>
                <c:pt idx="28350">
                  <c:v>0</c:v>
                </c:pt>
                <c:pt idx="28351">
                  <c:v>0</c:v>
                </c:pt>
                <c:pt idx="28352">
                  <c:v>0</c:v>
                </c:pt>
                <c:pt idx="28353">
                  <c:v>4</c:v>
                </c:pt>
                <c:pt idx="28354">
                  <c:v>0</c:v>
                </c:pt>
                <c:pt idx="28355">
                  <c:v>0</c:v>
                </c:pt>
                <c:pt idx="28356">
                  <c:v>0</c:v>
                </c:pt>
                <c:pt idx="28357">
                  <c:v>0</c:v>
                </c:pt>
                <c:pt idx="28358">
                  <c:v>0</c:v>
                </c:pt>
                <c:pt idx="28359">
                  <c:v>0</c:v>
                </c:pt>
                <c:pt idx="28360">
                  <c:v>2</c:v>
                </c:pt>
                <c:pt idx="28361">
                  <c:v>0</c:v>
                </c:pt>
                <c:pt idx="28362">
                  <c:v>0</c:v>
                </c:pt>
                <c:pt idx="28363">
                  <c:v>0</c:v>
                </c:pt>
                <c:pt idx="28364">
                  <c:v>0</c:v>
                </c:pt>
                <c:pt idx="28365">
                  <c:v>0</c:v>
                </c:pt>
                <c:pt idx="28366">
                  <c:v>0</c:v>
                </c:pt>
                <c:pt idx="28367">
                  <c:v>0</c:v>
                </c:pt>
                <c:pt idx="28368">
                  <c:v>0</c:v>
                </c:pt>
                <c:pt idx="28369">
                  <c:v>0</c:v>
                </c:pt>
                <c:pt idx="28370">
                  <c:v>0</c:v>
                </c:pt>
                <c:pt idx="28371">
                  <c:v>0</c:v>
                </c:pt>
                <c:pt idx="28372">
                  <c:v>0</c:v>
                </c:pt>
                <c:pt idx="28373">
                  <c:v>0</c:v>
                </c:pt>
                <c:pt idx="28374">
                  <c:v>0</c:v>
                </c:pt>
                <c:pt idx="28375">
                  <c:v>0</c:v>
                </c:pt>
                <c:pt idx="28376">
                  <c:v>0</c:v>
                </c:pt>
                <c:pt idx="28377">
                  <c:v>0</c:v>
                </c:pt>
                <c:pt idx="28378">
                  <c:v>5</c:v>
                </c:pt>
                <c:pt idx="28379">
                  <c:v>4</c:v>
                </c:pt>
                <c:pt idx="28380">
                  <c:v>0</c:v>
                </c:pt>
                <c:pt idx="28381">
                  <c:v>1</c:v>
                </c:pt>
                <c:pt idx="28382">
                  <c:v>0</c:v>
                </c:pt>
                <c:pt idx="28383">
                  <c:v>0</c:v>
                </c:pt>
                <c:pt idx="28384">
                  <c:v>2</c:v>
                </c:pt>
                <c:pt idx="28385">
                  <c:v>0</c:v>
                </c:pt>
                <c:pt idx="28386">
                  <c:v>2</c:v>
                </c:pt>
                <c:pt idx="28387">
                  <c:v>0</c:v>
                </c:pt>
                <c:pt idx="28388">
                  <c:v>0</c:v>
                </c:pt>
                <c:pt idx="28389">
                  <c:v>0</c:v>
                </c:pt>
                <c:pt idx="28390">
                  <c:v>13</c:v>
                </c:pt>
                <c:pt idx="28391">
                  <c:v>2</c:v>
                </c:pt>
                <c:pt idx="28392">
                  <c:v>0</c:v>
                </c:pt>
                <c:pt idx="28393">
                  <c:v>2</c:v>
                </c:pt>
                <c:pt idx="28394">
                  <c:v>7</c:v>
                </c:pt>
                <c:pt idx="28395">
                  <c:v>1</c:v>
                </c:pt>
                <c:pt idx="28396">
                  <c:v>1</c:v>
                </c:pt>
                <c:pt idx="28397">
                  <c:v>0</c:v>
                </c:pt>
                <c:pt idx="28398">
                  <c:v>0</c:v>
                </c:pt>
                <c:pt idx="28399">
                  <c:v>2</c:v>
                </c:pt>
                <c:pt idx="28400">
                  <c:v>0</c:v>
                </c:pt>
                <c:pt idx="28401">
                  <c:v>0</c:v>
                </c:pt>
                <c:pt idx="28402">
                  <c:v>0</c:v>
                </c:pt>
                <c:pt idx="28403">
                  <c:v>2</c:v>
                </c:pt>
                <c:pt idx="28404">
                  <c:v>3</c:v>
                </c:pt>
                <c:pt idx="28405">
                  <c:v>0</c:v>
                </c:pt>
                <c:pt idx="28406">
                  <c:v>1</c:v>
                </c:pt>
                <c:pt idx="28407">
                  <c:v>3</c:v>
                </c:pt>
                <c:pt idx="28408">
                  <c:v>0</c:v>
                </c:pt>
                <c:pt idx="28409">
                  <c:v>0</c:v>
                </c:pt>
                <c:pt idx="28410">
                  <c:v>0</c:v>
                </c:pt>
                <c:pt idx="28411">
                  <c:v>0</c:v>
                </c:pt>
                <c:pt idx="28412">
                  <c:v>2</c:v>
                </c:pt>
                <c:pt idx="28413">
                  <c:v>0</c:v>
                </c:pt>
                <c:pt idx="28414">
                  <c:v>2</c:v>
                </c:pt>
                <c:pt idx="28415">
                  <c:v>0</c:v>
                </c:pt>
                <c:pt idx="28416">
                  <c:v>1</c:v>
                </c:pt>
                <c:pt idx="28417">
                  <c:v>0</c:v>
                </c:pt>
                <c:pt idx="28418">
                  <c:v>0</c:v>
                </c:pt>
                <c:pt idx="28419">
                  <c:v>1</c:v>
                </c:pt>
                <c:pt idx="28420">
                  <c:v>6</c:v>
                </c:pt>
                <c:pt idx="28421">
                  <c:v>1</c:v>
                </c:pt>
                <c:pt idx="28422">
                  <c:v>0</c:v>
                </c:pt>
                <c:pt idx="28423">
                  <c:v>0</c:v>
                </c:pt>
                <c:pt idx="28424">
                  <c:v>1</c:v>
                </c:pt>
                <c:pt idx="28425">
                  <c:v>0</c:v>
                </c:pt>
                <c:pt idx="28426">
                  <c:v>1</c:v>
                </c:pt>
                <c:pt idx="28427">
                  <c:v>3</c:v>
                </c:pt>
                <c:pt idx="28428">
                  <c:v>0</c:v>
                </c:pt>
                <c:pt idx="28429">
                  <c:v>0</c:v>
                </c:pt>
                <c:pt idx="28430">
                  <c:v>0</c:v>
                </c:pt>
                <c:pt idx="28431">
                  <c:v>1</c:v>
                </c:pt>
                <c:pt idx="28432">
                  <c:v>4</c:v>
                </c:pt>
                <c:pt idx="28433">
                  <c:v>2</c:v>
                </c:pt>
                <c:pt idx="28434">
                  <c:v>0</c:v>
                </c:pt>
                <c:pt idx="28435">
                  <c:v>0</c:v>
                </c:pt>
                <c:pt idx="28436">
                  <c:v>5</c:v>
                </c:pt>
                <c:pt idx="28437">
                  <c:v>2</c:v>
                </c:pt>
                <c:pt idx="28438">
                  <c:v>8</c:v>
                </c:pt>
                <c:pt idx="28439">
                  <c:v>9</c:v>
                </c:pt>
                <c:pt idx="28440">
                  <c:v>8</c:v>
                </c:pt>
                <c:pt idx="28441">
                  <c:v>1</c:v>
                </c:pt>
                <c:pt idx="28442">
                  <c:v>4</c:v>
                </c:pt>
                <c:pt idx="28443">
                  <c:v>0</c:v>
                </c:pt>
                <c:pt idx="28444">
                  <c:v>0</c:v>
                </c:pt>
                <c:pt idx="28445">
                  <c:v>27</c:v>
                </c:pt>
                <c:pt idx="28446">
                  <c:v>0</c:v>
                </c:pt>
                <c:pt idx="28447">
                  <c:v>1</c:v>
                </c:pt>
                <c:pt idx="28448">
                  <c:v>0</c:v>
                </c:pt>
                <c:pt idx="28449">
                  <c:v>4</c:v>
                </c:pt>
                <c:pt idx="28450">
                  <c:v>5</c:v>
                </c:pt>
                <c:pt idx="28451">
                  <c:v>0</c:v>
                </c:pt>
                <c:pt idx="28452">
                  <c:v>4</c:v>
                </c:pt>
                <c:pt idx="28453">
                  <c:v>0</c:v>
                </c:pt>
                <c:pt idx="28454">
                  <c:v>0</c:v>
                </c:pt>
                <c:pt idx="28455">
                  <c:v>0</c:v>
                </c:pt>
                <c:pt idx="28456">
                  <c:v>0</c:v>
                </c:pt>
                <c:pt idx="28457">
                  <c:v>0</c:v>
                </c:pt>
                <c:pt idx="28458">
                  <c:v>0</c:v>
                </c:pt>
                <c:pt idx="28459">
                  <c:v>2</c:v>
                </c:pt>
                <c:pt idx="28460">
                  <c:v>0</c:v>
                </c:pt>
                <c:pt idx="28461">
                  <c:v>2</c:v>
                </c:pt>
                <c:pt idx="28462">
                  <c:v>0</c:v>
                </c:pt>
                <c:pt idx="28463">
                  <c:v>0</c:v>
                </c:pt>
                <c:pt idx="28464">
                  <c:v>0</c:v>
                </c:pt>
                <c:pt idx="28465">
                  <c:v>0</c:v>
                </c:pt>
                <c:pt idx="28466">
                  <c:v>0</c:v>
                </c:pt>
                <c:pt idx="28467">
                  <c:v>0</c:v>
                </c:pt>
                <c:pt idx="28468">
                  <c:v>1</c:v>
                </c:pt>
                <c:pt idx="28469">
                  <c:v>0</c:v>
                </c:pt>
                <c:pt idx="28470">
                  <c:v>0</c:v>
                </c:pt>
                <c:pt idx="28471">
                  <c:v>1</c:v>
                </c:pt>
                <c:pt idx="28472">
                  <c:v>0</c:v>
                </c:pt>
                <c:pt idx="28473">
                  <c:v>3</c:v>
                </c:pt>
                <c:pt idx="28474">
                  <c:v>0</c:v>
                </c:pt>
                <c:pt idx="28475">
                  <c:v>1</c:v>
                </c:pt>
                <c:pt idx="28476">
                  <c:v>2</c:v>
                </c:pt>
                <c:pt idx="28477">
                  <c:v>3</c:v>
                </c:pt>
                <c:pt idx="28478">
                  <c:v>1</c:v>
                </c:pt>
                <c:pt idx="28479">
                  <c:v>0</c:v>
                </c:pt>
                <c:pt idx="28480">
                  <c:v>2</c:v>
                </c:pt>
                <c:pt idx="28481">
                  <c:v>0</c:v>
                </c:pt>
                <c:pt idx="28482">
                  <c:v>2</c:v>
                </c:pt>
                <c:pt idx="28483">
                  <c:v>0</c:v>
                </c:pt>
                <c:pt idx="28484">
                  <c:v>0</c:v>
                </c:pt>
                <c:pt idx="28485">
                  <c:v>10</c:v>
                </c:pt>
                <c:pt idx="28486">
                  <c:v>2</c:v>
                </c:pt>
                <c:pt idx="28487">
                  <c:v>0</c:v>
                </c:pt>
                <c:pt idx="28488">
                  <c:v>0</c:v>
                </c:pt>
                <c:pt idx="28489">
                  <c:v>0</c:v>
                </c:pt>
                <c:pt idx="28490">
                  <c:v>1</c:v>
                </c:pt>
                <c:pt idx="28491">
                  <c:v>0</c:v>
                </c:pt>
                <c:pt idx="28492">
                  <c:v>2</c:v>
                </c:pt>
                <c:pt idx="28493">
                  <c:v>0</c:v>
                </c:pt>
                <c:pt idx="28494">
                  <c:v>2</c:v>
                </c:pt>
                <c:pt idx="28495">
                  <c:v>0</c:v>
                </c:pt>
                <c:pt idx="28496">
                  <c:v>0</c:v>
                </c:pt>
                <c:pt idx="28497">
                  <c:v>0</c:v>
                </c:pt>
                <c:pt idx="28498">
                  <c:v>0</c:v>
                </c:pt>
                <c:pt idx="28499">
                  <c:v>0</c:v>
                </c:pt>
                <c:pt idx="28500">
                  <c:v>1</c:v>
                </c:pt>
                <c:pt idx="28501">
                  <c:v>0</c:v>
                </c:pt>
                <c:pt idx="28502">
                  <c:v>0</c:v>
                </c:pt>
                <c:pt idx="28503">
                  <c:v>6</c:v>
                </c:pt>
                <c:pt idx="28504">
                  <c:v>2</c:v>
                </c:pt>
                <c:pt idx="28505">
                  <c:v>0</c:v>
                </c:pt>
                <c:pt idx="28506">
                  <c:v>0</c:v>
                </c:pt>
                <c:pt idx="28507">
                  <c:v>0</c:v>
                </c:pt>
                <c:pt idx="28508">
                  <c:v>0</c:v>
                </c:pt>
                <c:pt idx="28509">
                  <c:v>2</c:v>
                </c:pt>
                <c:pt idx="28510">
                  <c:v>0</c:v>
                </c:pt>
                <c:pt idx="28511">
                  <c:v>0</c:v>
                </c:pt>
                <c:pt idx="28512">
                  <c:v>0</c:v>
                </c:pt>
                <c:pt idx="28513">
                  <c:v>0</c:v>
                </c:pt>
                <c:pt idx="28514">
                  <c:v>17</c:v>
                </c:pt>
                <c:pt idx="28515">
                  <c:v>1</c:v>
                </c:pt>
                <c:pt idx="28516">
                  <c:v>1</c:v>
                </c:pt>
                <c:pt idx="28517">
                  <c:v>1</c:v>
                </c:pt>
                <c:pt idx="28518">
                  <c:v>0</c:v>
                </c:pt>
                <c:pt idx="28519">
                  <c:v>3</c:v>
                </c:pt>
                <c:pt idx="28520">
                  <c:v>0</c:v>
                </c:pt>
                <c:pt idx="28521">
                  <c:v>1</c:v>
                </c:pt>
                <c:pt idx="28522">
                  <c:v>0</c:v>
                </c:pt>
                <c:pt idx="28523">
                  <c:v>0</c:v>
                </c:pt>
                <c:pt idx="28524">
                  <c:v>0</c:v>
                </c:pt>
                <c:pt idx="28525">
                  <c:v>1</c:v>
                </c:pt>
                <c:pt idx="28526">
                  <c:v>0</c:v>
                </c:pt>
                <c:pt idx="28527">
                  <c:v>0</c:v>
                </c:pt>
                <c:pt idx="28528">
                  <c:v>0</c:v>
                </c:pt>
                <c:pt idx="28529">
                  <c:v>0</c:v>
                </c:pt>
                <c:pt idx="28530">
                  <c:v>0</c:v>
                </c:pt>
                <c:pt idx="28531">
                  <c:v>0</c:v>
                </c:pt>
                <c:pt idx="28532">
                  <c:v>0</c:v>
                </c:pt>
                <c:pt idx="28533">
                  <c:v>3</c:v>
                </c:pt>
                <c:pt idx="28534">
                  <c:v>0</c:v>
                </c:pt>
                <c:pt idx="28535">
                  <c:v>6</c:v>
                </c:pt>
                <c:pt idx="28536">
                  <c:v>5</c:v>
                </c:pt>
                <c:pt idx="28537">
                  <c:v>0</c:v>
                </c:pt>
                <c:pt idx="28538">
                  <c:v>0</c:v>
                </c:pt>
                <c:pt idx="28539">
                  <c:v>0</c:v>
                </c:pt>
                <c:pt idx="28540">
                  <c:v>2</c:v>
                </c:pt>
                <c:pt idx="28541">
                  <c:v>0</c:v>
                </c:pt>
                <c:pt idx="28542">
                  <c:v>2</c:v>
                </c:pt>
                <c:pt idx="28543">
                  <c:v>1</c:v>
                </c:pt>
                <c:pt idx="28544">
                  <c:v>0</c:v>
                </c:pt>
                <c:pt idx="28545">
                  <c:v>0</c:v>
                </c:pt>
                <c:pt idx="28546">
                  <c:v>0</c:v>
                </c:pt>
                <c:pt idx="28547">
                  <c:v>0</c:v>
                </c:pt>
                <c:pt idx="28548">
                  <c:v>2</c:v>
                </c:pt>
                <c:pt idx="28549">
                  <c:v>0</c:v>
                </c:pt>
                <c:pt idx="28550">
                  <c:v>0</c:v>
                </c:pt>
                <c:pt idx="28551">
                  <c:v>0</c:v>
                </c:pt>
                <c:pt idx="28552">
                  <c:v>0</c:v>
                </c:pt>
                <c:pt idx="28553">
                  <c:v>0</c:v>
                </c:pt>
                <c:pt idx="28554">
                  <c:v>0</c:v>
                </c:pt>
                <c:pt idx="28555">
                  <c:v>0</c:v>
                </c:pt>
                <c:pt idx="28556">
                  <c:v>0</c:v>
                </c:pt>
                <c:pt idx="28557">
                  <c:v>0</c:v>
                </c:pt>
                <c:pt idx="28558">
                  <c:v>0</c:v>
                </c:pt>
                <c:pt idx="28559">
                  <c:v>4</c:v>
                </c:pt>
                <c:pt idx="28560">
                  <c:v>4</c:v>
                </c:pt>
                <c:pt idx="28561">
                  <c:v>0</c:v>
                </c:pt>
                <c:pt idx="28562">
                  <c:v>1</c:v>
                </c:pt>
                <c:pt idx="28563">
                  <c:v>0</c:v>
                </c:pt>
                <c:pt idx="28564">
                  <c:v>2</c:v>
                </c:pt>
                <c:pt idx="28565">
                  <c:v>0</c:v>
                </c:pt>
                <c:pt idx="28566">
                  <c:v>1</c:v>
                </c:pt>
                <c:pt idx="28567">
                  <c:v>0</c:v>
                </c:pt>
                <c:pt idx="28568">
                  <c:v>0</c:v>
                </c:pt>
                <c:pt idx="28569">
                  <c:v>3</c:v>
                </c:pt>
                <c:pt idx="28570">
                  <c:v>0</c:v>
                </c:pt>
                <c:pt idx="28571">
                  <c:v>1</c:v>
                </c:pt>
                <c:pt idx="28572">
                  <c:v>0</c:v>
                </c:pt>
                <c:pt idx="28573">
                  <c:v>0</c:v>
                </c:pt>
                <c:pt idx="28574">
                  <c:v>0</c:v>
                </c:pt>
                <c:pt idx="28575">
                  <c:v>3</c:v>
                </c:pt>
                <c:pt idx="28576">
                  <c:v>5</c:v>
                </c:pt>
                <c:pt idx="28577">
                  <c:v>0</c:v>
                </c:pt>
                <c:pt idx="28578">
                  <c:v>2</c:v>
                </c:pt>
                <c:pt idx="28579">
                  <c:v>1</c:v>
                </c:pt>
                <c:pt idx="28580">
                  <c:v>0</c:v>
                </c:pt>
                <c:pt idx="28581">
                  <c:v>0</c:v>
                </c:pt>
                <c:pt idx="28582">
                  <c:v>0</c:v>
                </c:pt>
                <c:pt idx="28583">
                  <c:v>0</c:v>
                </c:pt>
                <c:pt idx="28584">
                  <c:v>0</c:v>
                </c:pt>
                <c:pt idx="28585">
                  <c:v>0</c:v>
                </c:pt>
                <c:pt idx="28586">
                  <c:v>0</c:v>
                </c:pt>
                <c:pt idx="28587">
                  <c:v>0</c:v>
                </c:pt>
                <c:pt idx="28588">
                  <c:v>1</c:v>
                </c:pt>
                <c:pt idx="28589">
                  <c:v>1</c:v>
                </c:pt>
                <c:pt idx="28590">
                  <c:v>0</c:v>
                </c:pt>
                <c:pt idx="28591">
                  <c:v>0</c:v>
                </c:pt>
                <c:pt idx="28592">
                  <c:v>0</c:v>
                </c:pt>
                <c:pt idx="28593">
                  <c:v>0</c:v>
                </c:pt>
                <c:pt idx="28594">
                  <c:v>0</c:v>
                </c:pt>
                <c:pt idx="28595">
                  <c:v>0</c:v>
                </c:pt>
                <c:pt idx="28596">
                  <c:v>1</c:v>
                </c:pt>
                <c:pt idx="28597">
                  <c:v>0</c:v>
                </c:pt>
                <c:pt idx="28598">
                  <c:v>2</c:v>
                </c:pt>
                <c:pt idx="28599">
                  <c:v>1</c:v>
                </c:pt>
                <c:pt idx="28600">
                  <c:v>0</c:v>
                </c:pt>
                <c:pt idx="28601">
                  <c:v>4</c:v>
                </c:pt>
                <c:pt idx="28602">
                  <c:v>2</c:v>
                </c:pt>
                <c:pt idx="28603">
                  <c:v>1</c:v>
                </c:pt>
                <c:pt idx="28604">
                  <c:v>0</c:v>
                </c:pt>
                <c:pt idx="28605">
                  <c:v>13</c:v>
                </c:pt>
                <c:pt idx="28606">
                  <c:v>0</c:v>
                </c:pt>
                <c:pt idx="28607">
                  <c:v>0</c:v>
                </c:pt>
                <c:pt idx="28608">
                  <c:v>0</c:v>
                </c:pt>
                <c:pt idx="28609">
                  <c:v>0</c:v>
                </c:pt>
                <c:pt idx="28610">
                  <c:v>0</c:v>
                </c:pt>
                <c:pt idx="28611">
                  <c:v>0</c:v>
                </c:pt>
                <c:pt idx="28612">
                  <c:v>0</c:v>
                </c:pt>
                <c:pt idx="28613">
                  <c:v>3</c:v>
                </c:pt>
                <c:pt idx="28614">
                  <c:v>0</c:v>
                </c:pt>
                <c:pt idx="28615">
                  <c:v>0</c:v>
                </c:pt>
                <c:pt idx="28616">
                  <c:v>0</c:v>
                </c:pt>
                <c:pt idx="28617">
                  <c:v>3</c:v>
                </c:pt>
                <c:pt idx="28618">
                  <c:v>0</c:v>
                </c:pt>
                <c:pt idx="28619">
                  <c:v>0</c:v>
                </c:pt>
                <c:pt idx="28620">
                  <c:v>1</c:v>
                </c:pt>
                <c:pt idx="28621">
                  <c:v>0</c:v>
                </c:pt>
                <c:pt idx="28622">
                  <c:v>0</c:v>
                </c:pt>
                <c:pt idx="28623">
                  <c:v>4</c:v>
                </c:pt>
                <c:pt idx="28624">
                  <c:v>0</c:v>
                </c:pt>
                <c:pt idx="28625">
                  <c:v>3</c:v>
                </c:pt>
                <c:pt idx="28626">
                  <c:v>0</c:v>
                </c:pt>
                <c:pt idx="28627">
                  <c:v>3</c:v>
                </c:pt>
                <c:pt idx="28628">
                  <c:v>0</c:v>
                </c:pt>
                <c:pt idx="28629">
                  <c:v>0</c:v>
                </c:pt>
                <c:pt idx="28630">
                  <c:v>2</c:v>
                </c:pt>
                <c:pt idx="28631">
                  <c:v>0</c:v>
                </c:pt>
                <c:pt idx="28632">
                  <c:v>0</c:v>
                </c:pt>
                <c:pt idx="28633">
                  <c:v>1</c:v>
                </c:pt>
                <c:pt idx="28634">
                  <c:v>0</c:v>
                </c:pt>
                <c:pt idx="28635">
                  <c:v>0</c:v>
                </c:pt>
                <c:pt idx="28636">
                  <c:v>0</c:v>
                </c:pt>
                <c:pt idx="28637">
                  <c:v>0</c:v>
                </c:pt>
                <c:pt idx="28638">
                  <c:v>9</c:v>
                </c:pt>
                <c:pt idx="28639">
                  <c:v>6</c:v>
                </c:pt>
                <c:pt idx="28640">
                  <c:v>23</c:v>
                </c:pt>
                <c:pt idx="28641">
                  <c:v>0</c:v>
                </c:pt>
                <c:pt idx="28642">
                  <c:v>0</c:v>
                </c:pt>
                <c:pt idx="28643">
                  <c:v>0</c:v>
                </c:pt>
                <c:pt idx="28644">
                  <c:v>0</c:v>
                </c:pt>
                <c:pt idx="28645">
                  <c:v>7</c:v>
                </c:pt>
                <c:pt idx="28646">
                  <c:v>0</c:v>
                </c:pt>
                <c:pt idx="28647">
                  <c:v>1</c:v>
                </c:pt>
                <c:pt idx="28648">
                  <c:v>0</c:v>
                </c:pt>
                <c:pt idx="28649">
                  <c:v>2</c:v>
                </c:pt>
                <c:pt idx="28650">
                  <c:v>0</c:v>
                </c:pt>
                <c:pt idx="28651">
                  <c:v>0</c:v>
                </c:pt>
                <c:pt idx="28652">
                  <c:v>0</c:v>
                </c:pt>
                <c:pt idx="28653">
                  <c:v>0</c:v>
                </c:pt>
                <c:pt idx="28654">
                  <c:v>0</c:v>
                </c:pt>
                <c:pt idx="28655">
                  <c:v>0</c:v>
                </c:pt>
                <c:pt idx="28656">
                  <c:v>7</c:v>
                </c:pt>
                <c:pt idx="28657">
                  <c:v>0</c:v>
                </c:pt>
                <c:pt idx="28658">
                  <c:v>0</c:v>
                </c:pt>
                <c:pt idx="28659">
                  <c:v>0</c:v>
                </c:pt>
                <c:pt idx="28660">
                  <c:v>0</c:v>
                </c:pt>
                <c:pt idx="28661">
                  <c:v>5</c:v>
                </c:pt>
                <c:pt idx="28662">
                  <c:v>3</c:v>
                </c:pt>
                <c:pt idx="28663">
                  <c:v>0</c:v>
                </c:pt>
                <c:pt idx="28664">
                  <c:v>0</c:v>
                </c:pt>
                <c:pt idx="28665">
                  <c:v>3</c:v>
                </c:pt>
                <c:pt idx="28666">
                  <c:v>2</c:v>
                </c:pt>
                <c:pt idx="28667">
                  <c:v>5</c:v>
                </c:pt>
                <c:pt idx="28668">
                  <c:v>2</c:v>
                </c:pt>
                <c:pt idx="28669">
                  <c:v>6</c:v>
                </c:pt>
                <c:pt idx="28670">
                  <c:v>0</c:v>
                </c:pt>
                <c:pt idx="28671">
                  <c:v>0</c:v>
                </c:pt>
                <c:pt idx="28672">
                  <c:v>2</c:v>
                </c:pt>
                <c:pt idx="28673">
                  <c:v>0</c:v>
                </c:pt>
                <c:pt idx="28674">
                  <c:v>7</c:v>
                </c:pt>
                <c:pt idx="28675">
                  <c:v>2</c:v>
                </c:pt>
                <c:pt idx="28676">
                  <c:v>0</c:v>
                </c:pt>
                <c:pt idx="28677">
                  <c:v>0</c:v>
                </c:pt>
                <c:pt idx="28678">
                  <c:v>0</c:v>
                </c:pt>
                <c:pt idx="28679">
                  <c:v>0</c:v>
                </c:pt>
                <c:pt idx="28680">
                  <c:v>0</c:v>
                </c:pt>
                <c:pt idx="28681">
                  <c:v>0</c:v>
                </c:pt>
                <c:pt idx="28682">
                  <c:v>1</c:v>
                </c:pt>
                <c:pt idx="28683">
                  <c:v>0</c:v>
                </c:pt>
                <c:pt idx="28684">
                  <c:v>2</c:v>
                </c:pt>
                <c:pt idx="28685">
                  <c:v>1</c:v>
                </c:pt>
                <c:pt idx="28686">
                  <c:v>0</c:v>
                </c:pt>
                <c:pt idx="28687">
                  <c:v>0</c:v>
                </c:pt>
                <c:pt idx="28688">
                  <c:v>3</c:v>
                </c:pt>
                <c:pt idx="28689">
                  <c:v>4</c:v>
                </c:pt>
                <c:pt idx="28690">
                  <c:v>0</c:v>
                </c:pt>
                <c:pt idx="28691">
                  <c:v>0</c:v>
                </c:pt>
                <c:pt idx="28692">
                  <c:v>0</c:v>
                </c:pt>
                <c:pt idx="28693">
                  <c:v>0</c:v>
                </c:pt>
                <c:pt idx="28694">
                  <c:v>0</c:v>
                </c:pt>
                <c:pt idx="28695">
                  <c:v>0</c:v>
                </c:pt>
                <c:pt idx="28696">
                  <c:v>0</c:v>
                </c:pt>
                <c:pt idx="28697">
                  <c:v>0</c:v>
                </c:pt>
                <c:pt idx="28698">
                  <c:v>0</c:v>
                </c:pt>
                <c:pt idx="28699">
                  <c:v>0</c:v>
                </c:pt>
                <c:pt idx="28700">
                  <c:v>0</c:v>
                </c:pt>
                <c:pt idx="28701">
                  <c:v>0</c:v>
                </c:pt>
                <c:pt idx="28702">
                  <c:v>0</c:v>
                </c:pt>
                <c:pt idx="28703">
                  <c:v>0</c:v>
                </c:pt>
                <c:pt idx="28704">
                  <c:v>0</c:v>
                </c:pt>
                <c:pt idx="28705">
                  <c:v>0</c:v>
                </c:pt>
                <c:pt idx="28706">
                  <c:v>0</c:v>
                </c:pt>
                <c:pt idx="28707">
                  <c:v>0</c:v>
                </c:pt>
                <c:pt idx="28708">
                  <c:v>0</c:v>
                </c:pt>
                <c:pt idx="28709">
                  <c:v>2</c:v>
                </c:pt>
                <c:pt idx="28710">
                  <c:v>0</c:v>
                </c:pt>
                <c:pt idx="28711">
                  <c:v>0</c:v>
                </c:pt>
                <c:pt idx="28712">
                  <c:v>0</c:v>
                </c:pt>
                <c:pt idx="28713">
                  <c:v>0</c:v>
                </c:pt>
                <c:pt idx="28714">
                  <c:v>0</c:v>
                </c:pt>
                <c:pt idx="28715">
                  <c:v>0</c:v>
                </c:pt>
                <c:pt idx="28716">
                  <c:v>0</c:v>
                </c:pt>
                <c:pt idx="28717">
                  <c:v>0</c:v>
                </c:pt>
                <c:pt idx="28718">
                  <c:v>0</c:v>
                </c:pt>
                <c:pt idx="28719">
                  <c:v>0</c:v>
                </c:pt>
                <c:pt idx="28720">
                  <c:v>0</c:v>
                </c:pt>
                <c:pt idx="28721">
                  <c:v>0</c:v>
                </c:pt>
                <c:pt idx="28722">
                  <c:v>0</c:v>
                </c:pt>
                <c:pt idx="28723">
                  <c:v>0</c:v>
                </c:pt>
                <c:pt idx="28724">
                  <c:v>0</c:v>
                </c:pt>
                <c:pt idx="28725">
                  <c:v>0</c:v>
                </c:pt>
                <c:pt idx="28726">
                  <c:v>0</c:v>
                </c:pt>
                <c:pt idx="28727">
                  <c:v>0</c:v>
                </c:pt>
                <c:pt idx="28728">
                  <c:v>0</c:v>
                </c:pt>
                <c:pt idx="28729">
                  <c:v>5</c:v>
                </c:pt>
                <c:pt idx="28730">
                  <c:v>0</c:v>
                </c:pt>
                <c:pt idx="28731">
                  <c:v>1</c:v>
                </c:pt>
                <c:pt idx="28732">
                  <c:v>0</c:v>
                </c:pt>
                <c:pt idx="28733">
                  <c:v>2</c:v>
                </c:pt>
                <c:pt idx="28734">
                  <c:v>1</c:v>
                </c:pt>
                <c:pt idx="28735">
                  <c:v>0</c:v>
                </c:pt>
                <c:pt idx="28736">
                  <c:v>0</c:v>
                </c:pt>
                <c:pt idx="28737">
                  <c:v>0</c:v>
                </c:pt>
                <c:pt idx="28738">
                  <c:v>0</c:v>
                </c:pt>
                <c:pt idx="28739">
                  <c:v>0</c:v>
                </c:pt>
                <c:pt idx="28740">
                  <c:v>0</c:v>
                </c:pt>
                <c:pt idx="28741">
                  <c:v>0</c:v>
                </c:pt>
                <c:pt idx="28742">
                  <c:v>4</c:v>
                </c:pt>
                <c:pt idx="28743">
                  <c:v>1</c:v>
                </c:pt>
                <c:pt idx="28744">
                  <c:v>1</c:v>
                </c:pt>
                <c:pt idx="28745">
                  <c:v>0</c:v>
                </c:pt>
                <c:pt idx="28746">
                  <c:v>0</c:v>
                </c:pt>
                <c:pt idx="28747">
                  <c:v>0</c:v>
                </c:pt>
                <c:pt idx="28748">
                  <c:v>2</c:v>
                </c:pt>
                <c:pt idx="28749">
                  <c:v>0</c:v>
                </c:pt>
                <c:pt idx="28750">
                  <c:v>2</c:v>
                </c:pt>
                <c:pt idx="28751">
                  <c:v>7</c:v>
                </c:pt>
                <c:pt idx="28752">
                  <c:v>38</c:v>
                </c:pt>
                <c:pt idx="28753">
                  <c:v>2</c:v>
                </c:pt>
                <c:pt idx="28754">
                  <c:v>2</c:v>
                </c:pt>
                <c:pt idx="28755">
                  <c:v>0</c:v>
                </c:pt>
                <c:pt idx="28756">
                  <c:v>3</c:v>
                </c:pt>
                <c:pt idx="28757">
                  <c:v>0</c:v>
                </c:pt>
                <c:pt idx="28758">
                  <c:v>1</c:v>
                </c:pt>
                <c:pt idx="28759">
                  <c:v>0</c:v>
                </c:pt>
                <c:pt idx="28760">
                  <c:v>0</c:v>
                </c:pt>
                <c:pt idx="28761">
                  <c:v>2</c:v>
                </c:pt>
                <c:pt idx="28762">
                  <c:v>7</c:v>
                </c:pt>
                <c:pt idx="28763">
                  <c:v>2</c:v>
                </c:pt>
                <c:pt idx="28764">
                  <c:v>0</c:v>
                </c:pt>
                <c:pt idx="28765">
                  <c:v>0</c:v>
                </c:pt>
                <c:pt idx="28766">
                  <c:v>0</c:v>
                </c:pt>
                <c:pt idx="28767">
                  <c:v>0</c:v>
                </c:pt>
                <c:pt idx="28768">
                  <c:v>0</c:v>
                </c:pt>
                <c:pt idx="28769">
                  <c:v>0</c:v>
                </c:pt>
                <c:pt idx="28770">
                  <c:v>0</c:v>
                </c:pt>
                <c:pt idx="28771">
                  <c:v>5</c:v>
                </c:pt>
                <c:pt idx="28772">
                  <c:v>0</c:v>
                </c:pt>
                <c:pt idx="28773">
                  <c:v>2</c:v>
                </c:pt>
                <c:pt idx="28774">
                  <c:v>0</c:v>
                </c:pt>
                <c:pt idx="28775">
                  <c:v>0</c:v>
                </c:pt>
                <c:pt idx="28776">
                  <c:v>1</c:v>
                </c:pt>
                <c:pt idx="28777">
                  <c:v>0</c:v>
                </c:pt>
                <c:pt idx="28778">
                  <c:v>0</c:v>
                </c:pt>
                <c:pt idx="28779">
                  <c:v>0</c:v>
                </c:pt>
                <c:pt idx="28780">
                  <c:v>0</c:v>
                </c:pt>
                <c:pt idx="28781">
                  <c:v>11</c:v>
                </c:pt>
                <c:pt idx="28782">
                  <c:v>0</c:v>
                </c:pt>
                <c:pt idx="28783">
                  <c:v>5</c:v>
                </c:pt>
                <c:pt idx="28784">
                  <c:v>2</c:v>
                </c:pt>
                <c:pt idx="28785">
                  <c:v>0</c:v>
                </c:pt>
                <c:pt idx="28786">
                  <c:v>0</c:v>
                </c:pt>
                <c:pt idx="28787">
                  <c:v>8</c:v>
                </c:pt>
                <c:pt idx="28788">
                  <c:v>0</c:v>
                </c:pt>
                <c:pt idx="28789">
                  <c:v>1</c:v>
                </c:pt>
                <c:pt idx="28790">
                  <c:v>2</c:v>
                </c:pt>
                <c:pt idx="28791">
                  <c:v>0</c:v>
                </c:pt>
                <c:pt idx="28792">
                  <c:v>0</c:v>
                </c:pt>
                <c:pt idx="28793">
                  <c:v>0</c:v>
                </c:pt>
                <c:pt idx="28794">
                  <c:v>0</c:v>
                </c:pt>
                <c:pt idx="28795">
                  <c:v>0</c:v>
                </c:pt>
                <c:pt idx="28796">
                  <c:v>0</c:v>
                </c:pt>
                <c:pt idx="28797">
                  <c:v>0</c:v>
                </c:pt>
                <c:pt idx="28798">
                  <c:v>8</c:v>
                </c:pt>
                <c:pt idx="28799">
                  <c:v>3</c:v>
                </c:pt>
                <c:pt idx="28800">
                  <c:v>0</c:v>
                </c:pt>
                <c:pt idx="28801">
                  <c:v>1</c:v>
                </c:pt>
                <c:pt idx="28802">
                  <c:v>0</c:v>
                </c:pt>
                <c:pt idx="28803">
                  <c:v>0</c:v>
                </c:pt>
                <c:pt idx="28804">
                  <c:v>5</c:v>
                </c:pt>
                <c:pt idx="28805">
                  <c:v>0</c:v>
                </c:pt>
                <c:pt idx="28806">
                  <c:v>0</c:v>
                </c:pt>
                <c:pt idx="28807">
                  <c:v>0</c:v>
                </c:pt>
                <c:pt idx="28808">
                  <c:v>3</c:v>
                </c:pt>
                <c:pt idx="28809">
                  <c:v>5</c:v>
                </c:pt>
                <c:pt idx="28810">
                  <c:v>0</c:v>
                </c:pt>
                <c:pt idx="28811">
                  <c:v>0</c:v>
                </c:pt>
                <c:pt idx="28812">
                  <c:v>4</c:v>
                </c:pt>
                <c:pt idx="28813">
                  <c:v>0</c:v>
                </c:pt>
                <c:pt idx="28814">
                  <c:v>0</c:v>
                </c:pt>
                <c:pt idx="28815">
                  <c:v>1</c:v>
                </c:pt>
                <c:pt idx="28816">
                  <c:v>0</c:v>
                </c:pt>
                <c:pt idx="28817">
                  <c:v>3</c:v>
                </c:pt>
                <c:pt idx="28818">
                  <c:v>0</c:v>
                </c:pt>
                <c:pt idx="28819">
                  <c:v>1</c:v>
                </c:pt>
                <c:pt idx="28820">
                  <c:v>3</c:v>
                </c:pt>
                <c:pt idx="28821">
                  <c:v>0</c:v>
                </c:pt>
                <c:pt idx="28822">
                  <c:v>0</c:v>
                </c:pt>
                <c:pt idx="28823">
                  <c:v>0</c:v>
                </c:pt>
                <c:pt idx="28824">
                  <c:v>0</c:v>
                </c:pt>
                <c:pt idx="28825">
                  <c:v>0</c:v>
                </c:pt>
                <c:pt idx="28826">
                  <c:v>0</c:v>
                </c:pt>
                <c:pt idx="28827">
                  <c:v>0</c:v>
                </c:pt>
                <c:pt idx="28828">
                  <c:v>1</c:v>
                </c:pt>
                <c:pt idx="28829">
                  <c:v>0</c:v>
                </c:pt>
                <c:pt idx="28830">
                  <c:v>2</c:v>
                </c:pt>
                <c:pt idx="28831">
                  <c:v>2</c:v>
                </c:pt>
                <c:pt idx="28832">
                  <c:v>2</c:v>
                </c:pt>
                <c:pt idx="28833">
                  <c:v>0</c:v>
                </c:pt>
                <c:pt idx="28834">
                  <c:v>0</c:v>
                </c:pt>
                <c:pt idx="28835">
                  <c:v>0</c:v>
                </c:pt>
                <c:pt idx="28836">
                  <c:v>0</c:v>
                </c:pt>
                <c:pt idx="28837">
                  <c:v>0</c:v>
                </c:pt>
                <c:pt idx="28838">
                  <c:v>29</c:v>
                </c:pt>
                <c:pt idx="28839">
                  <c:v>0</c:v>
                </c:pt>
                <c:pt idx="28840">
                  <c:v>0</c:v>
                </c:pt>
                <c:pt idx="28841">
                  <c:v>0</c:v>
                </c:pt>
                <c:pt idx="28842">
                  <c:v>0</c:v>
                </c:pt>
                <c:pt idx="28843">
                  <c:v>18</c:v>
                </c:pt>
                <c:pt idx="28844">
                  <c:v>0</c:v>
                </c:pt>
                <c:pt idx="28845">
                  <c:v>24</c:v>
                </c:pt>
                <c:pt idx="28846">
                  <c:v>5</c:v>
                </c:pt>
                <c:pt idx="28847">
                  <c:v>0</c:v>
                </c:pt>
                <c:pt idx="28848">
                  <c:v>0</c:v>
                </c:pt>
                <c:pt idx="28849">
                  <c:v>0</c:v>
                </c:pt>
                <c:pt idx="28850">
                  <c:v>1</c:v>
                </c:pt>
                <c:pt idx="28851">
                  <c:v>0</c:v>
                </c:pt>
                <c:pt idx="28852">
                  <c:v>0</c:v>
                </c:pt>
                <c:pt idx="28853">
                  <c:v>0</c:v>
                </c:pt>
                <c:pt idx="28854">
                  <c:v>1</c:v>
                </c:pt>
                <c:pt idx="28855">
                  <c:v>0</c:v>
                </c:pt>
                <c:pt idx="28856">
                  <c:v>1</c:v>
                </c:pt>
                <c:pt idx="28857">
                  <c:v>1</c:v>
                </c:pt>
                <c:pt idx="28858">
                  <c:v>0</c:v>
                </c:pt>
                <c:pt idx="28859">
                  <c:v>0</c:v>
                </c:pt>
                <c:pt idx="28860">
                  <c:v>6</c:v>
                </c:pt>
                <c:pt idx="28861">
                  <c:v>0</c:v>
                </c:pt>
                <c:pt idx="28862">
                  <c:v>0</c:v>
                </c:pt>
                <c:pt idx="28863">
                  <c:v>0</c:v>
                </c:pt>
                <c:pt idx="28864">
                  <c:v>0</c:v>
                </c:pt>
                <c:pt idx="28865">
                  <c:v>2</c:v>
                </c:pt>
                <c:pt idx="28866">
                  <c:v>0</c:v>
                </c:pt>
                <c:pt idx="28867">
                  <c:v>0</c:v>
                </c:pt>
                <c:pt idx="28868">
                  <c:v>2</c:v>
                </c:pt>
                <c:pt idx="28869">
                  <c:v>0</c:v>
                </c:pt>
                <c:pt idx="28870">
                  <c:v>0</c:v>
                </c:pt>
                <c:pt idx="28871">
                  <c:v>8</c:v>
                </c:pt>
                <c:pt idx="28872">
                  <c:v>0</c:v>
                </c:pt>
                <c:pt idx="28873">
                  <c:v>3</c:v>
                </c:pt>
                <c:pt idx="28874">
                  <c:v>4</c:v>
                </c:pt>
                <c:pt idx="28875">
                  <c:v>1</c:v>
                </c:pt>
                <c:pt idx="28876">
                  <c:v>9</c:v>
                </c:pt>
                <c:pt idx="28877">
                  <c:v>1</c:v>
                </c:pt>
                <c:pt idx="28878">
                  <c:v>1</c:v>
                </c:pt>
                <c:pt idx="28879">
                  <c:v>0</c:v>
                </c:pt>
                <c:pt idx="28880">
                  <c:v>0</c:v>
                </c:pt>
                <c:pt idx="28881">
                  <c:v>0</c:v>
                </c:pt>
                <c:pt idx="28882">
                  <c:v>2</c:v>
                </c:pt>
                <c:pt idx="28883">
                  <c:v>0</c:v>
                </c:pt>
                <c:pt idx="28884">
                  <c:v>7</c:v>
                </c:pt>
                <c:pt idx="28885">
                  <c:v>0</c:v>
                </c:pt>
                <c:pt idx="28886">
                  <c:v>0</c:v>
                </c:pt>
                <c:pt idx="28887">
                  <c:v>0</c:v>
                </c:pt>
                <c:pt idx="28888">
                  <c:v>4</c:v>
                </c:pt>
                <c:pt idx="28889">
                  <c:v>0</c:v>
                </c:pt>
                <c:pt idx="28890">
                  <c:v>0</c:v>
                </c:pt>
                <c:pt idx="28891">
                  <c:v>5</c:v>
                </c:pt>
                <c:pt idx="28892">
                  <c:v>0</c:v>
                </c:pt>
                <c:pt idx="28893">
                  <c:v>1</c:v>
                </c:pt>
                <c:pt idx="28894">
                  <c:v>3</c:v>
                </c:pt>
                <c:pt idx="28895">
                  <c:v>0</c:v>
                </c:pt>
                <c:pt idx="28896">
                  <c:v>2</c:v>
                </c:pt>
                <c:pt idx="28897">
                  <c:v>0</c:v>
                </c:pt>
                <c:pt idx="28898">
                  <c:v>0</c:v>
                </c:pt>
                <c:pt idx="28899">
                  <c:v>3</c:v>
                </c:pt>
                <c:pt idx="28900">
                  <c:v>0</c:v>
                </c:pt>
                <c:pt idx="28901">
                  <c:v>1</c:v>
                </c:pt>
                <c:pt idx="28902">
                  <c:v>0</c:v>
                </c:pt>
                <c:pt idx="28903">
                  <c:v>0</c:v>
                </c:pt>
                <c:pt idx="28904">
                  <c:v>0</c:v>
                </c:pt>
                <c:pt idx="28905">
                  <c:v>25</c:v>
                </c:pt>
                <c:pt idx="28906">
                  <c:v>0</c:v>
                </c:pt>
                <c:pt idx="28907">
                  <c:v>0</c:v>
                </c:pt>
                <c:pt idx="28908">
                  <c:v>1</c:v>
                </c:pt>
                <c:pt idx="28909">
                  <c:v>0</c:v>
                </c:pt>
                <c:pt idx="28910">
                  <c:v>2</c:v>
                </c:pt>
                <c:pt idx="28911">
                  <c:v>0</c:v>
                </c:pt>
                <c:pt idx="28912">
                  <c:v>0</c:v>
                </c:pt>
                <c:pt idx="28913">
                  <c:v>3</c:v>
                </c:pt>
                <c:pt idx="28914">
                  <c:v>0</c:v>
                </c:pt>
                <c:pt idx="28915">
                  <c:v>0</c:v>
                </c:pt>
                <c:pt idx="28916">
                  <c:v>0</c:v>
                </c:pt>
                <c:pt idx="28917">
                  <c:v>7</c:v>
                </c:pt>
                <c:pt idx="28918">
                  <c:v>0</c:v>
                </c:pt>
                <c:pt idx="28919">
                  <c:v>0</c:v>
                </c:pt>
                <c:pt idx="28920">
                  <c:v>1</c:v>
                </c:pt>
                <c:pt idx="28921">
                  <c:v>0</c:v>
                </c:pt>
                <c:pt idx="28922">
                  <c:v>0</c:v>
                </c:pt>
                <c:pt idx="28923">
                  <c:v>0</c:v>
                </c:pt>
                <c:pt idx="28924">
                  <c:v>2</c:v>
                </c:pt>
                <c:pt idx="28925">
                  <c:v>0</c:v>
                </c:pt>
                <c:pt idx="28926">
                  <c:v>0</c:v>
                </c:pt>
                <c:pt idx="28927">
                  <c:v>0</c:v>
                </c:pt>
                <c:pt idx="28928">
                  <c:v>1</c:v>
                </c:pt>
                <c:pt idx="28929">
                  <c:v>2</c:v>
                </c:pt>
                <c:pt idx="28930">
                  <c:v>0</c:v>
                </c:pt>
                <c:pt idx="28931">
                  <c:v>0</c:v>
                </c:pt>
                <c:pt idx="28932">
                  <c:v>1</c:v>
                </c:pt>
                <c:pt idx="28933">
                  <c:v>1</c:v>
                </c:pt>
                <c:pt idx="28934">
                  <c:v>0</c:v>
                </c:pt>
                <c:pt idx="28935">
                  <c:v>0</c:v>
                </c:pt>
                <c:pt idx="28936">
                  <c:v>1</c:v>
                </c:pt>
                <c:pt idx="28937">
                  <c:v>0</c:v>
                </c:pt>
                <c:pt idx="28938">
                  <c:v>0</c:v>
                </c:pt>
                <c:pt idx="28939">
                  <c:v>0</c:v>
                </c:pt>
                <c:pt idx="28940">
                  <c:v>0</c:v>
                </c:pt>
                <c:pt idx="28941">
                  <c:v>2</c:v>
                </c:pt>
                <c:pt idx="28942">
                  <c:v>0</c:v>
                </c:pt>
                <c:pt idx="28943">
                  <c:v>0</c:v>
                </c:pt>
                <c:pt idx="28944">
                  <c:v>0</c:v>
                </c:pt>
                <c:pt idx="28945">
                  <c:v>0</c:v>
                </c:pt>
                <c:pt idx="28946">
                  <c:v>0</c:v>
                </c:pt>
                <c:pt idx="28947">
                  <c:v>0</c:v>
                </c:pt>
                <c:pt idx="28948">
                  <c:v>0</c:v>
                </c:pt>
                <c:pt idx="28949">
                  <c:v>0</c:v>
                </c:pt>
                <c:pt idx="28950">
                  <c:v>0</c:v>
                </c:pt>
                <c:pt idx="28951">
                  <c:v>0</c:v>
                </c:pt>
                <c:pt idx="28952">
                  <c:v>0</c:v>
                </c:pt>
                <c:pt idx="28953">
                  <c:v>1</c:v>
                </c:pt>
                <c:pt idx="28954">
                  <c:v>0</c:v>
                </c:pt>
                <c:pt idx="28955">
                  <c:v>7</c:v>
                </c:pt>
                <c:pt idx="28956">
                  <c:v>0</c:v>
                </c:pt>
                <c:pt idx="28957">
                  <c:v>1</c:v>
                </c:pt>
                <c:pt idx="28958">
                  <c:v>0</c:v>
                </c:pt>
                <c:pt idx="28959">
                  <c:v>0</c:v>
                </c:pt>
                <c:pt idx="28960">
                  <c:v>3</c:v>
                </c:pt>
                <c:pt idx="28961">
                  <c:v>2</c:v>
                </c:pt>
                <c:pt idx="28962">
                  <c:v>2</c:v>
                </c:pt>
                <c:pt idx="28963">
                  <c:v>1</c:v>
                </c:pt>
                <c:pt idx="28964">
                  <c:v>0</c:v>
                </c:pt>
                <c:pt idx="28965">
                  <c:v>0</c:v>
                </c:pt>
                <c:pt idx="28966">
                  <c:v>1</c:v>
                </c:pt>
                <c:pt idx="28967">
                  <c:v>1</c:v>
                </c:pt>
                <c:pt idx="28968">
                  <c:v>0</c:v>
                </c:pt>
                <c:pt idx="28969">
                  <c:v>0</c:v>
                </c:pt>
                <c:pt idx="28970">
                  <c:v>0</c:v>
                </c:pt>
                <c:pt idx="28971">
                  <c:v>0</c:v>
                </c:pt>
                <c:pt idx="28972">
                  <c:v>1</c:v>
                </c:pt>
                <c:pt idx="28973">
                  <c:v>0</c:v>
                </c:pt>
                <c:pt idx="28974">
                  <c:v>0</c:v>
                </c:pt>
                <c:pt idx="28975">
                  <c:v>1</c:v>
                </c:pt>
                <c:pt idx="28976">
                  <c:v>0</c:v>
                </c:pt>
                <c:pt idx="28977">
                  <c:v>0</c:v>
                </c:pt>
                <c:pt idx="28978">
                  <c:v>0</c:v>
                </c:pt>
                <c:pt idx="28979">
                  <c:v>1</c:v>
                </c:pt>
                <c:pt idx="28980">
                  <c:v>0</c:v>
                </c:pt>
                <c:pt idx="28981">
                  <c:v>1</c:v>
                </c:pt>
                <c:pt idx="28982">
                  <c:v>0</c:v>
                </c:pt>
                <c:pt idx="28983">
                  <c:v>3</c:v>
                </c:pt>
                <c:pt idx="28984">
                  <c:v>0</c:v>
                </c:pt>
                <c:pt idx="28985">
                  <c:v>0</c:v>
                </c:pt>
                <c:pt idx="28986">
                  <c:v>0</c:v>
                </c:pt>
                <c:pt idx="28987">
                  <c:v>0</c:v>
                </c:pt>
                <c:pt idx="28988">
                  <c:v>0</c:v>
                </c:pt>
                <c:pt idx="28989">
                  <c:v>0</c:v>
                </c:pt>
                <c:pt idx="28990">
                  <c:v>2</c:v>
                </c:pt>
                <c:pt idx="28991">
                  <c:v>0</c:v>
                </c:pt>
                <c:pt idx="28992">
                  <c:v>2</c:v>
                </c:pt>
                <c:pt idx="28993">
                  <c:v>2</c:v>
                </c:pt>
                <c:pt idx="28994">
                  <c:v>0</c:v>
                </c:pt>
                <c:pt idx="28995">
                  <c:v>0</c:v>
                </c:pt>
                <c:pt idx="28996">
                  <c:v>0</c:v>
                </c:pt>
                <c:pt idx="28997">
                  <c:v>0</c:v>
                </c:pt>
                <c:pt idx="28998">
                  <c:v>1</c:v>
                </c:pt>
                <c:pt idx="28999">
                  <c:v>1</c:v>
                </c:pt>
                <c:pt idx="29000">
                  <c:v>5</c:v>
                </c:pt>
                <c:pt idx="29001">
                  <c:v>2</c:v>
                </c:pt>
                <c:pt idx="29002">
                  <c:v>0</c:v>
                </c:pt>
                <c:pt idx="29003">
                  <c:v>0</c:v>
                </c:pt>
                <c:pt idx="29004">
                  <c:v>0</c:v>
                </c:pt>
                <c:pt idx="29005">
                  <c:v>0</c:v>
                </c:pt>
                <c:pt idx="29006">
                  <c:v>0</c:v>
                </c:pt>
                <c:pt idx="29007">
                  <c:v>0</c:v>
                </c:pt>
                <c:pt idx="29008">
                  <c:v>1</c:v>
                </c:pt>
                <c:pt idx="29009">
                  <c:v>3</c:v>
                </c:pt>
                <c:pt idx="29010">
                  <c:v>0</c:v>
                </c:pt>
                <c:pt idx="29011">
                  <c:v>0</c:v>
                </c:pt>
                <c:pt idx="29012">
                  <c:v>2</c:v>
                </c:pt>
                <c:pt idx="29013">
                  <c:v>1</c:v>
                </c:pt>
                <c:pt idx="29014">
                  <c:v>1</c:v>
                </c:pt>
                <c:pt idx="29015">
                  <c:v>1</c:v>
                </c:pt>
                <c:pt idx="29016">
                  <c:v>5</c:v>
                </c:pt>
                <c:pt idx="29017">
                  <c:v>0</c:v>
                </c:pt>
                <c:pt idx="29018">
                  <c:v>0</c:v>
                </c:pt>
                <c:pt idx="29019">
                  <c:v>1</c:v>
                </c:pt>
                <c:pt idx="29020">
                  <c:v>0</c:v>
                </c:pt>
                <c:pt idx="29021">
                  <c:v>2</c:v>
                </c:pt>
                <c:pt idx="29022">
                  <c:v>2</c:v>
                </c:pt>
                <c:pt idx="29023">
                  <c:v>0</c:v>
                </c:pt>
                <c:pt idx="29024">
                  <c:v>2</c:v>
                </c:pt>
                <c:pt idx="29025">
                  <c:v>3</c:v>
                </c:pt>
                <c:pt idx="29026">
                  <c:v>4</c:v>
                </c:pt>
                <c:pt idx="29027">
                  <c:v>6</c:v>
                </c:pt>
                <c:pt idx="29028">
                  <c:v>0</c:v>
                </c:pt>
                <c:pt idx="29029">
                  <c:v>3</c:v>
                </c:pt>
                <c:pt idx="29030">
                  <c:v>0</c:v>
                </c:pt>
                <c:pt idx="29031">
                  <c:v>0</c:v>
                </c:pt>
                <c:pt idx="29032">
                  <c:v>0</c:v>
                </c:pt>
                <c:pt idx="29033">
                  <c:v>3</c:v>
                </c:pt>
                <c:pt idx="29034">
                  <c:v>2</c:v>
                </c:pt>
                <c:pt idx="29035">
                  <c:v>1</c:v>
                </c:pt>
                <c:pt idx="29036">
                  <c:v>0</c:v>
                </c:pt>
                <c:pt idx="29037">
                  <c:v>4</c:v>
                </c:pt>
                <c:pt idx="29038">
                  <c:v>0</c:v>
                </c:pt>
                <c:pt idx="29039">
                  <c:v>0</c:v>
                </c:pt>
                <c:pt idx="29040">
                  <c:v>1</c:v>
                </c:pt>
                <c:pt idx="29041">
                  <c:v>0</c:v>
                </c:pt>
                <c:pt idx="29042">
                  <c:v>0</c:v>
                </c:pt>
                <c:pt idx="29043">
                  <c:v>0</c:v>
                </c:pt>
                <c:pt idx="29044">
                  <c:v>0</c:v>
                </c:pt>
                <c:pt idx="29045">
                  <c:v>3</c:v>
                </c:pt>
                <c:pt idx="29046">
                  <c:v>0</c:v>
                </c:pt>
                <c:pt idx="29047">
                  <c:v>0</c:v>
                </c:pt>
                <c:pt idx="29048">
                  <c:v>0</c:v>
                </c:pt>
                <c:pt idx="29049">
                  <c:v>0</c:v>
                </c:pt>
                <c:pt idx="29050">
                  <c:v>0</c:v>
                </c:pt>
                <c:pt idx="29051">
                  <c:v>0</c:v>
                </c:pt>
                <c:pt idx="29052">
                  <c:v>0</c:v>
                </c:pt>
                <c:pt idx="29053">
                  <c:v>0</c:v>
                </c:pt>
                <c:pt idx="29054">
                  <c:v>0</c:v>
                </c:pt>
                <c:pt idx="29055">
                  <c:v>1</c:v>
                </c:pt>
                <c:pt idx="29056">
                  <c:v>0</c:v>
                </c:pt>
                <c:pt idx="29057">
                  <c:v>0</c:v>
                </c:pt>
                <c:pt idx="29058">
                  <c:v>0</c:v>
                </c:pt>
                <c:pt idx="29059">
                  <c:v>0</c:v>
                </c:pt>
                <c:pt idx="29060">
                  <c:v>0</c:v>
                </c:pt>
                <c:pt idx="29061">
                  <c:v>0</c:v>
                </c:pt>
                <c:pt idx="29062">
                  <c:v>0</c:v>
                </c:pt>
                <c:pt idx="29063">
                  <c:v>0</c:v>
                </c:pt>
                <c:pt idx="29064">
                  <c:v>0</c:v>
                </c:pt>
                <c:pt idx="29065">
                  <c:v>2</c:v>
                </c:pt>
                <c:pt idx="29066">
                  <c:v>1</c:v>
                </c:pt>
                <c:pt idx="29067">
                  <c:v>0</c:v>
                </c:pt>
                <c:pt idx="29068">
                  <c:v>1</c:v>
                </c:pt>
                <c:pt idx="29069">
                  <c:v>0</c:v>
                </c:pt>
                <c:pt idx="29070">
                  <c:v>0</c:v>
                </c:pt>
                <c:pt idx="29071">
                  <c:v>1</c:v>
                </c:pt>
                <c:pt idx="29072">
                  <c:v>0</c:v>
                </c:pt>
                <c:pt idx="29073">
                  <c:v>3</c:v>
                </c:pt>
                <c:pt idx="29074">
                  <c:v>2</c:v>
                </c:pt>
                <c:pt idx="29075">
                  <c:v>0</c:v>
                </c:pt>
                <c:pt idx="29076">
                  <c:v>2</c:v>
                </c:pt>
                <c:pt idx="29077">
                  <c:v>0</c:v>
                </c:pt>
                <c:pt idx="29078">
                  <c:v>2</c:v>
                </c:pt>
                <c:pt idx="29079">
                  <c:v>1</c:v>
                </c:pt>
                <c:pt idx="29080">
                  <c:v>0</c:v>
                </c:pt>
                <c:pt idx="29081">
                  <c:v>1</c:v>
                </c:pt>
                <c:pt idx="29082">
                  <c:v>0</c:v>
                </c:pt>
                <c:pt idx="29083">
                  <c:v>0</c:v>
                </c:pt>
                <c:pt idx="29084">
                  <c:v>0</c:v>
                </c:pt>
                <c:pt idx="29085">
                  <c:v>0</c:v>
                </c:pt>
                <c:pt idx="29086">
                  <c:v>5</c:v>
                </c:pt>
                <c:pt idx="29087">
                  <c:v>1</c:v>
                </c:pt>
                <c:pt idx="29088">
                  <c:v>0</c:v>
                </c:pt>
                <c:pt idx="29089">
                  <c:v>4</c:v>
                </c:pt>
                <c:pt idx="29090">
                  <c:v>0</c:v>
                </c:pt>
                <c:pt idx="29091">
                  <c:v>1</c:v>
                </c:pt>
                <c:pt idx="29092">
                  <c:v>0</c:v>
                </c:pt>
                <c:pt idx="29093">
                  <c:v>14</c:v>
                </c:pt>
                <c:pt idx="29094">
                  <c:v>0</c:v>
                </c:pt>
                <c:pt idx="29095">
                  <c:v>1</c:v>
                </c:pt>
                <c:pt idx="29096">
                  <c:v>1</c:v>
                </c:pt>
                <c:pt idx="29097">
                  <c:v>0</c:v>
                </c:pt>
                <c:pt idx="29098">
                  <c:v>2</c:v>
                </c:pt>
                <c:pt idx="29099">
                  <c:v>0</c:v>
                </c:pt>
                <c:pt idx="29100">
                  <c:v>0</c:v>
                </c:pt>
                <c:pt idx="29101">
                  <c:v>0</c:v>
                </c:pt>
                <c:pt idx="29102">
                  <c:v>17</c:v>
                </c:pt>
                <c:pt idx="29103">
                  <c:v>0</c:v>
                </c:pt>
                <c:pt idx="29104">
                  <c:v>1</c:v>
                </c:pt>
                <c:pt idx="29105">
                  <c:v>2</c:v>
                </c:pt>
                <c:pt idx="29106">
                  <c:v>0</c:v>
                </c:pt>
                <c:pt idx="29107">
                  <c:v>0</c:v>
                </c:pt>
                <c:pt idx="29108">
                  <c:v>0</c:v>
                </c:pt>
                <c:pt idx="29109">
                  <c:v>2</c:v>
                </c:pt>
                <c:pt idx="29110">
                  <c:v>0</c:v>
                </c:pt>
                <c:pt idx="29111">
                  <c:v>0</c:v>
                </c:pt>
                <c:pt idx="29112">
                  <c:v>0</c:v>
                </c:pt>
                <c:pt idx="29113">
                  <c:v>1</c:v>
                </c:pt>
                <c:pt idx="29114">
                  <c:v>0</c:v>
                </c:pt>
                <c:pt idx="29115">
                  <c:v>1</c:v>
                </c:pt>
                <c:pt idx="29116">
                  <c:v>0</c:v>
                </c:pt>
                <c:pt idx="29117">
                  <c:v>0</c:v>
                </c:pt>
                <c:pt idx="29118">
                  <c:v>0</c:v>
                </c:pt>
                <c:pt idx="29119">
                  <c:v>3</c:v>
                </c:pt>
                <c:pt idx="29120">
                  <c:v>0</c:v>
                </c:pt>
                <c:pt idx="29121">
                  <c:v>0</c:v>
                </c:pt>
                <c:pt idx="29122">
                  <c:v>3</c:v>
                </c:pt>
                <c:pt idx="29123">
                  <c:v>1</c:v>
                </c:pt>
                <c:pt idx="29124">
                  <c:v>0</c:v>
                </c:pt>
                <c:pt idx="29125">
                  <c:v>3</c:v>
                </c:pt>
                <c:pt idx="29126">
                  <c:v>0</c:v>
                </c:pt>
                <c:pt idx="29127">
                  <c:v>2</c:v>
                </c:pt>
                <c:pt idx="29128">
                  <c:v>3</c:v>
                </c:pt>
                <c:pt idx="29129">
                  <c:v>0</c:v>
                </c:pt>
                <c:pt idx="29130">
                  <c:v>1</c:v>
                </c:pt>
                <c:pt idx="29131">
                  <c:v>0</c:v>
                </c:pt>
                <c:pt idx="29132">
                  <c:v>0</c:v>
                </c:pt>
                <c:pt idx="29133">
                  <c:v>8</c:v>
                </c:pt>
                <c:pt idx="29134">
                  <c:v>0</c:v>
                </c:pt>
                <c:pt idx="29135">
                  <c:v>0</c:v>
                </c:pt>
                <c:pt idx="29136">
                  <c:v>0</c:v>
                </c:pt>
                <c:pt idx="29137">
                  <c:v>0</c:v>
                </c:pt>
                <c:pt idx="29138">
                  <c:v>0</c:v>
                </c:pt>
                <c:pt idx="29139">
                  <c:v>2</c:v>
                </c:pt>
                <c:pt idx="29140">
                  <c:v>51</c:v>
                </c:pt>
                <c:pt idx="29141">
                  <c:v>0</c:v>
                </c:pt>
                <c:pt idx="29142">
                  <c:v>0</c:v>
                </c:pt>
                <c:pt idx="29143">
                  <c:v>3</c:v>
                </c:pt>
                <c:pt idx="29144">
                  <c:v>4</c:v>
                </c:pt>
                <c:pt idx="29145">
                  <c:v>0</c:v>
                </c:pt>
                <c:pt idx="29146">
                  <c:v>0</c:v>
                </c:pt>
                <c:pt idx="29147">
                  <c:v>7</c:v>
                </c:pt>
                <c:pt idx="29148">
                  <c:v>1</c:v>
                </c:pt>
                <c:pt idx="29149">
                  <c:v>0</c:v>
                </c:pt>
                <c:pt idx="29150">
                  <c:v>3</c:v>
                </c:pt>
                <c:pt idx="29151">
                  <c:v>0</c:v>
                </c:pt>
                <c:pt idx="29152">
                  <c:v>0</c:v>
                </c:pt>
                <c:pt idx="29153">
                  <c:v>2</c:v>
                </c:pt>
                <c:pt idx="29154">
                  <c:v>2</c:v>
                </c:pt>
                <c:pt idx="29155">
                  <c:v>0</c:v>
                </c:pt>
                <c:pt idx="29156">
                  <c:v>1</c:v>
                </c:pt>
                <c:pt idx="29157">
                  <c:v>1</c:v>
                </c:pt>
                <c:pt idx="29158">
                  <c:v>0</c:v>
                </c:pt>
                <c:pt idx="29159">
                  <c:v>0</c:v>
                </c:pt>
                <c:pt idx="29160">
                  <c:v>0</c:v>
                </c:pt>
                <c:pt idx="29161">
                  <c:v>4</c:v>
                </c:pt>
                <c:pt idx="29162">
                  <c:v>0</c:v>
                </c:pt>
                <c:pt idx="29163">
                  <c:v>0</c:v>
                </c:pt>
                <c:pt idx="29164">
                  <c:v>0</c:v>
                </c:pt>
                <c:pt idx="29165">
                  <c:v>0</c:v>
                </c:pt>
                <c:pt idx="29166">
                  <c:v>0</c:v>
                </c:pt>
                <c:pt idx="29167">
                  <c:v>0</c:v>
                </c:pt>
                <c:pt idx="29168">
                  <c:v>0</c:v>
                </c:pt>
                <c:pt idx="29169">
                  <c:v>0</c:v>
                </c:pt>
                <c:pt idx="29170">
                  <c:v>2</c:v>
                </c:pt>
                <c:pt idx="29171">
                  <c:v>0</c:v>
                </c:pt>
                <c:pt idx="29172">
                  <c:v>0</c:v>
                </c:pt>
                <c:pt idx="29173">
                  <c:v>0</c:v>
                </c:pt>
                <c:pt idx="29174">
                  <c:v>0</c:v>
                </c:pt>
                <c:pt idx="29175">
                  <c:v>0</c:v>
                </c:pt>
                <c:pt idx="29176">
                  <c:v>0</c:v>
                </c:pt>
                <c:pt idx="29177">
                  <c:v>0</c:v>
                </c:pt>
                <c:pt idx="29178">
                  <c:v>0</c:v>
                </c:pt>
                <c:pt idx="29179">
                  <c:v>1</c:v>
                </c:pt>
                <c:pt idx="29180">
                  <c:v>2</c:v>
                </c:pt>
                <c:pt idx="29181">
                  <c:v>0</c:v>
                </c:pt>
                <c:pt idx="29182">
                  <c:v>0</c:v>
                </c:pt>
                <c:pt idx="29183">
                  <c:v>2</c:v>
                </c:pt>
                <c:pt idx="29184">
                  <c:v>0</c:v>
                </c:pt>
                <c:pt idx="29185">
                  <c:v>2</c:v>
                </c:pt>
                <c:pt idx="29186">
                  <c:v>0</c:v>
                </c:pt>
                <c:pt idx="29187">
                  <c:v>0</c:v>
                </c:pt>
                <c:pt idx="29188">
                  <c:v>0</c:v>
                </c:pt>
                <c:pt idx="29189">
                  <c:v>0</c:v>
                </c:pt>
                <c:pt idx="29190">
                  <c:v>3</c:v>
                </c:pt>
                <c:pt idx="29191">
                  <c:v>0</c:v>
                </c:pt>
                <c:pt idx="29192">
                  <c:v>0</c:v>
                </c:pt>
                <c:pt idx="29193">
                  <c:v>3</c:v>
                </c:pt>
                <c:pt idx="29194">
                  <c:v>0</c:v>
                </c:pt>
                <c:pt idx="29195">
                  <c:v>0</c:v>
                </c:pt>
                <c:pt idx="29196">
                  <c:v>0</c:v>
                </c:pt>
                <c:pt idx="29197">
                  <c:v>1</c:v>
                </c:pt>
                <c:pt idx="29198">
                  <c:v>0</c:v>
                </c:pt>
                <c:pt idx="29199">
                  <c:v>0</c:v>
                </c:pt>
                <c:pt idx="29200">
                  <c:v>0</c:v>
                </c:pt>
                <c:pt idx="29201">
                  <c:v>0</c:v>
                </c:pt>
                <c:pt idx="29202">
                  <c:v>4</c:v>
                </c:pt>
                <c:pt idx="29203">
                  <c:v>0</c:v>
                </c:pt>
                <c:pt idx="29204">
                  <c:v>0</c:v>
                </c:pt>
                <c:pt idx="29205">
                  <c:v>0</c:v>
                </c:pt>
                <c:pt idx="29206">
                  <c:v>0</c:v>
                </c:pt>
                <c:pt idx="29207">
                  <c:v>0</c:v>
                </c:pt>
                <c:pt idx="29208">
                  <c:v>0</c:v>
                </c:pt>
                <c:pt idx="29209">
                  <c:v>0</c:v>
                </c:pt>
                <c:pt idx="29210">
                  <c:v>1</c:v>
                </c:pt>
                <c:pt idx="29211">
                  <c:v>0</c:v>
                </c:pt>
                <c:pt idx="29212">
                  <c:v>0</c:v>
                </c:pt>
                <c:pt idx="29213">
                  <c:v>0</c:v>
                </c:pt>
                <c:pt idx="29214">
                  <c:v>0</c:v>
                </c:pt>
                <c:pt idx="29215">
                  <c:v>0</c:v>
                </c:pt>
                <c:pt idx="29216">
                  <c:v>3</c:v>
                </c:pt>
                <c:pt idx="29217">
                  <c:v>2</c:v>
                </c:pt>
                <c:pt idx="29218">
                  <c:v>0</c:v>
                </c:pt>
                <c:pt idx="29219">
                  <c:v>0</c:v>
                </c:pt>
                <c:pt idx="29220">
                  <c:v>2</c:v>
                </c:pt>
                <c:pt idx="29221">
                  <c:v>2</c:v>
                </c:pt>
                <c:pt idx="29222">
                  <c:v>0</c:v>
                </c:pt>
                <c:pt idx="29223">
                  <c:v>0</c:v>
                </c:pt>
                <c:pt idx="29224">
                  <c:v>2</c:v>
                </c:pt>
                <c:pt idx="29225">
                  <c:v>0</c:v>
                </c:pt>
                <c:pt idx="29226">
                  <c:v>0</c:v>
                </c:pt>
                <c:pt idx="29227">
                  <c:v>1</c:v>
                </c:pt>
                <c:pt idx="29228">
                  <c:v>0</c:v>
                </c:pt>
                <c:pt idx="29229">
                  <c:v>2</c:v>
                </c:pt>
                <c:pt idx="29230">
                  <c:v>2</c:v>
                </c:pt>
                <c:pt idx="29231">
                  <c:v>0</c:v>
                </c:pt>
                <c:pt idx="29232">
                  <c:v>0</c:v>
                </c:pt>
                <c:pt idx="29233">
                  <c:v>2</c:v>
                </c:pt>
                <c:pt idx="29234">
                  <c:v>0</c:v>
                </c:pt>
                <c:pt idx="29235">
                  <c:v>0</c:v>
                </c:pt>
                <c:pt idx="29236">
                  <c:v>1</c:v>
                </c:pt>
                <c:pt idx="29237">
                  <c:v>3</c:v>
                </c:pt>
                <c:pt idx="29238">
                  <c:v>0</c:v>
                </c:pt>
                <c:pt idx="29239">
                  <c:v>0</c:v>
                </c:pt>
                <c:pt idx="29240">
                  <c:v>0</c:v>
                </c:pt>
                <c:pt idx="29241">
                  <c:v>3</c:v>
                </c:pt>
                <c:pt idx="29242">
                  <c:v>1</c:v>
                </c:pt>
                <c:pt idx="29243">
                  <c:v>0</c:v>
                </c:pt>
                <c:pt idx="29244">
                  <c:v>0</c:v>
                </c:pt>
                <c:pt idx="29245">
                  <c:v>2</c:v>
                </c:pt>
                <c:pt idx="29246">
                  <c:v>1</c:v>
                </c:pt>
                <c:pt idx="29247">
                  <c:v>0</c:v>
                </c:pt>
                <c:pt idx="29248">
                  <c:v>1</c:v>
                </c:pt>
                <c:pt idx="29249">
                  <c:v>0</c:v>
                </c:pt>
                <c:pt idx="29250">
                  <c:v>0</c:v>
                </c:pt>
                <c:pt idx="29251">
                  <c:v>0</c:v>
                </c:pt>
                <c:pt idx="29252">
                  <c:v>2</c:v>
                </c:pt>
                <c:pt idx="29253">
                  <c:v>0</c:v>
                </c:pt>
                <c:pt idx="29254">
                  <c:v>1</c:v>
                </c:pt>
                <c:pt idx="29255">
                  <c:v>2</c:v>
                </c:pt>
                <c:pt idx="29256">
                  <c:v>0</c:v>
                </c:pt>
                <c:pt idx="29257">
                  <c:v>0</c:v>
                </c:pt>
                <c:pt idx="29258">
                  <c:v>0</c:v>
                </c:pt>
                <c:pt idx="29259">
                  <c:v>4</c:v>
                </c:pt>
                <c:pt idx="29260">
                  <c:v>0</c:v>
                </c:pt>
                <c:pt idx="29261">
                  <c:v>0</c:v>
                </c:pt>
                <c:pt idx="29262">
                  <c:v>0</c:v>
                </c:pt>
                <c:pt idx="29263">
                  <c:v>1</c:v>
                </c:pt>
                <c:pt idx="29264">
                  <c:v>0</c:v>
                </c:pt>
                <c:pt idx="29265">
                  <c:v>0</c:v>
                </c:pt>
                <c:pt idx="29266">
                  <c:v>1</c:v>
                </c:pt>
                <c:pt idx="29267">
                  <c:v>0</c:v>
                </c:pt>
                <c:pt idx="29268">
                  <c:v>0</c:v>
                </c:pt>
                <c:pt idx="29269">
                  <c:v>0</c:v>
                </c:pt>
                <c:pt idx="29270">
                  <c:v>1</c:v>
                </c:pt>
                <c:pt idx="29271">
                  <c:v>0</c:v>
                </c:pt>
                <c:pt idx="29272">
                  <c:v>0</c:v>
                </c:pt>
                <c:pt idx="29273">
                  <c:v>0</c:v>
                </c:pt>
                <c:pt idx="29274">
                  <c:v>0</c:v>
                </c:pt>
                <c:pt idx="29275">
                  <c:v>0</c:v>
                </c:pt>
                <c:pt idx="29276">
                  <c:v>0</c:v>
                </c:pt>
                <c:pt idx="29277">
                  <c:v>0</c:v>
                </c:pt>
                <c:pt idx="29278">
                  <c:v>0</c:v>
                </c:pt>
                <c:pt idx="29279">
                  <c:v>0</c:v>
                </c:pt>
                <c:pt idx="29280">
                  <c:v>0</c:v>
                </c:pt>
                <c:pt idx="29281">
                  <c:v>0</c:v>
                </c:pt>
                <c:pt idx="29282">
                  <c:v>0</c:v>
                </c:pt>
                <c:pt idx="29283">
                  <c:v>4</c:v>
                </c:pt>
                <c:pt idx="29284">
                  <c:v>0</c:v>
                </c:pt>
                <c:pt idx="29285">
                  <c:v>3</c:v>
                </c:pt>
                <c:pt idx="29286">
                  <c:v>2</c:v>
                </c:pt>
                <c:pt idx="29287">
                  <c:v>1</c:v>
                </c:pt>
                <c:pt idx="29288">
                  <c:v>0</c:v>
                </c:pt>
                <c:pt idx="29289">
                  <c:v>0</c:v>
                </c:pt>
                <c:pt idx="29290">
                  <c:v>0</c:v>
                </c:pt>
                <c:pt idx="29291">
                  <c:v>1</c:v>
                </c:pt>
                <c:pt idx="29292">
                  <c:v>4</c:v>
                </c:pt>
                <c:pt idx="29293">
                  <c:v>1</c:v>
                </c:pt>
                <c:pt idx="29294">
                  <c:v>2</c:v>
                </c:pt>
                <c:pt idx="29295">
                  <c:v>0</c:v>
                </c:pt>
                <c:pt idx="29296">
                  <c:v>0</c:v>
                </c:pt>
                <c:pt idx="29297">
                  <c:v>1</c:v>
                </c:pt>
                <c:pt idx="29298">
                  <c:v>2</c:v>
                </c:pt>
                <c:pt idx="29299">
                  <c:v>2</c:v>
                </c:pt>
                <c:pt idx="29300">
                  <c:v>2</c:v>
                </c:pt>
                <c:pt idx="29301">
                  <c:v>3</c:v>
                </c:pt>
                <c:pt idx="29302">
                  <c:v>0</c:v>
                </c:pt>
                <c:pt idx="29303">
                  <c:v>0</c:v>
                </c:pt>
                <c:pt idx="29304">
                  <c:v>7</c:v>
                </c:pt>
                <c:pt idx="29305">
                  <c:v>0</c:v>
                </c:pt>
                <c:pt idx="29306">
                  <c:v>1</c:v>
                </c:pt>
                <c:pt idx="29307">
                  <c:v>2</c:v>
                </c:pt>
                <c:pt idx="29308">
                  <c:v>0</c:v>
                </c:pt>
                <c:pt idx="29309">
                  <c:v>0</c:v>
                </c:pt>
                <c:pt idx="29310">
                  <c:v>0</c:v>
                </c:pt>
                <c:pt idx="29311">
                  <c:v>0</c:v>
                </c:pt>
                <c:pt idx="29312">
                  <c:v>2</c:v>
                </c:pt>
                <c:pt idx="29313">
                  <c:v>0</c:v>
                </c:pt>
                <c:pt idx="29314">
                  <c:v>2</c:v>
                </c:pt>
                <c:pt idx="29315">
                  <c:v>5</c:v>
                </c:pt>
                <c:pt idx="29316">
                  <c:v>0</c:v>
                </c:pt>
                <c:pt idx="29317">
                  <c:v>0</c:v>
                </c:pt>
                <c:pt idx="29318">
                  <c:v>0</c:v>
                </c:pt>
                <c:pt idx="29319">
                  <c:v>2</c:v>
                </c:pt>
                <c:pt idx="29320">
                  <c:v>1</c:v>
                </c:pt>
                <c:pt idx="29321">
                  <c:v>1</c:v>
                </c:pt>
                <c:pt idx="29322">
                  <c:v>0</c:v>
                </c:pt>
                <c:pt idx="29323">
                  <c:v>1</c:v>
                </c:pt>
                <c:pt idx="29324">
                  <c:v>0</c:v>
                </c:pt>
                <c:pt idx="29325">
                  <c:v>1</c:v>
                </c:pt>
                <c:pt idx="29326">
                  <c:v>1</c:v>
                </c:pt>
                <c:pt idx="29327">
                  <c:v>3</c:v>
                </c:pt>
                <c:pt idx="29328">
                  <c:v>0</c:v>
                </c:pt>
                <c:pt idx="29329">
                  <c:v>3</c:v>
                </c:pt>
                <c:pt idx="29330">
                  <c:v>0</c:v>
                </c:pt>
                <c:pt idx="29331">
                  <c:v>5</c:v>
                </c:pt>
                <c:pt idx="29332">
                  <c:v>0</c:v>
                </c:pt>
                <c:pt idx="29333">
                  <c:v>2</c:v>
                </c:pt>
                <c:pt idx="29334">
                  <c:v>5</c:v>
                </c:pt>
                <c:pt idx="29335">
                  <c:v>0</c:v>
                </c:pt>
                <c:pt idx="29336">
                  <c:v>0</c:v>
                </c:pt>
                <c:pt idx="29337">
                  <c:v>0</c:v>
                </c:pt>
                <c:pt idx="29338">
                  <c:v>1</c:v>
                </c:pt>
                <c:pt idx="29339">
                  <c:v>0</c:v>
                </c:pt>
                <c:pt idx="29340">
                  <c:v>0</c:v>
                </c:pt>
                <c:pt idx="29341">
                  <c:v>0</c:v>
                </c:pt>
                <c:pt idx="29342">
                  <c:v>3</c:v>
                </c:pt>
                <c:pt idx="29343">
                  <c:v>0</c:v>
                </c:pt>
                <c:pt idx="29344">
                  <c:v>0</c:v>
                </c:pt>
                <c:pt idx="29345">
                  <c:v>1</c:v>
                </c:pt>
                <c:pt idx="29346">
                  <c:v>3</c:v>
                </c:pt>
                <c:pt idx="29347">
                  <c:v>2</c:v>
                </c:pt>
                <c:pt idx="29348">
                  <c:v>4</c:v>
                </c:pt>
                <c:pt idx="29349">
                  <c:v>2</c:v>
                </c:pt>
                <c:pt idx="29350">
                  <c:v>0</c:v>
                </c:pt>
                <c:pt idx="29351">
                  <c:v>0</c:v>
                </c:pt>
                <c:pt idx="29352">
                  <c:v>4</c:v>
                </c:pt>
                <c:pt idx="29353">
                  <c:v>0</c:v>
                </c:pt>
                <c:pt idx="29354">
                  <c:v>0</c:v>
                </c:pt>
                <c:pt idx="29355">
                  <c:v>0</c:v>
                </c:pt>
                <c:pt idx="29356">
                  <c:v>1</c:v>
                </c:pt>
                <c:pt idx="29357">
                  <c:v>0</c:v>
                </c:pt>
                <c:pt idx="29358">
                  <c:v>0</c:v>
                </c:pt>
                <c:pt idx="29359">
                  <c:v>0</c:v>
                </c:pt>
                <c:pt idx="29360">
                  <c:v>0</c:v>
                </c:pt>
                <c:pt idx="29361">
                  <c:v>0</c:v>
                </c:pt>
                <c:pt idx="29362">
                  <c:v>0</c:v>
                </c:pt>
                <c:pt idx="29363">
                  <c:v>0</c:v>
                </c:pt>
                <c:pt idx="29364">
                  <c:v>0</c:v>
                </c:pt>
                <c:pt idx="29365">
                  <c:v>0</c:v>
                </c:pt>
                <c:pt idx="29366">
                  <c:v>0</c:v>
                </c:pt>
                <c:pt idx="29367">
                  <c:v>1</c:v>
                </c:pt>
                <c:pt idx="29368">
                  <c:v>2</c:v>
                </c:pt>
                <c:pt idx="29369">
                  <c:v>3</c:v>
                </c:pt>
                <c:pt idx="29370">
                  <c:v>0</c:v>
                </c:pt>
                <c:pt idx="29371">
                  <c:v>0</c:v>
                </c:pt>
                <c:pt idx="29372">
                  <c:v>0</c:v>
                </c:pt>
                <c:pt idx="29373">
                  <c:v>0</c:v>
                </c:pt>
                <c:pt idx="29374">
                  <c:v>0</c:v>
                </c:pt>
                <c:pt idx="29375">
                  <c:v>0</c:v>
                </c:pt>
                <c:pt idx="29376">
                  <c:v>0</c:v>
                </c:pt>
                <c:pt idx="29377">
                  <c:v>0</c:v>
                </c:pt>
                <c:pt idx="29378">
                  <c:v>0</c:v>
                </c:pt>
                <c:pt idx="29379">
                  <c:v>0</c:v>
                </c:pt>
                <c:pt idx="29380">
                  <c:v>0</c:v>
                </c:pt>
                <c:pt idx="29381">
                  <c:v>0</c:v>
                </c:pt>
                <c:pt idx="29382">
                  <c:v>0</c:v>
                </c:pt>
                <c:pt idx="29383">
                  <c:v>0</c:v>
                </c:pt>
                <c:pt idx="29384">
                  <c:v>0</c:v>
                </c:pt>
                <c:pt idx="29385">
                  <c:v>2</c:v>
                </c:pt>
                <c:pt idx="29386">
                  <c:v>0</c:v>
                </c:pt>
                <c:pt idx="29387">
                  <c:v>1</c:v>
                </c:pt>
                <c:pt idx="29388">
                  <c:v>1</c:v>
                </c:pt>
                <c:pt idx="29389">
                  <c:v>1</c:v>
                </c:pt>
                <c:pt idx="29390">
                  <c:v>0</c:v>
                </c:pt>
                <c:pt idx="29391">
                  <c:v>0</c:v>
                </c:pt>
                <c:pt idx="29392">
                  <c:v>0</c:v>
                </c:pt>
                <c:pt idx="29393">
                  <c:v>0</c:v>
                </c:pt>
                <c:pt idx="29394">
                  <c:v>0</c:v>
                </c:pt>
                <c:pt idx="29395">
                  <c:v>0</c:v>
                </c:pt>
                <c:pt idx="29396">
                  <c:v>2</c:v>
                </c:pt>
                <c:pt idx="29397">
                  <c:v>0</c:v>
                </c:pt>
                <c:pt idx="29398">
                  <c:v>0</c:v>
                </c:pt>
                <c:pt idx="29399">
                  <c:v>2</c:v>
                </c:pt>
                <c:pt idx="29400">
                  <c:v>0</c:v>
                </c:pt>
                <c:pt idx="29401">
                  <c:v>0</c:v>
                </c:pt>
                <c:pt idx="29402">
                  <c:v>0</c:v>
                </c:pt>
                <c:pt idx="29403">
                  <c:v>1</c:v>
                </c:pt>
                <c:pt idx="29404">
                  <c:v>0</c:v>
                </c:pt>
                <c:pt idx="29405">
                  <c:v>0</c:v>
                </c:pt>
                <c:pt idx="29406">
                  <c:v>1</c:v>
                </c:pt>
                <c:pt idx="29407">
                  <c:v>3</c:v>
                </c:pt>
                <c:pt idx="29408">
                  <c:v>0</c:v>
                </c:pt>
                <c:pt idx="29409">
                  <c:v>1</c:v>
                </c:pt>
                <c:pt idx="29410">
                  <c:v>0</c:v>
                </c:pt>
                <c:pt idx="29411">
                  <c:v>0</c:v>
                </c:pt>
                <c:pt idx="29412">
                  <c:v>10</c:v>
                </c:pt>
                <c:pt idx="29413">
                  <c:v>0</c:v>
                </c:pt>
                <c:pt idx="29414">
                  <c:v>0</c:v>
                </c:pt>
                <c:pt idx="29415">
                  <c:v>0</c:v>
                </c:pt>
                <c:pt idx="29416">
                  <c:v>0</c:v>
                </c:pt>
                <c:pt idx="29417">
                  <c:v>0</c:v>
                </c:pt>
                <c:pt idx="29418">
                  <c:v>0</c:v>
                </c:pt>
                <c:pt idx="29419">
                  <c:v>0</c:v>
                </c:pt>
                <c:pt idx="29420">
                  <c:v>0</c:v>
                </c:pt>
                <c:pt idx="29421">
                  <c:v>1</c:v>
                </c:pt>
                <c:pt idx="29422">
                  <c:v>2</c:v>
                </c:pt>
                <c:pt idx="29423">
                  <c:v>0</c:v>
                </c:pt>
                <c:pt idx="29424">
                  <c:v>0</c:v>
                </c:pt>
                <c:pt idx="29425">
                  <c:v>1</c:v>
                </c:pt>
                <c:pt idx="29426">
                  <c:v>0</c:v>
                </c:pt>
                <c:pt idx="29427">
                  <c:v>1</c:v>
                </c:pt>
                <c:pt idx="29428">
                  <c:v>0</c:v>
                </c:pt>
                <c:pt idx="29429">
                  <c:v>2</c:v>
                </c:pt>
                <c:pt idx="29430">
                  <c:v>0</c:v>
                </c:pt>
                <c:pt idx="29431">
                  <c:v>2</c:v>
                </c:pt>
                <c:pt idx="29432">
                  <c:v>0</c:v>
                </c:pt>
                <c:pt idx="29433">
                  <c:v>4</c:v>
                </c:pt>
                <c:pt idx="29434">
                  <c:v>1</c:v>
                </c:pt>
                <c:pt idx="29435">
                  <c:v>275</c:v>
                </c:pt>
                <c:pt idx="29436">
                  <c:v>4</c:v>
                </c:pt>
                <c:pt idx="29437">
                  <c:v>3</c:v>
                </c:pt>
                <c:pt idx="29438">
                  <c:v>0</c:v>
                </c:pt>
                <c:pt idx="29439">
                  <c:v>0</c:v>
                </c:pt>
                <c:pt idx="29440">
                  <c:v>1</c:v>
                </c:pt>
                <c:pt idx="29441">
                  <c:v>1</c:v>
                </c:pt>
                <c:pt idx="29442">
                  <c:v>0</c:v>
                </c:pt>
                <c:pt idx="29443">
                  <c:v>0</c:v>
                </c:pt>
                <c:pt idx="29444">
                  <c:v>0</c:v>
                </c:pt>
                <c:pt idx="29445">
                  <c:v>0</c:v>
                </c:pt>
                <c:pt idx="29446">
                  <c:v>0</c:v>
                </c:pt>
                <c:pt idx="29447">
                  <c:v>1</c:v>
                </c:pt>
                <c:pt idx="29448">
                  <c:v>0</c:v>
                </c:pt>
                <c:pt idx="29449">
                  <c:v>4</c:v>
                </c:pt>
                <c:pt idx="29450">
                  <c:v>0</c:v>
                </c:pt>
                <c:pt idx="29451">
                  <c:v>0</c:v>
                </c:pt>
                <c:pt idx="29452">
                  <c:v>0</c:v>
                </c:pt>
                <c:pt idx="29453">
                  <c:v>0</c:v>
                </c:pt>
                <c:pt idx="29454">
                  <c:v>0</c:v>
                </c:pt>
                <c:pt idx="29455">
                  <c:v>0</c:v>
                </c:pt>
                <c:pt idx="29456">
                  <c:v>0</c:v>
                </c:pt>
                <c:pt idx="29457">
                  <c:v>0</c:v>
                </c:pt>
                <c:pt idx="29458">
                  <c:v>0</c:v>
                </c:pt>
                <c:pt idx="29459">
                  <c:v>2</c:v>
                </c:pt>
                <c:pt idx="29460">
                  <c:v>0</c:v>
                </c:pt>
                <c:pt idx="29461">
                  <c:v>0</c:v>
                </c:pt>
                <c:pt idx="29462">
                  <c:v>0</c:v>
                </c:pt>
                <c:pt idx="29463">
                  <c:v>0</c:v>
                </c:pt>
                <c:pt idx="29464">
                  <c:v>2</c:v>
                </c:pt>
                <c:pt idx="29465">
                  <c:v>0</c:v>
                </c:pt>
                <c:pt idx="29466">
                  <c:v>0</c:v>
                </c:pt>
                <c:pt idx="29467">
                  <c:v>0</c:v>
                </c:pt>
                <c:pt idx="29468">
                  <c:v>0</c:v>
                </c:pt>
                <c:pt idx="29469">
                  <c:v>0</c:v>
                </c:pt>
                <c:pt idx="29470">
                  <c:v>0</c:v>
                </c:pt>
                <c:pt idx="29471">
                  <c:v>4</c:v>
                </c:pt>
                <c:pt idx="29472">
                  <c:v>0</c:v>
                </c:pt>
                <c:pt idx="29473">
                  <c:v>0</c:v>
                </c:pt>
                <c:pt idx="29474">
                  <c:v>0</c:v>
                </c:pt>
                <c:pt idx="29475">
                  <c:v>3</c:v>
                </c:pt>
                <c:pt idx="29476">
                  <c:v>0</c:v>
                </c:pt>
                <c:pt idx="29477">
                  <c:v>0</c:v>
                </c:pt>
                <c:pt idx="29478">
                  <c:v>0</c:v>
                </c:pt>
                <c:pt idx="29479">
                  <c:v>0</c:v>
                </c:pt>
                <c:pt idx="29480">
                  <c:v>2</c:v>
                </c:pt>
                <c:pt idx="29481">
                  <c:v>0</c:v>
                </c:pt>
                <c:pt idx="29482">
                  <c:v>0</c:v>
                </c:pt>
                <c:pt idx="29483">
                  <c:v>3</c:v>
                </c:pt>
                <c:pt idx="29484">
                  <c:v>0</c:v>
                </c:pt>
                <c:pt idx="29485">
                  <c:v>0</c:v>
                </c:pt>
                <c:pt idx="29486">
                  <c:v>0</c:v>
                </c:pt>
                <c:pt idx="29487">
                  <c:v>1</c:v>
                </c:pt>
                <c:pt idx="29488">
                  <c:v>0</c:v>
                </c:pt>
                <c:pt idx="29489">
                  <c:v>2</c:v>
                </c:pt>
                <c:pt idx="29490">
                  <c:v>0</c:v>
                </c:pt>
                <c:pt idx="29491">
                  <c:v>0</c:v>
                </c:pt>
                <c:pt idx="29492">
                  <c:v>0</c:v>
                </c:pt>
                <c:pt idx="29493">
                  <c:v>0</c:v>
                </c:pt>
                <c:pt idx="29494">
                  <c:v>0</c:v>
                </c:pt>
                <c:pt idx="29495">
                  <c:v>0</c:v>
                </c:pt>
                <c:pt idx="29496">
                  <c:v>0</c:v>
                </c:pt>
                <c:pt idx="29497">
                  <c:v>0</c:v>
                </c:pt>
                <c:pt idx="29498">
                  <c:v>0</c:v>
                </c:pt>
                <c:pt idx="29499">
                  <c:v>0</c:v>
                </c:pt>
                <c:pt idx="29500">
                  <c:v>2</c:v>
                </c:pt>
                <c:pt idx="29501">
                  <c:v>0</c:v>
                </c:pt>
                <c:pt idx="29502">
                  <c:v>0</c:v>
                </c:pt>
                <c:pt idx="29503">
                  <c:v>0</c:v>
                </c:pt>
                <c:pt idx="29504">
                  <c:v>0</c:v>
                </c:pt>
                <c:pt idx="29505">
                  <c:v>0</c:v>
                </c:pt>
                <c:pt idx="29506">
                  <c:v>0</c:v>
                </c:pt>
                <c:pt idx="29507">
                  <c:v>0</c:v>
                </c:pt>
                <c:pt idx="29508">
                  <c:v>1</c:v>
                </c:pt>
                <c:pt idx="29509">
                  <c:v>3</c:v>
                </c:pt>
                <c:pt idx="29510">
                  <c:v>0</c:v>
                </c:pt>
                <c:pt idx="29511">
                  <c:v>1</c:v>
                </c:pt>
                <c:pt idx="29512">
                  <c:v>0</c:v>
                </c:pt>
                <c:pt idx="29513">
                  <c:v>2</c:v>
                </c:pt>
                <c:pt idx="29514">
                  <c:v>0</c:v>
                </c:pt>
                <c:pt idx="29515">
                  <c:v>3</c:v>
                </c:pt>
                <c:pt idx="29516">
                  <c:v>0</c:v>
                </c:pt>
                <c:pt idx="29517">
                  <c:v>4</c:v>
                </c:pt>
                <c:pt idx="29518">
                  <c:v>0</c:v>
                </c:pt>
                <c:pt idx="29519">
                  <c:v>0</c:v>
                </c:pt>
                <c:pt idx="29520">
                  <c:v>0</c:v>
                </c:pt>
                <c:pt idx="29521">
                  <c:v>1</c:v>
                </c:pt>
                <c:pt idx="29522">
                  <c:v>0</c:v>
                </c:pt>
                <c:pt idx="29523">
                  <c:v>0</c:v>
                </c:pt>
                <c:pt idx="29524">
                  <c:v>0</c:v>
                </c:pt>
                <c:pt idx="29525">
                  <c:v>0</c:v>
                </c:pt>
                <c:pt idx="29526">
                  <c:v>0</c:v>
                </c:pt>
                <c:pt idx="29527">
                  <c:v>1</c:v>
                </c:pt>
                <c:pt idx="29528">
                  <c:v>2</c:v>
                </c:pt>
                <c:pt idx="29529">
                  <c:v>0</c:v>
                </c:pt>
                <c:pt idx="29530">
                  <c:v>4</c:v>
                </c:pt>
                <c:pt idx="29531">
                  <c:v>9</c:v>
                </c:pt>
                <c:pt idx="29532">
                  <c:v>0</c:v>
                </c:pt>
                <c:pt idx="29533">
                  <c:v>3</c:v>
                </c:pt>
                <c:pt idx="29534">
                  <c:v>0</c:v>
                </c:pt>
                <c:pt idx="29535">
                  <c:v>0</c:v>
                </c:pt>
                <c:pt idx="29536">
                  <c:v>2</c:v>
                </c:pt>
                <c:pt idx="29537">
                  <c:v>2</c:v>
                </c:pt>
                <c:pt idx="29538">
                  <c:v>0</c:v>
                </c:pt>
                <c:pt idx="29539">
                  <c:v>0</c:v>
                </c:pt>
                <c:pt idx="29540">
                  <c:v>1</c:v>
                </c:pt>
                <c:pt idx="29541">
                  <c:v>1</c:v>
                </c:pt>
                <c:pt idx="29542">
                  <c:v>2</c:v>
                </c:pt>
                <c:pt idx="29543">
                  <c:v>0</c:v>
                </c:pt>
                <c:pt idx="29544">
                  <c:v>4</c:v>
                </c:pt>
                <c:pt idx="29545">
                  <c:v>0</c:v>
                </c:pt>
                <c:pt idx="29546">
                  <c:v>0</c:v>
                </c:pt>
                <c:pt idx="29547">
                  <c:v>0</c:v>
                </c:pt>
                <c:pt idx="29548">
                  <c:v>0</c:v>
                </c:pt>
                <c:pt idx="29549">
                  <c:v>0</c:v>
                </c:pt>
                <c:pt idx="29550">
                  <c:v>0</c:v>
                </c:pt>
                <c:pt idx="29551">
                  <c:v>0</c:v>
                </c:pt>
                <c:pt idx="29552">
                  <c:v>14</c:v>
                </c:pt>
                <c:pt idx="29553">
                  <c:v>0</c:v>
                </c:pt>
                <c:pt idx="29554">
                  <c:v>0</c:v>
                </c:pt>
                <c:pt idx="29555">
                  <c:v>7</c:v>
                </c:pt>
                <c:pt idx="29556">
                  <c:v>2</c:v>
                </c:pt>
                <c:pt idx="29557">
                  <c:v>0</c:v>
                </c:pt>
                <c:pt idx="29558">
                  <c:v>0</c:v>
                </c:pt>
                <c:pt idx="29559">
                  <c:v>0</c:v>
                </c:pt>
                <c:pt idx="29560">
                  <c:v>0</c:v>
                </c:pt>
                <c:pt idx="29561">
                  <c:v>0</c:v>
                </c:pt>
                <c:pt idx="29562">
                  <c:v>4</c:v>
                </c:pt>
                <c:pt idx="29563">
                  <c:v>1</c:v>
                </c:pt>
                <c:pt idx="29564">
                  <c:v>3</c:v>
                </c:pt>
                <c:pt idx="29565">
                  <c:v>0</c:v>
                </c:pt>
                <c:pt idx="29566">
                  <c:v>0</c:v>
                </c:pt>
                <c:pt idx="29567">
                  <c:v>2</c:v>
                </c:pt>
                <c:pt idx="29568">
                  <c:v>0</c:v>
                </c:pt>
                <c:pt idx="29569">
                  <c:v>0</c:v>
                </c:pt>
                <c:pt idx="29570">
                  <c:v>0</c:v>
                </c:pt>
                <c:pt idx="29571">
                  <c:v>0</c:v>
                </c:pt>
                <c:pt idx="29572">
                  <c:v>2</c:v>
                </c:pt>
                <c:pt idx="29573">
                  <c:v>2</c:v>
                </c:pt>
                <c:pt idx="29574">
                  <c:v>0</c:v>
                </c:pt>
                <c:pt idx="29575">
                  <c:v>1</c:v>
                </c:pt>
                <c:pt idx="29576">
                  <c:v>0</c:v>
                </c:pt>
                <c:pt idx="29577">
                  <c:v>0</c:v>
                </c:pt>
                <c:pt idx="29578">
                  <c:v>0</c:v>
                </c:pt>
                <c:pt idx="29579">
                  <c:v>0</c:v>
                </c:pt>
                <c:pt idx="29580">
                  <c:v>0</c:v>
                </c:pt>
                <c:pt idx="29581">
                  <c:v>0</c:v>
                </c:pt>
                <c:pt idx="29582">
                  <c:v>0</c:v>
                </c:pt>
                <c:pt idx="29583">
                  <c:v>0</c:v>
                </c:pt>
                <c:pt idx="29584">
                  <c:v>0</c:v>
                </c:pt>
                <c:pt idx="29585">
                  <c:v>1</c:v>
                </c:pt>
                <c:pt idx="29586">
                  <c:v>0</c:v>
                </c:pt>
                <c:pt idx="29587">
                  <c:v>0</c:v>
                </c:pt>
                <c:pt idx="29588">
                  <c:v>0</c:v>
                </c:pt>
                <c:pt idx="29589">
                  <c:v>0</c:v>
                </c:pt>
                <c:pt idx="29590">
                  <c:v>0</c:v>
                </c:pt>
                <c:pt idx="29591">
                  <c:v>0</c:v>
                </c:pt>
                <c:pt idx="29592">
                  <c:v>0</c:v>
                </c:pt>
                <c:pt idx="29593">
                  <c:v>1</c:v>
                </c:pt>
                <c:pt idx="29594">
                  <c:v>0</c:v>
                </c:pt>
                <c:pt idx="29595">
                  <c:v>0</c:v>
                </c:pt>
                <c:pt idx="29596">
                  <c:v>0</c:v>
                </c:pt>
                <c:pt idx="29597">
                  <c:v>0</c:v>
                </c:pt>
                <c:pt idx="29598">
                  <c:v>1</c:v>
                </c:pt>
                <c:pt idx="29599">
                  <c:v>0</c:v>
                </c:pt>
                <c:pt idx="29600">
                  <c:v>0</c:v>
                </c:pt>
                <c:pt idx="29601">
                  <c:v>0</c:v>
                </c:pt>
                <c:pt idx="29602">
                  <c:v>0</c:v>
                </c:pt>
                <c:pt idx="29603">
                  <c:v>5</c:v>
                </c:pt>
                <c:pt idx="29604">
                  <c:v>1</c:v>
                </c:pt>
                <c:pt idx="29605">
                  <c:v>2</c:v>
                </c:pt>
                <c:pt idx="29606">
                  <c:v>1</c:v>
                </c:pt>
                <c:pt idx="29607">
                  <c:v>1</c:v>
                </c:pt>
                <c:pt idx="29608">
                  <c:v>0</c:v>
                </c:pt>
                <c:pt idx="29609">
                  <c:v>0</c:v>
                </c:pt>
                <c:pt idx="29610">
                  <c:v>0</c:v>
                </c:pt>
                <c:pt idx="29611">
                  <c:v>0</c:v>
                </c:pt>
                <c:pt idx="29612">
                  <c:v>1</c:v>
                </c:pt>
                <c:pt idx="29613">
                  <c:v>0</c:v>
                </c:pt>
                <c:pt idx="29614">
                  <c:v>1</c:v>
                </c:pt>
                <c:pt idx="29615">
                  <c:v>0</c:v>
                </c:pt>
                <c:pt idx="29616">
                  <c:v>0</c:v>
                </c:pt>
                <c:pt idx="29617">
                  <c:v>1</c:v>
                </c:pt>
                <c:pt idx="29618">
                  <c:v>0</c:v>
                </c:pt>
                <c:pt idx="29619">
                  <c:v>0</c:v>
                </c:pt>
                <c:pt idx="29620">
                  <c:v>0</c:v>
                </c:pt>
                <c:pt idx="29621">
                  <c:v>1</c:v>
                </c:pt>
                <c:pt idx="29622">
                  <c:v>0</c:v>
                </c:pt>
                <c:pt idx="29623">
                  <c:v>0</c:v>
                </c:pt>
                <c:pt idx="29624">
                  <c:v>8</c:v>
                </c:pt>
                <c:pt idx="29625">
                  <c:v>1</c:v>
                </c:pt>
                <c:pt idx="29626">
                  <c:v>1</c:v>
                </c:pt>
                <c:pt idx="29627">
                  <c:v>0</c:v>
                </c:pt>
                <c:pt idx="29628">
                  <c:v>2</c:v>
                </c:pt>
                <c:pt idx="29629">
                  <c:v>0</c:v>
                </c:pt>
                <c:pt idx="29630">
                  <c:v>0</c:v>
                </c:pt>
                <c:pt idx="29631">
                  <c:v>0</c:v>
                </c:pt>
                <c:pt idx="29632">
                  <c:v>0</c:v>
                </c:pt>
                <c:pt idx="29633">
                  <c:v>0</c:v>
                </c:pt>
                <c:pt idx="29634">
                  <c:v>0</c:v>
                </c:pt>
                <c:pt idx="29635">
                  <c:v>0</c:v>
                </c:pt>
                <c:pt idx="29636">
                  <c:v>1</c:v>
                </c:pt>
                <c:pt idx="29637">
                  <c:v>0</c:v>
                </c:pt>
                <c:pt idx="29638">
                  <c:v>0</c:v>
                </c:pt>
                <c:pt idx="29639">
                  <c:v>2</c:v>
                </c:pt>
                <c:pt idx="29640">
                  <c:v>13</c:v>
                </c:pt>
                <c:pt idx="29641">
                  <c:v>0</c:v>
                </c:pt>
                <c:pt idx="29642">
                  <c:v>0</c:v>
                </c:pt>
                <c:pt idx="29643">
                  <c:v>0</c:v>
                </c:pt>
                <c:pt idx="29644">
                  <c:v>0</c:v>
                </c:pt>
                <c:pt idx="29645">
                  <c:v>0</c:v>
                </c:pt>
                <c:pt idx="29646">
                  <c:v>2</c:v>
                </c:pt>
                <c:pt idx="29647">
                  <c:v>1</c:v>
                </c:pt>
                <c:pt idx="29648">
                  <c:v>0</c:v>
                </c:pt>
                <c:pt idx="29649">
                  <c:v>4</c:v>
                </c:pt>
                <c:pt idx="29650">
                  <c:v>3</c:v>
                </c:pt>
                <c:pt idx="29651">
                  <c:v>0</c:v>
                </c:pt>
                <c:pt idx="29652">
                  <c:v>1</c:v>
                </c:pt>
                <c:pt idx="29653">
                  <c:v>1</c:v>
                </c:pt>
                <c:pt idx="29654">
                  <c:v>3</c:v>
                </c:pt>
                <c:pt idx="29655">
                  <c:v>0</c:v>
                </c:pt>
                <c:pt idx="29656">
                  <c:v>3</c:v>
                </c:pt>
                <c:pt idx="29657">
                  <c:v>2</c:v>
                </c:pt>
                <c:pt idx="29658">
                  <c:v>0</c:v>
                </c:pt>
                <c:pt idx="29659">
                  <c:v>0</c:v>
                </c:pt>
                <c:pt idx="29660">
                  <c:v>0</c:v>
                </c:pt>
                <c:pt idx="29661">
                  <c:v>1</c:v>
                </c:pt>
                <c:pt idx="29662">
                  <c:v>0</c:v>
                </c:pt>
                <c:pt idx="29663">
                  <c:v>5</c:v>
                </c:pt>
                <c:pt idx="29664">
                  <c:v>1</c:v>
                </c:pt>
                <c:pt idx="29665">
                  <c:v>0</c:v>
                </c:pt>
                <c:pt idx="29666">
                  <c:v>4</c:v>
                </c:pt>
                <c:pt idx="29667">
                  <c:v>0</c:v>
                </c:pt>
                <c:pt idx="29668">
                  <c:v>1</c:v>
                </c:pt>
                <c:pt idx="29669">
                  <c:v>0</c:v>
                </c:pt>
                <c:pt idx="29670">
                  <c:v>0</c:v>
                </c:pt>
                <c:pt idx="29671">
                  <c:v>1</c:v>
                </c:pt>
                <c:pt idx="29672">
                  <c:v>2</c:v>
                </c:pt>
                <c:pt idx="29673">
                  <c:v>0</c:v>
                </c:pt>
                <c:pt idx="29674">
                  <c:v>0</c:v>
                </c:pt>
                <c:pt idx="29675">
                  <c:v>0</c:v>
                </c:pt>
                <c:pt idx="29676">
                  <c:v>5</c:v>
                </c:pt>
                <c:pt idx="29677">
                  <c:v>0</c:v>
                </c:pt>
                <c:pt idx="29678">
                  <c:v>0</c:v>
                </c:pt>
                <c:pt idx="29679">
                  <c:v>0</c:v>
                </c:pt>
                <c:pt idx="29680">
                  <c:v>0</c:v>
                </c:pt>
                <c:pt idx="29681">
                  <c:v>0</c:v>
                </c:pt>
                <c:pt idx="29682">
                  <c:v>0</c:v>
                </c:pt>
                <c:pt idx="29683">
                  <c:v>0</c:v>
                </c:pt>
                <c:pt idx="29684">
                  <c:v>0</c:v>
                </c:pt>
                <c:pt idx="29685">
                  <c:v>0</c:v>
                </c:pt>
                <c:pt idx="29686">
                  <c:v>0</c:v>
                </c:pt>
                <c:pt idx="29687">
                  <c:v>0</c:v>
                </c:pt>
                <c:pt idx="29688">
                  <c:v>3</c:v>
                </c:pt>
                <c:pt idx="29689">
                  <c:v>0</c:v>
                </c:pt>
                <c:pt idx="29690">
                  <c:v>0</c:v>
                </c:pt>
                <c:pt idx="29691">
                  <c:v>0</c:v>
                </c:pt>
                <c:pt idx="29692">
                  <c:v>4</c:v>
                </c:pt>
                <c:pt idx="29693">
                  <c:v>5</c:v>
                </c:pt>
                <c:pt idx="29694">
                  <c:v>3</c:v>
                </c:pt>
                <c:pt idx="29695">
                  <c:v>0</c:v>
                </c:pt>
                <c:pt idx="29696">
                  <c:v>1</c:v>
                </c:pt>
                <c:pt idx="29697">
                  <c:v>3</c:v>
                </c:pt>
                <c:pt idx="29698">
                  <c:v>9</c:v>
                </c:pt>
                <c:pt idx="29699">
                  <c:v>0</c:v>
                </c:pt>
                <c:pt idx="29700">
                  <c:v>0</c:v>
                </c:pt>
                <c:pt idx="29701">
                  <c:v>0</c:v>
                </c:pt>
                <c:pt idx="29702">
                  <c:v>8</c:v>
                </c:pt>
                <c:pt idx="29703">
                  <c:v>0</c:v>
                </c:pt>
                <c:pt idx="29704">
                  <c:v>0</c:v>
                </c:pt>
                <c:pt idx="29705">
                  <c:v>0</c:v>
                </c:pt>
                <c:pt idx="29706">
                  <c:v>0</c:v>
                </c:pt>
                <c:pt idx="29707">
                  <c:v>0</c:v>
                </c:pt>
                <c:pt idx="29708">
                  <c:v>1</c:v>
                </c:pt>
                <c:pt idx="29709">
                  <c:v>1</c:v>
                </c:pt>
                <c:pt idx="29710">
                  <c:v>0</c:v>
                </c:pt>
                <c:pt idx="29711">
                  <c:v>2</c:v>
                </c:pt>
                <c:pt idx="29712">
                  <c:v>2</c:v>
                </c:pt>
                <c:pt idx="29713">
                  <c:v>0</c:v>
                </c:pt>
                <c:pt idx="29714">
                  <c:v>0</c:v>
                </c:pt>
                <c:pt idx="29715">
                  <c:v>0</c:v>
                </c:pt>
                <c:pt idx="29716">
                  <c:v>0</c:v>
                </c:pt>
                <c:pt idx="29717">
                  <c:v>6</c:v>
                </c:pt>
                <c:pt idx="29718">
                  <c:v>0</c:v>
                </c:pt>
                <c:pt idx="29719">
                  <c:v>0</c:v>
                </c:pt>
                <c:pt idx="29720">
                  <c:v>0</c:v>
                </c:pt>
                <c:pt idx="29721">
                  <c:v>0</c:v>
                </c:pt>
                <c:pt idx="29722">
                  <c:v>4</c:v>
                </c:pt>
                <c:pt idx="29723">
                  <c:v>0</c:v>
                </c:pt>
                <c:pt idx="29724">
                  <c:v>0</c:v>
                </c:pt>
                <c:pt idx="29725">
                  <c:v>0</c:v>
                </c:pt>
                <c:pt idx="29726">
                  <c:v>0</c:v>
                </c:pt>
                <c:pt idx="29727">
                  <c:v>3</c:v>
                </c:pt>
                <c:pt idx="29728">
                  <c:v>1</c:v>
                </c:pt>
                <c:pt idx="29729">
                  <c:v>1</c:v>
                </c:pt>
                <c:pt idx="29730">
                  <c:v>2</c:v>
                </c:pt>
                <c:pt idx="29731">
                  <c:v>1</c:v>
                </c:pt>
                <c:pt idx="29732">
                  <c:v>0</c:v>
                </c:pt>
                <c:pt idx="29733">
                  <c:v>23</c:v>
                </c:pt>
                <c:pt idx="29734">
                  <c:v>0</c:v>
                </c:pt>
                <c:pt idx="29735">
                  <c:v>0</c:v>
                </c:pt>
                <c:pt idx="29736">
                  <c:v>0</c:v>
                </c:pt>
                <c:pt idx="29737">
                  <c:v>0</c:v>
                </c:pt>
                <c:pt idx="29738">
                  <c:v>0</c:v>
                </c:pt>
                <c:pt idx="29739">
                  <c:v>0</c:v>
                </c:pt>
                <c:pt idx="29740">
                  <c:v>0</c:v>
                </c:pt>
                <c:pt idx="29741">
                  <c:v>0</c:v>
                </c:pt>
                <c:pt idx="29742">
                  <c:v>0</c:v>
                </c:pt>
                <c:pt idx="29743">
                  <c:v>0</c:v>
                </c:pt>
                <c:pt idx="29744">
                  <c:v>0</c:v>
                </c:pt>
                <c:pt idx="29745">
                  <c:v>0</c:v>
                </c:pt>
                <c:pt idx="29746">
                  <c:v>3</c:v>
                </c:pt>
                <c:pt idx="29747">
                  <c:v>0</c:v>
                </c:pt>
                <c:pt idx="29748">
                  <c:v>0</c:v>
                </c:pt>
                <c:pt idx="29749">
                  <c:v>0</c:v>
                </c:pt>
                <c:pt idx="29750">
                  <c:v>0</c:v>
                </c:pt>
                <c:pt idx="29751">
                  <c:v>0</c:v>
                </c:pt>
                <c:pt idx="29752">
                  <c:v>0</c:v>
                </c:pt>
                <c:pt idx="29753">
                  <c:v>0</c:v>
                </c:pt>
                <c:pt idx="29754">
                  <c:v>0</c:v>
                </c:pt>
                <c:pt idx="29755">
                  <c:v>0</c:v>
                </c:pt>
                <c:pt idx="29756">
                  <c:v>0</c:v>
                </c:pt>
                <c:pt idx="29757">
                  <c:v>4</c:v>
                </c:pt>
                <c:pt idx="29758">
                  <c:v>1</c:v>
                </c:pt>
                <c:pt idx="29759">
                  <c:v>0</c:v>
                </c:pt>
                <c:pt idx="29760">
                  <c:v>0</c:v>
                </c:pt>
                <c:pt idx="29761">
                  <c:v>0</c:v>
                </c:pt>
                <c:pt idx="29762">
                  <c:v>5</c:v>
                </c:pt>
                <c:pt idx="29763">
                  <c:v>0</c:v>
                </c:pt>
                <c:pt idx="29764">
                  <c:v>0</c:v>
                </c:pt>
                <c:pt idx="29765">
                  <c:v>0</c:v>
                </c:pt>
                <c:pt idx="29766">
                  <c:v>0</c:v>
                </c:pt>
                <c:pt idx="29767">
                  <c:v>0</c:v>
                </c:pt>
                <c:pt idx="29768">
                  <c:v>0</c:v>
                </c:pt>
                <c:pt idx="29769">
                  <c:v>0</c:v>
                </c:pt>
                <c:pt idx="29770">
                  <c:v>0</c:v>
                </c:pt>
                <c:pt idx="29771">
                  <c:v>4</c:v>
                </c:pt>
                <c:pt idx="29772">
                  <c:v>0</c:v>
                </c:pt>
                <c:pt idx="29773">
                  <c:v>0</c:v>
                </c:pt>
                <c:pt idx="29774">
                  <c:v>0</c:v>
                </c:pt>
                <c:pt idx="29775">
                  <c:v>0</c:v>
                </c:pt>
                <c:pt idx="29776">
                  <c:v>0</c:v>
                </c:pt>
                <c:pt idx="29777">
                  <c:v>0</c:v>
                </c:pt>
                <c:pt idx="29778">
                  <c:v>0</c:v>
                </c:pt>
                <c:pt idx="29779">
                  <c:v>0</c:v>
                </c:pt>
                <c:pt idx="29780">
                  <c:v>0</c:v>
                </c:pt>
                <c:pt idx="29781">
                  <c:v>0</c:v>
                </c:pt>
                <c:pt idx="29782">
                  <c:v>0</c:v>
                </c:pt>
                <c:pt idx="29783">
                  <c:v>2</c:v>
                </c:pt>
                <c:pt idx="29784">
                  <c:v>1</c:v>
                </c:pt>
                <c:pt idx="29785">
                  <c:v>0</c:v>
                </c:pt>
                <c:pt idx="29786">
                  <c:v>1</c:v>
                </c:pt>
                <c:pt idx="29787">
                  <c:v>2</c:v>
                </c:pt>
                <c:pt idx="29788">
                  <c:v>0</c:v>
                </c:pt>
                <c:pt idx="29789">
                  <c:v>5</c:v>
                </c:pt>
                <c:pt idx="29790">
                  <c:v>0</c:v>
                </c:pt>
                <c:pt idx="29791">
                  <c:v>0</c:v>
                </c:pt>
                <c:pt idx="29792">
                  <c:v>0</c:v>
                </c:pt>
                <c:pt idx="29793">
                  <c:v>2</c:v>
                </c:pt>
                <c:pt idx="29794">
                  <c:v>0</c:v>
                </c:pt>
                <c:pt idx="29795">
                  <c:v>0</c:v>
                </c:pt>
                <c:pt idx="29796">
                  <c:v>0</c:v>
                </c:pt>
                <c:pt idx="29797">
                  <c:v>4</c:v>
                </c:pt>
                <c:pt idx="29798">
                  <c:v>0</c:v>
                </c:pt>
                <c:pt idx="29799">
                  <c:v>0</c:v>
                </c:pt>
                <c:pt idx="29800">
                  <c:v>2</c:v>
                </c:pt>
                <c:pt idx="29801">
                  <c:v>0</c:v>
                </c:pt>
                <c:pt idx="29802">
                  <c:v>0</c:v>
                </c:pt>
                <c:pt idx="29803">
                  <c:v>0</c:v>
                </c:pt>
                <c:pt idx="29804">
                  <c:v>0</c:v>
                </c:pt>
                <c:pt idx="29805">
                  <c:v>0</c:v>
                </c:pt>
                <c:pt idx="29806">
                  <c:v>0</c:v>
                </c:pt>
                <c:pt idx="29807">
                  <c:v>0</c:v>
                </c:pt>
                <c:pt idx="29808">
                  <c:v>7</c:v>
                </c:pt>
                <c:pt idx="29809">
                  <c:v>4</c:v>
                </c:pt>
                <c:pt idx="29810">
                  <c:v>0</c:v>
                </c:pt>
                <c:pt idx="29811">
                  <c:v>0</c:v>
                </c:pt>
                <c:pt idx="29812">
                  <c:v>0</c:v>
                </c:pt>
                <c:pt idx="29813">
                  <c:v>0</c:v>
                </c:pt>
                <c:pt idx="29814">
                  <c:v>0</c:v>
                </c:pt>
                <c:pt idx="29815">
                  <c:v>0</c:v>
                </c:pt>
                <c:pt idx="29816">
                  <c:v>1</c:v>
                </c:pt>
                <c:pt idx="29817">
                  <c:v>0</c:v>
                </c:pt>
                <c:pt idx="29818">
                  <c:v>0</c:v>
                </c:pt>
                <c:pt idx="29819">
                  <c:v>6</c:v>
                </c:pt>
                <c:pt idx="29820">
                  <c:v>0</c:v>
                </c:pt>
                <c:pt idx="29821">
                  <c:v>0</c:v>
                </c:pt>
                <c:pt idx="29822">
                  <c:v>4</c:v>
                </c:pt>
                <c:pt idx="29823">
                  <c:v>0</c:v>
                </c:pt>
                <c:pt idx="29824">
                  <c:v>0</c:v>
                </c:pt>
                <c:pt idx="29825">
                  <c:v>0</c:v>
                </c:pt>
                <c:pt idx="29826">
                  <c:v>1</c:v>
                </c:pt>
                <c:pt idx="29827">
                  <c:v>0</c:v>
                </c:pt>
                <c:pt idx="29828">
                  <c:v>0</c:v>
                </c:pt>
                <c:pt idx="29829">
                  <c:v>0</c:v>
                </c:pt>
                <c:pt idx="29830">
                  <c:v>0</c:v>
                </c:pt>
                <c:pt idx="29831">
                  <c:v>0</c:v>
                </c:pt>
                <c:pt idx="29832">
                  <c:v>0</c:v>
                </c:pt>
                <c:pt idx="29833">
                  <c:v>0</c:v>
                </c:pt>
                <c:pt idx="29834">
                  <c:v>0</c:v>
                </c:pt>
                <c:pt idx="29835">
                  <c:v>0</c:v>
                </c:pt>
                <c:pt idx="29836">
                  <c:v>0</c:v>
                </c:pt>
                <c:pt idx="29837">
                  <c:v>0</c:v>
                </c:pt>
                <c:pt idx="29838">
                  <c:v>0</c:v>
                </c:pt>
                <c:pt idx="29839">
                  <c:v>0</c:v>
                </c:pt>
                <c:pt idx="29840">
                  <c:v>1</c:v>
                </c:pt>
                <c:pt idx="29841">
                  <c:v>14</c:v>
                </c:pt>
                <c:pt idx="29842">
                  <c:v>0</c:v>
                </c:pt>
                <c:pt idx="29843">
                  <c:v>0</c:v>
                </c:pt>
                <c:pt idx="29844">
                  <c:v>0</c:v>
                </c:pt>
                <c:pt idx="29845">
                  <c:v>0</c:v>
                </c:pt>
                <c:pt idx="29846">
                  <c:v>2</c:v>
                </c:pt>
                <c:pt idx="29847">
                  <c:v>0</c:v>
                </c:pt>
                <c:pt idx="29848">
                  <c:v>0</c:v>
                </c:pt>
                <c:pt idx="29849">
                  <c:v>0</c:v>
                </c:pt>
                <c:pt idx="29850">
                  <c:v>0</c:v>
                </c:pt>
                <c:pt idx="29851">
                  <c:v>0</c:v>
                </c:pt>
                <c:pt idx="29852">
                  <c:v>0</c:v>
                </c:pt>
                <c:pt idx="29853">
                  <c:v>3</c:v>
                </c:pt>
                <c:pt idx="29854">
                  <c:v>1</c:v>
                </c:pt>
                <c:pt idx="29855">
                  <c:v>0</c:v>
                </c:pt>
                <c:pt idx="29856">
                  <c:v>1</c:v>
                </c:pt>
                <c:pt idx="29857">
                  <c:v>0</c:v>
                </c:pt>
                <c:pt idx="29858">
                  <c:v>0</c:v>
                </c:pt>
                <c:pt idx="29859">
                  <c:v>0</c:v>
                </c:pt>
                <c:pt idx="29860">
                  <c:v>0</c:v>
                </c:pt>
                <c:pt idx="29861">
                  <c:v>0</c:v>
                </c:pt>
                <c:pt idx="29862">
                  <c:v>0</c:v>
                </c:pt>
                <c:pt idx="29863">
                  <c:v>0</c:v>
                </c:pt>
                <c:pt idx="29864">
                  <c:v>0</c:v>
                </c:pt>
                <c:pt idx="29865">
                  <c:v>1</c:v>
                </c:pt>
                <c:pt idx="29866">
                  <c:v>0</c:v>
                </c:pt>
                <c:pt idx="29867">
                  <c:v>0</c:v>
                </c:pt>
                <c:pt idx="29868">
                  <c:v>2</c:v>
                </c:pt>
                <c:pt idx="29869">
                  <c:v>1</c:v>
                </c:pt>
                <c:pt idx="29870">
                  <c:v>0</c:v>
                </c:pt>
                <c:pt idx="29871">
                  <c:v>0</c:v>
                </c:pt>
                <c:pt idx="29872">
                  <c:v>4</c:v>
                </c:pt>
                <c:pt idx="29873">
                  <c:v>0</c:v>
                </c:pt>
                <c:pt idx="29874">
                  <c:v>6</c:v>
                </c:pt>
                <c:pt idx="29875">
                  <c:v>0</c:v>
                </c:pt>
                <c:pt idx="29876">
                  <c:v>0</c:v>
                </c:pt>
                <c:pt idx="29877">
                  <c:v>1</c:v>
                </c:pt>
                <c:pt idx="29878">
                  <c:v>0</c:v>
                </c:pt>
                <c:pt idx="29879">
                  <c:v>0</c:v>
                </c:pt>
                <c:pt idx="29880">
                  <c:v>0</c:v>
                </c:pt>
                <c:pt idx="29881">
                  <c:v>0</c:v>
                </c:pt>
                <c:pt idx="29882">
                  <c:v>2</c:v>
                </c:pt>
                <c:pt idx="29883">
                  <c:v>2</c:v>
                </c:pt>
                <c:pt idx="29884">
                  <c:v>0</c:v>
                </c:pt>
                <c:pt idx="29885">
                  <c:v>0</c:v>
                </c:pt>
                <c:pt idx="29886">
                  <c:v>0</c:v>
                </c:pt>
                <c:pt idx="29887">
                  <c:v>13</c:v>
                </c:pt>
                <c:pt idx="29888">
                  <c:v>0</c:v>
                </c:pt>
                <c:pt idx="29889">
                  <c:v>5</c:v>
                </c:pt>
                <c:pt idx="29890">
                  <c:v>0</c:v>
                </c:pt>
                <c:pt idx="29891">
                  <c:v>10</c:v>
                </c:pt>
                <c:pt idx="29892">
                  <c:v>0</c:v>
                </c:pt>
                <c:pt idx="29893">
                  <c:v>0</c:v>
                </c:pt>
                <c:pt idx="29894">
                  <c:v>0</c:v>
                </c:pt>
                <c:pt idx="29895">
                  <c:v>5</c:v>
                </c:pt>
                <c:pt idx="29896">
                  <c:v>0</c:v>
                </c:pt>
                <c:pt idx="29897">
                  <c:v>0</c:v>
                </c:pt>
                <c:pt idx="29898">
                  <c:v>0</c:v>
                </c:pt>
                <c:pt idx="29899">
                  <c:v>0</c:v>
                </c:pt>
                <c:pt idx="29900">
                  <c:v>2</c:v>
                </c:pt>
                <c:pt idx="29901">
                  <c:v>0</c:v>
                </c:pt>
                <c:pt idx="29902">
                  <c:v>0</c:v>
                </c:pt>
                <c:pt idx="29903">
                  <c:v>0</c:v>
                </c:pt>
                <c:pt idx="29904">
                  <c:v>2</c:v>
                </c:pt>
                <c:pt idx="29905">
                  <c:v>0</c:v>
                </c:pt>
                <c:pt idx="29906">
                  <c:v>0</c:v>
                </c:pt>
                <c:pt idx="29907">
                  <c:v>0</c:v>
                </c:pt>
                <c:pt idx="29908">
                  <c:v>0</c:v>
                </c:pt>
                <c:pt idx="29909">
                  <c:v>0</c:v>
                </c:pt>
                <c:pt idx="29910">
                  <c:v>0</c:v>
                </c:pt>
                <c:pt idx="29911">
                  <c:v>0</c:v>
                </c:pt>
                <c:pt idx="29912">
                  <c:v>1</c:v>
                </c:pt>
                <c:pt idx="29913">
                  <c:v>2</c:v>
                </c:pt>
                <c:pt idx="29914">
                  <c:v>0</c:v>
                </c:pt>
                <c:pt idx="29915">
                  <c:v>5</c:v>
                </c:pt>
                <c:pt idx="29916">
                  <c:v>3</c:v>
                </c:pt>
                <c:pt idx="29917">
                  <c:v>0</c:v>
                </c:pt>
                <c:pt idx="29918">
                  <c:v>3</c:v>
                </c:pt>
                <c:pt idx="29919">
                  <c:v>9</c:v>
                </c:pt>
                <c:pt idx="29920">
                  <c:v>0</c:v>
                </c:pt>
                <c:pt idx="29921">
                  <c:v>0</c:v>
                </c:pt>
                <c:pt idx="29922">
                  <c:v>4</c:v>
                </c:pt>
                <c:pt idx="29923">
                  <c:v>7</c:v>
                </c:pt>
                <c:pt idx="29924">
                  <c:v>2</c:v>
                </c:pt>
                <c:pt idx="29925">
                  <c:v>0</c:v>
                </c:pt>
                <c:pt idx="29926">
                  <c:v>6</c:v>
                </c:pt>
                <c:pt idx="29927">
                  <c:v>0</c:v>
                </c:pt>
                <c:pt idx="29928">
                  <c:v>2</c:v>
                </c:pt>
                <c:pt idx="29929">
                  <c:v>6</c:v>
                </c:pt>
                <c:pt idx="29930">
                  <c:v>11</c:v>
                </c:pt>
                <c:pt idx="29931">
                  <c:v>3</c:v>
                </c:pt>
                <c:pt idx="29932">
                  <c:v>0</c:v>
                </c:pt>
                <c:pt idx="29933">
                  <c:v>0</c:v>
                </c:pt>
                <c:pt idx="29934">
                  <c:v>3</c:v>
                </c:pt>
                <c:pt idx="29935">
                  <c:v>0</c:v>
                </c:pt>
                <c:pt idx="29936">
                  <c:v>5</c:v>
                </c:pt>
                <c:pt idx="29937">
                  <c:v>0</c:v>
                </c:pt>
                <c:pt idx="29938">
                  <c:v>0</c:v>
                </c:pt>
                <c:pt idx="29939">
                  <c:v>4</c:v>
                </c:pt>
                <c:pt idx="29940">
                  <c:v>0</c:v>
                </c:pt>
                <c:pt idx="29941">
                  <c:v>4</c:v>
                </c:pt>
                <c:pt idx="29942">
                  <c:v>0</c:v>
                </c:pt>
                <c:pt idx="29943">
                  <c:v>0</c:v>
                </c:pt>
                <c:pt idx="29944">
                  <c:v>1</c:v>
                </c:pt>
                <c:pt idx="29945">
                  <c:v>6</c:v>
                </c:pt>
                <c:pt idx="29946">
                  <c:v>0</c:v>
                </c:pt>
                <c:pt idx="29947">
                  <c:v>1</c:v>
                </c:pt>
                <c:pt idx="29948">
                  <c:v>0</c:v>
                </c:pt>
                <c:pt idx="29949">
                  <c:v>1</c:v>
                </c:pt>
                <c:pt idx="29950">
                  <c:v>0</c:v>
                </c:pt>
                <c:pt idx="29951">
                  <c:v>3</c:v>
                </c:pt>
                <c:pt idx="29952">
                  <c:v>0</c:v>
                </c:pt>
                <c:pt idx="29953">
                  <c:v>3</c:v>
                </c:pt>
                <c:pt idx="29954">
                  <c:v>0</c:v>
                </c:pt>
                <c:pt idx="29955">
                  <c:v>0</c:v>
                </c:pt>
                <c:pt idx="29956">
                  <c:v>0</c:v>
                </c:pt>
                <c:pt idx="29957">
                  <c:v>2</c:v>
                </c:pt>
                <c:pt idx="29958">
                  <c:v>0</c:v>
                </c:pt>
                <c:pt idx="29959">
                  <c:v>4</c:v>
                </c:pt>
                <c:pt idx="29960">
                  <c:v>0</c:v>
                </c:pt>
                <c:pt idx="29961">
                  <c:v>0</c:v>
                </c:pt>
                <c:pt idx="29962">
                  <c:v>5</c:v>
                </c:pt>
                <c:pt idx="29963">
                  <c:v>2</c:v>
                </c:pt>
                <c:pt idx="29964">
                  <c:v>2</c:v>
                </c:pt>
                <c:pt idx="29965">
                  <c:v>1</c:v>
                </c:pt>
                <c:pt idx="29966">
                  <c:v>0</c:v>
                </c:pt>
                <c:pt idx="29967">
                  <c:v>12</c:v>
                </c:pt>
                <c:pt idx="29968">
                  <c:v>0</c:v>
                </c:pt>
                <c:pt idx="29969">
                  <c:v>0</c:v>
                </c:pt>
                <c:pt idx="29970">
                  <c:v>0</c:v>
                </c:pt>
                <c:pt idx="29971">
                  <c:v>0</c:v>
                </c:pt>
                <c:pt idx="29972">
                  <c:v>3</c:v>
                </c:pt>
                <c:pt idx="29973">
                  <c:v>0</c:v>
                </c:pt>
                <c:pt idx="29974">
                  <c:v>0</c:v>
                </c:pt>
                <c:pt idx="29975">
                  <c:v>0</c:v>
                </c:pt>
                <c:pt idx="29976">
                  <c:v>1</c:v>
                </c:pt>
                <c:pt idx="29977">
                  <c:v>0</c:v>
                </c:pt>
                <c:pt idx="29978">
                  <c:v>0</c:v>
                </c:pt>
                <c:pt idx="29979">
                  <c:v>0</c:v>
                </c:pt>
                <c:pt idx="29980">
                  <c:v>0</c:v>
                </c:pt>
                <c:pt idx="29981">
                  <c:v>0</c:v>
                </c:pt>
                <c:pt idx="29982">
                  <c:v>1</c:v>
                </c:pt>
                <c:pt idx="29983">
                  <c:v>0</c:v>
                </c:pt>
                <c:pt idx="29984">
                  <c:v>1</c:v>
                </c:pt>
                <c:pt idx="29985">
                  <c:v>0</c:v>
                </c:pt>
                <c:pt idx="29986">
                  <c:v>0</c:v>
                </c:pt>
                <c:pt idx="29987">
                  <c:v>0</c:v>
                </c:pt>
                <c:pt idx="29988">
                  <c:v>0</c:v>
                </c:pt>
                <c:pt idx="29989">
                  <c:v>1</c:v>
                </c:pt>
                <c:pt idx="29990">
                  <c:v>1</c:v>
                </c:pt>
                <c:pt idx="29991">
                  <c:v>0</c:v>
                </c:pt>
                <c:pt idx="29992">
                  <c:v>6</c:v>
                </c:pt>
                <c:pt idx="29993">
                  <c:v>1</c:v>
                </c:pt>
                <c:pt idx="29994">
                  <c:v>0</c:v>
                </c:pt>
                <c:pt idx="29995">
                  <c:v>2</c:v>
                </c:pt>
                <c:pt idx="29996">
                  <c:v>3</c:v>
                </c:pt>
                <c:pt idx="29997">
                  <c:v>0</c:v>
                </c:pt>
                <c:pt idx="29998">
                  <c:v>0</c:v>
                </c:pt>
                <c:pt idx="29999">
                  <c:v>0</c:v>
                </c:pt>
                <c:pt idx="30000">
                  <c:v>2</c:v>
                </c:pt>
                <c:pt idx="30001">
                  <c:v>0</c:v>
                </c:pt>
                <c:pt idx="30002">
                  <c:v>0</c:v>
                </c:pt>
                <c:pt idx="30003">
                  <c:v>0</c:v>
                </c:pt>
                <c:pt idx="30004">
                  <c:v>1</c:v>
                </c:pt>
                <c:pt idx="30005">
                  <c:v>0</c:v>
                </c:pt>
                <c:pt idx="30006">
                  <c:v>0</c:v>
                </c:pt>
                <c:pt idx="30007">
                  <c:v>0</c:v>
                </c:pt>
                <c:pt idx="30008">
                  <c:v>0</c:v>
                </c:pt>
                <c:pt idx="30009">
                  <c:v>0</c:v>
                </c:pt>
                <c:pt idx="30010">
                  <c:v>2</c:v>
                </c:pt>
                <c:pt idx="30011">
                  <c:v>0</c:v>
                </c:pt>
                <c:pt idx="30012">
                  <c:v>0</c:v>
                </c:pt>
                <c:pt idx="30013">
                  <c:v>0</c:v>
                </c:pt>
                <c:pt idx="30014">
                  <c:v>1</c:v>
                </c:pt>
                <c:pt idx="30015">
                  <c:v>0</c:v>
                </c:pt>
                <c:pt idx="30016">
                  <c:v>0</c:v>
                </c:pt>
                <c:pt idx="30017">
                  <c:v>1</c:v>
                </c:pt>
                <c:pt idx="30018">
                  <c:v>16</c:v>
                </c:pt>
                <c:pt idx="30019">
                  <c:v>0</c:v>
                </c:pt>
                <c:pt idx="30020">
                  <c:v>2</c:v>
                </c:pt>
                <c:pt idx="30021">
                  <c:v>4</c:v>
                </c:pt>
                <c:pt idx="30022">
                  <c:v>0</c:v>
                </c:pt>
                <c:pt idx="30023">
                  <c:v>0</c:v>
                </c:pt>
                <c:pt idx="30024">
                  <c:v>0</c:v>
                </c:pt>
                <c:pt idx="30025">
                  <c:v>0</c:v>
                </c:pt>
                <c:pt idx="30026">
                  <c:v>2</c:v>
                </c:pt>
                <c:pt idx="30027">
                  <c:v>1</c:v>
                </c:pt>
                <c:pt idx="30028">
                  <c:v>0</c:v>
                </c:pt>
                <c:pt idx="30029">
                  <c:v>0</c:v>
                </c:pt>
                <c:pt idx="30030">
                  <c:v>1</c:v>
                </c:pt>
                <c:pt idx="30031">
                  <c:v>2</c:v>
                </c:pt>
                <c:pt idx="30032">
                  <c:v>0</c:v>
                </c:pt>
                <c:pt idx="30033">
                  <c:v>2</c:v>
                </c:pt>
                <c:pt idx="30034">
                  <c:v>4</c:v>
                </c:pt>
                <c:pt idx="30035">
                  <c:v>0</c:v>
                </c:pt>
                <c:pt idx="30036">
                  <c:v>3</c:v>
                </c:pt>
                <c:pt idx="30037">
                  <c:v>3</c:v>
                </c:pt>
                <c:pt idx="30038">
                  <c:v>0</c:v>
                </c:pt>
                <c:pt idx="30039">
                  <c:v>0</c:v>
                </c:pt>
                <c:pt idx="30040">
                  <c:v>0</c:v>
                </c:pt>
                <c:pt idx="30041">
                  <c:v>1</c:v>
                </c:pt>
                <c:pt idx="30042">
                  <c:v>0</c:v>
                </c:pt>
                <c:pt idx="30043">
                  <c:v>0</c:v>
                </c:pt>
                <c:pt idx="30044">
                  <c:v>0</c:v>
                </c:pt>
                <c:pt idx="30045">
                  <c:v>0</c:v>
                </c:pt>
                <c:pt idx="30046">
                  <c:v>0</c:v>
                </c:pt>
                <c:pt idx="30047">
                  <c:v>0</c:v>
                </c:pt>
                <c:pt idx="30048">
                  <c:v>0</c:v>
                </c:pt>
                <c:pt idx="30049">
                  <c:v>0</c:v>
                </c:pt>
                <c:pt idx="30050">
                  <c:v>0</c:v>
                </c:pt>
                <c:pt idx="30051">
                  <c:v>0</c:v>
                </c:pt>
                <c:pt idx="30052">
                  <c:v>0</c:v>
                </c:pt>
                <c:pt idx="30053">
                  <c:v>0</c:v>
                </c:pt>
                <c:pt idx="30054">
                  <c:v>0</c:v>
                </c:pt>
                <c:pt idx="30055">
                  <c:v>3</c:v>
                </c:pt>
                <c:pt idx="30056">
                  <c:v>0</c:v>
                </c:pt>
                <c:pt idx="30057">
                  <c:v>0</c:v>
                </c:pt>
                <c:pt idx="30058">
                  <c:v>1</c:v>
                </c:pt>
                <c:pt idx="30059">
                  <c:v>0</c:v>
                </c:pt>
                <c:pt idx="30060">
                  <c:v>0</c:v>
                </c:pt>
                <c:pt idx="30061">
                  <c:v>0</c:v>
                </c:pt>
                <c:pt idx="30062">
                  <c:v>1</c:v>
                </c:pt>
                <c:pt idx="30063">
                  <c:v>0</c:v>
                </c:pt>
                <c:pt idx="30064">
                  <c:v>3</c:v>
                </c:pt>
                <c:pt idx="30065">
                  <c:v>1</c:v>
                </c:pt>
                <c:pt idx="30066">
                  <c:v>0</c:v>
                </c:pt>
                <c:pt idx="30067">
                  <c:v>0</c:v>
                </c:pt>
                <c:pt idx="30068">
                  <c:v>0</c:v>
                </c:pt>
                <c:pt idx="30069">
                  <c:v>0</c:v>
                </c:pt>
                <c:pt idx="30070">
                  <c:v>9</c:v>
                </c:pt>
                <c:pt idx="30071">
                  <c:v>0</c:v>
                </c:pt>
                <c:pt idx="30072">
                  <c:v>0</c:v>
                </c:pt>
                <c:pt idx="30073">
                  <c:v>0</c:v>
                </c:pt>
                <c:pt idx="30074">
                  <c:v>0</c:v>
                </c:pt>
                <c:pt idx="30075">
                  <c:v>0</c:v>
                </c:pt>
                <c:pt idx="30076">
                  <c:v>4</c:v>
                </c:pt>
                <c:pt idx="30077">
                  <c:v>0</c:v>
                </c:pt>
                <c:pt idx="30078">
                  <c:v>0</c:v>
                </c:pt>
                <c:pt idx="30079">
                  <c:v>0</c:v>
                </c:pt>
                <c:pt idx="30080">
                  <c:v>0</c:v>
                </c:pt>
                <c:pt idx="30081">
                  <c:v>0</c:v>
                </c:pt>
                <c:pt idx="30082">
                  <c:v>0</c:v>
                </c:pt>
                <c:pt idx="30083">
                  <c:v>0</c:v>
                </c:pt>
                <c:pt idx="30084">
                  <c:v>0</c:v>
                </c:pt>
                <c:pt idx="30085">
                  <c:v>6</c:v>
                </c:pt>
                <c:pt idx="30086">
                  <c:v>0</c:v>
                </c:pt>
                <c:pt idx="30087">
                  <c:v>4</c:v>
                </c:pt>
                <c:pt idx="30088">
                  <c:v>0</c:v>
                </c:pt>
                <c:pt idx="30089">
                  <c:v>0</c:v>
                </c:pt>
                <c:pt idx="30090">
                  <c:v>0</c:v>
                </c:pt>
                <c:pt idx="30091">
                  <c:v>0</c:v>
                </c:pt>
                <c:pt idx="30092">
                  <c:v>0</c:v>
                </c:pt>
                <c:pt idx="30093">
                  <c:v>0</c:v>
                </c:pt>
                <c:pt idx="30094">
                  <c:v>0</c:v>
                </c:pt>
                <c:pt idx="30095">
                  <c:v>1</c:v>
                </c:pt>
                <c:pt idx="30096">
                  <c:v>0</c:v>
                </c:pt>
                <c:pt idx="30097">
                  <c:v>4</c:v>
                </c:pt>
                <c:pt idx="30098">
                  <c:v>0</c:v>
                </c:pt>
                <c:pt idx="30099">
                  <c:v>1</c:v>
                </c:pt>
                <c:pt idx="30100">
                  <c:v>1</c:v>
                </c:pt>
                <c:pt idx="30101">
                  <c:v>2</c:v>
                </c:pt>
                <c:pt idx="30102">
                  <c:v>0</c:v>
                </c:pt>
                <c:pt idx="30103">
                  <c:v>0</c:v>
                </c:pt>
                <c:pt idx="30104">
                  <c:v>0</c:v>
                </c:pt>
                <c:pt idx="30105">
                  <c:v>0</c:v>
                </c:pt>
                <c:pt idx="30106">
                  <c:v>1</c:v>
                </c:pt>
                <c:pt idx="30107">
                  <c:v>0</c:v>
                </c:pt>
                <c:pt idx="30108">
                  <c:v>0</c:v>
                </c:pt>
                <c:pt idx="30109">
                  <c:v>0</c:v>
                </c:pt>
                <c:pt idx="30110">
                  <c:v>0</c:v>
                </c:pt>
                <c:pt idx="30111">
                  <c:v>0</c:v>
                </c:pt>
                <c:pt idx="30112">
                  <c:v>0</c:v>
                </c:pt>
                <c:pt idx="30113">
                  <c:v>0</c:v>
                </c:pt>
                <c:pt idx="30114">
                  <c:v>0</c:v>
                </c:pt>
                <c:pt idx="30115">
                  <c:v>0</c:v>
                </c:pt>
                <c:pt idx="30116">
                  <c:v>0</c:v>
                </c:pt>
                <c:pt idx="30117">
                  <c:v>0</c:v>
                </c:pt>
                <c:pt idx="30118">
                  <c:v>0</c:v>
                </c:pt>
                <c:pt idx="30119">
                  <c:v>1</c:v>
                </c:pt>
                <c:pt idx="30120">
                  <c:v>20</c:v>
                </c:pt>
                <c:pt idx="30121">
                  <c:v>0</c:v>
                </c:pt>
                <c:pt idx="30122">
                  <c:v>0</c:v>
                </c:pt>
                <c:pt idx="30123">
                  <c:v>0</c:v>
                </c:pt>
                <c:pt idx="30124">
                  <c:v>0</c:v>
                </c:pt>
                <c:pt idx="30125">
                  <c:v>0</c:v>
                </c:pt>
                <c:pt idx="30126">
                  <c:v>0</c:v>
                </c:pt>
                <c:pt idx="30127">
                  <c:v>0</c:v>
                </c:pt>
                <c:pt idx="30128">
                  <c:v>0</c:v>
                </c:pt>
                <c:pt idx="30129">
                  <c:v>0</c:v>
                </c:pt>
                <c:pt idx="30130">
                  <c:v>0</c:v>
                </c:pt>
                <c:pt idx="30131">
                  <c:v>3</c:v>
                </c:pt>
                <c:pt idx="30132">
                  <c:v>0</c:v>
                </c:pt>
                <c:pt idx="30133">
                  <c:v>3</c:v>
                </c:pt>
                <c:pt idx="30134">
                  <c:v>0</c:v>
                </c:pt>
                <c:pt idx="30135">
                  <c:v>4</c:v>
                </c:pt>
                <c:pt idx="30136">
                  <c:v>0</c:v>
                </c:pt>
                <c:pt idx="30137">
                  <c:v>0</c:v>
                </c:pt>
                <c:pt idx="30138">
                  <c:v>0</c:v>
                </c:pt>
                <c:pt idx="30139">
                  <c:v>0</c:v>
                </c:pt>
                <c:pt idx="30140">
                  <c:v>0</c:v>
                </c:pt>
                <c:pt idx="30141">
                  <c:v>4</c:v>
                </c:pt>
                <c:pt idx="30142">
                  <c:v>0</c:v>
                </c:pt>
                <c:pt idx="30143">
                  <c:v>0</c:v>
                </c:pt>
                <c:pt idx="30144">
                  <c:v>0</c:v>
                </c:pt>
                <c:pt idx="30145">
                  <c:v>0</c:v>
                </c:pt>
                <c:pt idx="30146">
                  <c:v>1</c:v>
                </c:pt>
                <c:pt idx="30147">
                  <c:v>4</c:v>
                </c:pt>
                <c:pt idx="30148">
                  <c:v>0</c:v>
                </c:pt>
                <c:pt idx="30149">
                  <c:v>0</c:v>
                </c:pt>
                <c:pt idx="30150">
                  <c:v>7</c:v>
                </c:pt>
                <c:pt idx="30151">
                  <c:v>0</c:v>
                </c:pt>
                <c:pt idx="30152">
                  <c:v>0</c:v>
                </c:pt>
                <c:pt idx="30153">
                  <c:v>1</c:v>
                </c:pt>
                <c:pt idx="30154">
                  <c:v>0</c:v>
                </c:pt>
                <c:pt idx="30155">
                  <c:v>1</c:v>
                </c:pt>
                <c:pt idx="30156">
                  <c:v>0</c:v>
                </c:pt>
                <c:pt idx="30157">
                  <c:v>0</c:v>
                </c:pt>
                <c:pt idx="30158">
                  <c:v>4</c:v>
                </c:pt>
                <c:pt idx="30159">
                  <c:v>0</c:v>
                </c:pt>
                <c:pt idx="30160">
                  <c:v>0</c:v>
                </c:pt>
                <c:pt idx="30161">
                  <c:v>8</c:v>
                </c:pt>
                <c:pt idx="30162">
                  <c:v>0</c:v>
                </c:pt>
                <c:pt idx="30163">
                  <c:v>0</c:v>
                </c:pt>
                <c:pt idx="30164">
                  <c:v>0</c:v>
                </c:pt>
                <c:pt idx="30165">
                  <c:v>0</c:v>
                </c:pt>
                <c:pt idx="30166">
                  <c:v>0</c:v>
                </c:pt>
                <c:pt idx="30167">
                  <c:v>0</c:v>
                </c:pt>
                <c:pt idx="30168">
                  <c:v>0</c:v>
                </c:pt>
                <c:pt idx="30169">
                  <c:v>2</c:v>
                </c:pt>
                <c:pt idx="30170">
                  <c:v>0</c:v>
                </c:pt>
                <c:pt idx="30171">
                  <c:v>0</c:v>
                </c:pt>
                <c:pt idx="30172">
                  <c:v>0</c:v>
                </c:pt>
                <c:pt idx="30173">
                  <c:v>0</c:v>
                </c:pt>
                <c:pt idx="30174">
                  <c:v>0</c:v>
                </c:pt>
                <c:pt idx="30175">
                  <c:v>0</c:v>
                </c:pt>
                <c:pt idx="30176">
                  <c:v>0</c:v>
                </c:pt>
                <c:pt idx="30177">
                  <c:v>0</c:v>
                </c:pt>
                <c:pt idx="30178">
                  <c:v>1</c:v>
                </c:pt>
                <c:pt idx="30179">
                  <c:v>5</c:v>
                </c:pt>
                <c:pt idx="30180">
                  <c:v>1</c:v>
                </c:pt>
                <c:pt idx="30181">
                  <c:v>3</c:v>
                </c:pt>
                <c:pt idx="30182">
                  <c:v>0</c:v>
                </c:pt>
                <c:pt idx="30183">
                  <c:v>0</c:v>
                </c:pt>
                <c:pt idx="30184">
                  <c:v>1</c:v>
                </c:pt>
                <c:pt idx="30185">
                  <c:v>0</c:v>
                </c:pt>
                <c:pt idx="30186">
                  <c:v>1</c:v>
                </c:pt>
                <c:pt idx="30187">
                  <c:v>0</c:v>
                </c:pt>
                <c:pt idx="30188">
                  <c:v>0</c:v>
                </c:pt>
                <c:pt idx="30189">
                  <c:v>0</c:v>
                </c:pt>
                <c:pt idx="30190">
                  <c:v>0</c:v>
                </c:pt>
                <c:pt idx="30191">
                  <c:v>0</c:v>
                </c:pt>
                <c:pt idx="30192">
                  <c:v>0</c:v>
                </c:pt>
                <c:pt idx="30193">
                  <c:v>0</c:v>
                </c:pt>
                <c:pt idx="30194">
                  <c:v>2</c:v>
                </c:pt>
                <c:pt idx="30195">
                  <c:v>0</c:v>
                </c:pt>
                <c:pt idx="30196">
                  <c:v>0</c:v>
                </c:pt>
                <c:pt idx="30197">
                  <c:v>0</c:v>
                </c:pt>
                <c:pt idx="30198">
                  <c:v>0</c:v>
                </c:pt>
                <c:pt idx="30199">
                  <c:v>0</c:v>
                </c:pt>
                <c:pt idx="30200">
                  <c:v>0</c:v>
                </c:pt>
                <c:pt idx="30201">
                  <c:v>0</c:v>
                </c:pt>
                <c:pt idx="30202">
                  <c:v>4</c:v>
                </c:pt>
                <c:pt idx="30203">
                  <c:v>1</c:v>
                </c:pt>
                <c:pt idx="30204">
                  <c:v>0</c:v>
                </c:pt>
                <c:pt idx="30205">
                  <c:v>0</c:v>
                </c:pt>
                <c:pt idx="30206">
                  <c:v>3</c:v>
                </c:pt>
                <c:pt idx="30207">
                  <c:v>2</c:v>
                </c:pt>
                <c:pt idx="30208">
                  <c:v>0</c:v>
                </c:pt>
                <c:pt idx="30209">
                  <c:v>0</c:v>
                </c:pt>
                <c:pt idx="30210">
                  <c:v>7</c:v>
                </c:pt>
                <c:pt idx="30211">
                  <c:v>0</c:v>
                </c:pt>
                <c:pt idx="30212">
                  <c:v>2</c:v>
                </c:pt>
                <c:pt idx="30213">
                  <c:v>0</c:v>
                </c:pt>
                <c:pt idx="30214">
                  <c:v>0</c:v>
                </c:pt>
                <c:pt idx="30215">
                  <c:v>0</c:v>
                </c:pt>
                <c:pt idx="30216">
                  <c:v>0</c:v>
                </c:pt>
                <c:pt idx="30217">
                  <c:v>3</c:v>
                </c:pt>
                <c:pt idx="30218">
                  <c:v>0</c:v>
                </c:pt>
                <c:pt idx="30219">
                  <c:v>0</c:v>
                </c:pt>
                <c:pt idx="30220">
                  <c:v>0</c:v>
                </c:pt>
                <c:pt idx="30221">
                  <c:v>2</c:v>
                </c:pt>
                <c:pt idx="30222">
                  <c:v>0</c:v>
                </c:pt>
                <c:pt idx="30223">
                  <c:v>2</c:v>
                </c:pt>
                <c:pt idx="30224">
                  <c:v>0</c:v>
                </c:pt>
                <c:pt idx="30225">
                  <c:v>0</c:v>
                </c:pt>
                <c:pt idx="30226">
                  <c:v>1</c:v>
                </c:pt>
                <c:pt idx="30227">
                  <c:v>0</c:v>
                </c:pt>
                <c:pt idx="30228">
                  <c:v>0</c:v>
                </c:pt>
                <c:pt idx="30229">
                  <c:v>3</c:v>
                </c:pt>
                <c:pt idx="30230">
                  <c:v>0</c:v>
                </c:pt>
                <c:pt idx="30231">
                  <c:v>0</c:v>
                </c:pt>
                <c:pt idx="30232">
                  <c:v>0</c:v>
                </c:pt>
                <c:pt idx="30233">
                  <c:v>1</c:v>
                </c:pt>
                <c:pt idx="30234">
                  <c:v>0</c:v>
                </c:pt>
                <c:pt idx="30235">
                  <c:v>0</c:v>
                </c:pt>
                <c:pt idx="30236">
                  <c:v>0</c:v>
                </c:pt>
                <c:pt idx="30237">
                  <c:v>0</c:v>
                </c:pt>
                <c:pt idx="30238">
                  <c:v>0</c:v>
                </c:pt>
                <c:pt idx="30239">
                  <c:v>0</c:v>
                </c:pt>
                <c:pt idx="30240">
                  <c:v>0</c:v>
                </c:pt>
                <c:pt idx="30241">
                  <c:v>1</c:v>
                </c:pt>
                <c:pt idx="30242">
                  <c:v>0</c:v>
                </c:pt>
                <c:pt idx="30243">
                  <c:v>0</c:v>
                </c:pt>
                <c:pt idx="30244">
                  <c:v>0</c:v>
                </c:pt>
                <c:pt idx="30245">
                  <c:v>0</c:v>
                </c:pt>
                <c:pt idx="30246">
                  <c:v>3</c:v>
                </c:pt>
                <c:pt idx="30247">
                  <c:v>0</c:v>
                </c:pt>
                <c:pt idx="30248">
                  <c:v>0</c:v>
                </c:pt>
                <c:pt idx="30249">
                  <c:v>0</c:v>
                </c:pt>
                <c:pt idx="30250">
                  <c:v>0</c:v>
                </c:pt>
                <c:pt idx="30251">
                  <c:v>1</c:v>
                </c:pt>
                <c:pt idx="30252">
                  <c:v>0</c:v>
                </c:pt>
                <c:pt idx="30253">
                  <c:v>0</c:v>
                </c:pt>
                <c:pt idx="30254">
                  <c:v>0</c:v>
                </c:pt>
                <c:pt idx="30255">
                  <c:v>0</c:v>
                </c:pt>
                <c:pt idx="30256">
                  <c:v>2</c:v>
                </c:pt>
                <c:pt idx="30257">
                  <c:v>0</c:v>
                </c:pt>
                <c:pt idx="30258">
                  <c:v>2</c:v>
                </c:pt>
                <c:pt idx="30259">
                  <c:v>0</c:v>
                </c:pt>
                <c:pt idx="30260">
                  <c:v>0</c:v>
                </c:pt>
                <c:pt idx="30261">
                  <c:v>0</c:v>
                </c:pt>
                <c:pt idx="30262">
                  <c:v>0</c:v>
                </c:pt>
                <c:pt idx="30263">
                  <c:v>0</c:v>
                </c:pt>
                <c:pt idx="30264">
                  <c:v>1</c:v>
                </c:pt>
                <c:pt idx="30265">
                  <c:v>0</c:v>
                </c:pt>
                <c:pt idx="30266">
                  <c:v>0</c:v>
                </c:pt>
                <c:pt idx="30267">
                  <c:v>2</c:v>
                </c:pt>
                <c:pt idx="30268">
                  <c:v>2</c:v>
                </c:pt>
                <c:pt idx="30269">
                  <c:v>1</c:v>
                </c:pt>
                <c:pt idx="30270">
                  <c:v>0</c:v>
                </c:pt>
                <c:pt idx="30271">
                  <c:v>0</c:v>
                </c:pt>
                <c:pt idx="30272">
                  <c:v>0</c:v>
                </c:pt>
                <c:pt idx="30273">
                  <c:v>0</c:v>
                </c:pt>
                <c:pt idx="30274">
                  <c:v>0</c:v>
                </c:pt>
                <c:pt idx="30275">
                  <c:v>0</c:v>
                </c:pt>
                <c:pt idx="30276">
                  <c:v>0</c:v>
                </c:pt>
                <c:pt idx="30277">
                  <c:v>0</c:v>
                </c:pt>
                <c:pt idx="30278">
                  <c:v>0</c:v>
                </c:pt>
                <c:pt idx="30279">
                  <c:v>5</c:v>
                </c:pt>
                <c:pt idx="30280">
                  <c:v>0</c:v>
                </c:pt>
                <c:pt idx="30281">
                  <c:v>0</c:v>
                </c:pt>
                <c:pt idx="30282">
                  <c:v>7</c:v>
                </c:pt>
                <c:pt idx="30283">
                  <c:v>0</c:v>
                </c:pt>
                <c:pt idx="30284">
                  <c:v>0</c:v>
                </c:pt>
                <c:pt idx="30285">
                  <c:v>24</c:v>
                </c:pt>
                <c:pt idx="30286">
                  <c:v>0</c:v>
                </c:pt>
                <c:pt idx="30287">
                  <c:v>0</c:v>
                </c:pt>
                <c:pt idx="30288">
                  <c:v>0</c:v>
                </c:pt>
                <c:pt idx="30289">
                  <c:v>0</c:v>
                </c:pt>
                <c:pt idx="30290">
                  <c:v>1</c:v>
                </c:pt>
                <c:pt idx="30291">
                  <c:v>1</c:v>
                </c:pt>
                <c:pt idx="30292">
                  <c:v>0</c:v>
                </c:pt>
                <c:pt idx="30293">
                  <c:v>0</c:v>
                </c:pt>
                <c:pt idx="30294">
                  <c:v>2</c:v>
                </c:pt>
                <c:pt idx="30295">
                  <c:v>0</c:v>
                </c:pt>
                <c:pt idx="30296">
                  <c:v>0</c:v>
                </c:pt>
                <c:pt idx="30297">
                  <c:v>0</c:v>
                </c:pt>
                <c:pt idx="30298">
                  <c:v>0</c:v>
                </c:pt>
                <c:pt idx="30299">
                  <c:v>0</c:v>
                </c:pt>
                <c:pt idx="30300">
                  <c:v>0</c:v>
                </c:pt>
                <c:pt idx="30301">
                  <c:v>0</c:v>
                </c:pt>
                <c:pt idx="30302">
                  <c:v>2</c:v>
                </c:pt>
                <c:pt idx="30303">
                  <c:v>2</c:v>
                </c:pt>
                <c:pt idx="30304">
                  <c:v>0</c:v>
                </c:pt>
                <c:pt idx="30305">
                  <c:v>0</c:v>
                </c:pt>
                <c:pt idx="30306">
                  <c:v>0</c:v>
                </c:pt>
                <c:pt idx="30307">
                  <c:v>1</c:v>
                </c:pt>
                <c:pt idx="30308">
                  <c:v>2</c:v>
                </c:pt>
                <c:pt idx="30309">
                  <c:v>0</c:v>
                </c:pt>
                <c:pt idx="30310">
                  <c:v>0</c:v>
                </c:pt>
                <c:pt idx="30311">
                  <c:v>0</c:v>
                </c:pt>
                <c:pt idx="30312">
                  <c:v>0</c:v>
                </c:pt>
                <c:pt idx="30313">
                  <c:v>0</c:v>
                </c:pt>
                <c:pt idx="30314">
                  <c:v>5</c:v>
                </c:pt>
                <c:pt idx="30315">
                  <c:v>0</c:v>
                </c:pt>
                <c:pt idx="30316">
                  <c:v>0</c:v>
                </c:pt>
                <c:pt idx="30317">
                  <c:v>0</c:v>
                </c:pt>
                <c:pt idx="30318">
                  <c:v>0</c:v>
                </c:pt>
                <c:pt idx="30319">
                  <c:v>0</c:v>
                </c:pt>
                <c:pt idx="30320">
                  <c:v>0</c:v>
                </c:pt>
                <c:pt idx="30321">
                  <c:v>0</c:v>
                </c:pt>
                <c:pt idx="30322">
                  <c:v>3</c:v>
                </c:pt>
                <c:pt idx="30323">
                  <c:v>0</c:v>
                </c:pt>
                <c:pt idx="30324">
                  <c:v>0</c:v>
                </c:pt>
                <c:pt idx="30325">
                  <c:v>5</c:v>
                </c:pt>
                <c:pt idx="30326">
                  <c:v>0</c:v>
                </c:pt>
                <c:pt idx="30327">
                  <c:v>3</c:v>
                </c:pt>
                <c:pt idx="30328">
                  <c:v>0</c:v>
                </c:pt>
                <c:pt idx="30329">
                  <c:v>0</c:v>
                </c:pt>
                <c:pt idx="30330">
                  <c:v>7</c:v>
                </c:pt>
                <c:pt idx="30331">
                  <c:v>3</c:v>
                </c:pt>
                <c:pt idx="30332">
                  <c:v>0</c:v>
                </c:pt>
                <c:pt idx="30333">
                  <c:v>4</c:v>
                </c:pt>
                <c:pt idx="30334">
                  <c:v>1</c:v>
                </c:pt>
                <c:pt idx="30335">
                  <c:v>1</c:v>
                </c:pt>
                <c:pt idx="30336">
                  <c:v>0</c:v>
                </c:pt>
                <c:pt idx="30337">
                  <c:v>0</c:v>
                </c:pt>
                <c:pt idx="30338">
                  <c:v>7</c:v>
                </c:pt>
                <c:pt idx="30339">
                  <c:v>0</c:v>
                </c:pt>
                <c:pt idx="30340">
                  <c:v>1</c:v>
                </c:pt>
                <c:pt idx="30341">
                  <c:v>0</c:v>
                </c:pt>
                <c:pt idx="30342">
                  <c:v>0</c:v>
                </c:pt>
                <c:pt idx="30343">
                  <c:v>0</c:v>
                </c:pt>
                <c:pt idx="30344">
                  <c:v>2</c:v>
                </c:pt>
                <c:pt idx="30345">
                  <c:v>0</c:v>
                </c:pt>
                <c:pt idx="30346">
                  <c:v>2</c:v>
                </c:pt>
                <c:pt idx="30347">
                  <c:v>2</c:v>
                </c:pt>
                <c:pt idx="30348">
                  <c:v>1</c:v>
                </c:pt>
                <c:pt idx="30349">
                  <c:v>1</c:v>
                </c:pt>
                <c:pt idx="30350">
                  <c:v>1</c:v>
                </c:pt>
                <c:pt idx="30351">
                  <c:v>0</c:v>
                </c:pt>
                <c:pt idx="30352">
                  <c:v>6</c:v>
                </c:pt>
                <c:pt idx="30353">
                  <c:v>0</c:v>
                </c:pt>
                <c:pt idx="30354">
                  <c:v>0</c:v>
                </c:pt>
                <c:pt idx="30355">
                  <c:v>0</c:v>
                </c:pt>
                <c:pt idx="30356">
                  <c:v>2</c:v>
                </c:pt>
                <c:pt idx="30357">
                  <c:v>0</c:v>
                </c:pt>
                <c:pt idx="30358">
                  <c:v>0</c:v>
                </c:pt>
                <c:pt idx="30359">
                  <c:v>0</c:v>
                </c:pt>
                <c:pt idx="30360">
                  <c:v>0</c:v>
                </c:pt>
                <c:pt idx="30361">
                  <c:v>13</c:v>
                </c:pt>
                <c:pt idx="30362">
                  <c:v>6</c:v>
                </c:pt>
                <c:pt idx="30363">
                  <c:v>0</c:v>
                </c:pt>
                <c:pt idx="30364">
                  <c:v>0</c:v>
                </c:pt>
                <c:pt idx="30365">
                  <c:v>0</c:v>
                </c:pt>
                <c:pt idx="30366">
                  <c:v>0</c:v>
                </c:pt>
                <c:pt idx="30367">
                  <c:v>6</c:v>
                </c:pt>
                <c:pt idx="30368">
                  <c:v>0</c:v>
                </c:pt>
                <c:pt idx="30369">
                  <c:v>0</c:v>
                </c:pt>
                <c:pt idx="30370">
                  <c:v>0</c:v>
                </c:pt>
                <c:pt idx="30371">
                  <c:v>2</c:v>
                </c:pt>
                <c:pt idx="30372">
                  <c:v>0</c:v>
                </c:pt>
                <c:pt idx="30373">
                  <c:v>3</c:v>
                </c:pt>
                <c:pt idx="30374">
                  <c:v>4</c:v>
                </c:pt>
                <c:pt idx="30375">
                  <c:v>2</c:v>
                </c:pt>
                <c:pt idx="30376">
                  <c:v>0</c:v>
                </c:pt>
                <c:pt idx="30377">
                  <c:v>1</c:v>
                </c:pt>
                <c:pt idx="30378">
                  <c:v>3</c:v>
                </c:pt>
                <c:pt idx="30379">
                  <c:v>1</c:v>
                </c:pt>
                <c:pt idx="30380">
                  <c:v>6</c:v>
                </c:pt>
                <c:pt idx="30381">
                  <c:v>0</c:v>
                </c:pt>
                <c:pt idx="30382">
                  <c:v>2</c:v>
                </c:pt>
                <c:pt idx="30383">
                  <c:v>0</c:v>
                </c:pt>
                <c:pt idx="30384">
                  <c:v>0</c:v>
                </c:pt>
                <c:pt idx="30385">
                  <c:v>5</c:v>
                </c:pt>
                <c:pt idx="30386">
                  <c:v>0</c:v>
                </c:pt>
                <c:pt idx="30387">
                  <c:v>0</c:v>
                </c:pt>
                <c:pt idx="30388">
                  <c:v>0</c:v>
                </c:pt>
                <c:pt idx="30389">
                  <c:v>8</c:v>
                </c:pt>
                <c:pt idx="30390">
                  <c:v>2</c:v>
                </c:pt>
                <c:pt idx="30391">
                  <c:v>0</c:v>
                </c:pt>
                <c:pt idx="30392">
                  <c:v>0</c:v>
                </c:pt>
                <c:pt idx="30393">
                  <c:v>0</c:v>
                </c:pt>
                <c:pt idx="30394">
                  <c:v>0</c:v>
                </c:pt>
                <c:pt idx="30395">
                  <c:v>3</c:v>
                </c:pt>
                <c:pt idx="30396">
                  <c:v>0</c:v>
                </c:pt>
                <c:pt idx="30397">
                  <c:v>4</c:v>
                </c:pt>
                <c:pt idx="30398">
                  <c:v>0</c:v>
                </c:pt>
                <c:pt idx="30399">
                  <c:v>0</c:v>
                </c:pt>
                <c:pt idx="30400">
                  <c:v>0</c:v>
                </c:pt>
                <c:pt idx="30401">
                  <c:v>0</c:v>
                </c:pt>
                <c:pt idx="30402">
                  <c:v>0</c:v>
                </c:pt>
                <c:pt idx="30403">
                  <c:v>0</c:v>
                </c:pt>
                <c:pt idx="30404">
                  <c:v>0</c:v>
                </c:pt>
                <c:pt idx="30405">
                  <c:v>0</c:v>
                </c:pt>
                <c:pt idx="30406">
                  <c:v>0</c:v>
                </c:pt>
                <c:pt idx="30407">
                  <c:v>0</c:v>
                </c:pt>
                <c:pt idx="30408">
                  <c:v>3</c:v>
                </c:pt>
                <c:pt idx="30409">
                  <c:v>0</c:v>
                </c:pt>
                <c:pt idx="30410">
                  <c:v>9</c:v>
                </c:pt>
                <c:pt idx="30411">
                  <c:v>13</c:v>
                </c:pt>
                <c:pt idx="30412">
                  <c:v>1</c:v>
                </c:pt>
                <c:pt idx="30413">
                  <c:v>0</c:v>
                </c:pt>
                <c:pt idx="30414">
                  <c:v>0</c:v>
                </c:pt>
                <c:pt idx="30415">
                  <c:v>0</c:v>
                </c:pt>
                <c:pt idx="30416">
                  <c:v>0</c:v>
                </c:pt>
                <c:pt idx="30417">
                  <c:v>15</c:v>
                </c:pt>
                <c:pt idx="30418">
                  <c:v>0</c:v>
                </c:pt>
                <c:pt idx="30419">
                  <c:v>0</c:v>
                </c:pt>
                <c:pt idx="30420">
                  <c:v>0</c:v>
                </c:pt>
                <c:pt idx="30421">
                  <c:v>0</c:v>
                </c:pt>
                <c:pt idx="30422">
                  <c:v>11</c:v>
                </c:pt>
                <c:pt idx="30423">
                  <c:v>0</c:v>
                </c:pt>
                <c:pt idx="30424">
                  <c:v>0</c:v>
                </c:pt>
                <c:pt idx="30425">
                  <c:v>0</c:v>
                </c:pt>
                <c:pt idx="30426">
                  <c:v>3</c:v>
                </c:pt>
                <c:pt idx="30427">
                  <c:v>0</c:v>
                </c:pt>
                <c:pt idx="30428">
                  <c:v>0</c:v>
                </c:pt>
                <c:pt idx="30429">
                  <c:v>0</c:v>
                </c:pt>
                <c:pt idx="30430">
                  <c:v>0</c:v>
                </c:pt>
                <c:pt idx="30431">
                  <c:v>0</c:v>
                </c:pt>
                <c:pt idx="30432">
                  <c:v>12</c:v>
                </c:pt>
                <c:pt idx="30433">
                  <c:v>0</c:v>
                </c:pt>
                <c:pt idx="30434">
                  <c:v>0</c:v>
                </c:pt>
                <c:pt idx="30435">
                  <c:v>0</c:v>
                </c:pt>
                <c:pt idx="30436">
                  <c:v>1</c:v>
                </c:pt>
                <c:pt idx="30437">
                  <c:v>0</c:v>
                </c:pt>
                <c:pt idx="30438">
                  <c:v>0</c:v>
                </c:pt>
                <c:pt idx="30439">
                  <c:v>1</c:v>
                </c:pt>
                <c:pt idx="30440">
                  <c:v>0</c:v>
                </c:pt>
                <c:pt idx="30441">
                  <c:v>18</c:v>
                </c:pt>
                <c:pt idx="30442">
                  <c:v>0</c:v>
                </c:pt>
                <c:pt idx="30443">
                  <c:v>0</c:v>
                </c:pt>
                <c:pt idx="30444">
                  <c:v>0</c:v>
                </c:pt>
                <c:pt idx="30445">
                  <c:v>0</c:v>
                </c:pt>
                <c:pt idx="30446">
                  <c:v>0</c:v>
                </c:pt>
                <c:pt idx="30447">
                  <c:v>0</c:v>
                </c:pt>
                <c:pt idx="30448">
                  <c:v>0</c:v>
                </c:pt>
                <c:pt idx="30449">
                  <c:v>2</c:v>
                </c:pt>
                <c:pt idx="30450">
                  <c:v>1</c:v>
                </c:pt>
                <c:pt idx="30451">
                  <c:v>2</c:v>
                </c:pt>
                <c:pt idx="30452">
                  <c:v>1</c:v>
                </c:pt>
                <c:pt idx="30453">
                  <c:v>1</c:v>
                </c:pt>
                <c:pt idx="30454">
                  <c:v>1</c:v>
                </c:pt>
                <c:pt idx="30455">
                  <c:v>0</c:v>
                </c:pt>
                <c:pt idx="30456">
                  <c:v>2</c:v>
                </c:pt>
                <c:pt idx="30457">
                  <c:v>0</c:v>
                </c:pt>
                <c:pt idx="30458">
                  <c:v>4</c:v>
                </c:pt>
                <c:pt idx="30459">
                  <c:v>0</c:v>
                </c:pt>
                <c:pt idx="30460">
                  <c:v>9</c:v>
                </c:pt>
                <c:pt idx="30461">
                  <c:v>1</c:v>
                </c:pt>
                <c:pt idx="30462">
                  <c:v>0</c:v>
                </c:pt>
                <c:pt idx="30463">
                  <c:v>0</c:v>
                </c:pt>
                <c:pt idx="30464">
                  <c:v>1</c:v>
                </c:pt>
                <c:pt idx="30465">
                  <c:v>0</c:v>
                </c:pt>
                <c:pt idx="30466">
                  <c:v>0</c:v>
                </c:pt>
                <c:pt idx="30467">
                  <c:v>0</c:v>
                </c:pt>
                <c:pt idx="30468">
                  <c:v>4</c:v>
                </c:pt>
                <c:pt idx="30469">
                  <c:v>2</c:v>
                </c:pt>
                <c:pt idx="30470">
                  <c:v>0</c:v>
                </c:pt>
                <c:pt idx="30471">
                  <c:v>0</c:v>
                </c:pt>
                <c:pt idx="30472">
                  <c:v>0</c:v>
                </c:pt>
                <c:pt idx="30473">
                  <c:v>0</c:v>
                </c:pt>
                <c:pt idx="30474">
                  <c:v>0</c:v>
                </c:pt>
                <c:pt idx="30475">
                  <c:v>3</c:v>
                </c:pt>
                <c:pt idx="30476">
                  <c:v>0</c:v>
                </c:pt>
                <c:pt idx="30477">
                  <c:v>0</c:v>
                </c:pt>
                <c:pt idx="30478">
                  <c:v>0</c:v>
                </c:pt>
                <c:pt idx="30479">
                  <c:v>5</c:v>
                </c:pt>
                <c:pt idx="30480">
                  <c:v>3</c:v>
                </c:pt>
                <c:pt idx="30481">
                  <c:v>0</c:v>
                </c:pt>
                <c:pt idx="30482">
                  <c:v>0</c:v>
                </c:pt>
                <c:pt idx="30483">
                  <c:v>0</c:v>
                </c:pt>
                <c:pt idx="30484">
                  <c:v>0</c:v>
                </c:pt>
                <c:pt idx="30485">
                  <c:v>1</c:v>
                </c:pt>
                <c:pt idx="30486">
                  <c:v>0</c:v>
                </c:pt>
                <c:pt idx="30487">
                  <c:v>3</c:v>
                </c:pt>
                <c:pt idx="30488">
                  <c:v>2</c:v>
                </c:pt>
                <c:pt idx="30489">
                  <c:v>0</c:v>
                </c:pt>
                <c:pt idx="30490">
                  <c:v>0</c:v>
                </c:pt>
                <c:pt idx="30491">
                  <c:v>0</c:v>
                </c:pt>
                <c:pt idx="30492">
                  <c:v>9</c:v>
                </c:pt>
                <c:pt idx="30493">
                  <c:v>2</c:v>
                </c:pt>
                <c:pt idx="30494">
                  <c:v>0</c:v>
                </c:pt>
                <c:pt idx="30495">
                  <c:v>0</c:v>
                </c:pt>
                <c:pt idx="30496">
                  <c:v>2</c:v>
                </c:pt>
                <c:pt idx="30497">
                  <c:v>0</c:v>
                </c:pt>
                <c:pt idx="30498">
                  <c:v>0</c:v>
                </c:pt>
                <c:pt idx="30499">
                  <c:v>0</c:v>
                </c:pt>
                <c:pt idx="30500">
                  <c:v>0</c:v>
                </c:pt>
                <c:pt idx="30501">
                  <c:v>0</c:v>
                </c:pt>
                <c:pt idx="30502">
                  <c:v>0</c:v>
                </c:pt>
                <c:pt idx="30503">
                  <c:v>0</c:v>
                </c:pt>
                <c:pt idx="30504">
                  <c:v>3</c:v>
                </c:pt>
                <c:pt idx="30505">
                  <c:v>0</c:v>
                </c:pt>
                <c:pt idx="30506">
                  <c:v>0</c:v>
                </c:pt>
                <c:pt idx="30507">
                  <c:v>8</c:v>
                </c:pt>
                <c:pt idx="30508">
                  <c:v>0</c:v>
                </c:pt>
                <c:pt idx="30509">
                  <c:v>0</c:v>
                </c:pt>
                <c:pt idx="30510">
                  <c:v>8</c:v>
                </c:pt>
                <c:pt idx="30511">
                  <c:v>0</c:v>
                </c:pt>
                <c:pt idx="30512">
                  <c:v>0</c:v>
                </c:pt>
                <c:pt idx="30513">
                  <c:v>0</c:v>
                </c:pt>
                <c:pt idx="30514">
                  <c:v>2</c:v>
                </c:pt>
                <c:pt idx="30515">
                  <c:v>0</c:v>
                </c:pt>
                <c:pt idx="30516">
                  <c:v>0</c:v>
                </c:pt>
                <c:pt idx="30517">
                  <c:v>0</c:v>
                </c:pt>
                <c:pt idx="30518">
                  <c:v>0</c:v>
                </c:pt>
                <c:pt idx="30519">
                  <c:v>0</c:v>
                </c:pt>
                <c:pt idx="30520">
                  <c:v>0</c:v>
                </c:pt>
                <c:pt idx="30521">
                  <c:v>0</c:v>
                </c:pt>
                <c:pt idx="30522">
                  <c:v>4</c:v>
                </c:pt>
                <c:pt idx="30523">
                  <c:v>0</c:v>
                </c:pt>
                <c:pt idx="30524">
                  <c:v>1</c:v>
                </c:pt>
                <c:pt idx="30525">
                  <c:v>2</c:v>
                </c:pt>
                <c:pt idx="30526">
                  <c:v>0</c:v>
                </c:pt>
                <c:pt idx="30527">
                  <c:v>2</c:v>
                </c:pt>
                <c:pt idx="30528">
                  <c:v>0</c:v>
                </c:pt>
                <c:pt idx="30529">
                  <c:v>0</c:v>
                </c:pt>
                <c:pt idx="30530">
                  <c:v>0</c:v>
                </c:pt>
                <c:pt idx="30531">
                  <c:v>0</c:v>
                </c:pt>
                <c:pt idx="30532">
                  <c:v>0</c:v>
                </c:pt>
                <c:pt idx="30533">
                  <c:v>0</c:v>
                </c:pt>
                <c:pt idx="30534">
                  <c:v>0</c:v>
                </c:pt>
                <c:pt idx="30535">
                  <c:v>3</c:v>
                </c:pt>
                <c:pt idx="30536">
                  <c:v>0</c:v>
                </c:pt>
                <c:pt idx="30537">
                  <c:v>3</c:v>
                </c:pt>
                <c:pt idx="30538">
                  <c:v>0</c:v>
                </c:pt>
                <c:pt idx="30539">
                  <c:v>0</c:v>
                </c:pt>
                <c:pt idx="30540">
                  <c:v>0</c:v>
                </c:pt>
                <c:pt idx="30541">
                  <c:v>0</c:v>
                </c:pt>
                <c:pt idx="30542">
                  <c:v>0</c:v>
                </c:pt>
                <c:pt idx="30543">
                  <c:v>0</c:v>
                </c:pt>
                <c:pt idx="30544">
                  <c:v>0</c:v>
                </c:pt>
                <c:pt idx="30545">
                  <c:v>0</c:v>
                </c:pt>
                <c:pt idx="30546">
                  <c:v>0</c:v>
                </c:pt>
                <c:pt idx="30547">
                  <c:v>0</c:v>
                </c:pt>
                <c:pt idx="30548">
                  <c:v>0</c:v>
                </c:pt>
                <c:pt idx="30549">
                  <c:v>0</c:v>
                </c:pt>
                <c:pt idx="30550">
                  <c:v>0</c:v>
                </c:pt>
                <c:pt idx="30551">
                  <c:v>1</c:v>
                </c:pt>
                <c:pt idx="30552">
                  <c:v>0</c:v>
                </c:pt>
                <c:pt idx="30553">
                  <c:v>0</c:v>
                </c:pt>
                <c:pt idx="30554">
                  <c:v>0</c:v>
                </c:pt>
                <c:pt idx="30555">
                  <c:v>2</c:v>
                </c:pt>
                <c:pt idx="30556">
                  <c:v>0</c:v>
                </c:pt>
                <c:pt idx="30557">
                  <c:v>0</c:v>
                </c:pt>
                <c:pt idx="30558">
                  <c:v>0</c:v>
                </c:pt>
                <c:pt idx="30559">
                  <c:v>0</c:v>
                </c:pt>
                <c:pt idx="30560">
                  <c:v>2</c:v>
                </c:pt>
                <c:pt idx="30561">
                  <c:v>0</c:v>
                </c:pt>
                <c:pt idx="30562">
                  <c:v>0</c:v>
                </c:pt>
                <c:pt idx="30563">
                  <c:v>2</c:v>
                </c:pt>
                <c:pt idx="30564">
                  <c:v>1</c:v>
                </c:pt>
                <c:pt idx="30565">
                  <c:v>0</c:v>
                </c:pt>
                <c:pt idx="30566">
                  <c:v>0</c:v>
                </c:pt>
                <c:pt idx="30567">
                  <c:v>0</c:v>
                </c:pt>
                <c:pt idx="30568">
                  <c:v>1</c:v>
                </c:pt>
                <c:pt idx="30569">
                  <c:v>0</c:v>
                </c:pt>
                <c:pt idx="30570">
                  <c:v>0</c:v>
                </c:pt>
                <c:pt idx="30571">
                  <c:v>0</c:v>
                </c:pt>
                <c:pt idx="30572">
                  <c:v>0</c:v>
                </c:pt>
                <c:pt idx="30573">
                  <c:v>0</c:v>
                </c:pt>
                <c:pt idx="30574">
                  <c:v>3</c:v>
                </c:pt>
                <c:pt idx="30575">
                  <c:v>29</c:v>
                </c:pt>
                <c:pt idx="30576">
                  <c:v>0</c:v>
                </c:pt>
                <c:pt idx="30577">
                  <c:v>0</c:v>
                </c:pt>
                <c:pt idx="30578">
                  <c:v>0</c:v>
                </c:pt>
                <c:pt idx="30579">
                  <c:v>0</c:v>
                </c:pt>
                <c:pt idx="30580">
                  <c:v>0</c:v>
                </c:pt>
                <c:pt idx="30581">
                  <c:v>0</c:v>
                </c:pt>
                <c:pt idx="30582">
                  <c:v>0</c:v>
                </c:pt>
                <c:pt idx="30583">
                  <c:v>0</c:v>
                </c:pt>
                <c:pt idx="30584">
                  <c:v>1</c:v>
                </c:pt>
                <c:pt idx="30585">
                  <c:v>0</c:v>
                </c:pt>
                <c:pt idx="30586">
                  <c:v>2</c:v>
                </c:pt>
                <c:pt idx="30587">
                  <c:v>13</c:v>
                </c:pt>
                <c:pt idx="30588">
                  <c:v>0</c:v>
                </c:pt>
                <c:pt idx="30589">
                  <c:v>0</c:v>
                </c:pt>
                <c:pt idx="30590">
                  <c:v>0</c:v>
                </c:pt>
                <c:pt idx="30591">
                  <c:v>0</c:v>
                </c:pt>
                <c:pt idx="30592">
                  <c:v>1</c:v>
                </c:pt>
                <c:pt idx="30593">
                  <c:v>0</c:v>
                </c:pt>
                <c:pt idx="30594">
                  <c:v>0</c:v>
                </c:pt>
                <c:pt idx="30595">
                  <c:v>0</c:v>
                </c:pt>
                <c:pt idx="30596">
                  <c:v>0</c:v>
                </c:pt>
                <c:pt idx="30597">
                  <c:v>0</c:v>
                </c:pt>
                <c:pt idx="30598">
                  <c:v>0</c:v>
                </c:pt>
                <c:pt idx="30599">
                  <c:v>7</c:v>
                </c:pt>
                <c:pt idx="30600">
                  <c:v>0</c:v>
                </c:pt>
                <c:pt idx="30601">
                  <c:v>0</c:v>
                </c:pt>
                <c:pt idx="30602">
                  <c:v>0</c:v>
                </c:pt>
                <c:pt idx="30603">
                  <c:v>1</c:v>
                </c:pt>
                <c:pt idx="30604">
                  <c:v>0</c:v>
                </c:pt>
                <c:pt idx="30605">
                  <c:v>3</c:v>
                </c:pt>
                <c:pt idx="30606">
                  <c:v>0</c:v>
                </c:pt>
                <c:pt idx="30607">
                  <c:v>0</c:v>
                </c:pt>
                <c:pt idx="30608">
                  <c:v>0</c:v>
                </c:pt>
                <c:pt idx="30609">
                  <c:v>0</c:v>
                </c:pt>
                <c:pt idx="30610">
                  <c:v>2</c:v>
                </c:pt>
                <c:pt idx="30611">
                  <c:v>0</c:v>
                </c:pt>
                <c:pt idx="30612">
                  <c:v>0</c:v>
                </c:pt>
                <c:pt idx="30613">
                  <c:v>0</c:v>
                </c:pt>
                <c:pt idx="30614">
                  <c:v>0</c:v>
                </c:pt>
                <c:pt idx="30615">
                  <c:v>0</c:v>
                </c:pt>
                <c:pt idx="30616">
                  <c:v>0</c:v>
                </c:pt>
                <c:pt idx="30617">
                  <c:v>0</c:v>
                </c:pt>
                <c:pt idx="30618">
                  <c:v>0</c:v>
                </c:pt>
                <c:pt idx="30619">
                  <c:v>0</c:v>
                </c:pt>
                <c:pt idx="30620">
                  <c:v>1</c:v>
                </c:pt>
                <c:pt idx="30621">
                  <c:v>2</c:v>
                </c:pt>
                <c:pt idx="30622">
                  <c:v>4</c:v>
                </c:pt>
                <c:pt idx="30623">
                  <c:v>2</c:v>
                </c:pt>
                <c:pt idx="30624">
                  <c:v>1</c:v>
                </c:pt>
                <c:pt idx="30625">
                  <c:v>1</c:v>
                </c:pt>
                <c:pt idx="30626">
                  <c:v>0</c:v>
                </c:pt>
                <c:pt idx="30627">
                  <c:v>0</c:v>
                </c:pt>
                <c:pt idx="30628">
                  <c:v>0</c:v>
                </c:pt>
                <c:pt idx="30629">
                  <c:v>2</c:v>
                </c:pt>
                <c:pt idx="30630">
                  <c:v>1</c:v>
                </c:pt>
                <c:pt idx="30631">
                  <c:v>1</c:v>
                </c:pt>
                <c:pt idx="30632">
                  <c:v>0</c:v>
                </c:pt>
                <c:pt idx="30633">
                  <c:v>0</c:v>
                </c:pt>
                <c:pt idx="30634">
                  <c:v>0</c:v>
                </c:pt>
                <c:pt idx="30635">
                  <c:v>1</c:v>
                </c:pt>
                <c:pt idx="30636">
                  <c:v>0</c:v>
                </c:pt>
                <c:pt idx="30637">
                  <c:v>0</c:v>
                </c:pt>
                <c:pt idx="30638">
                  <c:v>0</c:v>
                </c:pt>
                <c:pt idx="30639">
                  <c:v>2</c:v>
                </c:pt>
                <c:pt idx="30640">
                  <c:v>2</c:v>
                </c:pt>
                <c:pt idx="30641">
                  <c:v>2</c:v>
                </c:pt>
                <c:pt idx="30642">
                  <c:v>0</c:v>
                </c:pt>
                <c:pt idx="30643">
                  <c:v>0</c:v>
                </c:pt>
                <c:pt idx="30644">
                  <c:v>0</c:v>
                </c:pt>
                <c:pt idx="30645">
                  <c:v>1</c:v>
                </c:pt>
                <c:pt idx="30646">
                  <c:v>2</c:v>
                </c:pt>
                <c:pt idx="30647">
                  <c:v>0</c:v>
                </c:pt>
                <c:pt idx="30648">
                  <c:v>0</c:v>
                </c:pt>
                <c:pt idx="30649">
                  <c:v>1</c:v>
                </c:pt>
                <c:pt idx="30650">
                  <c:v>0</c:v>
                </c:pt>
                <c:pt idx="30651">
                  <c:v>0</c:v>
                </c:pt>
                <c:pt idx="30652">
                  <c:v>0</c:v>
                </c:pt>
                <c:pt idx="30653">
                  <c:v>0</c:v>
                </c:pt>
                <c:pt idx="30654">
                  <c:v>0</c:v>
                </c:pt>
                <c:pt idx="30655">
                  <c:v>0</c:v>
                </c:pt>
                <c:pt idx="30656">
                  <c:v>5</c:v>
                </c:pt>
                <c:pt idx="30657">
                  <c:v>1</c:v>
                </c:pt>
                <c:pt idx="30658">
                  <c:v>0</c:v>
                </c:pt>
                <c:pt idx="30659">
                  <c:v>0</c:v>
                </c:pt>
                <c:pt idx="30660">
                  <c:v>1</c:v>
                </c:pt>
                <c:pt idx="30661">
                  <c:v>0</c:v>
                </c:pt>
                <c:pt idx="30662">
                  <c:v>3</c:v>
                </c:pt>
                <c:pt idx="30663">
                  <c:v>0</c:v>
                </c:pt>
                <c:pt idx="30664">
                  <c:v>0</c:v>
                </c:pt>
                <c:pt idx="30665">
                  <c:v>0</c:v>
                </c:pt>
                <c:pt idx="30666">
                  <c:v>1</c:v>
                </c:pt>
                <c:pt idx="30667">
                  <c:v>1</c:v>
                </c:pt>
                <c:pt idx="30668">
                  <c:v>2</c:v>
                </c:pt>
                <c:pt idx="30669">
                  <c:v>0</c:v>
                </c:pt>
                <c:pt idx="30670">
                  <c:v>0</c:v>
                </c:pt>
                <c:pt idx="30671">
                  <c:v>0</c:v>
                </c:pt>
                <c:pt idx="30672">
                  <c:v>2</c:v>
                </c:pt>
                <c:pt idx="30673">
                  <c:v>0</c:v>
                </c:pt>
                <c:pt idx="30674">
                  <c:v>0</c:v>
                </c:pt>
                <c:pt idx="30675">
                  <c:v>0</c:v>
                </c:pt>
                <c:pt idx="30676">
                  <c:v>0</c:v>
                </c:pt>
                <c:pt idx="30677">
                  <c:v>1</c:v>
                </c:pt>
                <c:pt idx="30678">
                  <c:v>0</c:v>
                </c:pt>
                <c:pt idx="30679">
                  <c:v>0</c:v>
                </c:pt>
                <c:pt idx="30680">
                  <c:v>0</c:v>
                </c:pt>
                <c:pt idx="30681">
                  <c:v>2</c:v>
                </c:pt>
                <c:pt idx="30682">
                  <c:v>0</c:v>
                </c:pt>
                <c:pt idx="30683">
                  <c:v>0</c:v>
                </c:pt>
                <c:pt idx="30684">
                  <c:v>2</c:v>
                </c:pt>
                <c:pt idx="30685">
                  <c:v>1</c:v>
                </c:pt>
                <c:pt idx="30686">
                  <c:v>0</c:v>
                </c:pt>
                <c:pt idx="30687">
                  <c:v>0</c:v>
                </c:pt>
                <c:pt idx="30688">
                  <c:v>2</c:v>
                </c:pt>
                <c:pt idx="30689">
                  <c:v>0</c:v>
                </c:pt>
                <c:pt idx="30690">
                  <c:v>0</c:v>
                </c:pt>
                <c:pt idx="30691">
                  <c:v>0</c:v>
                </c:pt>
                <c:pt idx="30692">
                  <c:v>1</c:v>
                </c:pt>
                <c:pt idx="30693">
                  <c:v>1</c:v>
                </c:pt>
                <c:pt idx="30694">
                  <c:v>2</c:v>
                </c:pt>
                <c:pt idx="30695">
                  <c:v>4</c:v>
                </c:pt>
                <c:pt idx="30696">
                  <c:v>3</c:v>
                </c:pt>
                <c:pt idx="30697">
                  <c:v>0</c:v>
                </c:pt>
                <c:pt idx="30698">
                  <c:v>2</c:v>
                </c:pt>
                <c:pt idx="30699">
                  <c:v>4</c:v>
                </c:pt>
                <c:pt idx="30700">
                  <c:v>0</c:v>
                </c:pt>
                <c:pt idx="30701">
                  <c:v>0</c:v>
                </c:pt>
                <c:pt idx="30702">
                  <c:v>1</c:v>
                </c:pt>
                <c:pt idx="30703">
                  <c:v>2</c:v>
                </c:pt>
                <c:pt idx="30704">
                  <c:v>0</c:v>
                </c:pt>
                <c:pt idx="30705">
                  <c:v>1</c:v>
                </c:pt>
                <c:pt idx="30706">
                  <c:v>1</c:v>
                </c:pt>
                <c:pt idx="30707">
                  <c:v>0</c:v>
                </c:pt>
                <c:pt idx="30708">
                  <c:v>0</c:v>
                </c:pt>
                <c:pt idx="30709">
                  <c:v>1</c:v>
                </c:pt>
                <c:pt idx="30710">
                  <c:v>1</c:v>
                </c:pt>
                <c:pt idx="30711">
                  <c:v>0</c:v>
                </c:pt>
                <c:pt idx="30712">
                  <c:v>0</c:v>
                </c:pt>
                <c:pt idx="30713">
                  <c:v>0</c:v>
                </c:pt>
                <c:pt idx="30714">
                  <c:v>0</c:v>
                </c:pt>
                <c:pt idx="30715">
                  <c:v>0</c:v>
                </c:pt>
                <c:pt idx="30716">
                  <c:v>0</c:v>
                </c:pt>
                <c:pt idx="30717">
                  <c:v>0</c:v>
                </c:pt>
                <c:pt idx="30718">
                  <c:v>0</c:v>
                </c:pt>
                <c:pt idx="30719">
                  <c:v>4</c:v>
                </c:pt>
                <c:pt idx="30720">
                  <c:v>0</c:v>
                </c:pt>
                <c:pt idx="30721">
                  <c:v>1</c:v>
                </c:pt>
                <c:pt idx="30722">
                  <c:v>0</c:v>
                </c:pt>
                <c:pt idx="30723">
                  <c:v>0</c:v>
                </c:pt>
                <c:pt idx="30724">
                  <c:v>0</c:v>
                </c:pt>
                <c:pt idx="30725">
                  <c:v>0</c:v>
                </c:pt>
                <c:pt idx="30726">
                  <c:v>0</c:v>
                </c:pt>
                <c:pt idx="30727">
                  <c:v>2</c:v>
                </c:pt>
                <c:pt idx="30728">
                  <c:v>0</c:v>
                </c:pt>
                <c:pt idx="30729">
                  <c:v>0</c:v>
                </c:pt>
                <c:pt idx="30730">
                  <c:v>2</c:v>
                </c:pt>
                <c:pt idx="30731">
                  <c:v>0</c:v>
                </c:pt>
                <c:pt idx="30732">
                  <c:v>0</c:v>
                </c:pt>
                <c:pt idx="30733">
                  <c:v>1</c:v>
                </c:pt>
                <c:pt idx="30734">
                  <c:v>0</c:v>
                </c:pt>
                <c:pt idx="30735">
                  <c:v>1</c:v>
                </c:pt>
                <c:pt idx="30736">
                  <c:v>0</c:v>
                </c:pt>
                <c:pt idx="30737">
                  <c:v>0</c:v>
                </c:pt>
                <c:pt idx="30738">
                  <c:v>0</c:v>
                </c:pt>
                <c:pt idx="30739">
                  <c:v>0</c:v>
                </c:pt>
                <c:pt idx="30740">
                  <c:v>0</c:v>
                </c:pt>
                <c:pt idx="30741">
                  <c:v>0</c:v>
                </c:pt>
                <c:pt idx="30742">
                  <c:v>0</c:v>
                </c:pt>
                <c:pt idx="30743">
                  <c:v>27</c:v>
                </c:pt>
                <c:pt idx="30744">
                  <c:v>0</c:v>
                </c:pt>
                <c:pt idx="30745">
                  <c:v>0</c:v>
                </c:pt>
                <c:pt idx="30746">
                  <c:v>1</c:v>
                </c:pt>
                <c:pt idx="30747">
                  <c:v>0</c:v>
                </c:pt>
                <c:pt idx="30748">
                  <c:v>0</c:v>
                </c:pt>
                <c:pt idx="30749">
                  <c:v>0</c:v>
                </c:pt>
                <c:pt idx="30750">
                  <c:v>2</c:v>
                </c:pt>
                <c:pt idx="30751">
                  <c:v>3</c:v>
                </c:pt>
                <c:pt idx="30752">
                  <c:v>0</c:v>
                </c:pt>
                <c:pt idx="30753">
                  <c:v>0</c:v>
                </c:pt>
                <c:pt idx="30754">
                  <c:v>0</c:v>
                </c:pt>
                <c:pt idx="30755">
                  <c:v>1</c:v>
                </c:pt>
                <c:pt idx="30756">
                  <c:v>0</c:v>
                </c:pt>
                <c:pt idx="30757">
                  <c:v>0</c:v>
                </c:pt>
                <c:pt idx="30758">
                  <c:v>0</c:v>
                </c:pt>
                <c:pt idx="30759">
                  <c:v>0</c:v>
                </c:pt>
                <c:pt idx="30760">
                  <c:v>15</c:v>
                </c:pt>
                <c:pt idx="30761">
                  <c:v>2</c:v>
                </c:pt>
                <c:pt idx="30762">
                  <c:v>1</c:v>
                </c:pt>
                <c:pt idx="30763">
                  <c:v>1</c:v>
                </c:pt>
                <c:pt idx="30764">
                  <c:v>0</c:v>
                </c:pt>
                <c:pt idx="30765">
                  <c:v>0</c:v>
                </c:pt>
                <c:pt idx="30766">
                  <c:v>1</c:v>
                </c:pt>
                <c:pt idx="30767">
                  <c:v>0</c:v>
                </c:pt>
                <c:pt idx="30768">
                  <c:v>1</c:v>
                </c:pt>
                <c:pt idx="30769">
                  <c:v>4</c:v>
                </c:pt>
                <c:pt idx="30770">
                  <c:v>0</c:v>
                </c:pt>
                <c:pt idx="30771">
                  <c:v>0</c:v>
                </c:pt>
                <c:pt idx="30772">
                  <c:v>2</c:v>
                </c:pt>
                <c:pt idx="30773">
                  <c:v>0</c:v>
                </c:pt>
                <c:pt idx="30774">
                  <c:v>0</c:v>
                </c:pt>
                <c:pt idx="30775">
                  <c:v>0</c:v>
                </c:pt>
                <c:pt idx="30776">
                  <c:v>8</c:v>
                </c:pt>
                <c:pt idx="30777">
                  <c:v>0</c:v>
                </c:pt>
                <c:pt idx="30778">
                  <c:v>1</c:v>
                </c:pt>
                <c:pt idx="30779">
                  <c:v>0</c:v>
                </c:pt>
                <c:pt idx="30780">
                  <c:v>0</c:v>
                </c:pt>
                <c:pt idx="30781">
                  <c:v>0</c:v>
                </c:pt>
                <c:pt idx="30782">
                  <c:v>0</c:v>
                </c:pt>
                <c:pt idx="30783">
                  <c:v>0</c:v>
                </c:pt>
                <c:pt idx="30784">
                  <c:v>0</c:v>
                </c:pt>
                <c:pt idx="30785">
                  <c:v>0</c:v>
                </c:pt>
                <c:pt idx="30786">
                  <c:v>0</c:v>
                </c:pt>
                <c:pt idx="30787">
                  <c:v>0</c:v>
                </c:pt>
                <c:pt idx="30788">
                  <c:v>0</c:v>
                </c:pt>
                <c:pt idx="30789">
                  <c:v>0</c:v>
                </c:pt>
                <c:pt idx="30790">
                  <c:v>0</c:v>
                </c:pt>
                <c:pt idx="30791">
                  <c:v>0</c:v>
                </c:pt>
                <c:pt idx="30792">
                  <c:v>0</c:v>
                </c:pt>
                <c:pt idx="30793">
                  <c:v>0</c:v>
                </c:pt>
                <c:pt idx="30794">
                  <c:v>0</c:v>
                </c:pt>
                <c:pt idx="30795">
                  <c:v>2</c:v>
                </c:pt>
                <c:pt idx="30796">
                  <c:v>1</c:v>
                </c:pt>
                <c:pt idx="30797">
                  <c:v>0</c:v>
                </c:pt>
                <c:pt idx="30798">
                  <c:v>0</c:v>
                </c:pt>
                <c:pt idx="30799">
                  <c:v>0</c:v>
                </c:pt>
                <c:pt idx="30800">
                  <c:v>0</c:v>
                </c:pt>
                <c:pt idx="30801">
                  <c:v>0</c:v>
                </c:pt>
                <c:pt idx="30802">
                  <c:v>0</c:v>
                </c:pt>
                <c:pt idx="30803">
                  <c:v>0</c:v>
                </c:pt>
                <c:pt idx="30804">
                  <c:v>0</c:v>
                </c:pt>
                <c:pt idx="30805">
                  <c:v>0</c:v>
                </c:pt>
                <c:pt idx="30806">
                  <c:v>4</c:v>
                </c:pt>
                <c:pt idx="30807">
                  <c:v>4</c:v>
                </c:pt>
                <c:pt idx="30808">
                  <c:v>0</c:v>
                </c:pt>
                <c:pt idx="30809">
                  <c:v>2</c:v>
                </c:pt>
                <c:pt idx="30810">
                  <c:v>1</c:v>
                </c:pt>
                <c:pt idx="30811">
                  <c:v>5</c:v>
                </c:pt>
                <c:pt idx="30812">
                  <c:v>2</c:v>
                </c:pt>
                <c:pt idx="30813">
                  <c:v>0</c:v>
                </c:pt>
                <c:pt idx="30814">
                  <c:v>0</c:v>
                </c:pt>
                <c:pt idx="30815">
                  <c:v>0</c:v>
                </c:pt>
                <c:pt idx="30816">
                  <c:v>0</c:v>
                </c:pt>
                <c:pt idx="30817">
                  <c:v>0</c:v>
                </c:pt>
                <c:pt idx="30818">
                  <c:v>10</c:v>
                </c:pt>
                <c:pt idx="30819">
                  <c:v>0</c:v>
                </c:pt>
                <c:pt idx="30820">
                  <c:v>0</c:v>
                </c:pt>
                <c:pt idx="30821">
                  <c:v>0</c:v>
                </c:pt>
                <c:pt idx="30822">
                  <c:v>1</c:v>
                </c:pt>
                <c:pt idx="30823">
                  <c:v>0</c:v>
                </c:pt>
                <c:pt idx="30824">
                  <c:v>2</c:v>
                </c:pt>
                <c:pt idx="30825">
                  <c:v>2</c:v>
                </c:pt>
                <c:pt idx="30826">
                  <c:v>0</c:v>
                </c:pt>
                <c:pt idx="30827">
                  <c:v>0</c:v>
                </c:pt>
                <c:pt idx="30828">
                  <c:v>0</c:v>
                </c:pt>
                <c:pt idx="30829">
                  <c:v>0</c:v>
                </c:pt>
                <c:pt idx="30830">
                  <c:v>0</c:v>
                </c:pt>
                <c:pt idx="30831">
                  <c:v>0</c:v>
                </c:pt>
                <c:pt idx="30832">
                  <c:v>1</c:v>
                </c:pt>
                <c:pt idx="30833">
                  <c:v>0</c:v>
                </c:pt>
                <c:pt idx="30834">
                  <c:v>3</c:v>
                </c:pt>
                <c:pt idx="30835">
                  <c:v>9</c:v>
                </c:pt>
                <c:pt idx="30836">
                  <c:v>7</c:v>
                </c:pt>
                <c:pt idx="30837">
                  <c:v>0</c:v>
                </c:pt>
                <c:pt idx="30838">
                  <c:v>0</c:v>
                </c:pt>
                <c:pt idx="30839">
                  <c:v>0</c:v>
                </c:pt>
                <c:pt idx="30840">
                  <c:v>0</c:v>
                </c:pt>
                <c:pt idx="30841">
                  <c:v>0</c:v>
                </c:pt>
                <c:pt idx="30842">
                  <c:v>0</c:v>
                </c:pt>
                <c:pt idx="30843">
                  <c:v>0</c:v>
                </c:pt>
                <c:pt idx="30844">
                  <c:v>6</c:v>
                </c:pt>
                <c:pt idx="30845">
                  <c:v>0</c:v>
                </c:pt>
                <c:pt idx="30846">
                  <c:v>2</c:v>
                </c:pt>
                <c:pt idx="30847">
                  <c:v>0</c:v>
                </c:pt>
                <c:pt idx="30848">
                  <c:v>27</c:v>
                </c:pt>
                <c:pt idx="30849">
                  <c:v>0</c:v>
                </c:pt>
                <c:pt idx="30850">
                  <c:v>14</c:v>
                </c:pt>
                <c:pt idx="30851">
                  <c:v>0</c:v>
                </c:pt>
                <c:pt idx="30852">
                  <c:v>0</c:v>
                </c:pt>
                <c:pt idx="30853">
                  <c:v>5</c:v>
                </c:pt>
                <c:pt idx="30854">
                  <c:v>0</c:v>
                </c:pt>
                <c:pt idx="30855">
                  <c:v>0</c:v>
                </c:pt>
                <c:pt idx="30856">
                  <c:v>0</c:v>
                </c:pt>
                <c:pt idx="30857">
                  <c:v>0</c:v>
                </c:pt>
                <c:pt idx="30858">
                  <c:v>2</c:v>
                </c:pt>
                <c:pt idx="30859">
                  <c:v>1</c:v>
                </c:pt>
                <c:pt idx="30860">
                  <c:v>3</c:v>
                </c:pt>
                <c:pt idx="30861">
                  <c:v>0</c:v>
                </c:pt>
                <c:pt idx="30862">
                  <c:v>0</c:v>
                </c:pt>
                <c:pt idx="30863">
                  <c:v>5</c:v>
                </c:pt>
                <c:pt idx="30864">
                  <c:v>0</c:v>
                </c:pt>
                <c:pt idx="30865">
                  <c:v>1</c:v>
                </c:pt>
                <c:pt idx="30866">
                  <c:v>0</c:v>
                </c:pt>
                <c:pt idx="30867">
                  <c:v>0</c:v>
                </c:pt>
                <c:pt idx="30868">
                  <c:v>1</c:v>
                </c:pt>
                <c:pt idx="30869">
                  <c:v>0</c:v>
                </c:pt>
                <c:pt idx="30870">
                  <c:v>0</c:v>
                </c:pt>
                <c:pt idx="30871">
                  <c:v>1</c:v>
                </c:pt>
                <c:pt idx="30872">
                  <c:v>0</c:v>
                </c:pt>
                <c:pt idx="30873">
                  <c:v>0</c:v>
                </c:pt>
                <c:pt idx="30874">
                  <c:v>0</c:v>
                </c:pt>
                <c:pt idx="30875">
                  <c:v>0</c:v>
                </c:pt>
                <c:pt idx="30876">
                  <c:v>2</c:v>
                </c:pt>
                <c:pt idx="30877">
                  <c:v>0</c:v>
                </c:pt>
                <c:pt idx="30878">
                  <c:v>0</c:v>
                </c:pt>
                <c:pt idx="30879">
                  <c:v>0</c:v>
                </c:pt>
                <c:pt idx="30880">
                  <c:v>0</c:v>
                </c:pt>
                <c:pt idx="30881">
                  <c:v>0</c:v>
                </c:pt>
                <c:pt idx="30882">
                  <c:v>2</c:v>
                </c:pt>
                <c:pt idx="30883">
                  <c:v>0</c:v>
                </c:pt>
                <c:pt idx="30884">
                  <c:v>0</c:v>
                </c:pt>
                <c:pt idx="30885">
                  <c:v>0</c:v>
                </c:pt>
                <c:pt idx="30886">
                  <c:v>0</c:v>
                </c:pt>
                <c:pt idx="30887">
                  <c:v>9</c:v>
                </c:pt>
                <c:pt idx="30888">
                  <c:v>2</c:v>
                </c:pt>
                <c:pt idx="30889">
                  <c:v>0</c:v>
                </c:pt>
                <c:pt idx="30890">
                  <c:v>0</c:v>
                </c:pt>
                <c:pt idx="30891">
                  <c:v>0</c:v>
                </c:pt>
                <c:pt idx="30892">
                  <c:v>0</c:v>
                </c:pt>
                <c:pt idx="30893">
                  <c:v>0</c:v>
                </c:pt>
                <c:pt idx="30894">
                  <c:v>0</c:v>
                </c:pt>
                <c:pt idx="30895">
                  <c:v>0</c:v>
                </c:pt>
                <c:pt idx="30896">
                  <c:v>1</c:v>
                </c:pt>
                <c:pt idx="30897">
                  <c:v>0</c:v>
                </c:pt>
                <c:pt idx="30898">
                  <c:v>0</c:v>
                </c:pt>
                <c:pt idx="30899">
                  <c:v>2</c:v>
                </c:pt>
                <c:pt idx="30900">
                  <c:v>0</c:v>
                </c:pt>
                <c:pt idx="30901">
                  <c:v>0</c:v>
                </c:pt>
                <c:pt idx="30902">
                  <c:v>0</c:v>
                </c:pt>
                <c:pt idx="30903">
                  <c:v>0</c:v>
                </c:pt>
                <c:pt idx="30904">
                  <c:v>0</c:v>
                </c:pt>
                <c:pt idx="30905">
                  <c:v>0</c:v>
                </c:pt>
                <c:pt idx="30906">
                  <c:v>0</c:v>
                </c:pt>
                <c:pt idx="30907">
                  <c:v>0</c:v>
                </c:pt>
                <c:pt idx="30908">
                  <c:v>0</c:v>
                </c:pt>
                <c:pt idx="30909">
                  <c:v>0</c:v>
                </c:pt>
                <c:pt idx="30910">
                  <c:v>0</c:v>
                </c:pt>
                <c:pt idx="30911">
                  <c:v>0</c:v>
                </c:pt>
                <c:pt idx="30912">
                  <c:v>0</c:v>
                </c:pt>
                <c:pt idx="30913">
                  <c:v>1</c:v>
                </c:pt>
                <c:pt idx="30914">
                  <c:v>0</c:v>
                </c:pt>
                <c:pt idx="30915">
                  <c:v>0</c:v>
                </c:pt>
                <c:pt idx="30916">
                  <c:v>0</c:v>
                </c:pt>
                <c:pt idx="30917">
                  <c:v>3</c:v>
                </c:pt>
                <c:pt idx="30918">
                  <c:v>1</c:v>
                </c:pt>
                <c:pt idx="30919">
                  <c:v>0</c:v>
                </c:pt>
                <c:pt idx="30920">
                  <c:v>0</c:v>
                </c:pt>
                <c:pt idx="30921">
                  <c:v>0</c:v>
                </c:pt>
                <c:pt idx="30922">
                  <c:v>4</c:v>
                </c:pt>
                <c:pt idx="30923">
                  <c:v>0</c:v>
                </c:pt>
                <c:pt idx="30924">
                  <c:v>0</c:v>
                </c:pt>
                <c:pt idx="30925">
                  <c:v>2</c:v>
                </c:pt>
                <c:pt idx="30926">
                  <c:v>0</c:v>
                </c:pt>
                <c:pt idx="30927">
                  <c:v>0</c:v>
                </c:pt>
                <c:pt idx="30928">
                  <c:v>0</c:v>
                </c:pt>
                <c:pt idx="30929">
                  <c:v>1</c:v>
                </c:pt>
                <c:pt idx="30930">
                  <c:v>1</c:v>
                </c:pt>
                <c:pt idx="30931">
                  <c:v>0</c:v>
                </c:pt>
                <c:pt idx="30932">
                  <c:v>1</c:v>
                </c:pt>
                <c:pt idx="30933">
                  <c:v>0</c:v>
                </c:pt>
                <c:pt idx="30934">
                  <c:v>0</c:v>
                </c:pt>
                <c:pt idx="30935">
                  <c:v>0</c:v>
                </c:pt>
                <c:pt idx="30936">
                  <c:v>0</c:v>
                </c:pt>
                <c:pt idx="30937">
                  <c:v>0</c:v>
                </c:pt>
                <c:pt idx="30938">
                  <c:v>1</c:v>
                </c:pt>
                <c:pt idx="30939">
                  <c:v>0</c:v>
                </c:pt>
                <c:pt idx="30940">
                  <c:v>1</c:v>
                </c:pt>
                <c:pt idx="30941">
                  <c:v>0</c:v>
                </c:pt>
                <c:pt idx="30942">
                  <c:v>2</c:v>
                </c:pt>
                <c:pt idx="30943">
                  <c:v>0</c:v>
                </c:pt>
                <c:pt idx="30944">
                  <c:v>0</c:v>
                </c:pt>
                <c:pt idx="30945">
                  <c:v>1</c:v>
                </c:pt>
                <c:pt idx="30946">
                  <c:v>0</c:v>
                </c:pt>
                <c:pt idx="30947">
                  <c:v>0</c:v>
                </c:pt>
                <c:pt idx="30948">
                  <c:v>0</c:v>
                </c:pt>
                <c:pt idx="30949">
                  <c:v>0</c:v>
                </c:pt>
                <c:pt idx="30950">
                  <c:v>0</c:v>
                </c:pt>
                <c:pt idx="30951">
                  <c:v>4</c:v>
                </c:pt>
                <c:pt idx="30952">
                  <c:v>0</c:v>
                </c:pt>
                <c:pt idx="30953">
                  <c:v>0</c:v>
                </c:pt>
                <c:pt idx="30954">
                  <c:v>0</c:v>
                </c:pt>
                <c:pt idx="30955">
                  <c:v>3</c:v>
                </c:pt>
                <c:pt idx="30956">
                  <c:v>1</c:v>
                </c:pt>
                <c:pt idx="30957">
                  <c:v>0</c:v>
                </c:pt>
                <c:pt idx="30958">
                  <c:v>0</c:v>
                </c:pt>
                <c:pt idx="30959">
                  <c:v>2</c:v>
                </c:pt>
                <c:pt idx="30960">
                  <c:v>2</c:v>
                </c:pt>
                <c:pt idx="30961">
                  <c:v>2</c:v>
                </c:pt>
                <c:pt idx="30962">
                  <c:v>0</c:v>
                </c:pt>
                <c:pt idx="30963">
                  <c:v>0</c:v>
                </c:pt>
                <c:pt idx="30964">
                  <c:v>0</c:v>
                </c:pt>
                <c:pt idx="30965">
                  <c:v>0</c:v>
                </c:pt>
                <c:pt idx="30966">
                  <c:v>0</c:v>
                </c:pt>
                <c:pt idx="30967">
                  <c:v>0</c:v>
                </c:pt>
                <c:pt idx="30968">
                  <c:v>0</c:v>
                </c:pt>
                <c:pt idx="30969">
                  <c:v>0</c:v>
                </c:pt>
                <c:pt idx="30970">
                  <c:v>0</c:v>
                </c:pt>
                <c:pt idx="30971">
                  <c:v>0</c:v>
                </c:pt>
                <c:pt idx="30972">
                  <c:v>6</c:v>
                </c:pt>
                <c:pt idx="30973">
                  <c:v>0</c:v>
                </c:pt>
                <c:pt idx="30974">
                  <c:v>1</c:v>
                </c:pt>
                <c:pt idx="30975">
                  <c:v>1</c:v>
                </c:pt>
                <c:pt idx="30976">
                  <c:v>0</c:v>
                </c:pt>
                <c:pt idx="30977">
                  <c:v>0</c:v>
                </c:pt>
                <c:pt idx="30978">
                  <c:v>2</c:v>
                </c:pt>
                <c:pt idx="30979">
                  <c:v>0</c:v>
                </c:pt>
                <c:pt idx="30980">
                  <c:v>0</c:v>
                </c:pt>
                <c:pt idx="30981">
                  <c:v>0</c:v>
                </c:pt>
                <c:pt idx="30982">
                  <c:v>1</c:v>
                </c:pt>
                <c:pt idx="30983">
                  <c:v>0</c:v>
                </c:pt>
                <c:pt idx="30984">
                  <c:v>0</c:v>
                </c:pt>
                <c:pt idx="30985">
                  <c:v>0</c:v>
                </c:pt>
                <c:pt idx="30986">
                  <c:v>0</c:v>
                </c:pt>
                <c:pt idx="30987">
                  <c:v>1</c:v>
                </c:pt>
                <c:pt idx="30988">
                  <c:v>5</c:v>
                </c:pt>
                <c:pt idx="30989">
                  <c:v>0</c:v>
                </c:pt>
                <c:pt idx="30990">
                  <c:v>1</c:v>
                </c:pt>
                <c:pt idx="30991">
                  <c:v>0</c:v>
                </c:pt>
                <c:pt idx="30992">
                  <c:v>0</c:v>
                </c:pt>
                <c:pt idx="30993">
                  <c:v>0</c:v>
                </c:pt>
                <c:pt idx="30994">
                  <c:v>0</c:v>
                </c:pt>
                <c:pt idx="30995">
                  <c:v>5</c:v>
                </c:pt>
                <c:pt idx="30996">
                  <c:v>0</c:v>
                </c:pt>
                <c:pt idx="30997">
                  <c:v>7</c:v>
                </c:pt>
                <c:pt idx="30998">
                  <c:v>0</c:v>
                </c:pt>
                <c:pt idx="30999">
                  <c:v>4</c:v>
                </c:pt>
                <c:pt idx="31000">
                  <c:v>0</c:v>
                </c:pt>
                <c:pt idx="31001">
                  <c:v>0</c:v>
                </c:pt>
                <c:pt idx="31002">
                  <c:v>1</c:v>
                </c:pt>
                <c:pt idx="31003">
                  <c:v>0</c:v>
                </c:pt>
                <c:pt idx="31004">
                  <c:v>0</c:v>
                </c:pt>
                <c:pt idx="31005">
                  <c:v>0</c:v>
                </c:pt>
                <c:pt idx="31006">
                  <c:v>0</c:v>
                </c:pt>
                <c:pt idx="31007">
                  <c:v>0</c:v>
                </c:pt>
                <c:pt idx="31008">
                  <c:v>0</c:v>
                </c:pt>
                <c:pt idx="31009">
                  <c:v>0</c:v>
                </c:pt>
                <c:pt idx="31010">
                  <c:v>0</c:v>
                </c:pt>
                <c:pt idx="31011">
                  <c:v>0</c:v>
                </c:pt>
                <c:pt idx="31012">
                  <c:v>0</c:v>
                </c:pt>
                <c:pt idx="31013">
                  <c:v>0</c:v>
                </c:pt>
                <c:pt idx="31014">
                  <c:v>5</c:v>
                </c:pt>
                <c:pt idx="31015">
                  <c:v>0</c:v>
                </c:pt>
                <c:pt idx="31016">
                  <c:v>0</c:v>
                </c:pt>
                <c:pt idx="31017">
                  <c:v>0</c:v>
                </c:pt>
                <c:pt idx="31018">
                  <c:v>4</c:v>
                </c:pt>
                <c:pt idx="31019">
                  <c:v>0</c:v>
                </c:pt>
                <c:pt idx="31020">
                  <c:v>6</c:v>
                </c:pt>
                <c:pt idx="31021">
                  <c:v>0</c:v>
                </c:pt>
                <c:pt idx="31022">
                  <c:v>0</c:v>
                </c:pt>
                <c:pt idx="31023">
                  <c:v>2</c:v>
                </c:pt>
                <c:pt idx="31024">
                  <c:v>0</c:v>
                </c:pt>
                <c:pt idx="31025">
                  <c:v>0</c:v>
                </c:pt>
                <c:pt idx="31026">
                  <c:v>1</c:v>
                </c:pt>
                <c:pt idx="31027">
                  <c:v>3</c:v>
                </c:pt>
                <c:pt idx="31028">
                  <c:v>0</c:v>
                </c:pt>
                <c:pt idx="31029">
                  <c:v>0</c:v>
                </c:pt>
                <c:pt idx="31030">
                  <c:v>0</c:v>
                </c:pt>
                <c:pt idx="31031">
                  <c:v>0</c:v>
                </c:pt>
                <c:pt idx="31032">
                  <c:v>0</c:v>
                </c:pt>
                <c:pt idx="31033">
                  <c:v>0</c:v>
                </c:pt>
                <c:pt idx="31034">
                  <c:v>1</c:v>
                </c:pt>
                <c:pt idx="31035">
                  <c:v>0</c:v>
                </c:pt>
                <c:pt idx="31036">
                  <c:v>0</c:v>
                </c:pt>
                <c:pt idx="31037">
                  <c:v>0</c:v>
                </c:pt>
                <c:pt idx="31038">
                  <c:v>0</c:v>
                </c:pt>
                <c:pt idx="31039">
                  <c:v>7</c:v>
                </c:pt>
                <c:pt idx="31040">
                  <c:v>1</c:v>
                </c:pt>
                <c:pt idx="31041">
                  <c:v>0</c:v>
                </c:pt>
                <c:pt idx="31042">
                  <c:v>0</c:v>
                </c:pt>
                <c:pt idx="31043">
                  <c:v>0</c:v>
                </c:pt>
                <c:pt idx="31044">
                  <c:v>0</c:v>
                </c:pt>
                <c:pt idx="31045">
                  <c:v>0</c:v>
                </c:pt>
                <c:pt idx="31046">
                  <c:v>0</c:v>
                </c:pt>
                <c:pt idx="31047">
                  <c:v>0</c:v>
                </c:pt>
                <c:pt idx="31048">
                  <c:v>0</c:v>
                </c:pt>
                <c:pt idx="31049">
                  <c:v>0</c:v>
                </c:pt>
                <c:pt idx="31050">
                  <c:v>0</c:v>
                </c:pt>
                <c:pt idx="31051">
                  <c:v>0</c:v>
                </c:pt>
                <c:pt idx="31052">
                  <c:v>4</c:v>
                </c:pt>
                <c:pt idx="31053">
                  <c:v>1</c:v>
                </c:pt>
                <c:pt idx="31054">
                  <c:v>0</c:v>
                </c:pt>
                <c:pt idx="31055">
                  <c:v>0</c:v>
                </c:pt>
                <c:pt idx="31056">
                  <c:v>0</c:v>
                </c:pt>
                <c:pt idx="31057">
                  <c:v>1</c:v>
                </c:pt>
                <c:pt idx="31058">
                  <c:v>0</c:v>
                </c:pt>
                <c:pt idx="31059">
                  <c:v>0</c:v>
                </c:pt>
                <c:pt idx="31060">
                  <c:v>0</c:v>
                </c:pt>
                <c:pt idx="31061">
                  <c:v>0</c:v>
                </c:pt>
                <c:pt idx="31062">
                  <c:v>0</c:v>
                </c:pt>
                <c:pt idx="31063">
                  <c:v>0</c:v>
                </c:pt>
                <c:pt idx="31064">
                  <c:v>0</c:v>
                </c:pt>
                <c:pt idx="31065">
                  <c:v>0</c:v>
                </c:pt>
                <c:pt idx="31066">
                  <c:v>0</c:v>
                </c:pt>
                <c:pt idx="31067">
                  <c:v>0</c:v>
                </c:pt>
                <c:pt idx="31068">
                  <c:v>0</c:v>
                </c:pt>
                <c:pt idx="31069">
                  <c:v>0</c:v>
                </c:pt>
                <c:pt idx="31070">
                  <c:v>2</c:v>
                </c:pt>
                <c:pt idx="31071">
                  <c:v>7</c:v>
                </c:pt>
                <c:pt idx="31072">
                  <c:v>0</c:v>
                </c:pt>
                <c:pt idx="31073">
                  <c:v>0</c:v>
                </c:pt>
                <c:pt idx="31074">
                  <c:v>0</c:v>
                </c:pt>
                <c:pt idx="31075">
                  <c:v>0</c:v>
                </c:pt>
                <c:pt idx="31076">
                  <c:v>0</c:v>
                </c:pt>
                <c:pt idx="31077">
                  <c:v>0</c:v>
                </c:pt>
                <c:pt idx="31078">
                  <c:v>0</c:v>
                </c:pt>
                <c:pt idx="31079">
                  <c:v>0</c:v>
                </c:pt>
                <c:pt idx="31080">
                  <c:v>0</c:v>
                </c:pt>
                <c:pt idx="31081">
                  <c:v>1</c:v>
                </c:pt>
                <c:pt idx="31082">
                  <c:v>0</c:v>
                </c:pt>
                <c:pt idx="31083">
                  <c:v>0</c:v>
                </c:pt>
                <c:pt idx="31084">
                  <c:v>0</c:v>
                </c:pt>
                <c:pt idx="31085">
                  <c:v>0</c:v>
                </c:pt>
                <c:pt idx="31086">
                  <c:v>13</c:v>
                </c:pt>
                <c:pt idx="31087">
                  <c:v>2</c:v>
                </c:pt>
                <c:pt idx="31088">
                  <c:v>0</c:v>
                </c:pt>
                <c:pt idx="31089">
                  <c:v>0</c:v>
                </c:pt>
                <c:pt idx="31090">
                  <c:v>2</c:v>
                </c:pt>
                <c:pt idx="31091">
                  <c:v>0</c:v>
                </c:pt>
                <c:pt idx="31092">
                  <c:v>4</c:v>
                </c:pt>
                <c:pt idx="31093">
                  <c:v>2</c:v>
                </c:pt>
                <c:pt idx="31094">
                  <c:v>0</c:v>
                </c:pt>
                <c:pt idx="31095">
                  <c:v>0</c:v>
                </c:pt>
                <c:pt idx="31096">
                  <c:v>0</c:v>
                </c:pt>
                <c:pt idx="31097">
                  <c:v>4</c:v>
                </c:pt>
                <c:pt idx="31098">
                  <c:v>0</c:v>
                </c:pt>
                <c:pt idx="31099">
                  <c:v>1</c:v>
                </c:pt>
                <c:pt idx="31100">
                  <c:v>0</c:v>
                </c:pt>
                <c:pt idx="31101">
                  <c:v>3</c:v>
                </c:pt>
                <c:pt idx="31102">
                  <c:v>2</c:v>
                </c:pt>
                <c:pt idx="31103">
                  <c:v>2</c:v>
                </c:pt>
                <c:pt idx="31104">
                  <c:v>0</c:v>
                </c:pt>
                <c:pt idx="31105">
                  <c:v>0</c:v>
                </c:pt>
                <c:pt idx="31106">
                  <c:v>0</c:v>
                </c:pt>
                <c:pt idx="31107">
                  <c:v>0</c:v>
                </c:pt>
                <c:pt idx="31108">
                  <c:v>0</c:v>
                </c:pt>
                <c:pt idx="31109">
                  <c:v>0</c:v>
                </c:pt>
                <c:pt idx="31110">
                  <c:v>0</c:v>
                </c:pt>
                <c:pt idx="31111">
                  <c:v>0</c:v>
                </c:pt>
                <c:pt idx="31112">
                  <c:v>0</c:v>
                </c:pt>
                <c:pt idx="31113">
                  <c:v>0</c:v>
                </c:pt>
                <c:pt idx="31114">
                  <c:v>0</c:v>
                </c:pt>
                <c:pt idx="31115">
                  <c:v>0</c:v>
                </c:pt>
                <c:pt idx="31116">
                  <c:v>0</c:v>
                </c:pt>
                <c:pt idx="31117">
                  <c:v>0</c:v>
                </c:pt>
                <c:pt idx="31118">
                  <c:v>0</c:v>
                </c:pt>
                <c:pt idx="31119">
                  <c:v>0</c:v>
                </c:pt>
                <c:pt idx="31120">
                  <c:v>1</c:v>
                </c:pt>
                <c:pt idx="31121">
                  <c:v>0</c:v>
                </c:pt>
                <c:pt idx="31122">
                  <c:v>0</c:v>
                </c:pt>
                <c:pt idx="31123">
                  <c:v>0</c:v>
                </c:pt>
                <c:pt idx="31124">
                  <c:v>0</c:v>
                </c:pt>
                <c:pt idx="31125">
                  <c:v>0</c:v>
                </c:pt>
                <c:pt idx="31126">
                  <c:v>0</c:v>
                </c:pt>
                <c:pt idx="31127">
                  <c:v>0</c:v>
                </c:pt>
                <c:pt idx="31128">
                  <c:v>0</c:v>
                </c:pt>
                <c:pt idx="31129">
                  <c:v>0</c:v>
                </c:pt>
                <c:pt idx="31130">
                  <c:v>0</c:v>
                </c:pt>
                <c:pt idx="31131">
                  <c:v>0</c:v>
                </c:pt>
                <c:pt idx="31132">
                  <c:v>0</c:v>
                </c:pt>
                <c:pt idx="31133">
                  <c:v>0</c:v>
                </c:pt>
                <c:pt idx="31134">
                  <c:v>0</c:v>
                </c:pt>
                <c:pt idx="31135">
                  <c:v>9</c:v>
                </c:pt>
                <c:pt idx="31136">
                  <c:v>0</c:v>
                </c:pt>
                <c:pt idx="31137">
                  <c:v>0</c:v>
                </c:pt>
                <c:pt idx="31138">
                  <c:v>0</c:v>
                </c:pt>
                <c:pt idx="31139">
                  <c:v>15</c:v>
                </c:pt>
                <c:pt idx="31140">
                  <c:v>0</c:v>
                </c:pt>
                <c:pt idx="31141">
                  <c:v>1</c:v>
                </c:pt>
                <c:pt idx="31142">
                  <c:v>0</c:v>
                </c:pt>
                <c:pt idx="31143">
                  <c:v>0</c:v>
                </c:pt>
                <c:pt idx="31144">
                  <c:v>0</c:v>
                </c:pt>
                <c:pt idx="31145">
                  <c:v>0</c:v>
                </c:pt>
                <c:pt idx="31146">
                  <c:v>0</c:v>
                </c:pt>
                <c:pt idx="31147">
                  <c:v>0</c:v>
                </c:pt>
                <c:pt idx="31148">
                  <c:v>0</c:v>
                </c:pt>
                <c:pt idx="31149">
                  <c:v>4</c:v>
                </c:pt>
                <c:pt idx="31150">
                  <c:v>0</c:v>
                </c:pt>
                <c:pt idx="31151">
                  <c:v>0</c:v>
                </c:pt>
                <c:pt idx="31152">
                  <c:v>0</c:v>
                </c:pt>
                <c:pt idx="31153">
                  <c:v>0</c:v>
                </c:pt>
                <c:pt idx="31154">
                  <c:v>0</c:v>
                </c:pt>
                <c:pt idx="31155">
                  <c:v>0</c:v>
                </c:pt>
                <c:pt idx="31156">
                  <c:v>1</c:v>
                </c:pt>
                <c:pt idx="31157">
                  <c:v>0</c:v>
                </c:pt>
                <c:pt idx="31158">
                  <c:v>0</c:v>
                </c:pt>
                <c:pt idx="31159">
                  <c:v>0</c:v>
                </c:pt>
                <c:pt idx="31160">
                  <c:v>0</c:v>
                </c:pt>
                <c:pt idx="31161">
                  <c:v>0</c:v>
                </c:pt>
                <c:pt idx="31162">
                  <c:v>0</c:v>
                </c:pt>
                <c:pt idx="31163">
                  <c:v>1</c:v>
                </c:pt>
                <c:pt idx="31164">
                  <c:v>0</c:v>
                </c:pt>
                <c:pt idx="31165">
                  <c:v>0</c:v>
                </c:pt>
                <c:pt idx="31166">
                  <c:v>9</c:v>
                </c:pt>
                <c:pt idx="31167">
                  <c:v>0</c:v>
                </c:pt>
                <c:pt idx="31168">
                  <c:v>0</c:v>
                </c:pt>
                <c:pt idx="31169">
                  <c:v>0</c:v>
                </c:pt>
                <c:pt idx="31170">
                  <c:v>0</c:v>
                </c:pt>
                <c:pt idx="31171">
                  <c:v>0</c:v>
                </c:pt>
                <c:pt idx="31172">
                  <c:v>3</c:v>
                </c:pt>
                <c:pt idx="31173">
                  <c:v>1</c:v>
                </c:pt>
                <c:pt idx="31174">
                  <c:v>0</c:v>
                </c:pt>
                <c:pt idx="31175">
                  <c:v>7</c:v>
                </c:pt>
                <c:pt idx="31176">
                  <c:v>0</c:v>
                </c:pt>
                <c:pt idx="31177">
                  <c:v>3</c:v>
                </c:pt>
                <c:pt idx="31178">
                  <c:v>1</c:v>
                </c:pt>
                <c:pt idx="31179">
                  <c:v>0</c:v>
                </c:pt>
                <c:pt idx="31180">
                  <c:v>0</c:v>
                </c:pt>
                <c:pt idx="31181">
                  <c:v>0</c:v>
                </c:pt>
                <c:pt idx="31182">
                  <c:v>7</c:v>
                </c:pt>
                <c:pt idx="31183">
                  <c:v>0</c:v>
                </c:pt>
                <c:pt idx="31184">
                  <c:v>0</c:v>
                </c:pt>
                <c:pt idx="31185">
                  <c:v>0</c:v>
                </c:pt>
                <c:pt idx="31186">
                  <c:v>6</c:v>
                </c:pt>
                <c:pt idx="31187">
                  <c:v>0</c:v>
                </c:pt>
                <c:pt idx="31188">
                  <c:v>0</c:v>
                </c:pt>
                <c:pt idx="31189">
                  <c:v>0</c:v>
                </c:pt>
                <c:pt idx="31190">
                  <c:v>0</c:v>
                </c:pt>
                <c:pt idx="31191">
                  <c:v>1</c:v>
                </c:pt>
                <c:pt idx="31192">
                  <c:v>0</c:v>
                </c:pt>
                <c:pt idx="31193">
                  <c:v>9</c:v>
                </c:pt>
                <c:pt idx="31194">
                  <c:v>0</c:v>
                </c:pt>
                <c:pt idx="31195">
                  <c:v>3</c:v>
                </c:pt>
                <c:pt idx="31196">
                  <c:v>0</c:v>
                </c:pt>
                <c:pt idx="31197">
                  <c:v>0</c:v>
                </c:pt>
                <c:pt idx="31198">
                  <c:v>0</c:v>
                </c:pt>
                <c:pt idx="31199">
                  <c:v>0</c:v>
                </c:pt>
                <c:pt idx="31200">
                  <c:v>0</c:v>
                </c:pt>
                <c:pt idx="31201">
                  <c:v>0</c:v>
                </c:pt>
                <c:pt idx="31202">
                  <c:v>0</c:v>
                </c:pt>
                <c:pt idx="31203">
                  <c:v>0</c:v>
                </c:pt>
                <c:pt idx="31204">
                  <c:v>0</c:v>
                </c:pt>
                <c:pt idx="31205">
                  <c:v>0</c:v>
                </c:pt>
                <c:pt idx="31206">
                  <c:v>0</c:v>
                </c:pt>
                <c:pt idx="31207">
                  <c:v>0</c:v>
                </c:pt>
                <c:pt idx="31208">
                  <c:v>12</c:v>
                </c:pt>
                <c:pt idx="31209">
                  <c:v>2</c:v>
                </c:pt>
                <c:pt idx="31210">
                  <c:v>0</c:v>
                </c:pt>
                <c:pt idx="31211">
                  <c:v>0</c:v>
                </c:pt>
                <c:pt idx="31212">
                  <c:v>0</c:v>
                </c:pt>
                <c:pt idx="31213">
                  <c:v>0</c:v>
                </c:pt>
                <c:pt idx="31214">
                  <c:v>1</c:v>
                </c:pt>
                <c:pt idx="31215">
                  <c:v>0</c:v>
                </c:pt>
                <c:pt idx="31216">
                  <c:v>2</c:v>
                </c:pt>
                <c:pt idx="31217">
                  <c:v>0</c:v>
                </c:pt>
                <c:pt idx="31218">
                  <c:v>0</c:v>
                </c:pt>
                <c:pt idx="31219">
                  <c:v>0</c:v>
                </c:pt>
                <c:pt idx="31220">
                  <c:v>0</c:v>
                </c:pt>
                <c:pt idx="31221">
                  <c:v>0</c:v>
                </c:pt>
                <c:pt idx="31222">
                  <c:v>0</c:v>
                </c:pt>
                <c:pt idx="31223">
                  <c:v>0</c:v>
                </c:pt>
                <c:pt idx="31224">
                  <c:v>0</c:v>
                </c:pt>
                <c:pt idx="31225">
                  <c:v>0</c:v>
                </c:pt>
                <c:pt idx="31226">
                  <c:v>0</c:v>
                </c:pt>
                <c:pt idx="31227">
                  <c:v>0</c:v>
                </c:pt>
                <c:pt idx="31228">
                  <c:v>1</c:v>
                </c:pt>
                <c:pt idx="31229">
                  <c:v>0</c:v>
                </c:pt>
                <c:pt idx="31230">
                  <c:v>0</c:v>
                </c:pt>
                <c:pt idx="31231">
                  <c:v>2</c:v>
                </c:pt>
                <c:pt idx="31232">
                  <c:v>0</c:v>
                </c:pt>
                <c:pt idx="31233">
                  <c:v>0</c:v>
                </c:pt>
                <c:pt idx="31234">
                  <c:v>0</c:v>
                </c:pt>
                <c:pt idx="31235">
                  <c:v>4</c:v>
                </c:pt>
                <c:pt idx="31236">
                  <c:v>7</c:v>
                </c:pt>
                <c:pt idx="31237">
                  <c:v>1</c:v>
                </c:pt>
                <c:pt idx="31238">
                  <c:v>0</c:v>
                </c:pt>
                <c:pt idx="31239">
                  <c:v>0</c:v>
                </c:pt>
                <c:pt idx="31240">
                  <c:v>4</c:v>
                </c:pt>
                <c:pt idx="31241">
                  <c:v>4</c:v>
                </c:pt>
                <c:pt idx="31242">
                  <c:v>0</c:v>
                </c:pt>
                <c:pt idx="31243">
                  <c:v>0</c:v>
                </c:pt>
                <c:pt idx="31244">
                  <c:v>0</c:v>
                </c:pt>
                <c:pt idx="31245">
                  <c:v>0</c:v>
                </c:pt>
                <c:pt idx="31246">
                  <c:v>0</c:v>
                </c:pt>
                <c:pt idx="31247">
                  <c:v>0</c:v>
                </c:pt>
                <c:pt idx="31248">
                  <c:v>0</c:v>
                </c:pt>
                <c:pt idx="31249">
                  <c:v>1</c:v>
                </c:pt>
                <c:pt idx="31250">
                  <c:v>0</c:v>
                </c:pt>
                <c:pt idx="31251">
                  <c:v>0</c:v>
                </c:pt>
                <c:pt idx="31252">
                  <c:v>0</c:v>
                </c:pt>
                <c:pt idx="31253">
                  <c:v>0</c:v>
                </c:pt>
                <c:pt idx="31254">
                  <c:v>0</c:v>
                </c:pt>
                <c:pt idx="31255">
                  <c:v>0</c:v>
                </c:pt>
                <c:pt idx="31256">
                  <c:v>0</c:v>
                </c:pt>
                <c:pt idx="31257">
                  <c:v>1</c:v>
                </c:pt>
                <c:pt idx="31258">
                  <c:v>0</c:v>
                </c:pt>
                <c:pt idx="31259">
                  <c:v>1</c:v>
                </c:pt>
                <c:pt idx="31260">
                  <c:v>0</c:v>
                </c:pt>
                <c:pt idx="31261">
                  <c:v>0</c:v>
                </c:pt>
                <c:pt idx="31262">
                  <c:v>2</c:v>
                </c:pt>
                <c:pt idx="31263">
                  <c:v>0</c:v>
                </c:pt>
                <c:pt idx="31264">
                  <c:v>1</c:v>
                </c:pt>
                <c:pt idx="31265">
                  <c:v>0</c:v>
                </c:pt>
                <c:pt idx="31266">
                  <c:v>0</c:v>
                </c:pt>
                <c:pt idx="31267">
                  <c:v>0</c:v>
                </c:pt>
                <c:pt idx="31268">
                  <c:v>0</c:v>
                </c:pt>
                <c:pt idx="31269">
                  <c:v>0</c:v>
                </c:pt>
                <c:pt idx="31270">
                  <c:v>1</c:v>
                </c:pt>
                <c:pt idx="31271">
                  <c:v>0</c:v>
                </c:pt>
                <c:pt idx="31272">
                  <c:v>0</c:v>
                </c:pt>
                <c:pt idx="31273">
                  <c:v>0</c:v>
                </c:pt>
                <c:pt idx="31274">
                  <c:v>0</c:v>
                </c:pt>
                <c:pt idx="31275">
                  <c:v>0</c:v>
                </c:pt>
                <c:pt idx="31276">
                  <c:v>0</c:v>
                </c:pt>
                <c:pt idx="31277">
                  <c:v>0</c:v>
                </c:pt>
                <c:pt idx="31278">
                  <c:v>0</c:v>
                </c:pt>
                <c:pt idx="31279">
                  <c:v>0</c:v>
                </c:pt>
                <c:pt idx="31280">
                  <c:v>0</c:v>
                </c:pt>
                <c:pt idx="31281">
                  <c:v>0</c:v>
                </c:pt>
                <c:pt idx="31282">
                  <c:v>0</c:v>
                </c:pt>
                <c:pt idx="31283">
                  <c:v>1</c:v>
                </c:pt>
                <c:pt idx="31284">
                  <c:v>1</c:v>
                </c:pt>
                <c:pt idx="31285">
                  <c:v>0</c:v>
                </c:pt>
                <c:pt idx="31286">
                  <c:v>2</c:v>
                </c:pt>
                <c:pt idx="31287">
                  <c:v>3</c:v>
                </c:pt>
                <c:pt idx="31288">
                  <c:v>0</c:v>
                </c:pt>
                <c:pt idx="31289">
                  <c:v>0</c:v>
                </c:pt>
                <c:pt idx="31290">
                  <c:v>0</c:v>
                </c:pt>
                <c:pt idx="31291">
                  <c:v>0</c:v>
                </c:pt>
                <c:pt idx="31292">
                  <c:v>2</c:v>
                </c:pt>
                <c:pt idx="31293">
                  <c:v>0</c:v>
                </c:pt>
                <c:pt idx="31294">
                  <c:v>0</c:v>
                </c:pt>
                <c:pt idx="31295">
                  <c:v>0</c:v>
                </c:pt>
                <c:pt idx="31296">
                  <c:v>0</c:v>
                </c:pt>
                <c:pt idx="31297">
                  <c:v>0</c:v>
                </c:pt>
                <c:pt idx="31298">
                  <c:v>0</c:v>
                </c:pt>
                <c:pt idx="31299">
                  <c:v>0</c:v>
                </c:pt>
                <c:pt idx="31300">
                  <c:v>3</c:v>
                </c:pt>
                <c:pt idx="31301">
                  <c:v>0</c:v>
                </c:pt>
                <c:pt idx="31302">
                  <c:v>0</c:v>
                </c:pt>
                <c:pt idx="31303">
                  <c:v>0</c:v>
                </c:pt>
                <c:pt idx="31304">
                  <c:v>0</c:v>
                </c:pt>
                <c:pt idx="31305">
                  <c:v>0</c:v>
                </c:pt>
                <c:pt idx="31306">
                  <c:v>1</c:v>
                </c:pt>
                <c:pt idx="31307">
                  <c:v>0</c:v>
                </c:pt>
                <c:pt idx="31308">
                  <c:v>0</c:v>
                </c:pt>
                <c:pt idx="31309">
                  <c:v>0</c:v>
                </c:pt>
                <c:pt idx="31310">
                  <c:v>0</c:v>
                </c:pt>
                <c:pt idx="31311">
                  <c:v>0</c:v>
                </c:pt>
                <c:pt idx="31312">
                  <c:v>0</c:v>
                </c:pt>
                <c:pt idx="31313">
                  <c:v>1</c:v>
                </c:pt>
                <c:pt idx="31314">
                  <c:v>0</c:v>
                </c:pt>
                <c:pt idx="31315">
                  <c:v>3</c:v>
                </c:pt>
                <c:pt idx="31316">
                  <c:v>0</c:v>
                </c:pt>
                <c:pt idx="31317">
                  <c:v>0</c:v>
                </c:pt>
                <c:pt idx="31318">
                  <c:v>1</c:v>
                </c:pt>
                <c:pt idx="31319">
                  <c:v>0</c:v>
                </c:pt>
                <c:pt idx="31320">
                  <c:v>0</c:v>
                </c:pt>
                <c:pt idx="31321">
                  <c:v>0</c:v>
                </c:pt>
                <c:pt idx="31322">
                  <c:v>0</c:v>
                </c:pt>
                <c:pt idx="31323">
                  <c:v>0</c:v>
                </c:pt>
                <c:pt idx="31324">
                  <c:v>0</c:v>
                </c:pt>
                <c:pt idx="31325">
                  <c:v>0</c:v>
                </c:pt>
                <c:pt idx="31326">
                  <c:v>0</c:v>
                </c:pt>
                <c:pt idx="31327">
                  <c:v>0</c:v>
                </c:pt>
                <c:pt idx="31328">
                  <c:v>5</c:v>
                </c:pt>
                <c:pt idx="31329">
                  <c:v>0</c:v>
                </c:pt>
                <c:pt idx="31330">
                  <c:v>1</c:v>
                </c:pt>
                <c:pt idx="31331">
                  <c:v>0</c:v>
                </c:pt>
                <c:pt idx="31332">
                  <c:v>0</c:v>
                </c:pt>
                <c:pt idx="31333">
                  <c:v>0</c:v>
                </c:pt>
                <c:pt idx="31334">
                  <c:v>0</c:v>
                </c:pt>
                <c:pt idx="31335">
                  <c:v>0</c:v>
                </c:pt>
                <c:pt idx="31336">
                  <c:v>0</c:v>
                </c:pt>
                <c:pt idx="31337">
                  <c:v>0</c:v>
                </c:pt>
                <c:pt idx="31338">
                  <c:v>0</c:v>
                </c:pt>
                <c:pt idx="31339">
                  <c:v>0</c:v>
                </c:pt>
                <c:pt idx="31340">
                  <c:v>0</c:v>
                </c:pt>
                <c:pt idx="31341">
                  <c:v>0</c:v>
                </c:pt>
                <c:pt idx="31342">
                  <c:v>1</c:v>
                </c:pt>
                <c:pt idx="31343">
                  <c:v>0</c:v>
                </c:pt>
                <c:pt idx="31344">
                  <c:v>0</c:v>
                </c:pt>
                <c:pt idx="31345">
                  <c:v>0</c:v>
                </c:pt>
                <c:pt idx="31346">
                  <c:v>0</c:v>
                </c:pt>
                <c:pt idx="31347">
                  <c:v>0</c:v>
                </c:pt>
                <c:pt idx="31348">
                  <c:v>1</c:v>
                </c:pt>
                <c:pt idx="31349">
                  <c:v>0</c:v>
                </c:pt>
                <c:pt idx="31350">
                  <c:v>0</c:v>
                </c:pt>
                <c:pt idx="31351">
                  <c:v>0</c:v>
                </c:pt>
                <c:pt idx="31352">
                  <c:v>0</c:v>
                </c:pt>
                <c:pt idx="31353">
                  <c:v>0</c:v>
                </c:pt>
                <c:pt idx="31354">
                  <c:v>0</c:v>
                </c:pt>
                <c:pt idx="31355">
                  <c:v>0</c:v>
                </c:pt>
                <c:pt idx="31356">
                  <c:v>0</c:v>
                </c:pt>
                <c:pt idx="31357">
                  <c:v>0</c:v>
                </c:pt>
                <c:pt idx="31358">
                  <c:v>0</c:v>
                </c:pt>
                <c:pt idx="31359">
                  <c:v>0</c:v>
                </c:pt>
                <c:pt idx="31360">
                  <c:v>0</c:v>
                </c:pt>
                <c:pt idx="31361">
                  <c:v>0</c:v>
                </c:pt>
                <c:pt idx="31362">
                  <c:v>0</c:v>
                </c:pt>
                <c:pt idx="31363">
                  <c:v>0</c:v>
                </c:pt>
                <c:pt idx="31364">
                  <c:v>0</c:v>
                </c:pt>
                <c:pt idx="31365">
                  <c:v>0</c:v>
                </c:pt>
                <c:pt idx="31366">
                  <c:v>0</c:v>
                </c:pt>
                <c:pt idx="31367">
                  <c:v>0</c:v>
                </c:pt>
                <c:pt idx="31368">
                  <c:v>0</c:v>
                </c:pt>
                <c:pt idx="31369">
                  <c:v>0</c:v>
                </c:pt>
                <c:pt idx="31370">
                  <c:v>0</c:v>
                </c:pt>
                <c:pt idx="31371">
                  <c:v>0</c:v>
                </c:pt>
                <c:pt idx="31372">
                  <c:v>0</c:v>
                </c:pt>
                <c:pt idx="31373">
                  <c:v>0</c:v>
                </c:pt>
                <c:pt idx="31374">
                  <c:v>0</c:v>
                </c:pt>
                <c:pt idx="31375">
                  <c:v>0</c:v>
                </c:pt>
                <c:pt idx="31376">
                  <c:v>0</c:v>
                </c:pt>
                <c:pt idx="31377">
                  <c:v>0</c:v>
                </c:pt>
                <c:pt idx="31378">
                  <c:v>0</c:v>
                </c:pt>
                <c:pt idx="31379">
                  <c:v>0</c:v>
                </c:pt>
                <c:pt idx="31380">
                  <c:v>0</c:v>
                </c:pt>
                <c:pt idx="31381">
                  <c:v>0</c:v>
                </c:pt>
                <c:pt idx="31382">
                  <c:v>0</c:v>
                </c:pt>
                <c:pt idx="31383">
                  <c:v>0</c:v>
                </c:pt>
                <c:pt idx="31384">
                  <c:v>0</c:v>
                </c:pt>
                <c:pt idx="31385">
                  <c:v>0</c:v>
                </c:pt>
                <c:pt idx="31386">
                  <c:v>0</c:v>
                </c:pt>
                <c:pt idx="31387">
                  <c:v>1</c:v>
                </c:pt>
                <c:pt idx="31388">
                  <c:v>0</c:v>
                </c:pt>
                <c:pt idx="31389">
                  <c:v>0</c:v>
                </c:pt>
                <c:pt idx="31390">
                  <c:v>2</c:v>
                </c:pt>
                <c:pt idx="31391">
                  <c:v>0</c:v>
                </c:pt>
                <c:pt idx="31392">
                  <c:v>0</c:v>
                </c:pt>
                <c:pt idx="31393">
                  <c:v>12</c:v>
                </c:pt>
                <c:pt idx="31394">
                  <c:v>0</c:v>
                </c:pt>
                <c:pt idx="31395">
                  <c:v>0</c:v>
                </c:pt>
                <c:pt idx="31396">
                  <c:v>0</c:v>
                </c:pt>
                <c:pt idx="31397">
                  <c:v>0</c:v>
                </c:pt>
                <c:pt idx="31398">
                  <c:v>0</c:v>
                </c:pt>
                <c:pt idx="31399">
                  <c:v>0</c:v>
                </c:pt>
                <c:pt idx="31400">
                  <c:v>0</c:v>
                </c:pt>
                <c:pt idx="31401">
                  <c:v>0</c:v>
                </c:pt>
                <c:pt idx="31402">
                  <c:v>0</c:v>
                </c:pt>
                <c:pt idx="31403">
                  <c:v>0</c:v>
                </c:pt>
                <c:pt idx="31404">
                  <c:v>0</c:v>
                </c:pt>
                <c:pt idx="31405">
                  <c:v>0</c:v>
                </c:pt>
                <c:pt idx="31406">
                  <c:v>0</c:v>
                </c:pt>
                <c:pt idx="31407">
                  <c:v>0</c:v>
                </c:pt>
                <c:pt idx="31408">
                  <c:v>0</c:v>
                </c:pt>
                <c:pt idx="31409">
                  <c:v>2</c:v>
                </c:pt>
                <c:pt idx="31410">
                  <c:v>1</c:v>
                </c:pt>
                <c:pt idx="31411">
                  <c:v>0</c:v>
                </c:pt>
                <c:pt idx="31412">
                  <c:v>0</c:v>
                </c:pt>
                <c:pt idx="31413">
                  <c:v>1</c:v>
                </c:pt>
                <c:pt idx="31414">
                  <c:v>0</c:v>
                </c:pt>
                <c:pt idx="31415">
                  <c:v>0</c:v>
                </c:pt>
                <c:pt idx="31416">
                  <c:v>0</c:v>
                </c:pt>
                <c:pt idx="31417">
                  <c:v>0</c:v>
                </c:pt>
                <c:pt idx="31418">
                  <c:v>5</c:v>
                </c:pt>
                <c:pt idx="31419">
                  <c:v>8</c:v>
                </c:pt>
                <c:pt idx="31420">
                  <c:v>0</c:v>
                </c:pt>
                <c:pt idx="31421">
                  <c:v>1</c:v>
                </c:pt>
                <c:pt idx="31422">
                  <c:v>0</c:v>
                </c:pt>
                <c:pt idx="31423">
                  <c:v>1</c:v>
                </c:pt>
                <c:pt idx="31424">
                  <c:v>0</c:v>
                </c:pt>
                <c:pt idx="31425">
                  <c:v>0</c:v>
                </c:pt>
                <c:pt idx="31426">
                  <c:v>0</c:v>
                </c:pt>
                <c:pt idx="31427">
                  <c:v>0</c:v>
                </c:pt>
                <c:pt idx="31428">
                  <c:v>1</c:v>
                </c:pt>
                <c:pt idx="31429">
                  <c:v>0</c:v>
                </c:pt>
                <c:pt idx="31430">
                  <c:v>0</c:v>
                </c:pt>
                <c:pt idx="31431">
                  <c:v>0</c:v>
                </c:pt>
                <c:pt idx="31432">
                  <c:v>0</c:v>
                </c:pt>
                <c:pt idx="31433">
                  <c:v>0</c:v>
                </c:pt>
                <c:pt idx="31434">
                  <c:v>0</c:v>
                </c:pt>
                <c:pt idx="31435">
                  <c:v>0</c:v>
                </c:pt>
                <c:pt idx="31436">
                  <c:v>3</c:v>
                </c:pt>
                <c:pt idx="31437">
                  <c:v>0</c:v>
                </c:pt>
                <c:pt idx="31438">
                  <c:v>0</c:v>
                </c:pt>
                <c:pt idx="31439">
                  <c:v>0</c:v>
                </c:pt>
                <c:pt idx="31440">
                  <c:v>0</c:v>
                </c:pt>
                <c:pt idx="31441">
                  <c:v>0</c:v>
                </c:pt>
                <c:pt idx="31442">
                  <c:v>0</c:v>
                </c:pt>
                <c:pt idx="31443">
                  <c:v>0</c:v>
                </c:pt>
                <c:pt idx="31444">
                  <c:v>0</c:v>
                </c:pt>
                <c:pt idx="31445">
                  <c:v>0</c:v>
                </c:pt>
                <c:pt idx="31446">
                  <c:v>0</c:v>
                </c:pt>
                <c:pt idx="31447">
                  <c:v>0</c:v>
                </c:pt>
                <c:pt idx="31448">
                  <c:v>6</c:v>
                </c:pt>
                <c:pt idx="31449">
                  <c:v>1</c:v>
                </c:pt>
                <c:pt idx="31450">
                  <c:v>0</c:v>
                </c:pt>
                <c:pt idx="31451">
                  <c:v>0</c:v>
                </c:pt>
                <c:pt idx="31452">
                  <c:v>0</c:v>
                </c:pt>
                <c:pt idx="31453">
                  <c:v>0</c:v>
                </c:pt>
                <c:pt idx="31454">
                  <c:v>7</c:v>
                </c:pt>
                <c:pt idx="31455">
                  <c:v>0</c:v>
                </c:pt>
                <c:pt idx="31456">
                  <c:v>0</c:v>
                </c:pt>
                <c:pt idx="31457">
                  <c:v>0</c:v>
                </c:pt>
                <c:pt idx="31458">
                  <c:v>0</c:v>
                </c:pt>
                <c:pt idx="31459">
                  <c:v>0</c:v>
                </c:pt>
                <c:pt idx="31460">
                  <c:v>0</c:v>
                </c:pt>
                <c:pt idx="31461">
                  <c:v>0</c:v>
                </c:pt>
                <c:pt idx="31462">
                  <c:v>0</c:v>
                </c:pt>
                <c:pt idx="31463">
                  <c:v>0</c:v>
                </c:pt>
                <c:pt idx="31464">
                  <c:v>0</c:v>
                </c:pt>
                <c:pt idx="31465">
                  <c:v>0</c:v>
                </c:pt>
                <c:pt idx="31466">
                  <c:v>0</c:v>
                </c:pt>
                <c:pt idx="31467">
                  <c:v>0</c:v>
                </c:pt>
                <c:pt idx="31468">
                  <c:v>0</c:v>
                </c:pt>
                <c:pt idx="31469">
                  <c:v>0</c:v>
                </c:pt>
                <c:pt idx="31470">
                  <c:v>0</c:v>
                </c:pt>
                <c:pt idx="31471">
                  <c:v>0</c:v>
                </c:pt>
                <c:pt idx="31472">
                  <c:v>0</c:v>
                </c:pt>
                <c:pt idx="31473">
                  <c:v>0</c:v>
                </c:pt>
                <c:pt idx="31474">
                  <c:v>0</c:v>
                </c:pt>
                <c:pt idx="31475">
                  <c:v>0</c:v>
                </c:pt>
                <c:pt idx="31476">
                  <c:v>0</c:v>
                </c:pt>
                <c:pt idx="31477">
                  <c:v>0</c:v>
                </c:pt>
                <c:pt idx="31478">
                  <c:v>0</c:v>
                </c:pt>
                <c:pt idx="31479">
                  <c:v>0</c:v>
                </c:pt>
                <c:pt idx="31480">
                  <c:v>0</c:v>
                </c:pt>
                <c:pt idx="31481">
                  <c:v>0</c:v>
                </c:pt>
                <c:pt idx="31482">
                  <c:v>0</c:v>
                </c:pt>
                <c:pt idx="31483">
                  <c:v>0</c:v>
                </c:pt>
                <c:pt idx="31484">
                  <c:v>0</c:v>
                </c:pt>
                <c:pt idx="31485">
                  <c:v>0</c:v>
                </c:pt>
                <c:pt idx="31486">
                  <c:v>0</c:v>
                </c:pt>
                <c:pt idx="31487">
                  <c:v>0</c:v>
                </c:pt>
                <c:pt idx="31488">
                  <c:v>0</c:v>
                </c:pt>
                <c:pt idx="31489">
                  <c:v>0</c:v>
                </c:pt>
                <c:pt idx="31490">
                  <c:v>0</c:v>
                </c:pt>
                <c:pt idx="31491">
                  <c:v>0</c:v>
                </c:pt>
                <c:pt idx="31492">
                  <c:v>0</c:v>
                </c:pt>
                <c:pt idx="31493">
                  <c:v>0</c:v>
                </c:pt>
                <c:pt idx="31494">
                  <c:v>0</c:v>
                </c:pt>
                <c:pt idx="31495">
                  <c:v>0</c:v>
                </c:pt>
                <c:pt idx="31496">
                  <c:v>0</c:v>
                </c:pt>
                <c:pt idx="31497">
                  <c:v>4</c:v>
                </c:pt>
                <c:pt idx="31498">
                  <c:v>0</c:v>
                </c:pt>
                <c:pt idx="31499">
                  <c:v>0</c:v>
                </c:pt>
                <c:pt idx="31500">
                  <c:v>0</c:v>
                </c:pt>
                <c:pt idx="31501">
                  <c:v>0</c:v>
                </c:pt>
                <c:pt idx="31502">
                  <c:v>0</c:v>
                </c:pt>
                <c:pt idx="31503">
                  <c:v>0</c:v>
                </c:pt>
                <c:pt idx="31504">
                  <c:v>2</c:v>
                </c:pt>
                <c:pt idx="31505">
                  <c:v>0</c:v>
                </c:pt>
                <c:pt idx="31506">
                  <c:v>0</c:v>
                </c:pt>
                <c:pt idx="31507">
                  <c:v>0</c:v>
                </c:pt>
                <c:pt idx="31508">
                  <c:v>0</c:v>
                </c:pt>
                <c:pt idx="31509">
                  <c:v>0</c:v>
                </c:pt>
                <c:pt idx="31510">
                  <c:v>0</c:v>
                </c:pt>
                <c:pt idx="31511">
                  <c:v>0</c:v>
                </c:pt>
                <c:pt idx="31512">
                  <c:v>0</c:v>
                </c:pt>
                <c:pt idx="31513">
                  <c:v>0</c:v>
                </c:pt>
                <c:pt idx="31514">
                  <c:v>1</c:v>
                </c:pt>
                <c:pt idx="31515">
                  <c:v>2</c:v>
                </c:pt>
                <c:pt idx="31516">
                  <c:v>0</c:v>
                </c:pt>
                <c:pt idx="31517">
                  <c:v>0</c:v>
                </c:pt>
                <c:pt idx="31518">
                  <c:v>0</c:v>
                </c:pt>
                <c:pt idx="31519">
                  <c:v>0</c:v>
                </c:pt>
                <c:pt idx="31520">
                  <c:v>0</c:v>
                </c:pt>
                <c:pt idx="31521">
                  <c:v>1</c:v>
                </c:pt>
                <c:pt idx="31522">
                  <c:v>0</c:v>
                </c:pt>
                <c:pt idx="31523">
                  <c:v>0</c:v>
                </c:pt>
                <c:pt idx="31524">
                  <c:v>0</c:v>
                </c:pt>
                <c:pt idx="31525">
                  <c:v>0</c:v>
                </c:pt>
                <c:pt idx="31526">
                  <c:v>0</c:v>
                </c:pt>
                <c:pt idx="31527">
                  <c:v>0</c:v>
                </c:pt>
                <c:pt idx="31528">
                  <c:v>0</c:v>
                </c:pt>
                <c:pt idx="31529">
                  <c:v>0</c:v>
                </c:pt>
                <c:pt idx="31530">
                  <c:v>0</c:v>
                </c:pt>
                <c:pt idx="31531">
                  <c:v>6</c:v>
                </c:pt>
                <c:pt idx="31532">
                  <c:v>0</c:v>
                </c:pt>
                <c:pt idx="31533">
                  <c:v>0</c:v>
                </c:pt>
                <c:pt idx="31534">
                  <c:v>0</c:v>
                </c:pt>
                <c:pt idx="31535">
                  <c:v>0</c:v>
                </c:pt>
                <c:pt idx="31536">
                  <c:v>0</c:v>
                </c:pt>
                <c:pt idx="31537">
                  <c:v>1</c:v>
                </c:pt>
                <c:pt idx="31538">
                  <c:v>4</c:v>
                </c:pt>
                <c:pt idx="31539">
                  <c:v>0</c:v>
                </c:pt>
                <c:pt idx="31540">
                  <c:v>3</c:v>
                </c:pt>
                <c:pt idx="31541">
                  <c:v>0</c:v>
                </c:pt>
                <c:pt idx="31542">
                  <c:v>0</c:v>
                </c:pt>
                <c:pt idx="31543">
                  <c:v>0</c:v>
                </c:pt>
                <c:pt idx="31544">
                  <c:v>0</c:v>
                </c:pt>
                <c:pt idx="31545">
                  <c:v>0</c:v>
                </c:pt>
                <c:pt idx="31546">
                  <c:v>0</c:v>
                </c:pt>
                <c:pt idx="31547">
                  <c:v>0</c:v>
                </c:pt>
                <c:pt idx="31548">
                  <c:v>0</c:v>
                </c:pt>
                <c:pt idx="31549">
                  <c:v>7</c:v>
                </c:pt>
                <c:pt idx="31550">
                  <c:v>0</c:v>
                </c:pt>
                <c:pt idx="31551">
                  <c:v>0</c:v>
                </c:pt>
                <c:pt idx="31552">
                  <c:v>0</c:v>
                </c:pt>
                <c:pt idx="31553">
                  <c:v>0</c:v>
                </c:pt>
                <c:pt idx="31554">
                  <c:v>0</c:v>
                </c:pt>
                <c:pt idx="31555">
                  <c:v>0</c:v>
                </c:pt>
                <c:pt idx="31556">
                  <c:v>0</c:v>
                </c:pt>
                <c:pt idx="31557">
                  <c:v>0</c:v>
                </c:pt>
                <c:pt idx="31558">
                  <c:v>0</c:v>
                </c:pt>
                <c:pt idx="31559">
                  <c:v>0</c:v>
                </c:pt>
                <c:pt idx="31560">
                  <c:v>0</c:v>
                </c:pt>
                <c:pt idx="31561">
                  <c:v>0</c:v>
                </c:pt>
                <c:pt idx="31562">
                  <c:v>0</c:v>
                </c:pt>
                <c:pt idx="31563">
                  <c:v>0</c:v>
                </c:pt>
                <c:pt idx="31564">
                  <c:v>0</c:v>
                </c:pt>
                <c:pt idx="31565">
                  <c:v>0</c:v>
                </c:pt>
                <c:pt idx="31566">
                  <c:v>0</c:v>
                </c:pt>
                <c:pt idx="31567">
                  <c:v>0</c:v>
                </c:pt>
                <c:pt idx="31568">
                  <c:v>0</c:v>
                </c:pt>
                <c:pt idx="31569">
                  <c:v>0</c:v>
                </c:pt>
                <c:pt idx="31570">
                  <c:v>0</c:v>
                </c:pt>
                <c:pt idx="31571">
                  <c:v>0</c:v>
                </c:pt>
                <c:pt idx="31572">
                  <c:v>0</c:v>
                </c:pt>
                <c:pt idx="31573">
                  <c:v>0</c:v>
                </c:pt>
                <c:pt idx="31574">
                  <c:v>0</c:v>
                </c:pt>
                <c:pt idx="31575">
                  <c:v>0</c:v>
                </c:pt>
                <c:pt idx="31576">
                  <c:v>0</c:v>
                </c:pt>
                <c:pt idx="31577">
                  <c:v>0</c:v>
                </c:pt>
                <c:pt idx="31578">
                  <c:v>0</c:v>
                </c:pt>
                <c:pt idx="31579">
                  <c:v>0</c:v>
                </c:pt>
                <c:pt idx="31580">
                  <c:v>0</c:v>
                </c:pt>
                <c:pt idx="31581">
                  <c:v>0</c:v>
                </c:pt>
                <c:pt idx="31582">
                  <c:v>0</c:v>
                </c:pt>
                <c:pt idx="31583">
                  <c:v>0</c:v>
                </c:pt>
                <c:pt idx="31584">
                  <c:v>1</c:v>
                </c:pt>
                <c:pt idx="31585">
                  <c:v>0</c:v>
                </c:pt>
                <c:pt idx="31586">
                  <c:v>0</c:v>
                </c:pt>
                <c:pt idx="31587">
                  <c:v>0</c:v>
                </c:pt>
                <c:pt idx="31588">
                  <c:v>4</c:v>
                </c:pt>
                <c:pt idx="31589">
                  <c:v>0</c:v>
                </c:pt>
                <c:pt idx="31590">
                  <c:v>2</c:v>
                </c:pt>
                <c:pt idx="31591">
                  <c:v>0</c:v>
                </c:pt>
                <c:pt idx="31592">
                  <c:v>0</c:v>
                </c:pt>
                <c:pt idx="31593">
                  <c:v>0</c:v>
                </c:pt>
                <c:pt idx="31594">
                  <c:v>0</c:v>
                </c:pt>
                <c:pt idx="31595">
                  <c:v>0</c:v>
                </c:pt>
                <c:pt idx="31596">
                  <c:v>0</c:v>
                </c:pt>
                <c:pt idx="31597">
                  <c:v>0</c:v>
                </c:pt>
                <c:pt idx="31598">
                  <c:v>0</c:v>
                </c:pt>
                <c:pt idx="31599">
                  <c:v>1</c:v>
                </c:pt>
                <c:pt idx="31600">
                  <c:v>0</c:v>
                </c:pt>
                <c:pt idx="31601">
                  <c:v>0</c:v>
                </c:pt>
                <c:pt idx="31602">
                  <c:v>0</c:v>
                </c:pt>
                <c:pt idx="31603">
                  <c:v>0</c:v>
                </c:pt>
                <c:pt idx="31604">
                  <c:v>0</c:v>
                </c:pt>
                <c:pt idx="31605">
                  <c:v>0</c:v>
                </c:pt>
                <c:pt idx="31606">
                  <c:v>0</c:v>
                </c:pt>
                <c:pt idx="31607">
                  <c:v>0</c:v>
                </c:pt>
                <c:pt idx="31608">
                  <c:v>0</c:v>
                </c:pt>
                <c:pt idx="31609">
                  <c:v>0</c:v>
                </c:pt>
                <c:pt idx="31610">
                  <c:v>0</c:v>
                </c:pt>
                <c:pt idx="31611">
                  <c:v>0</c:v>
                </c:pt>
                <c:pt idx="31612">
                  <c:v>2</c:v>
                </c:pt>
                <c:pt idx="31613">
                  <c:v>0</c:v>
                </c:pt>
                <c:pt idx="31614">
                  <c:v>0</c:v>
                </c:pt>
                <c:pt idx="31615">
                  <c:v>0</c:v>
                </c:pt>
                <c:pt idx="31616">
                  <c:v>0</c:v>
                </c:pt>
                <c:pt idx="31617">
                  <c:v>0</c:v>
                </c:pt>
                <c:pt idx="31618">
                  <c:v>0</c:v>
                </c:pt>
                <c:pt idx="31619">
                  <c:v>2</c:v>
                </c:pt>
                <c:pt idx="31620">
                  <c:v>0</c:v>
                </c:pt>
                <c:pt idx="31621">
                  <c:v>0</c:v>
                </c:pt>
                <c:pt idx="31622">
                  <c:v>0</c:v>
                </c:pt>
                <c:pt idx="31623">
                  <c:v>0</c:v>
                </c:pt>
                <c:pt idx="31624">
                  <c:v>0</c:v>
                </c:pt>
                <c:pt idx="31625">
                  <c:v>0</c:v>
                </c:pt>
                <c:pt idx="31626">
                  <c:v>0</c:v>
                </c:pt>
                <c:pt idx="31627">
                  <c:v>0</c:v>
                </c:pt>
                <c:pt idx="31628">
                  <c:v>0</c:v>
                </c:pt>
                <c:pt idx="31629">
                  <c:v>0</c:v>
                </c:pt>
                <c:pt idx="31630">
                  <c:v>0</c:v>
                </c:pt>
                <c:pt idx="31631">
                  <c:v>0</c:v>
                </c:pt>
                <c:pt idx="31632">
                  <c:v>0</c:v>
                </c:pt>
                <c:pt idx="31633">
                  <c:v>3</c:v>
                </c:pt>
                <c:pt idx="31634">
                  <c:v>0</c:v>
                </c:pt>
                <c:pt idx="31635">
                  <c:v>0</c:v>
                </c:pt>
                <c:pt idx="31636">
                  <c:v>0</c:v>
                </c:pt>
                <c:pt idx="31637">
                  <c:v>0</c:v>
                </c:pt>
                <c:pt idx="31638">
                  <c:v>0</c:v>
                </c:pt>
                <c:pt idx="31639">
                  <c:v>0</c:v>
                </c:pt>
                <c:pt idx="31640">
                  <c:v>0</c:v>
                </c:pt>
                <c:pt idx="31641">
                  <c:v>0</c:v>
                </c:pt>
                <c:pt idx="31642">
                  <c:v>0</c:v>
                </c:pt>
                <c:pt idx="31643">
                  <c:v>0</c:v>
                </c:pt>
                <c:pt idx="31644">
                  <c:v>0</c:v>
                </c:pt>
                <c:pt idx="31645">
                  <c:v>0</c:v>
                </c:pt>
                <c:pt idx="31646">
                  <c:v>0</c:v>
                </c:pt>
                <c:pt idx="31647">
                  <c:v>0</c:v>
                </c:pt>
                <c:pt idx="31648">
                  <c:v>0</c:v>
                </c:pt>
                <c:pt idx="31649">
                  <c:v>0</c:v>
                </c:pt>
                <c:pt idx="31650">
                  <c:v>0</c:v>
                </c:pt>
                <c:pt idx="31651">
                  <c:v>0</c:v>
                </c:pt>
                <c:pt idx="31652">
                  <c:v>0</c:v>
                </c:pt>
                <c:pt idx="31653">
                  <c:v>0</c:v>
                </c:pt>
                <c:pt idx="31654">
                  <c:v>0</c:v>
                </c:pt>
                <c:pt idx="31655">
                  <c:v>0</c:v>
                </c:pt>
                <c:pt idx="31656">
                  <c:v>0</c:v>
                </c:pt>
                <c:pt idx="31657">
                  <c:v>0</c:v>
                </c:pt>
                <c:pt idx="31658">
                  <c:v>0</c:v>
                </c:pt>
                <c:pt idx="31659">
                  <c:v>0</c:v>
                </c:pt>
                <c:pt idx="31660">
                  <c:v>0</c:v>
                </c:pt>
                <c:pt idx="31661">
                  <c:v>2</c:v>
                </c:pt>
                <c:pt idx="31662">
                  <c:v>0</c:v>
                </c:pt>
                <c:pt idx="31663">
                  <c:v>0</c:v>
                </c:pt>
                <c:pt idx="31664">
                  <c:v>0</c:v>
                </c:pt>
                <c:pt idx="31665">
                  <c:v>0</c:v>
                </c:pt>
                <c:pt idx="31666">
                  <c:v>0</c:v>
                </c:pt>
                <c:pt idx="31667">
                  <c:v>2</c:v>
                </c:pt>
                <c:pt idx="31668">
                  <c:v>0</c:v>
                </c:pt>
                <c:pt idx="31669">
                  <c:v>0</c:v>
                </c:pt>
                <c:pt idx="31670">
                  <c:v>0</c:v>
                </c:pt>
                <c:pt idx="31671">
                  <c:v>0</c:v>
                </c:pt>
                <c:pt idx="31672">
                  <c:v>0</c:v>
                </c:pt>
                <c:pt idx="31673">
                  <c:v>0</c:v>
                </c:pt>
                <c:pt idx="31674">
                  <c:v>0</c:v>
                </c:pt>
                <c:pt idx="31675">
                  <c:v>0</c:v>
                </c:pt>
                <c:pt idx="31676">
                  <c:v>0</c:v>
                </c:pt>
                <c:pt idx="31677">
                  <c:v>13</c:v>
                </c:pt>
                <c:pt idx="31678">
                  <c:v>0</c:v>
                </c:pt>
                <c:pt idx="31679">
                  <c:v>0</c:v>
                </c:pt>
                <c:pt idx="31680">
                  <c:v>0</c:v>
                </c:pt>
                <c:pt idx="31681">
                  <c:v>0</c:v>
                </c:pt>
                <c:pt idx="31682">
                  <c:v>0</c:v>
                </c:pt>
                <c:pt idx="31683">
                  <c:v>5</c:v>
                </c:pt>
                <c:pt idx="31684">
                  <c:v>0</c:v>
                </c:pt>
                <c:pt idx="31685">
                  <c:v>0</c:v>
                </c:pt>
                <c:pt idx="31686">
                  <c:v>0</c:v>
                </c:pt>
                <c:pt idx="31687">
                  <c:v>0</c:v>
                </c:pt>
                <c:pt idx="31688">
                  <c:v>0</c:v>
                </c:pt>
                <c:pt idx="31689">
                  <c:v>0</c:v>
                </c:pt>
                <c:pt idx="31690">
                  <c:v>0</c:v>
                </c:pt>
                <c:pt idx="31691">
                  <c:v>0</c:v>
                </c:pt>
                <c:pt idx="31692">
                  <c:v>0</c:v>
                </c:pt>
                <c:pt idx="31693">
                  <c:v>0</c:v>
                </c:pt>
                <c:pt idx="31694">
                  <c:v>0</c:v>
                </c:pt>
                <c:pt idx="31695">
                  <c:v>0</c:v>
                </c:pt>
                <c:pt idx="31696">
                  <c:v>0</c:v>
                </c:pt>
                <c:pt idx="31697">
                  <c:v>0</c:v>
                </c:pt>
                <c:pt idx="31698">
                  <c:v>0</c:v>
                </c:pt>
                <c:pt idx="31699">
                  <c:v>0</c:v>
                </c:pt>
                <c:pt idx="31700">
                  <c:v>0</c:v>
                </c:pt>
                <c:pt idx="31701">
                  <c:v>0</c:v>
                </c:pt>
                <c:pt idx="31702">
                  <c:v>0</c:v>
                </c:pt>
                <c:pt idx="31703">
                  <c:v>2</c:v>
                </c:pt>
                <c:pt idx="31704">
                  <c:v>1</c:v>
                </c:pt>
                <c:pt idx="31705">
                  <c:v>0</c:v>
                </c:pt>
                <c:pt idx="31706">
                  <c:v>0</c:v>
                </c:pt>
                <c:pt idx="31707">
                  <c:v>2</c:v>
                </c:pt>
                <c:pt idx="31708">
                  <c:v>0</c:v>
                </c:pt>
                <c:pt idx="31709">
                  <c:v>0</c:v>
                </c:pt>
                <c:pt idx="31710">
                  <c:v>0</c:v>
                </c:pt>
                <c:pt idx="31711">
                  <c:v>0</c:v>
                </c:pt>
                <c:pt idx="31712">
                  <c:v>0</c:v>
                </c:pt>
                <c:pt idx="31713">
                  <c:v>1</c:v>
                </c:pt>
                <c:pt idx="31714">
                  <c:v>1</c:v>
                </c:pt>
                <c:pt idx="31715">
                  <c:v>0</c:v>
                </c:pt>
                <c:pt idx="31716">
                  <c:v>0</c:v>
                </c:pt>
                <c:pt idx="31717">
                  <c:v>1</c:v>
                </c:pt>
                <c:pt idx="31718">
                  <c:v>0</c:v>
                </c:pt>
                <c:pt idx="31719">
                  <c:v>2</c:v>
                </c:pt>
                <c:pt idx="31720">
                  <c:v>0</c:v>
                </c:pt>
                <c:pt idx="31721">
                  <c:v>0</c:v>
                </c:pt>
                <c:pt idx="31722">
                  <c:v>1</c:v>
                </c:pt>
                <c:pt idx="31723">
                  <c:v>3</c:v>
                </c:pt>
                <c:pt idx="31724">
                  <c:v>0</c:v>
                </c:pt>
                <c:pt idx="31725">
                  <c:v>0</c:v>
                </c:pt>
                <c:pt idx="31726">
                  <c:v>0</c:v>
                </c:pt>
                <c:pt idx="31727">
                  <c:v>1</c:v>
                </c:pt>
                <c:pt idx="31728">
                  <c:v>1</c:v>
                </c:pt>
                <c:pt idx="31729">
                  <c:v>0</c:v>
                </c:pt>
                <c:pt idx="31730">
                  <c:v>0</c:v>
                </c:pt>
                <c:pt idx="31731">
                  <c:v>3</c:v>
                </c:pt>
                <c:pt idx="31732">
                  <c:v>4</c:v>
                </c:pt>
                <c:pt idx="31733">
                  <c:v>1</c:v>
                </c:pt>
                <c:pt idx="31734">
                  <c:v>0</c:v>
                </c:pt>
                <c:pt idx="31735">
                  <c:v>4</c:v>
                </c:pt>
                <c:pt idx="31736">
                  <c:v>0</c:v>
                </c:pt>
                <c:pt idx="31737">
                  <c:v>2</c:v>
                </c:pt>
                <c:pt idx="31738">
                  <c:v>2</c:v>
                </c:pt>
                <c:pt idx="31739">
                  <c:v>0</c:v>
                </c:pt>
                <c:pt idx="31740">
                  <c:v>0</c:v>
                </c:pt>
                <c:pt idx="31741">
                  <c:v>0</c:v>
                </c:pt>
                <c:pt idx="31742">
                  <c:v>0</c:v>
                </c:pt>
                <c:pt idx="31743">
                  <c:v>0</c:v>
                </c:pt>
                <c:pt idx="31744">
                  <c:v>0</c:v>
                </c:pt>
                <c:pt idx="31745">
                  <c:v>0</c:v>
                </c:pt>
                <c:pt idx="31746">
                  <c:v>0</c:v>
                </c:pt>
                <c:pt idx="31747">
                  <c:v>3</c:v>
                </c:pt>
                <c:pt idx="31748">
                  <c:v>0</c:v>
                </c:pt>
                <c:pt idx="31749">
                  <c:v>0</c:v>
                </c:pt>
                <c:pt idx="31750">
                  <c:v>0</c:v>
                </c:pt>
                <c:pt idx="31751">
                  <c:v>2</c:v>
                </c:pt>
                <c:pt idx="31752">
                  <c:v>0</c:v>
                </c:pt>
                <c:pt idx="31753">
                  <c:v>2</c:v>
                </c:pt>
                <c:pt idx="31754">
                  <c:v>0</c:v>
                </c:pt>
                <c:pt idx="31755">
                  <c:v>0</c:v>
                </c:pt>
                <c:pt idx="31756">
                  <c:v>0</c:v>
                </c:pt>
                <c:pt idx="31757">
                  <c:v>0</c:v>
                </c:pt>
                <c:pt idx="31758">
                  <c:v>0</c:v>
                </c:pt>
                <c:pt idx="31759">
                  <c:v>0</c:v>
                </c:pt>
                <c:pt idx="31760">
                  <c:v>0</c:v>
                </c:pt>
                <c:pt idx="31761">
                  <c:v>2</c:v>
                </c:pt>
                <c:pt idx="31762">
                  <c:v>0</c:v>
                </c:pt>
                <c:pt idx="31763">
                  <c:v>0</c:v>
                </c:pt>
                <c:pt idx="31764">
                  <c:v>0</c:v>
                </c:pt>
                <c:pt idx="31765">
                  <c:v>5</c:v>
                </c:pt>
                <c:pt idx="31766">
                  <c:v>1</c:v>
                </c:pt>
                <c:pt idx="31767">
                  <c:v>1</c:v>
                </c:pt>
                <c:pt idx="31768">
                  <c:v>2</c:v>
                </c:pt>
                <c:pt idx="31769">
                  <c:v>1</c:v>
                </c:pt>
                <c:pt idx="31770">
                  <c:v>1</c:v>
                </c:pt>
                <c:pt idx="31771">
                  <c:v>0</c:v>
                </c:pt>
                <c:pt idx="31772">
                  <c:v>0</c:v>
                </c:pt>
                <c:pt idx="31773">
                  <c:v>2</c:v>
                </c:pt>
                <c:pt idx="31774">
                  <c:v>0</c:v>
                </c:pt>
                <c:pt idx="31775">
                  <c:v>0</c:v>
                </c:pt>
                <c:pt idx="31776">
                  <c:v>0</c:v>
                </c:pt>
                <c:pt idx="31777">
                  <c:v>8</c:v>
                </c:pt>
                <c:pt idx="31778">
                  <c:v>0</c:v>
                </c:pt>
                <c:pt idx="31779">
                  <c:v>0</c:v>
                </c:pt>
                <c:pt idx="31780">
                  <c:v>4</c:v>
                </c:pt>
                <c:pt idx="31781">
                  <c:v>2</c:v>
                </c:pt>
                <c:pt idx="31782">
                  <c:v>0</c:v>
                </c:pt>
                <c:pt idx="31783">
                  <c:v>1</c:v>
                </c:pt>
                <c:pt idx="31784">
                  <c:v>0</c:v>
                </c:pt>
                <c:pt idx="31785">
                  <c:v>0</c:v>
                </c:pt>
                <c:pt idx="31786">
                  <c:v>0</c:v>
                </c:pt>
                <c:pt idx="31787">
                  <c:v>0</c:v>
                </c:pt>
                <c:pt idx="31788">
                  <c:v>3</c:v>
                </c:pt>
                <c:pt idx="31789">
                  <c:v>0</c:v>
                </c:pt>
                <c:pt idx="31790">
                  <c:v>0</c:v>
                </c:pt>
                <c:pt idx="31791">
                  <c:v>1</c:v>
                </c:pt>
                <c:pt idx="31792">
                  <c:v>3</c:v>
                </c:pt>
                <c:pt idx="31793">
                  <c:v>0</c:v>
                </c:pt>
                <c:pt idx="31794">
                  <c:v>0</c:v>
                </c:pt>
                <c:pt idx="31795">
                  <c:v>0</c:v>
                </c:pt>
                <c:pt idx="31796">
                  <c:v>6</c:v>
                </c:pt>
                <c:pt idx="31797">
                  <c:v>5</c:v>
                </c:pt>
                <c:pt idx="31798">
                  <c:v>0</c:v>
                </c:pt>
                <c:pt idx="31799">
                  <c:v>2</c:v>
                </c:pt>
                <c:pt idx="31800">
                  <c:v>0</c:v>
                </c:pt>
                <c:pt idx="31801">
                  <c:v>0</c:v>
                </c:pt>
                <c:pt idx="31802">
                  <c:v>0</c:v>
                </c:pt>
                <c:pt idx="31803">
                  <c:v>4</c:v>
                </c:pt>
                <c:pt idx="31804">
                  <c:v>3</c:v>
                </c:pt>
                <c:pt idx="31805">
                  <c:v>2</c:v>
                </c:pt>
                <c:pt idx="31806">
                  <c:v>0</c:v>
                </c:pt>
                <c:pt idx="31807">
                  <c:v>0</c:v>
                </c:pt>
                <c:pt idx="31808">
                  <c:v>3</c:v>
                </c:pt>
                <c:pt idx="31809">
                  <c:v>1</c:v>
                </c:pt>
                <c:pt idx="31810">
                  <c:v>1</c:v>
                </c:pt>
                <c:pt idx="31811">
                  <c:v>1</c:v>
                </c:pt>
                <c:pt idx="31812">
                  <c:v>0</c:v>
                </c:pt>
                <c:pt idx="31813">
                  <c:v>0</c:v>
                </c:pt>
                <c:pt idx="31814">
                  <c:v>0</c:v>
                </c:pt>
                <c:pt idx="31815">
                  <c:v>3</c:v>
                </c:pt>
                <c:pt idx="31816">
                  <c:v>5</c:v>
                </c:pt>
                <c:pt idx="31817">
                  <c:v>0</c:v>
                </c:pt>
                <c:pt idx="31818">
                  <c:v>0</c:v>
                </c:pt>
                <c:pt idx="31819">
                  <c:v>0</c:v>
                </c:pt>
                <c:pt idx="31820">
                  <c:v>0</c:v>
                </c:pt>
                <c:pt idx="31821">
                  <c:v>0</c:v>
                </c:pt>
                <c:pt idx="31822">
                  <c:v>0</c:v>
                </c:pt>
                <c:pt idx="31823">
                  <c:v>0</c:v>
                </c:pt>
                <c:pt idx="31824">
                  <c:v>0</c:v>
                </c:pt>
                <c:pt idx="31825">
                  <c:v>2</c:v>
                </c:pt>
                <c:pt idx="31826">
                  <c:v>0</c:v>
                </c:pt>
                <c:pt idx="31827">
                  <c:v>0</c:v>
                </c:pt>
                <c:pt idx="31828">
                  <c:v>0</c:v>
                </c:pt>
                <c:pt idx="31829">
                  <c:v>2</c:v>
                </c:pt>
                <c:pt idx="31830">
                  <c:v>0</c:v>
                </c:pt>
                <c:pt idx="31831">
                  <c:v>6</c:v>
                </c:pt>
                <c:pt idx="31832">
                  <c:v>1</c:v>
                </c:pt>
                <c:pt idx="31833">
                  <c:v>0</c:v>
                </c:pt>
                <c:pt idx="31834">
                  <c:v>0</c:v>
                </c:pt>
                <c:pt idx="31835">
                  <c:v>1</c:v>
                </c:pt>
                <c:pt idx="31836">
                  <c:v>3</c:v>
                </c:pt>
                <c:pt idx="31837">
                  <c:v>7</c:v>
                </c:pt>
                <c:pt idx="31838">
                  <c:v>0</c:v>
                </c:pt>
                <c:pt idx="31839">
                  <c:v>0</c:v>
                </c:pt>
                <c:pt idx="31840">
                  <c:v>2</c:v>
                </c:pt>
                <c:pt idx="31841">
                  <c:v>0</c:v>
                </c:pt>
                <c:pt idx="31842">
                  <c:v>0</c:v>
                </c:pt>
                <c:pt idx="31843">
                  <c:v>1</c:v>
                </c:pt>
                <c:pt idx="31844">
                  <c:v>0</c:v>
                </c:pt>
                <c:pt idx="31845">
                  <c:v>0</c:v>
                </c:pt>
                <c:pt idx="31846">
                  <c:v>0</c:v>
                </c:pt>
                <c:pt idx="31847">
                  <c:v>3</c:v>
                </c:pt>
                <c:pt idx="31848">
                  <c:v>1</c:v>
                </c:pt>
                <c:pt idx="31849">
                  <c:v>12</c:v>
                </c:pt>
                <c:pt idx="31850">
                  <c:v>0</c:v>
                </c:pt>
                <c:pt idx="31851">
                  <c:v>0</c:v>
                </c:pt>
                <c:pt idx="31852">
                  <c:v>2</c:v>
                </c:pt>
                <c:pt idx="31853">
                  <c:v>0</c:v>
                </c:pt>
                <c:pt idx="31854">
                  <c:v>4</c:v>
                </c:pt>
                <c:pt idx="31855">
                  <c:v>0</c:v>
                </c:pt>
                <c:pt idx="31856">
                  <c:v>1</c:v>
                </c:pt>
                <c:pt idx="31857">
                  <c:v>1</c:v>
                </c:pt>
                <c:pt idx="31858">
                  <c:v>0</c:v>
                </c:pt>
                <c:pt idx="31859">
                  <c:v>0</c:v>
                </c:pt>
                <c:pt idx="31860">
                  <c:v>2</c:v>
                </c:pt>
                <c:pt idx="31861">
                  <c:v>0</c:v>
                </c:pt>
                <c:pt idx="31862">
                  <c:v>0</c:v>
                </c:pt>
                <c:pt idx="31863">
                  <c:v>3</c:v>
                </c:pt>
                <c:pt idx="31864">
                  <c:v>5</c:v>
                </c:pt>
                <c:pt idx="31865">
                  <c:v>0</c:v>
                </c:pt>
                <c:pt idx="31866">
                  <c:v>0</c:v>
                </c:pt>
                <c:pt idx="31867">
                  <c:v>0</c:v>
                </c:pt>
                <c:pt idx="31868">
                  <c:v>0</c:v>
                </c:pt>
                <c:pt idx="31869">
                  <c:v>0</c:v>
                </c:pt>
                <c:pt idx="31870">
                  <c:v>1</c:v>
                </c:pt>
                <c:pt idx="31871">
                  <c:v>0</c:v>
                </c:pt>
                <c:pt idx="31872">
                  <c:v>9</c:v>
                </c:pt>
                <c:pt idx="31873">
                  <c:v>17</c:v>
                </c:pt>
                <c:pt idx="31874">
                  <c:v>0</c:v>
                </c:pt>
                <c:pt idx="31875">
                  <c:v>0</c:v>
                </c:pt>
                <c:pt idx="31876">
                  <c:v>0</c:v>
                </c:pt>
                <c:pt idx="31877">
                  <c:v>0</c:v>
                </c:pt>
                <c:pt idx="31878">
                  <c:v>0</c:v>
                </c:pt>
                <c:pt idx="31879">
                  <c:v>0</c:v>
                </c:pt>
                <c:pt idx="31880">
                  <c:v>1</c:v>
                </c:pt>
                <c:pt idx="31881">
                  <c:v>0</c:v>
                </c:pt>
                <c:pt idx="31882">
                  <c:v>0</c:v>
                </c:pt>
                <c:pt idx="31883">
                  <c:v>2</c:v>
                </c:pt>
                <c:pt idx="31884">
                  <c:v>0</c:v>
                </c:pt>
                <c:pt idx="31885">
                  <c:v>1</c:v>
                </c:pt>
                <c:pt idx="31886">
                  <c:v>0</c:v>
                </c:pt>
                <c:pt idx="31887">
                  <c:v>15</c:v>
                </c:pt>
                <c:pt idx="31888">
                  <c:v>0</c:v>
                </c:pt>
                <c:pt idx="31889">
                  <c:v>0</c:v>
                </c:pt>
                <c:pt idx="31890">
                  <c:v>0</c:v>
                </c:pt>
                <c:pt idx="31891">
                  <c:v>5</c:v>
                </c:pt>
                <c:pt idx="31892">
                  <c:v>0</c:v>
                </c:pt>
                <c:pt idx="31893">
                  <c:v>16</c:v>
                </c:pt>
                <c:pt idx="31894">
                  <c:v>0</c:v>
                </c:pt>
                <c:pt idx="31895">
                  <c:v>0</c:v>
                </c:pt>
                <c:pt idx="31896">
                  <c:v>0</c:v>
                </c:pt>
                <c:pt idx="31897">
                  <c:v>0</c:v>
                </c:pt>
                <c:pt idx="31898">
                  <c:v>1</c:v>
                </c:pt>
                <c:pt idx="31899">
                  <c:v>1</c:v>
                </c:pt>
                <c:pt idx="31900">
                  <c:v>7</c:v>
                </c:pt>
                <c:pt idx="31901">
                  <c:v>0</c:v>
                </c:pt>
                <c:pt idx="31902">
                  <c:v>0</c:v>
                </c:pt>
                <c:pt idx="31903">
                  <c:v>0</c:v>
                </c:pt>
                <c:pt idx="31904">
                  <c:v>4</c:v>
                </c:pt>
                <c:pt idx="31905">
                  <c:v>0</c:v>
                </c:pt>
                <c:pt idx="31906">
                  <c:v>1</c:v>
                </c:pt>
                <c:pt idx="31907">
                  <c:v>2</c:v>
                </c:pt>
                <c:pt idx="31908">
                  <c:v>0</c:v>
                </c:pt>
                <c:pt idx="31909">
                  <c:v>1</c:v>
                </c:pt>
                <c:pt idx="31910">
                  <c:v>1</c:v>
                </c:pt>
                <c:pt idx="31911">
                  <c:v>2</c:v>
                </c:pt>
                <c:pt idx="31912">
                  <c:v>0</c:v>
                </c:pt>
                <c:pt idx="31913">
                  <c:v>0</c:v>
                </c:pt>
                <c:pt idx="31914">
                  <c:v>3</c:v>
                </c:pt>
                <c:pt idx="31915">
                  <c:v>15</c:v>
                </c:pt>
                <c:pt idx="31916">
                  <c:v>1</c:v>
                </c:pt>
                <c:pt idx="31917">
                  <c:v>2</c:v>
                </c:pt>
                <c:pt idx="31918">
                  <c:v>0</c:v>
                </c:pt>
                <c:pt idx="31919">
                  <c:v>0</c:v>
                </c:pt>
                <c:pt idx="31920">
                  <c:v>0</c:v>
                </c:pt>
                <c:pt idx="31921">
                  <c:v>0</c:v>
                </c:pt>
                <c:pt idx="31922">
                  <c:v>0</c:v>
                </c:pt>
                <c:pt idx="31923">
                  <c:v>0</c:v>
                </c:pt>
                <c:pt idx="31924">
                  <c:v>0</c:v>
                </c:pt>
                <c:pt idx="31925">
                  <c:v>0</c:v>
                </c:pt>
                <c:pt idx="31926">
                  <c:v>0</c:v>
                </c:pt>
                <c:pt idx="31927">
                  <c:v>0</c:v>
                </c:pt>
                <c:pt idx="31928">
                  <c:v>1</c:v>
                </c:pt>
                <c:pt idx="31929">
                  <c:v>4</c:v>
                </c:pt>
                <c:pt idx="31930">
                  <c:v>2</c:v>
                </c:pt>
                <c:pt idx="31931">
                  <c:v>0</c:v>
                </c:pt>
                <c:pt idx="31932">
                  <c:v>1</c:v>
                </c:pt>
                <c:pt idx="31933">
                  <c:v>4</c:v>
                </c:pt>
                <c:pt idx="31934">
                  <c:v>3</c:v>
                </c:pt>
                <c:pt idx="31935">
                  <c:v>0</c:v>
                </c:pt>
                <c:pt idx="31936">
                  <c:v>0</c:v>
                </c:pt>
                <c:pt idx="31937">
                  <c:v>1</c:v>
                </c:pt>
                <c:pt idx="31938">
                  <c:v>0</c:v>
                </c:pt>
                <c:pt idx="31939">
                  <c:v>0</c:v>
                </c:pt>
                <c:pt idx="31940">
                  <c:v>6</c:v>
                </c:pt>
                <c:pt idx="31941">
                  <c:v>1</c:v>
                </c:pt>
                <c:pt idx="31942">
                  <c:v>2</c:v>
                </c:pt>
                <c:pt idx="31943">
                  <c:v>0</c:v>
                </c:pt>
                <c:pt idx="31944">
                  <c:v>2</c:v>
                </c:pt>
                <c:pt idx="31945">
                  <c:v>0</c:v>
                </c:pt>
                <c:pt idx="31946">
                  <c:v>0</c:v>
                </c:pt>
                <c:pt idx="31947">
                  <c:v>0</c:v>
                </c:pt>
                <c:pt idx="31948">
                  <c:v>0</c:v>
                </c:pt>
                <c:pt idx="31949">
                  <c:v>0</c:v>
                </c:pt>
                <c:pt idx="31950">
                  <c:v>2</c:v>
                </c:pt>
                <c:pt idx="31951">
                  <c:v>0</c:v>
                </c:pt>
                <c:pt idx="31952">
                  <c:v>1</c:v>
                </c:pt>
                <c:pt idx="31953">
                  <c:v>0</c:v>
                </c:pt>
                <c:pt idx="31954">
                  <c:v>0</c:v>
                </c:pt>
                <c:pt idx="31955">
                  <c:v>0</c:v>
                </c:pt>
                <c:pt idx="31956">
                  <c:v>1</c:v>
                </c:pt>
                <c:pt idx="31957">
                  <c:v>2</c:v>
                </c:pt>
                <c:pt idx="31958">
                  <c:v>0</c:v>
                </c:pt>
                <c:pt idx="31959">
                  <c:v>0</c:v>
                </c:pt>
                <c:pt idx="31960">
                  <c:v>0</c:v>
                </c:pt>
                <c:pt idx="31961">
                  <c:v>3</c:v>
                </c:pt>
                <c:pt idx="31962">
                  <c:v>2</c:v>
                </c:pt>
                <c:pt idx="31963">
                  <c:v>0</c:v>
                </c:pt>
                <c:pt idx="31964">
                  <c:v>2</c:v>
                </c:pt>
                <c:pt idx="31965">
                  <c:v>0</c:v>
                </c:pt>
                <c:pt idx="31966">
                  <c:v>0</c:v>
                </c:pt>
                <c:pt idx="31967">
                  <c:v>2</c:v>
                </c:pt>
                <c:pt idx="31968">
                  <c:v>3</c:v>
                </c:pt>
                <c:pt idx="31969">
                  <c:v>2</c:v>
                </c:pt>
                <c:pt idx="31970">
                  <c:v>0</c:v>
                </c:pt>
                <c:pt idx="31971">
                  <c:v>2</c:v>
                </c:pt>
                <c:pt idx="31972">
                  <c:v>1</c:v>
                </c:pt>
                <c:pt idx="31973">
                  <c:v>0</c:v>
                </c:pt>
                <c:pt idx="31974">
                  <c:v>22</c:v>
                </c:pt>
                <c:pt idx="31975">
                  <c:v>10</c:v>
                </c:pt>
                <c:pt idx="31976">
                  <c:v>0</c:v>
                </c:pt>
                <c:pt idx="31977">
                  <c:v>0</c:v>
                </c:pt>
                <c:pt idx="31978">
                  <c:v>1</c:v>
                </c:pt>
                <c:pt idx="31979">
                  <c:v>1</c:v>
                </c:pt>
                <c:pt idx="31980">
                  <c:v>1</c:v>
                </c:pt>
                <c:pt idx="31981">
                  <c:v>0</c:v>
                </c:pt>
                <c:pt idx="31982">
                  <c:v>1</c:v>
                </c:pt>
                <c:pt idx="31983">
                  <c:v>0</c:v>
                </c:pt>
                <c:pt idx="31984">
                  <c:v>0</c:v>
                </c:pt>
                <c:pt idx="31985">
                  <c:v>0</c:v>
                </c:pt>
                <c:pt idx="31986">
                  <c:v>1</c:v>
                </c:pt>
                <c:pt idx="31987">
                  <c:v>0</c:v>
                </c:pt>
                <c:pt idx="31988">
                  <c:v>0</c:v>
                </c:pt>
                <c:pt idx="31989">
                  <c:v>11</c:v>
                </c:pt>
                <c:pt idx="31990">
                  <c:v>3</c:v>
                </c:pt>
                <c:pt idx="31991">
                  <c:v>0</c:v>
                </c:pt>
                <c:pt idx="31992">
                  <c:v>0</c:v>
                </c:pt>
                <c:pt idx="31993">
                  <c:v>0</c:v>
                </c:pt>
                <c:pt idx="31994">
                  <c:v>0</c:v>
                </c:pt>
                <c:pt idx="31995">
                  <c:v>0</c:v>
                </c:pt>
                <c:pt idx="31996">
                  <c:v>0</c:v>
                </c:pt>
                <c:pt idx="31997">
                  <c:v>3</c:v>
                </c:pt>
                <c:pt idx="31998">
                  <c:v>0</c:v>
                </c:pt>
                <c:pt idx="31999">
                  <c:v>0</c:v>
                </c:pt>
                <c:pt idx="32000">
                  <c:v>0</c:v>
                </c:pt>
                <c:pt idx="32001">
                  <c:v>0</c:v>
                </c:pt>
                <c:pt idx="32002">
                  <c:v>0</c:v>
                </c:pt>
                <c:pt idx="32003">
                  <c:v>0</c:v>
                </c:pt>
                <c:pt idx="32004">
                  <c:v>1</c:v>
                </c:pt>
                <c:pt idx="32005">
                  <c:v>0</c:v>
                </c:pt>
                <c:pt idx="32006">
                  <c:v>0</c:v>
                </c:pt>
                <c:pt idx="32007">
                  <c:v>0</c:v>
                </c:pt>
                <c:pt idx="32008">
                  <c:v>0</c:v>
                </c:pt>
                <c:pt idx="32009">
                  <c:v>2</c:v>
                </c:pt>
                <c:pt idx="32010">
                  <c:v>4</c:v>
                </c:pt>
                <c:pt idx="32011">
                  <c:v>1</c:v>
                </c:pt>
                <c:pt idx="32012">
                  <c:v>0</c:v>
                </c:pt>
                <c:pt idx="32013">
                  <c:v>0</c:v>
                </c:pt>
                <c:pt idx="32014">
                  <c:v>0</c:v>
                </c:pt>
                <c:pt idx="32015">
                  <c:v>0</c:v>
                </c:pt>
                <c:pt idx="32016">
                  <c:v>0</c:v>
                </c:pt>
                <c:pt idx="32017">
                  <c:v>0</c:v>
                </c:pt>
                <c:pt idx="32018">
                  <c:v>0</c:v>
                </c:pt>
                <c:pt idx="32019">
                  <c:v>0</c:v>
                </c:pt>
                <c:pt idx="32020">
                  <c:v>25</c:v>
                </c:pt>
                <c:pt idx="32021">
                  <c:v>0</c:v>
                </c:pt>
                <c:pt idx="32022">
                  <c:v>0</c:v>
                </c:pt>
                <c:pt idx="32023">
                  <c:v>0</c:v>
                </c:pt>
                <c:pt idx="32024">
                  <c:v>1</c:v>
                </c:pt>
                <c:pt idx="32025">
                  <c:v>3</c:v>
                </c:pt>
                <c:pt idx="32026">
                  <c:v>0</c:v>
                </c:pt>
                <c:pt idx="32027">
                  <c:v>0</c:v>
                </c:pt>
                <c:pt idx="32028">
                  <c:v>0</c:v>
                </c:pt>
                <c:pt idx="32029">
                  <c:v>4</c:v>
                </c:pt>
                <c:pt idx="32030">
                  <c:v>4</c:v>
                </c:pt>
                <c:pt idx="32031">
                  <c:v>7</c:v>
                </c:pt>
                <c:pt idx="32032">
                  <c:v>0</c:v>
                </c:pt>
                <c:pt idx="32033">
                  <c:v>5</c:v>
                </c:pt>
                <c:pt idx="32034">
                  <c:v>1</c:v>
                </c:pt>
                <c:pt idx="32035">
                  <c:v>1</c:v>
                </c:pt>
                <c:pt idx="32036">
                  <c:v>4</c:v>
                </c:pt>
                <c:pt idx="32037">
                  <c:v>0</c:v>
                </c:pt>
                <c:pt idx="32038">
                  <c:v>2</c:v>
                </c:pt>
                <c:pt idx="32039">
                  <c:v>0</c:v>
                </c:pt>
                <c:pt idx="32040">
                  <c:v>1</c:v>
                </c:pt>
                <c:pt idx="32041">
                  <c:v>0</c:v>
                </c:pt>
                <c:pt idx="32042">
                  <c:v>0</c:v>
                </c:pt>
                <c:pt idx="32043">
                  <c:v>0</c:v>
                </c:pt>
                <c:pt idx="32044">
                  <c:v>0</c:v>
                </c:pt>
                <c:pt idx="32045">
                  <c:v>0</c:v>
                </c:pt>
                <c:pt idx="32046">
                  <c:v>0</c:v>
                </c:pt>
                <c:pt idx="32047">
                  <c:v>0</c:v>
                </c:pt>
                <c:pt idx="32048">
                  <c:v>0</c:v>
                </c:pt>
                <c:pt idx="32049">
                  <c:v>0</c:v>
                </c:pt>
                <c:pt idx="32050">
                  <c:v>0</c:v>
                </c:pt>
                <c:pt idx="32051">
                  <c:v>0</c:v>
                </c:pt>
                <c:pt idx="32052">
                  <c:v>0</c:v>
                </c:pt>
                <c:pt idx="32053">
                  <c:v>0</c:v>
                </c:pt>
                <c:pt idx="32054">
                  <c:v>0</c:v>
                </c:pt>
                <c:pt idx="32055">
                  <c:v>0</c:v>
                </c:pt>
                <c:pt idx="32056">
                  <c:v>0</c:v>
                </c:pt>
                <c:pt idx="32057">
                  <c:v>0</c:v>
                </c:pt>
                <c:pt idx="32058">
                  <c:v>0</c:v>
                </c:pt>
                <c:pt idx="32059">
                  <c:v>2</c:v>
                </c:pt>
                <c:pt idx="32060">
                  <c:v>0</c:v>
                </c:pt>
                <c:pt idx="32061">
                  <c:v>2</c:v>
                </c:pt>
                <c:pt idx="32062">
                  <c:v>0</c:v>
                </c:pt>
                <c:pt idx="32063">
                  <c:v>0</c:v>
                </c:pt>
                <c:pt idx="32064">
                  <c:v>0</c:v>
                </c:pt>
                <c:pt idx="32065">
                  <c:v>3</c:v>
                </c:pt>
                <c:pt idx="32066">
                  <c:v>0</c:v>
                </c:pt>
                <c:pt idx="32067">
                  <c:v>0</c:v>
                </c:pt>
                <c:pt idx="32068">
                  <c:v>0</c:v>
                </c:pt>
                <c:pt idx="32069">
                  <c:v>0</c:v>
                </c:pt>
                <c:pt idx="32070">
                  <c:v>1</c:v>
                </c:pt>
                <c:pt idx="32071">
                  <c:v>0</c:v>
                </c:pt>
                <c:pt idx="32072">
                  <c:v>0</c:v>
                </c:pt>
                <c:pt idx="32073">
                  <c:v>7</c:v>
                </c:pt>
                <c:pt idx="32074">
                  <c:v>0</c:v>
                </c:pt>
                <c:pt idx="32075">
                  <c:v>0</c:v>
                </c:pt>
                <c:pt idx="32076">
                  <c:v>0</c:v>
                </c:pt>
                <c:pt idx="32077">
                  <c:v>0</c:v>
                </c:pt>
                <c:pt idx="32078">
                  <c:v>2</c:v>
                </c:pt>
                <c:pt idx="32079">
                  <c:v>0</c:v>
                </c:pt>
                <c:pt idx="32080">
                  <c:v>0</c:v>
                </c:pt>
                <c:pt idx="32081">
                  <c:v>0</c:v>
                </c:pt>
                <c:pt idx="32082">
                  <c:v>1</c:v>
                </c:pt>
                <c:pt idx="32083">
                  <c:v>0</c:v>
                </c:pt>
                <c:pt idx="32084">
                  <c:v>0</c:v>
                </c:pt>
                <c:pt idx="32085">
                  <c:v>8</c:v>
                </c:pt>
                <c:pt idx="32086">
                  <c:v>0</c:v>
                </c:pt>
                <c:pt idx="32087">
                  <c:v>0</c:v>
                </c:pt>
                <c:pt idx="32088">
                  <c:v>0</c:v>
                </c:pt>
                <c:pt idx="32089">
                  <c:v>0</c:v>
                </c:pt>
                <c:pt idx="32090">
                  <c:v>0</c:v>
                </c:pt>
                <c:pt idx="32091">
                  <c:v>0</c:v>
                </c:pt>
                <c:pt idx="32092">
                  <c:v>0</c:v>
                </c:pt>
                <c:pt idx="32093">
                  <c:v>4</c:v>
                </c:pt>
                <c:pt idx="32094">
                  <c:v>4</c:v>
                </c:pt>
                <c:pt idx="32095">
                  <c:v>0</c:v>
                </c:pt>
                <c:pt idx="32096">
                  <c:v>3</c:v>
                </c:pt>
                <c:pt idx="32097">
                  <c:v>0</c:v>
                </c:pt>
                <c:pt idx="32098">
                  <c:v>0</c:v>
                </c:pt>
                <c:pt idx="32099">
                  <c:v>2</c:v>
                </c:pt>
                <c:pt idx="32100">
                  <c:v>3</c:v>
                </c:pt>
                <c:pt idx="32101">
                  <c:v>0</c:v>
                </c:pt>
                <c:pt idx="32102">
                  <c:v>0</c:v>
                </c:pt>
                <c:pt idx="32103">
                  <c:v>0</c:v>
                </c:pt>
                <c:pt idx="32104">
                  <c:v>0</c:v>
                </c:pt>
                <c:pt idx="32105">
                  <c:v>3</c:v>
                </c:pt>
                <c:pt idx="32106">
                  <c:v>5</c:v>
                </c:pt>
                <c:pt idx="32107">
                  <c:v>2</c:v>
                </c:pt>
                <c:pt idx="32108">
                  <c:v>3</c:v>
                </c:pt>
                <c:pt idx="32109">
                  <c:v>0</c:v>
                </c:pt>
                <c:pt idx="32110">
                  <c:v>0</c:v>
                </c:pt>
                <c:pt idx="32111">
                  <c:v>0</c:v>
                </c:pt>
                <c:pt idx="32112">
                  <c:v>0</c:v>
                </c:pt>
                <c:pt idx="32113">
                  <c:v>1</c:v>
                </c:pt>
                <c:pt idx="32114">
                  <c:v>0</c:v>
                </c:pt>
                <c:pt idx="32115">
                  <c:v>1</c:v>
                </c:pt>
                <c:pt idx="32116">
                  <c:v>0</c:v>
                </c:pt>
                <c:pt idx="32117">
                  <c:v>3</c:v>
                </c:pt>
                <c:pt idx="32118">
                  <c:v>0</c:v>
                </c:pt>
                <c:pt idx="32119">
                  <c:v>0</c:v>
                </c:pt>
                <c:pt idx="32120">
                  <c:v>2</c:v>
                </c:pt>
                <c:pt idx="32121">
                  <c:v>0</c:v>
                </c:pt>
                <c:pt idx="32122">
                  <c:v>1</c:v>
                </c:pt>
                <c:pt idx="32123">
                  <c:v>6</c:v>
                </c:pt>
                <c:pt idx="32124">
                  <c:v>1</c:v>
                </c:pt>
                <c:pt idx="32125">
                  <c:v>0</c:v>
                </c:pt>
                <c:pt idx="32126">
                  <c:v>0</c:v>
                </c:pt>
                <c:pt idx="32127">
                  <c:v>1</c:v>
                </c:pt>
                <c:pt idx="32128">
                  <c:v>4</c:v>
                </c:pt>
                <c:pt idx="32129">
                  <c:v>0</c:v>
                </c:pt>
                <c:pt idx="32130">
                  <c:v>0</c:v>
                </c:pt>
                <c:pt idx="32131">
                  <c:v>1</c:v>
                </c:pt>
                <c:pt idx="32132">
                  <c:v>0</c:v>
                </c:pt>
                <c:pt idx="32133">
                  <c:v>0</c:v>
                </c:pt>
                <c:pt idx="32134">
                  <c:v>0</c:v>
                </c:pt>
                <c:pt idx="32135">
                  <c:v>0</c:v>
                </c:pt>
                <c:pt idx="32136">
                  <c:v>2</c:v>
                </c:pt>
                <c:pt idx="32137">
                  <c:v>1</c:v>
                </c:pt>
                <c:pt idx="32138">
                  <c:v>1</c:v>
                </c:pt>
                <c:pt idx="32139">
                  <c:v>1</c:v>
                </c:pt>
                <c:pt idx="32140">
                  <c:v>0</c:v>
                </c:pt>
                <c:pt idx="32141">
                  <c:v>0</c:v>
                </c:pt>
                <c:pt idx="32142">
                  <c:v>0</c:v>
                </c:pt>
                <c:pt idx="32143">
                  <c:v>1</c:v>
                </c:pt>
                <c:pt idx="32144">
                  <c:v>2</c:v>
                </c:pt>
                <c:pt idx="32145">
                  <c:v>8</c:v>
                </c:pt>
                <c:pt idx="32146">
                  <c:v>2</c:v>
                </c:pt>
                <c:pt idx="32147">
                  <c:v>0</c:v>
                </c:pt>
                <c:pt idx="32148">
                  <c:v>0</c:v>
                </c:pt>
                <c:pt idx="32149">
                  <c:v>0</c:v>
                </c:pt>
                <c:pt idx="32150">
                  <c:v>0</c:v>
                </c:pt>
                <c:pt idx="32151">
                  <c:v>4</c:v>
                </c:pt>
                <c:pt idx="32152">
                  <c:v>0</c:v>
                </c:pt>
                <c:pt idx="32153">
                  <c:v>1</c:v>
                </c:pt>
                <c:pt idx="32154">
                  <c:v>0</c:v>
                </c:pt>
                <c:pt idx="32155">
                  <c:v>0</c:v>
                </c:pt>
                <c:pt idx="32156">
                  <c:v>3</c:v>
                </c:pt>
                <c:pt idx="32157">
                  <c:v>5</c:v>
                </c:pt>
                <c:pt idx="32158">
                  <c:v>1</c:v>
                </c:pt>
                <c:pt idx="32159">
                  <c:v>1</c:v>
                </c:pt>
                <c:pt idx="32160">
                  <c:v>0</c:v>
                </c:pt>
                <c:pt idx="32161">
                  <c:v>0</c:v>
                </c:pt>
                <c:pt idx="32162">
                  <c:v>6</c:v>
                </c:pt>
                <c:pt idx="32163">
                  <c:v>0</c:v>
                </c:pt>
                <c:pt idx="32164">
                  <c:v>0</c:v>
                </c:pt>
                <c:pt idx="32165">
                  <c:v>0</c:v>
                </c:pt>
                <c:pt idx="32166">
                  <c:v>0</c:v>
                </c:pt>
                <c:pt idx="32167">
                  <c:v>0</c:v>
                </c:pt>
                <c:pt idx="32168">
                  <c:v>0</c:v>
                </c:pt>
                <c:pt idx="32169">
                  <c:v>0</c:v>
                </c:pt>
                <c:pt idx="32170">
                  <c:v>0</c:v>
                </c:pt>
                <c:pt idx="32171">
                  <c:v>1</c:v>
                </c:pt>
                <c:pt idx="32172">
                  <c:v>0</c:v>
                </c:pt>
                <c:pt idx="32173">
                  <c:v>3</c:v>
                </c:pt>
                <c:pt idx="32174">
                  <c:v>0</c:v>
                </c:pt>
                <c:pt idx="32175">
                  <c:v>0</c:v>
                </c:pt>
                <c:pt idx="32176">
                  <c:v>0</c:v>
                </c:pt>
                <c:pt idx="32177">
                  <c:v>1</c:v>
                </c:pt>
                <c:pt idx="32178">
                  <c:v>6</c:v>
                </c:pt>
                <c:pt idx="32179">
                  <c:v>1</c:v>
                </c:pt>
                <c:pt idx="32180">
                  <c:v>0</c:v>
                </c:pt>
                <c:pt idx="32181">
                  <c:v>1</c:v>
                </c:pt>
                <c:pt idx="32182">
                  <c:v>0</c:v>
                </c:pt>
                <c:pt idx="32183">
                  <c:v>7</c:v>
                </c:pt>
                <c:pt idx="32184">
                  <c:v>0</c:v>
                </c:pt>
                <c:pt idx="32185">
                  <c:v>2</c:v>
                </c:pt>
                <c:pt idx="32186">
                  <c:v>0</c:v>
                </c:pt>
                <c:pt idx="32187">
                  <c:v>0</c:v>
                </c:pt>
                <c:pt idx="32188">
                  <c:v>2</c:v>
                </c:pt>
                <c:pt idx="32189">
                  <c:v>5</c:v>
                </c:pt>
                <c:pt idx="32190">
                  <c:v>1</c:v>
                </c:pt>
                <c:pt idx="32191">
                  <c:v>0</c:v>
                </c:pt>
                <c:pt idx="32192">
                  <c:v>0</c:v>
                </c:pt>
                <c:pt idx="32193">
                  <c:v>0</c:v>
                </c:pt>
                <c:pt idx="32194">
                  <c:v>0</c:v>
                </c:pt>
                <c:pt idx="32195">
                  <c:v>0</c:v>
                </c:pt>
                <c:pt idx="32196">
                  <c:v>0</c:v>
                </c:pt>
                <c:pt idx="32197">
                  <c:v>0</c:v>
                </c:pt>
                <c:pt idx="32198">
                  <c:v>0</c:v>
                </c:pt>
                <c:pt idx="32199">
                  <c:v>2</c:v>
                </c:pt>
                <c:pt idx="32200">
                  <c:v>8</c:v>
                </c:pt>
                <c:pt idx="32201">
                  <c:v>2</c:v>
                </c:pt>
                <c:pt idx="32202">
                  <c:v>0</c:v>
                </c:pt>
                <c:pt idx="32203">
                  <c:v>2</c:v>
                </c:pt>
                <c:pt idx="32204">
                  <c:v>0</c:v>
                </c:pt>
                <c:pt idx="32205">
                  <c:v>0</c:v>
                </c:pt>
                <c:pt idx="32206">
                  <c:v>0</c:v>
                </c:pt>
                <c:pt idx="32207">
                  <c:v>1</c:v>
                </c:pt>
                <c:pt idx="32208">
                  <c:v>0</c:v>
                </c:pt>
                <c:pt idx="32209">
                  <c:v>0</c:v>
                </c:pt>
                <c:pt idx="32210">
                  <c:v>0</c:v>
                </c:pt>
                <c:pt idx="32211">
                  <c:v>0</c:v>
                </c:pt>
                <c:pt idx="32212">
                  <c:v>6</c:v>
                </c:pt>
                <c:pt idx="32213">
                  <c:v>3</c:v>
                </c:pt>
                <c:pt idx="32214">
                  <c:v>1</c:v>
                </c:pt>
                <c:pt idx="32215">
                  <c:v>5</c:v>
                </c:pt>
                <c:pt idx="32216">
                  <c:v>2</c:v>
                </c:pt>
                <c:pt idx="32217">
                  <c:v>1</c:v>
                </c:pt>
                <c:pt idx="32218">
                  <c:v>0</c:v>
                </c:pt>
                <c:pt idx="32219">
                  <c:v>1</c:v>
                </c:pt>
                <c:pt idx="32220">
                  <c:v>0</c:v>
                </c:pt>
                <c:pt idx="32221">
                  <c:v>1</c:v>
                </c:pt>
                <c:pt idx="32222">
                  <c:v>2</c:v>
                </c:pt>
                <c:pt idx="32223">
                  <c:v>1</c:v>
                </c:pt>
                <c:pt idx="32224">
                  <c:v>0</c:v>
                </c:pt>
                <c:pt idx="32225">
                  <c:v>0</c:v>
                </c:pt>
                <c:pt idx="32226">
                  <c:v>0</c:v>
                </c:pt>
                <c:pt idx="32227">
                  <c:v>5</c:v>
                </c:pt>
                <c:pt idx="32228">
                  <c:v>0</c:v>
                </c:pt>
                <c:pt idx="32229">
                  <c:v>0</c:v>
                </c:pt>
                <c:pt idx="32230">
                  <c:v>0</c:v>
                </c:pt>
                <c:pt idx="32231">
                  <c:v>0</c:v>
                </c:pt>
                <c:pt idx="32232">
                  <c:v>0</c:v>
                </c:pt>
                <c:pt idx="32233">
                  <c:v>0</c:v>
                </c:pt>
                <c:pt idx="32234">
                  <c:v>0</c:v>
                </c:pt>
                <c:pt idx="32235">
                  <c:v>0</c:v>
                </c:pt>
                <c:pt idx="32236">
                  <c:v>0</c:v>
                </c:pt>
                <c:pt idx="32237">
                  <c:v>0</c:v>
                </c:pt>
                <c:pt idx="32238">
                  <c:v>1</c:v>
                </c:pt>
                <c:pt idx="32239">
                  <c:v>0</c:v>
                </c:pt>
                <c:pt idx="32240">
                  <c:v>0</c:v>
                </c:pt>
                <c:pt idx="32241">
                  <c:v>0</c:v>
                </c:pt>
                <c:pt idx="32242">
                  <c:v>2</c:v>
                </c:pt>
                <c:pt idx="32243">
                  <c:v>0</c:v>
                </c:pt>
                <c:pt idx="32244">
                  <c:v>1</c:v>
                </c:pt>
                <c:pt idx="32245">
                  <c:v>0</c:v>
                </c:pt>
                <c:pt idx="32246">
                  <c:v>0</c:v>
                </c:pt>
                <c:pt idx="32247">
                  <c:v>0</c:v>
                </c:pt>
                <c:pt idx="32248">
                  <c:v>0</c:v>
                </c:pt>
                <c:pt idx="32249">
                  <c:v>0</c:v>
                </c:pt>
                <c:pt idx="32250">
                  <c:v>1</c:v>
                </c:pt>
                <c:pt idx="32251">
                  <c:v>0</c:v>
                </c:pt>
                <c:pt idx="32252">
                  <c:v>0</c:v>
                </c:pt>
                <c:pt idx="32253">
                  <c:v>0</c:v>
                </c:pt>
                <c:pt idx="32254">
                  <c:v>0</c:v>
                </c:pt>
                <c:pt idx="32255">
                  <c:v>0</c:v>
                </c:pt>
                <c:pt idx="32256">
                  <c:v>0</c:v>
                </c:pt>
                <c:pt idx="32257">
                  <c:v>0</c:v>
                </c:pt>
                <c:pt idx="32258">
                  <c:v>0</c:v>
                </c:pt>
                <c:pt idx="32259">
                  <c:v>0</c:v>
                </c:pt>
                <c:pt idx="32260">
                  <c:v>0</c:v>
                </c:pt>
                <c:pt idx="32261">
                  <c:v>0</c:v>
                </c:pt>
                <c:pt idx="32262">
                  <c:v>0</c:v>
                </c:pt>
                <c:pt idx="32263">
                  <c:v>0</c:v>
                </c:pt>
                <c:pt idx="32264">
                  <c:v>0</c:v>
                </c:pt>
                <c:pt idx="32265">
                  <c:v>1</c:v>
                </c:pt>
                <c:pt idx="32266">
                  <c:v>2</c:v>
                </c:pt>
                <c:pt idx="32267">
                  <c:v>0</c:v>
                </c:pt>
                <c:pt idx="32268">
                  <c:v>0</c:v>
                </c:pt>
                <c:pt idx="32269">
                  <c:v>1</c:v>
                </c:pt>
                <c:pt idx="32270">
                  <c:v>0</c:v>
                </c:pt>
                <c:pt idx="32271">
                  <c:v>1</c:v>
                </c:pt>
                <c:pt idx="32272">
                  <c:v>0</c:v>
                </c:pt>
                <c:pt idx="32273">
                  <c:v>1</c:v>
                </c:pt>
                <c:pt idx="32274">
                  <c:v>0</c:v>
                </c:pt>
                <c:pt idx="32275">
                  <c:v>2</c:v>
                </c:pt>
                <c:pt idx="32276">
                  <c:v>0</c:v>
                </c:pt>
                <c:pt idx="32277">
                  <c:v>0</c:v>
                </c:pt>
                <c:pt idx="32278">
                  <c:v>0</c:v>
                </c:pt>
                <c:pt idx="32279">
                  <c:v>1</c:v>
                </c:pt>
                <c:pt idx="32280">
                  <c:v>0</c:v>
                </c:pt>
                <c:pt idx="32281">
                  <c:v>0</c:v>
                </c:pt>
                <c:pt idx="32282">
                  <c:v>2</c:v>
                </c:pt>
                <c:pt idx="32283">
                  <c:v>0</c:v>
                </c:pt>
                <c:pt idx="32284">
                  <c:v>0</c:v>
                </c:pt>
                <c:pt idx="32285">
                  <c:v>1</c:v>
                </c:pt>
                <c:pt idx="32286">
                  <c:v>0</c:v>
                </c:pt>
                <c:pt idx="32287">
                  <c:v>1</c:v>
                </c:pt>
                <c:pt idx="32288">
                  <c:v>1</c:v>
                </c:pt>
                <c:pt idx="32289">
                  <c:v>0</c:v>
                </c:pt>
                <c:pt idx="32290">
                  <c:v>0</c:v>
                </c:pt>
                <c:pt idx="32291">
                  <c:v>0</c:v>
                </c:pt>
                <c:pt idx="32292">
                  <c:v>1</c:v>
                </c:pt>
                <c:pt idx="32293">
                  <c:v>0</c:v>
                </c:pt>
                <c:pt idx="32294">
                  <c:v>3</c:v>
                </c:pt>
                <c:pt idx="32295">
                  <c:v>1</c:v>
                </c:pt>
                <c:pt idx="32296">
                  <c:v>0</c:v>
                </c:pt>
                <c:pt idx="32297">
                  <c:v>0</c:v>
                </c:pt>
                <c:pt idx="32298">
                  <c:v>1</c:v>
                </c:pt>
                <c:pt idx="32299">
                  <c:v>0</c:v>
                </c:pt>
                <c:pt idx="32300">
                  <c:v>0</c:v>
                </c:pt>
                <c:pt idx="32301">
                  <c:v>0</c:v>
                </c:pt>
                <c:pt idx="32302">
                  <c:v>2</c:v>
                </c:pt>
                <c:pt idx="32303">
                  <c:v>0</c:v>
                </c:pt>
                <c:pt idx="32304">
                  <c:v>0</c:v>
                </c:pt>
                <c:pt idx="32305">
                  <c:v>0</c:v>
                </c:pt>
                <c:pt idx="32306">
                  <c:v>0</c:v>
                </c:pt>
                <c:pt idx="32307">
                  <c:v>0</c:v>
                </c:pt>
                <c:pt idx="32308">
                  <c:v>0</c:v>
                </c:pt>
                <c:pt idx="32309">
                  <c:v>0</c:v>
                </c:pt>
                <c:pt idx="32310">
                  <c:v>0</c:v>
                </c:pt>
                <c:pt idx="32311">
                  <c:v>0</c:v>
                </c:pt>
                <c:pt idx="32312">
                  <c:v>0</c:v>
                </c:pt>
                <c:pt idx="32313">
                  <c:v>0</c:v>
                </c:pt>
                <c:pt idx="32314">
                  <c:v>0</c:v>
                </c:pt>
                <c:pt idx="32315">
                  <c:v>2</c:v>
                </c:pt>
                <c:pt idx="32316">
                  <c:v>0</c:v>
                </c:pt>
                <c:pt idx="32317">
                  <c:v>0</c:v>
                </c:pt>
                <c:pt idx="32318">
                  <c:v>0</c:v>
                </c:pt>
                <c:pt idx="32319">
                  <c:v>0</c:v>
                </c:pt>
                <c:pt idx="32320">
                  <c:v>0</c:v>
                </c:pt>
                <c:pt idx="32321">
                  <c:v>0</c:v>
                </c:pt>
                <c:pt idx="32322">
                  <c:v>3</c:v>
                </c:pt>
                <c:pt idx="32323">
                  <c:v>3</c:v>
                </c:pt>
                <c:pt idx="32324">
                  <c:v>0</c:v>
                </c:pt>
                <c:pt idx="32325">
                  <c:v>0</c:v>
                </c:pt>
                <c:pt idx="32326">
                  <c:v>0</c:v>
                </c:pt>
                <c:pt idx="32327">
                  <c:v>0</c:v>
                </c:pt>
                <c:pt idx="32328">
                  <c:v>0</c:v>
                </c:pt>
                <c:pt idx="32329">
                  <c:v>2</c:v>
                </c:pt>
                <c:pt idx="32330">
                  <c:v>0</c:v>
                </c:pt>
                <c:pt idx="32331">
                  <c:v>0</c:v>
                </c:pt>
                <c:pt idx="32332">
                  <c:v>0</c:v>
                </c:pt>
                <c:pt idx="32333">
                  <c:v>0</c:v>
                </c:pt>
                <c:pt idx="32334">
                  <c:v>0</c:v>
                </c:pt>
                <c:pt idx="32335">
                  <c:v>0</c:v>
                </c:pt>
                <c:pt idx="32336">
                  <c:v>0</c:v>
                </c:pt>
                <c:pt idx="32337">
                  <c:v>0</c:v>
                </c:pt>
                <c:pt idx="32338">
                  <c:v>0</c:v>
                </c:pt>
                <c:pt idx="32339">
                  <c:v>1</c:v>
                </c:pt>
                <c:pt idx="32340">
                  <c:v>0</c:v>
                </c:pt>
                <c:pt idx="32341">
                  <c:v>0</c:v>
                </c:pt>
                <c:pt idx="32342">
                  <c:v>3</c:v>
                </c:pt>
                <c:pt idx="32343">
                  <c:v>0</c:v>
                </c:pt>
                <c:pt idx="32344">
                  <c:v>0</c:v>
                </c:pt>
                <c:pt idx="32345">
                  <c:v>2</c:v>
                </c:pt>
                <c:pt idx="32346">
                  <c:v>0</c:v>
                </c:pt>
                <c:pt idx="32347">
                  <c:v>0</c:v>
                </c:pt>
                <c:pt idx="32348">
                  <c:v>0</c:v>
                </c:pt>
                <c:pt idx="32349">
                  <c:v>1</c:v>
                </c:pt>
                <c:pt idx="32350">
                  <c:v>0</c:v>
                </c:pt>
                <c:pt idx="32351">
                  <c:v>3</c:v>
                </c:pt>
                <c:pt idx="32352">
                  <c:v>0</c:v>
                </c:pt>
                <c:pt idx="32353">
                  <c:v>0</c:v>
                </c:pt>
                <c:pt idx="32354">
                  <c:v>0</c:v>
                </c:pt>
                <c:pt idx="32355">
                  <c:v>0</c:v>
                </c:pt>
                <c:pt idx="32356">
                  <c:v>2</c:v>
                </c:pt>
                <c:pt idx="32357">
                  <c:v>0</c:v>
                </c:pt>
                <c:pt idx="32358">
                  <c:v>4</c:v>
                </c:pt>
                <c:pt idx="32359">
                  <c:v>1</c:v>
                </c:pt>
                <c:pt idx="32360">
                  <c:v>0</c:v>
                </c:pt>
                <c:pt idx="32361">
                  <c:v>0</c:v>
                </c:pt>
                <c:pt idx="32362">
                  <c:v>0</c:v>
                </c:pt>
                <c:pt idx="32363">
                  <c:v>0</c:v>
                </c:pt>
                <c:pt idx="32364">
                  <c:v>0</c:v>
                </c:pt>
                <c:pt idx="32365">
                  <c:v>0</c:v>
                </c:pt>
                <c:pt idx="32366">
                  <c:v>0</c:v>
                </c:pt>
                <c:pt idx="32367">
                  <c:v>0</c:v>
                </c:pt>
                <c:pt idx="32368">
                  <c:v>2</c:v>
                </c:pt>
                <c:pt idx="32369">
                  <c:v>0</c:v>
                </c:pt>
                <c:pt idx="32370">
                  <c:v>3</c:v>
                </c:pt>
                <c:pt idx="32371">
                  <c:v>0</c:v>
                </c:pt>
                <c:pt idx="32372">
                  <c:v>0</c:v>
                </c:pt>
                <c:pt idx="32373">
                  <c:v>0</c:v>
                </c:pt>
                <c:pt idx="32374">
                  <c:v>0</c:v>
                </c:pt>
                <c:pt idx="32375">
                  <c:v>1</c:v>
                </c:pt>
                <c:pt idx="32376">
                  <c:v>0</c:v>
                </c:pt>
                <c:pt idx="32377">
                  <c:v>0</c:v>
                </c:pt>
                <c:pt idx="32378">
                  <c:v>0</c:v>
                </c:pt>
                <c:pt idx="32379">
                  <c:v>1</c:v>
                </c:pt>
                <c:pt idx="32380">
                  <c:v>0</c:v>
                </c:pt>
                <c:pt idx="32381">
                  <c:v>0</c:v>
                </c:pt>
                <c:pt idx="32382">
                  <c:v>6</c:v>
                </c:pt>
                <c:pt idx="32383">
                  <c:v>3</c:v>
                </c:pt>
                <c:pt idx="32384">
                  <c:v>0</c:v>
                </c:pt>
                <c:pt idx="32385">
                  <c:v>2</c:v>
                </c:pt>
                <c:pt idx="32386">
                  <c:v>0</c:v>
                </c:pt>
                <c:pt idx="32387">
                  <c:v>0</c:v>
                </c:pt>
                <c:pt idx="32388">
                  <c:v>0</c:v>
                </c:pt>
                <c:pt idx="32389">
                  <c:v>0</c:v>
                </c:pt>
                <c:pt idx="32390">
                  <c:v>4</c:v>
                </c:pt>
                <c:pt idx="32391">
                  <c:v>0</c:v>
                </c:pt>
                <c:pt idx="32392">
                  <c:v>1</c:v>
                </c:pt>
                <c:pt idx="32393">
                  <c:v>0</c:v>
                </c:pt>
                <c:pt idx="32394">
                  <c:v>0</c:v>
                </c:pt>
                <c:pt idx="32395">
                  <c:v>0</c:v>
                </c:pt>
                <c:pt idx="32396">
                  <c:v>0</c:v>
                </c:pt>
                <c:pt idx="32397">
                  <c:v>0</c:v>
                </c:pt>
                <c:pt idx="32398">
                  <c:v>0</c:v>
                </c:pt>
                <c:pt idx="32399">
                  <c:v>1</c:v>
                </c:pt>
                <c:pt idx="32400">
                  <c:v>0</c:v>
                </c:pt>
                <c:pt idx="32401">
                  <c:v>0</c:v>
                </c:pt>
                <c:pt idx="32402">
                  <c:v>0</c:v>
                </c:pt>
                <c:pt idx="32403">
                  <c:v>1</c:v>
                </c:pt>
                <c:pt idx="32404">
                  <c:v>0</c:v>
                </c:pt>
                <c:pt idx="32405">
                  <c:v>0</c:v>
                </c:pt>
                <c:pt idx="32406">
                  <c:v>0</c:v>
                </c:pt>
                <c:pt idx="32407">
                  <c:v>0</c:v>
                </c:pt>
                <c:pt idx="32408">
                  <c:v>0</c:v>
                </c:pt>
                <c:pt idx="32409">
                  <c:v>0</c:v>
                </c:pt>
                <c:pt idx="32410">
                  <c:v>0</c:v>
                </c:pt>
                <c:pt idx="32411">
                  <c:v>0</c:v>
                </c:pt>
                <c:pt idx="32412">
                  <c:v>0</c:v>
                </c:pt>
                <c:pt idx="32413">
                  <c:v>2</c:v>
                </c:pt>
                <c:pt idx="32414">
                  <c:v>0</c:v>
                </c:pt>
                <c:pt idx="32415">
                  <c:v>0</c:v>
                </c:pt>
                <c:pt idx="32416">
                  <c:v>1</c:v>
                </c:pt>
                <c:pt idx="32417">
                  <c:v>2</c:v>
                </c:pt>
                <c:pt idx="32418">
                  <c:v>0</c:v>
                </c:pt>
                <c:pt idx="32419">
                  <c:v>0</c:v>
                </c:pt>
                <c:pt idx="32420">
                  <c:v>1</c:v>
                </c:pt>
                <c:pt idx="32421">
                  <c:v>0</c:v>
                </c:pt>
                <c:pt idx="32422">
                  <c:v>0</c:v>
                </c:pt>
                <c:pt idx="32423">
                  <c:v>2</c:v>
                </c:pt>
                <c:pt idx="32424">
                  <c:v>9</c:v>
                </c:pt>
                <c:pt idx="32425">
                  <c:v>0</c:v>
                </c:pt>
                <c:pt idx="32426">
                  <c:v>0</c:v>
                </c:pt>
                <c:pt idx="32427">
                  <c:v>4</c:v>
                </c:pt>
                <c:pt idx="32428">
                  <c:v>0</c:v>
                </c:pt>
                <c:pt idx="32429">
                  <c:v>0</c:v>
                </c:pt>
                <c:pt idx="32430">
                  <c:v>0</c:v>
                </c:pt>
                <c:pt idx="32431">
                  <c:v>0</c:v>
                </c:pt>
                <c:pt idx="32432">
                  <c:v>1</c:v>
                </c:pt>
                <c:pt idx="32433">
                  <c:v>5</c:v>
                </c:pt>
                <c:pt idx="32434">
                  <c:v>3</c:v>
                </c:pt>
                <c:pt idx="32435">
                  <c:v>2</c:v>
                </c:pt>
                <c:pt idx="32436">
                  <c:v>0</c:v>
                </c:pt>
                <c:pt idx="32437">
                  <c:v>0</c:v>
                </c:pt>
                <c:pt idx="32438">
                  <c:v>0</c:v>
                </c:pt>
                <c:pt idx="32439">
                  <c:v>0</c:v>
                </c:pt>
                <c:pt idx="32440">
                  <c:v>0</c:v>
                </c:pt>
                <c:pt idx="32441">
                  <c:v>0</c:v>
                </c:pt>
                <c:pt idx="32442">
                  <c:v>3</c:v>
                </c:pt>
                <c:pt idx="32443">
                  <c:v>0</c:v>
                </c:pt>
                <c:pt idx="32444">
                  <c:v>1</c:v>
                </c:pt>
                <c:pt idx="32445">
                  <c:v>3</c:v>
                </c:pt>
                <c:pt idx="32446">
                  <c:v>3</c:v>
                </c:pt>
                <c:pt idx="32447">
                  <c:v>0</c:v>
                </c:pt>
                <c:pt idx="32448">
                  <c:v>1</c:v>
                </c:pt>
                <c:pt idx="32449">
                  <c:v>0</c:v>
                </c:pt>
                <c:pt idx="32450">
                  <c:v>2</c:v>
                </c:pt>
                <c:pt idx="32451">
                  <c:v>2</c:v>
                </c:pt>
                <c:pt idx="32452">
                  <c:v>1</c:v>
                </c:pt>
                <c:pt idx="32453">
                  <c:v>2</c:v>
                </c:pt>
                <c:pt idx="32454">
                  <c:v>2</c:v>
                </c:pt>
                <c:pt idx="32455">
                  <c:v>2</c:v>
                </c:pt>
                <c:pt idx="32456">
                  <c:v>0</c:v>
                </c:pt>
                <c:pt idx="32457">
                  <c:v>0</c:v>
                </c:pt>
                <c:pt idx="32458">
                  <c:v>1</c:v>
                </c:pt>
                <c:pt idx="32459">
                  <c:v>1</c:v>
                </c:pt>
                <c:pt idx="32460">
                  <c:v>3</c:v>
                </c:pt>
                <c:pt idx="32461">
                  <c:v>1</c:v>
                </c:pt>
                <c:pt idx="32462">
                  <c:v>0</c:v>
                </c:pt>
                <c:pt idx="32463">
                  <c:v>1</c:v>
                </c:pt>
                <c:pt idx="32464">
                  <c:v>0</c:v>
                </c:pt>
                <c:pt idx="32465">
                  <c:v>1</c:v>
                </c:pt>
                <c:pt idx="32466">
                  <c:v>2</c:v>
                </c:pt>
                <c:pt idx="32467">
                  <c:v>0</c:v>
                </c:pt>
                <c:pt idx="32468">
                  <c:v>3</c:v>
                </c:pt>
                <c:pt idx="32469">
                  <c:v>0</c:v>
                </c:pt>
                <c:pt idx="32470">
                  <c:v>0</c:v>
                </c:pt>
                <c:pt idx="32471">
                  <c:v>0</c:v>
                </c:pt>
                <c:pt idx="32472">
                  <c:v>1</c:v>
                </c:pt>
                <c:pt idx="32473">
                  <c:v>0</c:v>
                </c:pt>
                <c:pt idx="32474">
                  <c:v>1</c:v>
                </c:pt>
                <c:pt idx="32475">
                  <c:v>1</c:v>
                </c:pt>
                <c:pt idx="32476">
                  <c:v>1</c:v>
                </c:pt>
                <c:pt idx="32477">
                  <c:v>0</c:v>
                </c:pt>
                <c:pt idx="32478">
                  <c:v>1</c:v>
                </c:pt>
                <c:pt idx="32479">
                  <c:v>1</c:v>
                </c:pt>
                <c:pt idx="32480">
                  <c:v>0</c:v>
                </c:pt>
                <c:pt idx="32481">
                  <c:v>0</c:v>
                </c:pt>
                <c:pt idx="32482">
                  <c:v>0</c:v>
                </c:pt>
                <c:pt idx="32483">
                  <c:v>1</c:v>
                </c:pt>
                <c:pt idx="32484">
                  <c:v>0</c:v>
                </c:pt>
                <c:pt idx="32485">
                  <c:v>1</c:v>
                </c:pt>
                <c:pt idx="32486">
                  <c:v>0</c:v>
                </c:pt>
                <c:pt idx="32487">
                  <c:v>0</c:v>
                </c:pt>
                <c:pt idx="32488">
                  <c:v>2</c:v>
                </c:pt>
                <c:pt idx="32489">
                  <c:v>0</c:v>
                </c:pt>
                <c:pt idx="32490">
                  <c:v>1</c:v>
                </c:pt>
                <c:pt idx="32491">
                  <c:v>1</c:v>
                </c:pt>
                <c:pt idx="32492">
                  <c:v>1</c:v>
                </c:pt>
                <c:pt idx="32493">
                  <c:v>0</c:v>
                </c:pt>
                <c:pt idx="32494">
                  <c:v>0</c:v>
                </c:pt>
                <c:pt idx="32495">
                  <c:v>0</c:v>
                </c:pt>
                <c:pt idx="32496">
                  <c:v>0</c:v>
                </c:pt>
                <c:pt idx="32497">
                  <c:v>3</c:v>
                </c:pt>
                <c:pt idx="32498">
                  <c:v>0</c:v>
                </c:pt>
                <c:pt idx="32499">
                  <c:v>0</c:v>
                </c:pt>
                <c:pt idx="32500">
                  <c:v>0</c:v>
                </c:pt>
                <c:pt idx="32501">
                  <c:v>2</c:v>
                </c:pt>
                <c:pt idx="32502">
                  <c:v>0</c:v>
                </c:pt>
                <c:pt idx="32503">
                  <c:v>1</c:v>
                </c:pt>
                <c:pt idx="32504">
                  <c:v>1</c:v>
                </c:pt>
                <c:pt idx="32505">
                  <c:v>0</c:v>
                </c:pt>
                <c:pt idx="32506">
                  <c:v>1</c:v>
                </c:pt>
                <c:pt idx="32507">
                  <c:v>1</c:v>
                </c:pt>
                <c:pt idx="32508">
                  <c:v>1</c:v>
                </c:pt>
                <c:pt idx="32509">
                  <c:v>0</c:v>
                </c:pt>
                <c:pt idx="32510">
                  <c:v>0</c:v>
                </c:pt>
                <c:pt idx="32511">
                  <c:v>0</c:v>
                </c:pt>
                <c:pt idx="32512">
                  <c:v>0</c:v>
                </c:pt>
                <c:pt idx="32513">
                  <c:v>0</c:v>
                </c:pt>
                <c:pt idx="32514">
                  <c:v>0</c:v>
                </c:pt>
                <c:pt idx="32515">
                  <c:v>0</c:v>
                </c:pt>
                <c:pt idx="32516">
                  <c:v>0</c:v>
                </c:pt>
                <c:pt idx="32517">
                  <c:v>3</c:v>
                </c:pt>
                <c:pt idx="32518">
                  <c:v>4</c:v>
                </c:pt>
                <c:pt idx="32519">
                  <c:v>12</c:v>
                </c:pt>
                <c:pt idx="32520">
                  <c:v>0</c:v>
                </c:pt>
                <c:pt idx="32521">
                  <c:v>0</c:v>
                </c:pt>
                <c:pt idx="32522">
                  <c:v>4</c:v>
                </c:pt>
                <c:pt idx="32523">
                  <c:v>0</c:v>
                </c:pt>
                <c:pt idx="32524">
                  <c:v>0</c:v>
                </c:pt>
                <c:pt idx="32525">
                  <c:v>0</c:v>
                </c:pt>
                <c:pt idx="32526">
                  <c:v>0</c:v>
                </c:pt>
                <c:pt idx="32527">
                  <c:v>0</c:v>
                </c:pt>
                <c:pt idx="32528">
                  <c:v>0</c:v>
                </c:pt>
                <c:pt idx="32529">
                  <c:v>4</c:v>
                </c:pt>
                <c:pt idx="32530">
                  <c:v>0</c:v>
                </c:pt>
                <c:pt idx="32531">
                  <c:v>0</c:v>
                </c:pt>
                <c:pt idx="32532">
                  <c:v>1</c:v>
                </c:pt>
                <c:pt idx="32533">
                  <c:v>0</c:v>
                </c:pt>
                <c:pt idx="32534">
                  <c:v>0</c:v>
                </c:pt>
                <c:pt idx="32535">
                  <c:v>7</c:v>
                </c:pt>
                <c:pt idx="32536">
                  <c:v>0</c:v>
                </c:pt>
                <c:pt idx="32537">
                  <c:v>1</c:v>
                </c:pt>
                <c:pt idx="32538">
                  <c:v>2</c:v>
                </c:pt>
                <c:pt idx="32539">
                  <c:v>0</c:v>
                </c:pt>
                <c:pt idx="32540">
                  <c:v>0</c:v>
                </c:pt>
                <c:pt idx="32541">
                  <c:v>0</c:v>
                </c:pt>
                <c:pt idx="32542">
                  <c:v>0</c:v>
                </c:pt>
                <c:pt idx="32543">
                  <c:v>0</c:v>
                </c:pt>
                <c:pt idx="32544">
                  <c:v>0</c:v>
                </c:pt>
                <c:pt idx="32545">
                  <c:v>0</c:v>
                </c:pt>
                <c:pt idx="32546">
                  <c:v>1</c:v>
                </c:pt>
                <c:pt idx="32547">
                  <c:v>1</c:v>
                </c:pt>
                <c:pt idx="32548">
                  <c:v>1</c:v>
                </c:pt>
                <c:pt idx="32549">
                  <c:v>0</c:v>
                </c:pt>
                <c:pt idx="32550">
                  <c:v>0</c:v>
                </c:pt>
                <c:pt idx="32551">
                  <c:v>0</c:v>
                </c:pt>
                <c:pt idx="32552">
                  <c:v>0</c:v>
                </c:pt>
                <c:pt idx="32553">
                  <c:v>0</c:v>
                </c:pt>
                <c:pt idx="32554">
                  <c:v>4</c:v>
                </c:pt>
                <c:pt idx="32555">
                  <c:v>4</c:v>
                </c:pt>
                <c:pt idx="32556">
                  <c:v>7</c:v>
                </c:pt>
                <c:pt idx="32557">
                  <c:v>0</c:v>
                </c:pt>
                <c:pt idx="32558">
                  <c:v>0</c:v>
                </c:pt>
                <c:pt idx="32559">
                  <c:v>0</c:v>
                </c:pt>
                <c:pt idx="32560">
                  <c:v>1</c:v>
                </c:pt>
                <c:pt idx="32561">
                  <c:v>0</c:v>
                </c:pt>
                <c:pt idx="32562">
                  <c:v>8</c:v>
                </c:pt>
                <c:pt idx="32563">
                  <c:v>0</c:v>
                </c:pt>
                <c:pt idx="32564">
                  <c:v>0</c:v>
                </c:pt>
                <c:pt idx="32565">
                  <c:v>2</c:v>
                </c:pt>
                <c:pt idx="32566">
                  <c:v>0</c:v>
                </c:pt>
                <c:pt idx="32567">
                  <c:v>1</c:v>
                </c:pt>
                <c:pt idx="32568">
                  <c:v>0</c:v>
                </c:pt>
                <c:pt idx="32569">
                  <c:v>0</c:v>
                </c:pt>
                <c:pt idx="32570">
                  <c:v>2</c:v>
                </c:pt>
                <c:pt idx="32571">
                  <c:v>0</c:v>
                </c:pt>
                <c:pt idx="32572">
                  <c:v>6</c:v>
                </c:pt>
                <c:pt idx="32573">
                  <c:v>1</c:v>
                </c:pt>
                <c:pt idx="32574">
                  <c:v>2</c:v>
                </c:pt>
                <c:pt idx="32575">
                  <c:v>0</c:v>
                </c:pt>
                <c:pt idx="32576">
                  <c:v>2</c:v>
                </c:pt>
                <c:pt idx="32577">
                  <c:v>0</c:v>
                </c:pt>
                <c:pt idx="32578">
                  <c:v>1</c:v>
                </c:pt>
                <c:pt idx="32579">
                  <c:v>0</c:v>
                </c:pt>
                <c:pt idx="32580">
                  <c:v>0</c:v>
                </c:pt>
                <c:pt idx="32581">
                  <c:v>0</c:v>
                </c:pt>
                <c:pt idx="32582">
                  <c:v>1</c:v>
                </c:pt>
                <c:pt idx="32583">
                  <c:v>0</c:v>
                </c:pt>
                <c:pt idx="32584">
                  <c:v>0</c:v>
                </c:pt>
                <c:pt idx="32585">
                  <c:v>0</c:v>
                </c:pt>
                <c:pt idx="32586">
                  <c:v>5</c:v>
                </c:pt>
                <c:pt idx="32587">
                  <c:v>2</c:v>
                </c:pt>
                <c:pt idx="32588">
                  <c:v>0</c:v>
                </c:pt>
                <c:pt idx="32589">
                  <c:v>0</c:v>
                </c:pt>
                <c:pt idx="32590">
                  <c:v>1</c:v>
                </c:pt>
                <c:pt idx="32591">
                  <c:v>1</c:v>
                </c:pt>
                <c:pt idx="32592">
                  <c:v>1</c:v>
                </c:pt>
                <c:pt idx="32593">
                  <c:v>0</c:v>
                </c:pt>
                <c:pt idx="32594">
                  <c:v>0</c:v>
                </c:pt>
                <c:pt idx="32595">
                  <c:v>4</c:v>
                </c:pt>
                <c:pt idx="32596">
                  <c:v>0</c:v>
                </c:pt>
                <c:pt idx="32597">
                  <c:v>0</c:v>
                </c:pt>
                <c:pt idx="32598">
                  <c:v>0</c:v>
                </c:pt>
                <c:pt idx="32599">
                  <c:v>0</c:v>
                </c:pt>
                <c:pt idx="32600">
                  <c:v>0</c:v>
                </c:pt>
                <c:pt idx="32601">
                  <c:v>0</c:v>
                </c:pt>
                <c:pt idx="32602">
                  <c:v>0</c:v>
                </c:pt>
                <c:pt idx="32603">
                  <c:v>0</c:v>
                </c:pt>
                <c:pt idx="32604">
                  <c:v>0</c:v>
                </c:pt>
                <c:pt idx="32605">
                  <c:v>0</c:v>
                </c:pt>
                <c:pt idx="32606">
                  <c:v>0</c:v>
                </c:pt>
                <c:pt idx="32607">
                  <c:v>0</c:v>
                </c:pt>
                <c:pt idx="32608">
                  <c:v>0</c:v>
                </c:pt>
                <c:pt idx="32609">
                  <c:v>0</c:v>
                </c:pt>
                <c:pt idx="32610">
                  <c:v>1</c:v>
                </c:pt>
                <c:pt idx="32611">
                  <c:v>9</c:v>
                </c:pt>
                <c:pt idx="32612">
                  <c:v>0</c:v>
                </c:pt>
                <c:pt idx="32613">
                  <c:v>2</c:v>
                </c:pt>
                <c:pt idx="32614">
                  <c:v>1</c:v>
                </c:pt>
                <c:pt idx="32615">
                  <c:v>0</c:v>
                </c:pt>
                <c:pt idx="32616">
                  <c:v>0</c:v>
                </c:pt>
                <c:pt idx="32617">
                  <c:v>2</c:v>
                </c:pt>
                <c:pt idx="32618">
                  <c:v>1</c:v>
                </c:pt>
                <c:pt idx="32619">
                  <c:v>0</c:v>
                </c:pt>
                <c:pt idx="32620">
                  <c:v>13</c:v>
                </c:pt>
                <c:pt idx="32621">
                  <c:v>0</c:v>
                </c:pt>
                <c:pt idx="32622">
                  <c:v>5</c:v>
                </c:pt>
                <c:pt idx="32623">
                  <c:v>0</c:v>
                </c:pt>
                <c:pt idx="32624">
                  <c:v>0</c:v>
                </c:pt>
                <c:pt idx="32625">
                  <c:v>3</c:v>
                </c:pt>
                <c:pt idx="32626">
                  <c:v>3</c:v>
                </c:pt>
                <c:pt idx="32627">
                  <c:v>2</c:v>
                </c:pt>
                <c:pt idx="32628">
                  <c:v>0</c:v>
                </c:pt>
                <c:pt idx="32629">
                  <c:v>2</c:v>
                </c:pt>
                <c:pt idx="32630">
                  <c:v>0</c:v>
                </c:pt>
                <c:pt idx="32631">
                  <c:v>1</c:v>
                </c:pt>
                <c:pt idx="32632">
                  <c:v>2</c:v>
                </c:pt>
                <c:pt idx="32633">
                  <c:v>0</c:v>
                </c:pt>
                <c:pt idx="32634">
                  <c:v>0</c:v>
                </c:pt>
                <c:pt idx="32635">
                  <c:v>0</c:v>
                </c:pt>
                <c:pt idx="32636">
                  <c:v>1</c:v>
                </c:pt>
                <c:pt idx="32637">
                  <c:v>0</c:v>
                </c:pt>
                <c:pt idx="32638">
                  <c:v>0</c:v>
                </c:pt>
                <c:pt idx="32639">
                  <c:v>0</c:v>
                </c:pt>
                <c:pt idx="32640">
                  <c:v>0</c:v>
                </c:pt>
                <c:pt idx="32641">
                  <c:v>2</c:v>
                </c:pt>
                <c:pt idx="32642">
                  <c:v>4</c:v>
                </c:pt>
                <c:pt idx="32643">
                  <c:v>0</c:v>
                </c:pt>
                <c:pt idx="32644">
                  <c:v>2</c:v>
                </c:pt>
                <c:pt idx="32645">
                  <c:v>0</c:v>
                </c:pt>
                <c:pt idx="32646">
                  <c:v>0</c:v>
                </c:pt>
                <c:pt idx="32647">
                  <c:v>0</c:v>
                </c:pt>
                <c:pt idx="32648">
                  <c:v>4</c:v>
                </c:pt>
                <c:pt idx="32649">
                  <c:v>1</c:v>
                </c:pt>
                <c:pt idx="32650">
                  <c:v>2</c:v>
                </c:pt>
                <c:pt idx="32651">
                  <c:v>1</c:v>
                </c:pt>
                <c:pt idx="32652">
                  <c:v>0</c:v>
                </c:pt>
                <c:pt idx="32653">
                  <c:v>3</c:v>
                </c:pt>
                <c:pt idx="32654">
                  <c:v>1</c:v>
                </c:pt>
                <c:pt idx="32655">
                  <c:v>0</c:v>
                </c:pt>
                <c:pt idx="32656">
                  <c:v>0</c:v>
                </c:pt>
                <c:pt idx="32657">
                  <c:v>0</c:v>
                </c:pt>
                <c:pt idx="32658">
                  <c:v>4</c:v>
                </c:pt>
                <c:pt idx="32659">
                  <c:v>0</c:v>
                </c:pt>
                <c:pt idx="32660">
                  <c:v>3</c:v>
                </c:pt>
                <c:pt idx="32661">
                  <c:v>1</c:v>
                </c:pt>
                <c:pt idx="32662">
                  <c:v>16</c:v>
                </c:pt>
                <c:pt idx="32663">
                  <c:v>2</c:v>
                </c:pt>
                <c:pt idx="32664">
                  <c:v>5</c:v>
                </c:pt>
                <c:pt idx="32665">
                  <c:v>0</c:v>
                </c:pt>
                <c:pt idx="32666">
                  <c:v>1</c:v>
                </c:pt>
                <c:pt idx="32667">
                  <c:v>4</c:v>
                </c:pt>
                <c:pt idx="32668">
                  <c:v>0</c:v>
                </c:pt>
                <c:pt idx="32669">
                  <c:v>0</c:v>
                </c:pt>
                <c:pt idx="32670">
                  <c:v>4</c:v>
                </c:pt>
                <c:pt idx="32671">
                  <c:v>5</c:v>
                </c:pt>
                <c:pt idx="32672">
                  <c:v>0</c:v>
                </c:pt>
                <c:pt idx="32673">
                  <c:v>0</c:v>
                </c:pt>
                <c:pt idx="32674">
                  <c:v>0</c:v>
                </c:pt>
                <c:pt idx="32675">
                  <c:v>0</c:v>
                </c:pt>
                <c:pt idx="32676">
                  <c:v>0</c:v>
                </c:pt>
                <c:pt idx="32677">
                  <c:v>0</c:v>
                </c:pt>
                <c:pt idx="32678">
                  <c:v>0</c:v>
                </c:pt>
                <c:pt idx="32679">
                  <c:v>0</c:v>
                </c:pt>
                <c:pt idx="32680">
                  <c:v>2</c:v>
                </c:pt>
                <c:pt idx="32681">
                  <c:v>0</c:v>
                </c:pt>
                <c:pt idx="32682">
                  <c:v>5</c:v>
                </c:pt>
                <c:pt idx="32683">
                  <c:v>0</c:v>
                </c:pt>
                <c:pt idx="32684">
                  <c:v>0</c:v>
                </c:pt>
                <c:pt idx="32685">
                  <c:v>5</c:v>
                </c:pt>
                <c:pt idx="32686">
                  <c:v>0</c:v>
                </c:pt>
                <c:pt idx="32687">
                  <c:v>0</c:v>
                </c:pt>
                <c:pt idx="32688">
                  <c:v>0</c:v>
                </c:pt>
                <c:pt idx="32689">
                  <c:v>0</c:v>
                </c:pt>
                <c:pt idx="32690">
                  <c:v>0</c:v>
                </c:pt>
                <c:pt idx="32691">
                  <c:v>0</c:v>
                </c:pt>
                <c:pt idx="32692">
                  <c:v>0</c:v>
                </c:pt>
                <c:pt idx="32693">
                  <c:v>0</c:v>
                </c:pt>
                <c:pt idx="32694">
                  <c:v>0</c:v>
                </c:pt>
                <c:pt idx="32695">
                  <c:v>0</c:v>
                </c:pt>
                <c:pt idx="32696">
                  <c:v>0</c:v>
                </c:pt>
                <c:pt idx="32697">
                  <c:v>0</c:v>
                </c:pt>
                <c:pt idx="32698">
                  <c:v>3</c:v>
                </c:pt>
                <c:pt idx="32699">
                  <c:v>0</c:v>
                </c:pt>
                <c:pt idx="32700">
                  <c:v>1</c:v>
                </c:pt>
                <c:pt idx="32701">
                  <c:v>0</c:v>
                </c:pt>
                <c:pt idx="32702">
                  <c:v>5</c:v>
                </c:pt>
                <c:pt idx="32703">
                  <c:v>0</c:v>
                </c:pt>
                <c:pt idx="32704">
                  <c:v>0</c:v>
                </c:pt>
                <c:pt idx="32705">
                  <c:v>2</c:v>
                </c:pt>
                <c:pt idx="32706">
                  <c:v>2</c:v>
                </c:pt>
                <c:pt idx="32707">
                  <c:v>1</c:v>
                </c:pt>
                <c:pt idx="32708">
                  <c:v>0</c:v>
                </c:pt>
                <c:pt idx="32709">
                  <c:v>1</c:v>
                </c:pt>
                <c:pt idx="32710">
                  <c:v>8</c:v>
                </c:pt>
                <c:pt idx="32711">
                  <c:v>1</c:v>
                </c:pt>
                <c:pt idx="32712">
                  <c:v>0</c:v>
                </c:pt>
                <c:pt idx="32713">
                  <c:v>0</c:v>
                </c:pt>
                <c:pt idx="32714">
                  <c:v>0</c:v>
                </c:pt>
                <c:pt idx="32715">
                  <c:v>0</c:v>
                </c:pt>
                <c:pt idx="32716">
                  <c:v>2</c:v>
                </c:pt>
                <c:pt idx="32717">
                  <c:v>0</c:v>
                </c:pt>
                <c:pt idx="32718">
                  <c:v>0</c:v>
                </c:pt>
                <c:pt idx="32719">
                  <c:v>0</c:v>
                </c:pt>
                <c:pt idx="32720">
                  <c:v>0</c:v>
                </c:pt>
                <c:pt idx="32721">
                  <c:v>0</c:v>
                </c:pt>
                <c:pt idx="32722">
                  <c:v>5</c:v>
                </c:pt>
                <c:pt idx="32723">
                  <c:v>0</c:v>
                </c:pt>
                <c:pt idx="32724">
                  <c:v>2</c:v>
                </c:pt>
                <c:pt idx="32725">
                  <c:v>2</c:v>
                </c:pt>
                <c:pt idx="32726">
                  <c:v>0</c:v>
                </c:pt>
                <c:pt idx="32727">
                  <c:v>0</c:v>
                </c:pt>
                <c:pt idx="32728">
                  <c:v>0</c:v>
                </c:pt>
                <c:pt idx="32729">
                  <c:v>1</c:v>
                </c:pt>
                <c:pt idx="32730">
                  <c:v>1</c:v>
                </c:pt>
                <c:pt idx="32731">
                  <c:v>0</c:v>
                </c:pt>
                <c:pt idx="32732">
                  <c:v>1</c:v>
                </c:pt>
                <c:pt idx="32733">
                  <c:v>3</c:v>
                </c:pt>
                <c:pt idx="32734">
                  <c:v>1</c:v>
                </c:pt>
                <c:pt idx="32735">
                  <c:v>0</c:v>
                </c:pt>
                <c:pt idx="32736">
                  <c:v>1</c:v>
                </c:pt>
                <c:pt idx="32737">
                  <c:v>0</c:v>
                </c:pt>
                <c:pt idx="32738">
                  <c:v>0</c:v>
                </c:pt>
                <c:pt idx="32739">
                  <c:v>0</c:v>
                </c:pt>
                <c:pt idx="32740">
                  <c:v>0</c:v>
                </c:pt>
                <c:pt idx="32741">
                  <c:v>1</c:v>
                </c:pt>
                <c:pt idx="32742">
                  <c:v>0</c:v>
                </c:pt>
                <c:pt idx="32743">
                  <c:v>2</c:v>
                </c:pt>
                <c:pt idx="32744">
                  <c:v>1</c:v>
                </c:pt>
                <c:pt idx="32745">
                  <c:v>1</c:v>
                </c:pt>
                <c:pt idx="32746">
                  <c:v>2</c:v>
                </c:pt>
                <c:pt idx="32747">
                  <c:v>0</c:v>
                </c:pt>
                <c:pt idx="32748">
                  <c:v>1</c:v>
                </c:pt>
                <c:pt idx="32749">
                  <c:v>0</c:v>
                </c:pt>
                <c:pt idx="32750">
                  <c:v>6</c:v>
                </c:pt>
                <c:pt idx="32751">
                  <c:v>0</c:v>
                </c:pt>
                <c:pt idx="32752">
                  <c:v>0</c:v>
                </c:pt>
                <c:pt idx="32753">
                  <c:v>0</c:v>
                </c:pt>
                <c:pt idx="32754">
                  <c:v>0</c:v>
                </c:pt>
                <c:pt idx="32755">
                  <c:v>6</c:v>
                </c:pt>
                <c:pt idx="32756">
                  <c:v>0</c:v>
                </c:pt>
                <c:pt idx="32757">
                  <c:v>0</c:v>
                </c:pt>
                <c:pt idx="32758">
                  <c:v>0</c:v>
                </c:pt>
                <c:pt idx="32759">
                  <c:v>0</c:v>
                </c:pt>
                <c:pt idx="32760">
                  <c:v>3</c:v>
                </c:pt>
                <c:pt idx="32761">
                  <c:v>0</c:v>
                </c:pt>
                <c:pt idx="32762">
                  <c:v>0</c:v>
                </c:pt>
                <c:pt idx="32763">
                  <c:v>0</c:v>
                </c:pt>
                <c:pt idx="32764">
                  <c:v>0</c:v>
                </c:pt>
                <c:pt idx="32765">
                  <c:v>0</c:v>
                </c:pt>
                <c:pt idx="32766">
                  <c:v>2</c:v>
                </c:pt>
                <c:pt idx="32767">
                  <c:v>2</c:v>
                </c:pt>
                <c:pt idx="32768">
                  <c:v>1</c:v>
                </c:pt>
                <c:pt idx="32769">
                  <c:v>0</c:v>
                </c:pt>
                <c:pt idx="32770">
                  <c:v>3</c:v>
                </c:pt>
                <c:pt idx="32771">
                  <c:v>4</c:v>
                </c:pt>
                <c:pt idx="32772">
                  <c:v>0</c:v>
                </c:pt>
                <c:pt idx="32773">
                  <c:v>0</c:v>
                </c:pt>
                <c:pt idx="32774">
                  <c:v>0</c:v>
                </c:pt>
                <c:pt idx="32775">
                  <c:v>0</c:v>
                </c:pt>
                <c:pt idx="32776">
                  <c:v>1</c:v>
                </c:pt>
                <c:pt idx="32777">
                  <c:v>0</c:v>
                </c:pt>
                <c:pt idx="32778">
                  <c:v>2</c:v>
                </c:pt>
                <c:pt idx="32779">
                  <c:v>1</c:v>
                </c:pt>
                <c:pt idx="32780">
                  <c:v>0</c:v>
                </c:pt>
                <c:pt idx="32781">
                  <c:v>0</c:v>
                </c:pt>
                <c:pt idx="32782">
                  <c:v>3</c:v>
                </c:pt>
                <c:pt idx="32783">
                  <c:v>5</c:v>
                </c:pt>
                <c:pt idx="32784">
                  <c:v>0</c:v>
                </c:pt>
                <c:pt idx="32785">
                  <c:v>2</c:v>
                </c:pt>
                <c:pt idx="32786">
                  <c:v>0</c:v>
                </c:pt>
                <c:pt idx="32787">
                  <c:v>4</c:v>
                </c:pt>
                <c:pt idx="32788">
                  <c:v>0</c:v>
                </c:pt>
                <c:pt idx="32789">
                  <c:v>0</c:v>
                </c:pt>
                <c:pt idx="32790">
                  <c:v>0</c:v>
                </c:pt>
                <c:pt idx="32791">
                  <c:v>2</c:v>
                </c:pt>
                <c:pt idx="32792">
                  <c:v>0</c:v>
                </c:pt>
                <c:pt idx="32793">
                  <c:v>2</c:v>
                </c:pt>
                <c:pt idx="32794">
                  <c:v>0</c:v>
                </c:pt>
                <c:pt idx="32795">
                  <c:v>1</c:v>
                </c:pt>
                <c:pt idx="32796">
                  <c:v>0</c:v>
                </c:pt>
                <c:pt idx="32797">
                  <c:v>0</c:v>
                </c:pt>
                <c:pt idx="32798">
                  <c:v>0</c:v>
                </c:pt>
                <c:pt idx="32799">
                  <c:v>0</c:v>
                </c:pt>
                <c:pt idx="32800">
                  <c:v>2</c:v>
                </c:pt>
                <c:pt idx="32801">
                  <c:v>0</c:v>
                </c:pt>
                <c:pt idx="32802">
                  <c:v>0</c:v>
                </c:pt>
                <c:pt idx="32803">
                  <c:v>1</c:v>
                </c:pt>
                <c:pt idx="32804">
                  <c:v>3</c:v>
                </c:pt>
                <c:pt idx="32805">
                  <c:v>0</c:v>
                </c:pt>
                <c:pt idx="32806">
                  <c:v>3</c:v>
                </c:pt>
                <c:pt idx="32807">
                  <c:v>0</c:v>
                </c:pt>
                <c:pt idx="32808">
                  <c:v>0</c:v>
                </c:pt>
                <c:pt idx="32809">
                  <c:v>0</c:v>
                </c:pt>
                <c:pt idx="32810">
                  <c:v>1</c:v>
                </c:pt>
                <c:pt idx="32811">
                  <c:v>1</c:v>
                </c:pt>
                <c:pt idx="32812">
                  <c:v>1</c:v>
                </c:pt>
                <c:pt idx="32813">
                  <c:v>2</c:v>
                </c:pt>
                <c:pt idx="32814">
                  <c:v>0</c:v>
                </c:pt>
                <c:pt idx="32815">
                  <c:v>2</c:v>
                </c:pt>
                <c:pt idx="32816">
                  <c:v>0</c:v>
                </c:pt>
                <c:pt idx="32817">
                  <c:v>3</c:v>
                </c:pt>
                <c:pt idx="32818">
                  <c:v>2</c:v>
                </c:pt>
                <c:pt idx="32819">
                  <c:v>1</c:v>
                </c:pt>
                <c:pt idx="32820">
                  <c:v>2</c:v>
                </c:pt>
                <c:pt idx="32821">
                  <c:v>1</c:v>
                </c:pt>
                <c:pt idx="32822">
                  <c:v>0</c:v>
                </c:pt>
                <c:pt idx="32823">
                  <c:v>4</c:v>
                </c:pt>
                <c:pt idx="32824">
                  <c:v>1</c:v>
                </c:pt>
                <c:pt idx="32825">
                  <c:v>0</c:v>
                </c:pt>
                <c:pt idx="32826">
                  <c:v>0</c:v>
                </c:pt>
                <c:pt idx="32827">
                  <c:v>0</c:v>
                </c:pt>
                <c:pt idx="32828">
                  <c:v>0</c:v>
                </c:pt>
                <c:pt idx="32829">
                  <c:v>0</c:v>
                </c:pt>
                <c:pt idx="32830">
                  <c:v>5</c:v>
                </c:pt>
                <c:pt idx="32831">
                  <c:v>1</c:v>
                </c:pt>
                <c:pt idx="32832">
                  <c:v>0</c:v>
                </c:pt>
                <c:pt idx="32833">
                  <c:v>2</c:v>
                </c:pt>
                <c:pt idx="32834">
                  <c:v>0</c:v>
                </c:pt>
                <c:pt idx="32835">
                  <c:v>0</c:v>
                </c:pt>
                <c:pt idx="32836">
                  <c:v>0</c:v>
                </c:pt>
                <c:pt idx="32837">
                  <c:v>5</c:v>
                </c:pt>
                <c:pt idx="32838">
                  <c:v>1</c:v>
                </c:pt>
                <c:pt idx="32839">
                  <c:v>0</c:v>
                </c:pt>
                <c:pt idx="32840">
                  <c:v>0</c:v>
                </c:pt>
                <c:pt idx="32841">
                  <c:v>3</c:v>
                </c:pt>
                <c:pt idx="32842">
                  <c:v>2</c:v>
                </c:pt>
                <c:pt idx="32843">
                  <c:v>0</c:v>
                </c:pt>
                <c:pt idx="32844">
                  <c:v>2</c:v>
                </c:pt>
                <c:pt idx="32845">
                  <c:v>0</c:v>
                </c:pt>
                <c:pt idx="32846">
                  <c:v>0</c:v>
                </c:pt>
                <c:pt idx="32847">
                  <c:v>4</c:v>
                </c:pt>
                <c:pt idx="32848">
                  <c:v>1</c:v>
                </c:pt>
                <c:pt idx="32849">
                  <c:v>1</c:v>
                </c:pt>
                <c:pt idx="32850">
                  <c:v>0</c:v>
                </c:pt>
                <c:pt idx="32851">
                  <c:v>4</c:v>
                </c:pt>
                <c:pt idx="32852">
                  <c:v>0</c:v>
                </c:pt>
                <c:pt idx="32853">
                  <c:v>11</c:v>
                </c:pt>
                <c:pt idx="32854">
                  <c:v>0</c:v>
                </c:pt>
                <c:pt idx="32855">
                  <c:v>24</c:v>
                </c:pt>
                <c:pt idx="32856">
                  <c:v>2</c:v>
                </c:pt>
                <c:pt idx="32857">
                  <c:v>0</c:v>
                </c:pt>
                <c:pt idx="32858">
                  <c:v>0</c:v>
                </c:pt>
                <c:pt idx="32859">
                  <c:v>2</c:v>
                </c:pt>
                <c:pt idx="32860">
                  <c:v>0</c:v>
                </c:pt>
                <c:pt idx="32861">
                  <c:v>2</c:v>
                </c:pt>
                <c:pt idx="32862">
                  <c:v>2</c:v>
                </c:pt>
                <c:pt idx="32863">
                  <c:v>1</c:v>
                </c:pt>
                <c:pt idx="32864">
                  <c:v>0</c:v>
                </c:pt>
                <c:pt idx="32865">
                  <c:v>0</c:v>
                </c:pt>
                <c:pt idx="32866">
                  <c:v>0</c:v>
                </c:pt>
                <c:pt idx="32867">
                  <c:v>0</c:v>
                </c:pt>
                <c:pt idx="32868">
                  <c:v>0</c:v>
                </c:pt>
                <c:pt idx="32869">
                  <c:v>1</c:v>
                </c:pt>
                <c:pt idx="32870">
                  <c:v>1</c:v>
                </c:pt>
                <c:pt idx="32871">
                  <c:v>0</c:v>
                </c:pt>
                <c:pt idx="32872">
                  <c:v>0</c:v>
                </c:pt>
                <c:pt idx="32873">
                  <c:v>2</c:v>
                </c:pt>
                <c:pt idx="32874">
                  <c:v>3</c:v>
                </c:pt>
                <c:pt idx="32875">
                  <c:v>0</c:v>
                </c:pt>
                <c:pt idx="32876">
                  <c:v>0</c:v>
                </c:pt>
                <c:pt idx="32877">
                  <c:v>1</c:v>
                </c:pt>
                <c:pt idx="32878">
                  <c:v>0</c:v>
                </c:pt>
                <c:pt idx="32879">
                  <c:v>0</c:v>
                </c:pt>
                <c:pt idx="32880">
                  <c:v>0</c:v>
                </c:pt>
                <c:pt idx="32881">
                  <c:v>0</c:v>
                </c:pt>
                <c:pt idx="32882">
                  <c:v>0</c:v>
                </c:pt>
                <c:pt idx="32883">
                  <c:v>1</c:v>
                </c:pt>
                <c:pt idx="32884">
                  <c:v>1</c:v>
                </c:pt>
                <c:pt idx="32885">
                  <c:v>0</c:v>
                </c:pt>
                <c:pt idx="32886">
                  <c:v>0</c:v>
                </c:pt>
                <c:pt idx="32887">
                  <c:v>1</c:v>
                </c:pt>
                <c:pt idx="32888">
                  <c:v>0</c:v>
                </c:pt>
                <c:pt idx="32889">
                  <c:v>2</c:v>
                </c:pt>
                <c:pt idx="32890">
                  <c:v>2</c:v>
                </c:pt>
                <c:pt idx="32891">
                  <c:v>1</c:v>
                </c:pt>
                <c:pt idx="32892">
                  <c:v>2</c:v>
                </c:pt>
                <c:pt idx="32893">
                  <c:v>1</c:v>
                </c:pt>
                <c:pt idx="32894">
                  <c:v>0</c:v>
                </c:pt>
                <c:pt idx="32895">
                  <c:v>0</c:v>
                </c:pt>
                <c:pt idx="32896">
                  <c:v>2</c:v>
                </c:pt>
                <c:pt idx="32897">
                  <c:v>1</c:v>
                </c:pt>
                <c:pt idx="32898">
                  <c:v>0</c:v>
                </c:pt>
                <c:pt idx="32899">
                  <c:v>3</c:v>
                </c:pt>
                <c:pt idx="32900">
                  <c:v>0</c:v>
                </c:pt>
                <c:pt idx="32901">
                  <c:v>0</c:v>
                </c:pt>
                <c:pt idx="32902">
                  <c:v>2</c:v>
                </c:pt>
                <c:pt idx="32903">
                  <c:v>0</c:v>
                </c:pt>
                <c:pt idx="32904">
                  <c:v>1</c:v>
                </c:pt>
                <c:pt idx="32905">
                  <c:v>0</c:v>
                </c:pt>
                <c:pt idx="32906">
                  <c:v>0</c:v>
                </c:pt>
                <c:pt idx="32907">
                  <c:v>2</c:v>
                </c:pt>
                <c:pt idx="32908">
                  <c:v>1</c:v>
                </c:pt>
                <c:pt idx="32909">
                  <c:v>1</c:v>
                </c:pt>
                <c:pt idx="32910">
                  <c:v>0</c:v>
                </c:pt>
                <c:pt idx="32911">
                  <c:v>0</c:v>
                </c:pt>
                <c:pt idx="32912">
                  <c:v>3</c:v>
                </c:pt>
                <c:pt idx="32913">
                  <c:v>0</c:v>
                </c:pt>
                <c:pt idx="32914">
                  <c:v>0</c:v>
                </c:pt>
                <c:pt idx="32915">
                  <c:v>0</c:v>
                </c:pt>
                <c:pt idx="32916">
                  <c:v>2</c:v>
                </c:pt>
                <c:pt idx="32917">
                  <c:v>0</c:v>
                </c:pt>
                <c:pt idx="32918">
                  <c:v>3</c:v>
                </c:pt>
                <c:pt idx="32919">
                  <c:v>1</c:v>
                </c:pt>
                <c:pt idx="32920">
                  <c:v>2</c:v>
                </c:pt>
                <c:pt idx="32921">
                  <c:v>0</c:v>
                </c:pt>
                <c:pt idx="32922">
                  <c:v>0</c:v>
                </c:pt>
                <c:pt idx="32923">
                  <c:v>2</c:v>
                </c:pt>
                <c:pt idx="32924">
                  <c:v>0</c:v>
                </c:pt>
                <c:pt idx="32925">
                  <c:v>1</c:v>
                </c:pt>
                <c:pt idx="32926">
                  <c:v>1</c:v>
                </c:pt>
                <c:pt idx="32927">
                  <c:v>1</c:v>
                </c:pt>
                <c:pt idx="32928">
                  <c:v>1</c:v>
                </c:pt>
                <c:pt idx="32929">
                  <c:v>3</c:v>
                </c:pt>
                <c:pt idx="32930">
                  <c:v>0</c:v>
                </c:pt>
                <c:pt idx="32931">
                  <c:v>1</c:v>
                </c:pt>
                <c:pt idx="32932">
                  <c:v>0</c:v>
                </c:pt>
                <c:pt idx="32933">
                  <c:v>0</c:v>
                </c:pt>
                <c:pt idx="32934">
                  <c:v>5</c:v>
                </c:pt>
                <c:pt idx="32935">
                  <c:v>1</c:v>
                </c:pt>
                <c:pt idx="32936">
                  <c:v>0</c:v>
                </c:pt>
                <c:pt idx="32937">
                  <c:v>1</c:v>
                </c:pt>
                <c:pt idx="32938">
                  <c:v>1</c:v>
                </c:pt>
                <c:pt idx="32939">
                  <c:v>0</c:v>
                </c:pt>
                <c:pt idx="32940">
                  <c:v>1</c:v>
                </c:pt>
                <c:pt idx="32941">
                  <c:v>0</c:v>
                </c:pt>
                <c:pt idx="32942">
                  <c:v>0</c:v>
                </c:pt>
                <c:pt idx="32943">
                  <c:v>0</c:v>
                </c:pt>
                <c:pt idx="32944">
                  <c:v>2</c:v>
                </c:pt>
                <c:pt idx="32945">
                  <c:v>1</c:v>
                </c:pt>
                <c:pt idx="32946">
                  <c:v>0</c:v>
                </c:pt>
                <c:pt idx="32947">
                  <c:v>0</c:v>
                </c:pt>
                <c:pt idx="32948">
                  <c:v>0</c:v>
                </c:pt>
                <c:pt idx="32949">
                  <c:v>8</c:v>
                </c:pt>
                <c:pt idx="32950">
                  <c:v>1</c:v>
                </c:pt>
                <c:pt idx="32951">
                  <c:v>0</c:v>
                </c:pt>
                <c:pt idx="32952">
                  <c:v>0</c:v>
                </c:pt>
                <c:pt idx="32953">
                  <c:v>0</c:v>
                </c:pt>
                <c:pt idx="32954">
                  <c:v>1</c:v>
                </c:pt>
                <c:pt idx="32955">
                  <c:v>0</c:v>
                </c:pt>
                <c:pt idx="32956">
                  <c:v>0</c:v>
                </c:pt>
                <c:pt idx="32957">
                  <c:v>0</c:v>
                </c:pt>
                <c:pt idx="32958">
                  <c:v>2</c:v>
                </c:pt>
                <c:pt idx="32959">
                  <c:v>0</c:v>
                </c:pt>
                <c:pt idx="32960">
                  <c:v>0</c:v>
                </c:pt>
                <c:pt idx="32961">
                  <c:v>0</c:v>
                </c:pt>
                <c:pt idx="32962">
                  <c:v>0</c:v>
                </c:pt>
                <c:pt idx="32963">
                  <c:v>2</c:v>
                </c:pt>
                <c:pt idx="32964">
                  <c:v>2</c:v>
                </c:pt>
                <c:pt idx="32965">
                  <c:v>0</c:v>
                </c:pt>
                <c:pt idx="32966">
                  <c:v>0</c:v>
                </c:pt>
                <c:pt idx="32967">
                  <c:v>0</c:v>
                </c:pt>
                <c:pt idx="32968">
                  <c:v>0</c:v>
                </c:pt>
                <c:pt idx="32969">
                  <c:v>0</c:v>
                </c:pt>
                <c:pt idx="32970">
                  <c:v>0</c:v>
                </c:pt>
                <c:pt idx="32971">
                  <c:v>0</c:v>
                </c:pt>
                <c:pt idx="32972">
                  <c:v>0</c:v>
                </c:pt>
                <c:pt idx="32973">
                  <c:v>0</c:v>
                </c:pt>
                <c:pt idx="32974">
                  <c:v>0</c:v>
                </c:pt>
                <c:pt idx="32975">
                  <c:v>3</c:v>
                </c:pt>
                <c:pt idx="32976">
                  <c:v>0</c:v>
                </c:pt>
                <c:pt idx="32977">
                  <c:v>0</c:v>
                </c:pt>
                <c:pt idx="32978">
                  <c:v>2</c:v>
                </c:pt>
                <c:pt idx="32979">
                  <c:v>0</c:v>
                </c:pt>
                <c:pt idx="32980">
                  <c:v>0</c:v>
                </c:pt>
                <c:pt idx="32981">
                  <c:v>2</c:v>
                </c:pt>
                <c:pt idx="32982">
                  <c:v>0</c:v>
                </c:pt>
                <c:pt idx="32983">
                  <c:v>1</c:v>
                </c:pt>
                <c:pt idx="32984">
                  <c:v>2</c:v>
                </c:pt>
                <c:pt idx="32985">
                  <c:v>0</c:v>
                </c:pt>
                <c:pt idx="32986">
                  <c:v>0</c:v>
                </c:pt>
                <c:pt idx="32987">
                  <c:v>1</c:v>
                </c:pt>
                <c:pt idx="32988">
                  <c:v>0</c:v>
                </c:pt>
                <c:pt idx="32989">
                  <c:v>0</c:v>
                </c:pt>
                <c:pt idx="32990">
                  <c:v>0</c:v>
                </c:pt>
                <c:pt idx="32991">
                  <c:v>1</c:v>
                </c:pt>
                <c:pt idx="32992">
                  <c:v>4</c:v>
                </c:pt>
                <c:pt idx="32993">
                  <c:v>0</c:v>
                </c:pt>
                <c:pt idx="32994">
                  <c:v>1</c:v>
                </c:pt>
                <c:pt idx="32995">
                  <c:v>0</c:v>
                </c:pt>
                <c:pt idx="32996">
                  <c:v>0</c:v>
                </c:pt>
                <c:pt idx="32997">
                  <c:v>0</c:v>
                </c:pt>
                <c:pt idx="32998">
                  <c:v>1</c:v>
                </c:pt>
                <c:pt idx="32999">
                  <c:v>0</c:v>
                </c:pt>
                <c:pt idx="33000">
                  <c:v>0</c:v>
                </c:pt>
                <c:pt idx="33001">
                  <c:v>0</c:v>
                </c:pt>
                <c:pt idx="33002">
                  <c:v>2</c:v>
                </c:pt>
                <c:pt idx="33003">
                  <c:v>3</c:v>
                </c:pt>
                <c:pt idx="33004">
                  <c:v>4</c:v>
                </c:pt>
                <c:pt idx="33005">
                  <c:v>7</c:v>
                </c:pt>
                <c:pt idx="33006">
                  <c:v>1</c:v>
                </c:pt>
                <c:pt idx="33007">
                  <c:v>0</c:v>
                </c:pt>
                <c:pt idx="33008">
                  <c:v>0</c:v>
                </c:pt>
                <c:pt idx="33009">
                  <c:v>0</c:v>
                </c:pt>
                <c:pt idx="33010">
                  <c:v>0</c:v>
                </c:pt>
                <c:pt idx="33011">
                  <c:v>0</c:v>
                </c:pt>
                <c:pt idx="33012">
                  <c:v>7</c:v>
                </c:pt>
                <c:pt idx="33013">
                  <c:v>0</c:v>
                </c:pt>
                <c:pt idx="33014">
                  <c:v>3</c:v>
                </c:pt>
                <c:pt idx="33015">
                  <c:v>0</c:v>
                </c:pt>
                <c:pt idx="33016">
                  <c:v>0</c:v>
                </c:pt>
                <c:pt idx="33017">
                  <c:v>0</c:v>
                </c:pt>
                <c:pt idx="33018">
                  <c:v>0</c:v>
                </c:pt>
                <c:pt idx="33019">
                  <c:v>2</c:v>
                </c:pt>
                <c:pt idx="33020">
                  <c:v>0</c:v>
                </c:pt>
                <c:pt idx="33021">
                  <c:v>0</c:v>
                </c:pt>
                <c:pt idx="33022">
                  <c:v>0</c:v>
                </c:pt>
                <c:pt idx="33023">
                  <c:v>0</c:v>
                </c:pt>
                <c:pt idx="33024">
                  <c:v>0</c:v>
                </c:pt>
                <c:pt idx="33025">
                  <c:v>4</c:v>
                </c:pt>
                <c:pt idx="33026">
                  <c:v>0</c:v>
                </c:pt>
                <c:pt idx="33027">
                  <c:v>0</c:v>
                </c:pt>
                <c:pt idx="33028">
                  <c:v>0</c:v>
                </c:pt>
                <c:pt idx="33029">
                  <c:v>0</c:v>
                </c:pt>
                <c:pt idx="33030">
                  <c:v>1</c:v>
                </c:pt>
                <c:pt idx="33031">
                  <c:v>1</c:v>
                </c:pt>
                <c:pt idx="33032">
                  <c:v>0</c:v>
                </c:pt>
                <c:pt idx="33033">
                  <c:v>3</c:v>
                </c:pt>
                <c:pt idx="33034">
                  <c:v>0</c:v>
                </c:pt>
                <c:pt idx="33035">
                  <c:v>0</c:v>
                </c:pt>
                <c:pt idx="33036">
                  <c:v>0</c:v>
                </c:pt>
                <c:pt idx="33037">
                  <c:v>2</c:v>
                </c:pt>
                <c:pt idx="33038">
                  <c:v>0</c:v>
                </c:pt>
                <c:pt idx="33039">
                  <c:v>0</c:v>
                </c:pt>
                <c:pt idx="33040">
                  <c:v>0</c:v>
                </c:pt>
                <c:pt idx="33041">
                  <c:v>0</c:v>
                </c:pt>
                <c:pt idx="33042">
                  <c:v>1</c:v>
                </c:pt>
                <c:pt idx="33043">
                  <c:v>1</c:v>
                </c:pt>
                <c:pt idx="33044">
                  <c:v>4</c:v>
                </c:pt>
                <c:pt idx="33045">
                  <c:v>1</c:v>
                </c:pt>
                <c:pt idx="33046">
                  <c:v>0</c:v>
                </c:pt>
                <c:pt idx="33047">
                  <c:v>0</c:v>
                </c:pt>
                <c:pt idx="33048">
                  <c:v>4</c:v>
                </c:pt>
                <c:pt idx="33049">
                  <c:v>0</c:v>
                </c:pt>
                <c:pt idx="33050">
                  <c:v>2</c:v>
                </c:pt>
                <c:pt idx="33051">
                  <c:v>0</c:v>
                </c:pt>
                <c:pt idx="33052">
                  <c:v>0</c:v>
                </c:pt>
                <c:pt idx="33053">
                  <c:v>0</c:v>
                </c:pt>
                <c:pt idx="33054">
                  <c:v>0</c:v>
                </c:pt>
                <c:pt idx="33055">
                  <c:v>1</c:v>
                </c:pt>
                <c:pt idx="33056">
                  <c:v>0</c:v>
                </c:pt>
                <c:pt idx="33057">
                  <c:v>0</c:v>
                </c:pt>
                <c:pt idx="33058">
                  <c:v>0</c:v>
                </c:pt>
                <c:pt idx="33059">
                  <c:v>0</c:v>
                </c:pt>
                <c:pt idx="33060">
                  <c:v>0</c:v>
                </c:pt>
                <c:pt idx="33061">
                  <c:v>0</c:v>
                </c:pt>
                <c:pt idx="33062">
                  <c:v>3</c:v>
                </c:pt>
                <c:pt idx="33063">
                  <c:v>0</c:v>
                </c:pt>
                <c:pt idx="33064">
                  <c:v>1</c:v>
                </c:pt>
                <c:pt idx="33065">
                  <c:v>0</c:v>
                </c:pt>
                <c:pt idx="33066">
                  <c:v>3</c:v>
                </c:pt>
                <c:pt idx="33067">
                  <c:v>1</c:v>
                </c:pt>
                <c:pt idx="33068">
                  <c:v>2</c:v>
                </c:pt>
                <c:pt idx="33069">
                  <c:v>1</c:v>
                </c:pt>
                <c:pt idx="33070">
                  <c:v>3</c:v>
                </c:pt>
                <c:pt idx="33071">
                  <c:v>0</c:v>
                </c:pt>
                <c:pt idx="33072">
                  <c:v>0</c:v>
                </c:pt>
                <c:pt idx="33073">
                  <c:v>0</c:v>
                </c:pt>
                <c:pt idx="33074">
                  <c:v>2</c:v>
                </c:pt>
                <c:pt idx="33075">
                  <c:v>0</c:v>
                </c:pt>
                <c:pt idx="33076">
                  <c:v>1</c:v>
                </c:pt>
                <c:pt idx="33077">
                  <c:v>0</c:v>
                </c:pt>
                <c:pt idx="33078">
                  <c:v>1</c:v>
                </c:pt>
                <c:pt idx="33079">
                  <c:v>0</c:v>
                </c:pt>
                <c:pt idx="33080">
                  <c:v>1</c:v>
                </c:pt>
                <c:pt idx="33081">
                  <c:v>0</c:v>
                </c:pt>
                <c:pt idx="33082">
                  <c:v>2</c:v>
                </c:pt>
                <c:pt idx="33083">
                  <c:v>0</c:v>
                </c:pt>
                <c:pt idx="33084">
                  <c:v>0</c:v>
                </c:pt>
                <c:pt idx="33085">
                  <c:v>0</c:v>
                </c:pt>
                <c:pt idx="33086">
                  <c:v>0</c:v>
                </c:pt>
                <c:pt idx="33087">
                  <c:v>0</c:v>
                </c:pt>
                <c:pt idx="33088">
                  <c:v>1</c:v>
                </c:pt>
                <c:pt idx="33089">
                  <c:v>0</c:v>
                </c:pt>
                <c:pt idx="33090">
                  <c:v>0</c:v>
                </c:pt>
                <c:pt idx="33091">
                  <c:v>0</c:v>
                </c:pt>
                <c:pt idx="33092">
                  <c:v>0</c:v>
                </c:pt>
                <c:pt idx="33093">
                  <c:v>0</c:v>
                </c:pt>
                <c:pt idx="33094">
                  <c:v>0</c:v>
                </c:pt>
                <c:pt idx="33095">
                  <c:v>0</c:v>
                </c:pt>
                <c:pt idx="33096">
                  <c:v>3</c:v>
                </c:pt>
                <c:pt idx="33097">
                  <c:v>3</c:v>
                </c:pt>
                <c:pt idx="33098">
                  <c:v>2</c:v>
                </c:pt>
                <c:pt idx="33099">
                  <c:v>0</c:v>
                </c:pt>
                <c:pt idx="33100">
                  <c:v>2</c:v>
                </c:pt>
                <c:pt idx="33101">
                  <c:v>1</c:v>
                </c:pt>
                <c:pt idx="33102">
                  <c:v>0</c:v>
                </c:pt>
                <c:pt idx="33103">
                  <c:v>0</c:v>
                </c:pt>
                <c:pt idx="33104">
                  <c:v>1</c:v>
                </c:pt>
                <c:pt idx="33105">
                  <c:v>0</c:v>
                </c:pt>
                <c:pt idx="33106">
                  <c:v>0</c:v>
                </c:pt>
                <c:pt idx="33107">
                  <c:v>0</c:v>
                </c:pt>
                <c:pt idx="33108">
                  <c:v>0</c:v>
                </c:pt>
                <c:pt idx="33109">
                  <c:v>1</c:v>
                </c:pt>
                <c:pt idx="33110">
                  <c:v>0</c:v>
                </c:pt>
                <c:pt idx="33111">
                  <c:v>1</c:v>
                </c:pt>
                <c:pt idx="33112">
                  <c:v>0</c:v>
                </c:pt>
                <c:pt idx="33113">
                  <c:v>1</c:v>
                </c:pt>
                <c:pt idx="33114">
                  <c:v>0</c:v>
                </c:pt>
                <c:pt idx="33115">
                  <c:v>0</c:v>
                </c:pt>
                <c:pt idx="33116">
                  <c:v>0</c:v>
                </c:pt>
                <c:pt idx="33117">
                  <c:v>2</c:v>
                </c:pt>
                <c:pt idx="33118">
                  <c:v>0</c:v>
                </c:pt>
                <c:pt idx="33119">
                  <c:v>2</c:v>
                </c:pt>
                <c:pt idx="33120">
                  <c:v>2</c:v>
                </c:pt>
                <c:pt idx="33121">
                  <c:v>0</c:v>
                </c:pt>
                <c:pt idx="33122">
                  <c:v>0</c:v>
                </c:pt>
                <c:pt idx="33123">
                  <c:v>2</c:v>
                </c:pt>
                <c:pt idx="33124">
                  <c:v>0</c:v>
                </c:pt>
                <c:pt idx="33125">
                  <c:v>0</c:v>
                </c:pt>
                <c:pt idx="33126">
                  <c:v>1</c:v>
                </c:pt>
                <c:pt idx="33127">
                  <c:v>1</c:v>
                </c:pt>
                <c:pt idx="33128">
                  <c:v>0</c:v>
                </c:pt>
                <c:pt idx="33129">
                  <c:v>0</c:v>
                </c:pt>
                <c:pt idx="33130">
                  <c:v>4</c:v>
                </c:pt>
                <c:pt idx="33131">
                  <c:v>0</c:v>
                </c:pt>
                <c:pt idx="33132">
                  <c:v>0</c:v>
                </c:pt>
                <c:pt idx="33133">
                  <c:v>2</c:v>
                </c:pt>
                <c:pt idx="33134">
                  <c:v>0</c:v>
                </c:pt>
                <c:pt idx="33135">
                  <c:v>0</c:v>
                </c:pt>
                <c:pt idx="33136">
                  <c:v>0</c:v>
                </c:pt>
                <c:pt idx="33137">
                  <c:v>0</c:v>
                </c:pt>
                <c:pt idx="33138">
                  <c:v>0</c:v>
                </c:pt>
                <c:pt idx="33139">
                  <c:v>7</c:v>
                </c:pt>
                <c:pt idx="33140">
                  <c:v>0</c:v>
                </c:pt>
                <c:pt idx="33141">
                  <c:v>0</c:v>
                </c:pt>
                <c:pt idx="33142">
                  <c:v>0</c:v>
                </c:pt>
                <c:pt idx="33143">
                  <c:v>0</c:v>
                </c:pt>
                <c:pt idx="33144">
                  <c:v>2</c:v>
                </c:pt>
                <c:pt idx="33145">
                  <c:v>4</c:v>
                </c:pt>
                <c:pt idx="33146">
                  <c:v>1</c:v>
                </c:pt>
                <c:pt idx="33147">
                  <c:v>2</c:v>
                </c:pt>
                <c:pt idx="33148">
                  <c:v>0</c:v>
                </c:pt>
                <c:pt idx="33149">
                  <c:v>0</c:v>
                </c:pt>
                <c:pt idx="33150">
                  <c:v>2</c:v>
                </c:pt>
                <c:pt idx="33151">
                  <c:v>3</c:v>
                </c:pt>
                <c:pt idx="33152">
                  <c:v>0</c:v>
                </c:pt>
                <c:pt idx="33153">
                  <c:v>2</c:v>
                </c:pt>
                <c:pt idx="33154">
                  <c:v>1</c:v>
                </c:pt>
                <c:pt idx="33155">
                  <c:v>1</c:v>
                </c:pt>
                <c:pt idx="33156">
                  <c:v>0</c:v>
                </c:pt>
                <c:pt idx="33157">
                  <c:v>0</c:v>
                </c:pt>
                <c:pt idx="33158">
                  <c:v>20</c:v>
                </c:pt>
                <c:pt idx="33159">
                  <c:v>0</c:v>
                </c:pt>
                <c:pt idx="33160">
                  <c:v>0</c:v>
                </c:pt>
                <c:pt idx="33161">
                  <c:v>0</c:v>
                </c:pt>
                <c:pt idx="33162">
                  <c:v>0</c:v>
                </c:pt>
                <c:pt idx="33163">
                  <c:v>1</c:v>
                </c:pt>
                <c:pt idx="33164">
                  <c:v>0</c:v>
                </c:pt>
                <c:pt idx="33165">
                  <c:v>0</c:v>
                </c:pt>
                <c:pt idx="33166">
                  <c:v>0</c:v>
                </c:pt>
                <c:pt idx="33167">
                  <c:v>1</c:v>
                </c:pt>
                <c:pt idx="33168">
                  <c:v>0</c:v>
                </c:pt>
                <c:pt idx="33169">
                  <c:v>0</c:v>
                </c:pt>
                <c:pt idx="33170">
                  <c:v>2</c:v>
                </c:pt>
                <c:pt idx="33171">
                  <c:v>0</c:v>
                </c:pt>
                <c:pt idx="33172">
                  <c:v>0</c:v>
                </c:pt>
                <c:pt idx="33173">
                  <c:v>15</c:v>
                </c:pt>
                <c:pt idx="33174">
                  <c:v>7</c:v>
                </c:pt>
                <c:pt idx="33175">
                  <c:v>0</c:v>
                </c:pt>
                <c:pt idx="33176">
                  <c:v>0</c:v>
                </c:pt>
                <c:pt idx="33177">
                  <c:v>0</c:v>
                </c:pt>
                <c:pt idx="33178">
                  <c:v>0</c:v>
                </c:pt>
                <c:pt idx="33179">
                  <c:v>0</c:v>
                </c:pt>
                <c:pt idx="33180">
                  <c:v>11</c:v>
                </c:pt>
                <c:pt idx="33181">
                  <c:v>1</c:v>
                </c:pt>
                <c:pt idx="33182">
                  <c:v>0</c:v>
                </c:pt>
                <c:pt idx="33183">
                  <c:v>2</c:v>
                </c:pt>
                <c:pt idx="33184">
                  <c:v>1</c:v>
                </c:pt>
                <c:pt idx="33185">
                  <c:v>2</c:v>
                </c:pt>
                <c:pt idx="33186">
                  <c:v>0</c:v>
                </c:pt>
                <c:pt idx="33187">
                  <c:v>0</c:v>
                </c:pt>
                <c:pt idx="33188">
                  <c:v>4</c:v>
                </c:pt>
                <c:pt idx="33189">
                  <c:v>0</c:v>
                </c:pt>
                <c:pt idx="33190">
                  <c:v>0</c:v>
                </c:pt>
                <c:pt idx="33191">
                  <c:v>0</c:v>
                </c:pt>
                <c:pt idx="33192">
                  <c:v>0</c:v>
                </c:pt>
                <c:pt idx="33193">
                  <c:v>0</c:v>
                </c:pt>
                <c:pt idx="33194">
                  <c:v>2</c:v>
                </c:pt>
                <c:pt idx="33195">
                  <c:v>1</c:v>
                </c:pt>
                <c:pt idx="33196">
                  <c:v>0</c:v>
                </c:pt>
                <c:pt idx="33197">
                  <c:v>0</c:v>
                </c:pt>
                <c:pt idx="33198">
                  <c:v>0</c:v>
                </c:pt>
                <c:pt idx="33199">
                  <c:v>2</c:v>
                </c:pt>
                <c:pt idx="33200">
                  <c:v>1</c:v>
                </c:pt>
                <c:pt idx="33201">
                  <c:v>2</c:v>
                </c:pt>
                <c:pt idx="33202">
                  <c:v>0</c:v>
                </c:pt>
                <c:pt idx="33203">
                  <c:v>6</c:v>
                </c:pt>
                <c:pt idx="33204">
                  <c:v>4</c:v>
                </c:pt>
                <c:pt idx="33205">
                  <c:v>3</c:v>
                </c:pt>
                <c:pt idx="33206">
                  <c:v>0</c:v>
                </c:pt>
                <c:pt idx="33207">
                  <c:v>1</c:v>
                </c:pt>
                <c:pt idx="33208">
                  <c:v>0</c:v>
                </c:pt>
                <c:pt idx="33209">
                  <c:v>9</c:v>
                </c:pt>
                <c:pt idx="33210">
                  <c:v>6</c:v>
                </c:pt>
                <c:pt idx="33211">
                  <c:v>2</c:v>
                </c:pt>
                <c:pt idx="33212">
                  <c:v>0</c:v>
                </c:pt>
                <c:pt idx="33213">
                  <c:v>2</c:v>
                </c:pt>
                <c:pt idx="33214">
                  <c:v>0</c:v>
                </c:pt>
                <c:pt idx="33215">
                  <c:v>0</c:v>
                </c:pt>
                <c:pt idx="33216">
                  <c:v>0</c:v>
                </c:pt>
                <c:pt idx="33217">
                  <c:v>2</c:v>
                </c:pt>
                <c:pt idx="33218">
                  <c:v>3</c:v>
                </c:pt>
                <c:pt idx="33219">
                  <c:v>0</c:v>
                </c:pt>
                <c:pt idx="33220">
                  <c:v>0</c:v>
                </c:pt>
                <c:pt idx="33221">
                  <c:v>4</c:v>
                </c:pt>
                <c:pt idx="33222">
                  <c:v>6</c:v>
                </c:pt>
                <c:pt idx="33223">
                  <c:v>1</c:v>
                </c:pt>
                <c:pt idx="33224">
                  <c:v>1</c:v>
                </c:pt>
                <c:pt idx="33225">
                  <c:v>0</c:v>
                </c:pt>
                <c:pt idx="33226">
                  <c:v>1</c:v>
                </c:pt>
                <c:pt idx="33227">
                  <c:v>0</c:v>
                </c:pt>
                <c:pt idx="33228">
                  <c:v>0</c:v>
                </c:pt>
                <c:pt idx="33229">
                  <c:v>2</c:v>
                </c:pt>
                <c:pt idx="33230">
                  <c:v>1</c:v>
                </c:pt>
                <c:pt idx="33231">
                  <c:v>0</c:v>
                </c:pt>
                <c:pt idx="33232">
                  <c:v>0</c:v>
                </c:pt>
                <c:pt idx="33233">
                  <c:v>0</c:v>
                </c:pt>
                <c:pt idx="33234">
                  <c:v>2</c:v>
                </c:pt>
                <c:pt idx="33235">
                  <c:v>5</c:v>
                </c:pt>
                <c:pt idx="33236">
                  <c:v>7</c:v>
                </c:pt>
                <c:pt idx="33237">
                  <c:v>10</c:v>
                </c:pt>
                <c:pt idx="33238">
                  <c:v>0</c:v>
                </c:pt>
                <c:pt idx="33239">
                  <c:v>0</c:v>
                </c:pt>
                <c:pt idx="33240">
                  <c:v>2</c:v>
                </c:pt>
                <c:pt idx="33241">
                  <c:v>4</c:v>
                </c:pt>
                <c:pt idx="33242">
                  <c:v>1</c:v>
                </c:pt>
                <c:pt idx="33243">
                  <c:v>0</c:v>
                </c:pt>
                <c:pt idx="33244">
                  <c:v>0</c:v>
                </c:pt>
                <c:pt idx="33245">
                  <c:v>0</c:v>
                </c:pt>
                <c:pt idx="33246">
                  <c:v>0</c:v>
                </c:pt>
                <c:pt idx="33247">
                  <c:v>2</c:v>
                </c:pt>
                <c:pt idx="33248">
                  <c:v>2</c:v>
                </c:pt>
                <c:pt idx="33249">
                  <c:v>0</c:v>
                </c:pt>
                <c:pt idx="33250">
                  <c:v>2</c:v>
                </c:pt>
                <c:pt idx="33251">
                  <c:v>0</c:v>
                </c:pt>
                <c:pt idx="33252">
                  <c:v>15</c:v>
                </c:pt>
                <c:pt idx="33253">
                  <c:v>3</c:v>
                </c:pt>
                <c:pt idx="33254">
                  <c:v>0</c:v>
                </c:pt>
                <c:pt idx="33255">
                  <c:v>0</c:v>
                </c:pt>
                <c:pt idx="33256">
                  <c:v>0</c:v>
                </c:pt>
                <c:pt idx="33257">
                  <c:v>2</c:v>
                </c:pt>
                <c:pt idx="33258">
                  <c:v>0</c:v>
                </c:pt>
                <c:pt idx="33259">
                  <c:v>2</c:v>
                </c:pt>
                <c:pt idx="33260">
                  <c:v>0</c:v>
                </c:pt>
                <c:pt idx="33261">
                  <c:v>0</c:v>
                </c:pt>
                <c:pt idx="33262">
                  <c:v>0</c:v>
                </c:pt>
                <c:pt idx="33263">
                  <c:v>1</c:v>
                </c:pt>
                <c:pt idx="33264">
                  <c:v>0</c:v>
                </c:pt>
                <c:pt idx="33265">
                  <c:v>1</c:v>
                </c:pt>
                <c:pt idx="33266">
                  <c:v>0</c:v>
                </c:pt>
                <c:pt idx="33267">
                  <c:v>2</c:v>
                </c:pt>
                <c:pt idx="33268">
                  <c:v>1</c:v>
                </c:pt>
                <c:pt idx="33269">
                  <c:v>0</c:v>
                </c:pt>
                <c:pt idx="33270">
                  <c:v>0</c:v>
                </c:pt>
                <c:pt idx="33271">
                  <c:v>1</c:v>
                </c:pt>
                <c:pt idx="33272">
                  <c:v>4</c:v>
                </c:pt>
                <c:pt idx="33273">
                  <c:v>0</c:v>
                </c:pt>
                <c:pt idx="33274">
                  <c:v>0</c:v>
                </c:pt>
                <c:pt idx="33275">
                  <c:v>0</c:v>
                </c:pt>
                <c:pt idx="33276">
                  <c:v>3</c:v>
                </c:pt>
                <c:pt idx="33277">
                  <c:v>1</c:v>
                </c:pt>
                <c:pt idx="33278">
                  <c:v>7</c:v>
                </c:pt>
                <c:pt idx="33279">
                  <c:v>1</c:v>
                </c:pt>
                <c:pt idx="33280">
                  <c:v>0</c:v>
                </c:pt>
                <c:pt idx="33281">
                  <c:v>2</c:v>
                </c:pt>
                <c:pt idx="33282">
                  <c:v>0</c:v>
                </c:pt>
                <c:pt idx="33283">
                  <c:v>0</c:v>
                </c:pt>
                <c:pt idx="33284">
                  <c:v>0</c:v>
                </c:pt>
                <c:pt idx="33285">
                  <c:v>0</c:v>
                </c:pt>
                <c:pt idx="33286">
                  <c:v>0</c:v>
                </c:pt>
                <c:pt idx="33287">
                  <c:v>0</c:v>
                </c:pt>
                <c:pt idx="33288">
                  <c:v>2</c:v>
                </c:pt>
                <c:pt idx="33289">
                  <c:v>0</c:v>
                </c:pt>
                <c:pt idx="33290">
                  <c:v>0</c:v>
                </c:pt>
                <c:pt idx="33291">
                  <c:v>1</c:v>
                </c:pt>
                <c:pt idx="33292">
                  <c:v>0</c:v>
                </c:pt>
                <c:pt idx="33293">
                  <c:v>0</c:v>
                </c:pt>
                <c:pt idx="33294">
                  <c:v>9</c:v>
                </c:pt>
                <c:pt idx="33295">
                  <c:v>0</c:v>
                </c:pt>
                <c:pt idx="33296">
                  <c:v>0</c:v>
                </c:pt>
                <c:pt idx="33297">
                  <c:v>0</c:v>
                </c:pt>
                <c:pt idx="33298">
                  <c:v>1</c:v>
                </c:pt>
                <c:pt idx="33299">
                  <c:v>1</c:v>
                </c:pt>
                <c:pt idx="33300">
                  <c:v>1</c:v>
                </c:pt>
                <c:pt idx="33301">
                  <c:v>0</c:v>
                </c:pt>
                <c:pt idx="33302">
                  <c:v>0</c:v>
                </c:pt>
                <c:pt idx="33303">
                  <c:v>0</c:v>
                </c:pt>
                <c:pt idx="33304">
                  <c:v>0</c:v>
                </c:pt>
                <c:pt idx="33305">
                  <c:v>1</c:v>
                </c:pt>
                <c:pt idx="33306">
                  <c:v>1</c:v>
                </c:pt>
                <c:pt idx="33307">
                  <c:v>0</c:v>
                </c:pt>
                <c:pt idx="33308">
                  <c:v>0</c:v>
                </c:pt>
                <c:pt idx="33309">
                  <c:v>0</c:v>
                </c:pt>
                <c:pt idx="33310">
                  <c:v>0</c:v>
                </c:pt>
                <c:pt idx="33311">
                  <c:v>0</c:v>
                </c:pt>
                <c:pt idx="33312">
                  <c:v>2</c:v>
                </c:pt>
                <c:pt idx="33313">
                  <c:v>0</c:v>
                </c:pt>
                <c:pt idx="33314">
                  <c:v>0</c:v>
                </c:pt>
                <c:pt idx="33315">
                  <c:v>0</c:v>
                </c:pt>
                <c:pt idx="33316">
                  <c:v>0</c:v>
                </c:pt>
                <c:pt idx="33317">
                  <c:v>6</c:v>
                </c:pt>
                <c:pt idx="33318">
                  <c:v>2</c:v>
                </c:pt>
                <c:pt idx="33319">
                  <c:v>0</c:v>
                </c:pt>
                <c:pt idx="33320">
                  <c:v>6</c:v>
                </c:pt>
                <c:pt idx="33321">
                  <c:v>0</c:v>
                </c:pt>
                <c:pt idx="33322">
                  <c:v>0</c:v>
                </c:pt>
                <c:pt idx="33323">
                  <c:v>0</c:v>
                </c:pt>
                <c:pt idx="33324">
                  <c:v>0</c:v>
                </c:pt>
                <c:pt idx="33325">
                  <c:v>0</c:v>
                </c:pt>
                <c:pt idx="33326">
                  <c:v>0</c:v>
                </c:pt>
                <c:pt idx="33327">
                  <c:v>0</c:v>
                </c:pt>
                <c:pt idx="33328">
                  <c:v>1</c:v>
                </c:pt>
                <c:pt idx="33329">
                  <c:v>0</c:v>
                </c:pt>
                <c:pt idx="33330">
                  <c:v>0</c:v>
                </c:pt>
                <c:pt idx="33331">
                  <c:v>0</c:v>
                </c:pt>
                <c:pt idx="33332">
                  <c:v>1</c:v>
                </c:pt>
                <c:pt idx="33333">
                  <c:v>0</c:v>
                </c:pt>
                <c:pt idx="33334">
                  <c:v>1</c:v>
                </c:pt>
                <c:pt idx="33335">
                  <c:v>0</c:v>
                </c:pt>
                <c:pt idx="33336">
                  <c:v>0</c:v>
                </c:pt>
                <c:pt idx="33337">
                  <c:v>0</c:v>
                </c:pt>
                <c:pt idx="33338">
                  <c:v>0</c:v>
                </c:pt>
                <c:pt idx="33339">
                  <c:v>0</c:v>
                </c:pt>
                <c:pt idx="33340">
                  <c:v>0</c:v>
                </c:pt>
                <c:pt idx="33341">
                  <c:v>1</c:v>
                </c:pt>
                <c:pt idx="33342">
                  <c:v>0</c:v>
                </c:pt>
                <c:pt idx="33343">
                  <c:v>0</c:v>
                </c:pt>
                <c:pt idx="33344">
                  <c:v>0</c:v>
                </c:pt>
                <c:pt idx="33345">
                  <c:v>0</c:v>
                </c:pt>
                <c:pt idx="33346">
                  <c:v>0</c:v>
                </c:pt>
                <c:pt idx="33347">
                  <c:v>0</c:v>
                </c:pt>
                <c:pt idx="33348">
                  <c:v>2</c:v>
                </c:pt>
                <c:pt idx="33349">
                  <c:v>0</c:v>
                </c:pt>
                <c:pt idx="33350">
                  <c:v>1</c:v>
                </c:pt>
                <c:pt idx="33351">
                  <c:v>0</c:v>
                </c:pt>
                <c:pt idx="33352">
                  <c:v>0</c:v>
                </c:pt>
                <c:pt idx="33353">
                  <c:v>0</c:v>
                </c:pt>
                <c:pt idx="33354">
                  <c:v>0</c:v>
                </c:pt>
                <c:pt idx="33355">
                  <c:v>0</c:v>
                </c:pt>
                <c:pt idx="33356">
                  <c:v>0</c:v>
                </c:pt>
                <c:pt idx="33357">
                  <c:v>1</c:v>
                </c:pt>
                <c:pt idx="33358">
                  <c:v>1</c:v>
                </c:pt>
                <c:pt idx="33359">
                  <c:v>0</c:v>
                </c:pt>
                <c:pt idx="33360">
                  <c:v>0</c:v>
                </c:pt>
                <c:pt idx="33361">
                  <c:v>0</c:v>
                </c:pt>
                <c:pt idx="33362">
                  <c:v>0</c:v>
                </c:pt>
                <c:pt idx="33363">
                  <c:v>3</c:v>
                </c:pt>
                <c:pt idx="33364">
                  <c:v>1</c:v>
                </c:pt>
                <c:pt idx="33365">
                  <c:v>0</c:v>
                </c:pt>
                <c:pt idx="33366">
                  <c:v>0</c:v>
                </c:pt>
                <c:pt idx="33367">
                  <c:v>0</c:v>
                </c:pt>
                <c:pt idx="33368">
                  <c:v>0</c:v>
                </c:pt>
                <c:pt idx="33369">
                  <c:v>0</c:v>
                </c:pt>
                <c:pt idx="33370">
                  <c:v>3</c:v>
                </c:pt>
                <c:pt idx="33371">
                  <c:v>0</c:v>
                </c:pt>
                <c:pt idx="33372">
                  <c:v>0</c:v>
                </c:pt>
                <c:pt idx="33373">
                  <c:v>4</c:v>
                </c:pt>
                <c:pt idx="33374">
                  <c:v>0</c:v>
                </c:pt>
                <c:pt idx="33375">
                  <c:v>2</c:v>
                </c:pt>
                <c:pt idx="33376">
                  <c:v>0</c:v>
                </c:pt>
                <c:pt idx="33377">
                  <c:v>0</c:v>
                </c:pt>
                <c:pt idx="33378">
                  <c:v>0</c:v>
                </c:pt>
                <c:pt idx="33379">
                  <c:v>0</c:v>
                </c:pt>
                <c:pt idx="33380">
                  <c:v>0</c:v>
                </c:pt>
                <c:pt idx="33381">
                  <c:v>2</c:v>
                </c:pt>
                <c:pt idx="33382">
                  <c:v>3</c:v>
                </c:pt>
                <c:pt idx="33383">
                  <c:v>2</c:v>
                </c:pt>
                <c:pt idx="33384">
                  <c:v>0</c:v>
                </c:pt>
                <c:pt idx="33385">
                  <c:v>4</c:v>
                </c:pt>
                <c:pt idx="33386">
                  <c:v>0</c:v>
                </c:pt>
                <c:pt idx="33387">
                  <c:v>2</c:v>
                </c:pt>
                <c:pt idx="33388">
                  <c:v>3</c:v>
                </c:pt>
                <c:pt idx="33389">
                  <c:v>4</c:v>
                </c:pt>
                <c:pt idx="33390">
                  <c:v>0</c:v>
                </c:pt>
                <c:pt idx="33391">
                  <c:v>0</c:v>
                </c:pt>
                <c:pt idx="33392">
                  <c:v>4</c:v>
                </c:pt>
                <c:pt idx="33393">
                  <c:v>1</c:v>
                </c:pt>
                <c:pt idx="33394">
                  <c:v>0</c:v>
                </c:pt>
                <c:pt idx="33395">
                  <c:v>0</c:v>
                </c:pt>
                <c:pt idx="33396">
                  <c:v>0</c:v>
                </c:pt>
                <c:pt idx="33397">
                  <c:v>1</c:v>
                </c:pt>
                <c:pt idx="33398">
                  <c:v>0</c:v>
                </c:pt>
                <c:pt idx="33399">
                  <c:v>6</c:v>
                </c:pt>
                <c:pt idx="33400">
                  <c:v>0</c:v>
                </c:pt>
                <c:pt idx="33401">
                  <c:v>0</c:v>
                </c:pt>
                <c:pt idx="33402">
                  <c:v>0</c:v>
                </c:pt>
                <c:pt idx="33403">
                  <c:v>5</c:v>
                </c:pt>
                <c:pt idx="33404">
                  <c:v>3</c:v>
                </c:pt>
                <c:pt idx="33405">
                  <c:v>0</c:v>
                </c:pt>
                <c:pt idx="33406">
                  <c:v>0</c:v>
                </c:pt>
                <c:pt idx="33407">
                  <c:v>3</c:v>
                </c:pt>
                <c:pt idx="33408">
                  <c:v>0</c:v>
                </c:pt>
                <c:pt idx="33409">
                  <c:v>3</c:v>
                </c:pt>
                <c:pt idx="33410">
                  <c:v>0</c:v>
                </c:pt>
                <c:pt idx="33411">
                  <c:v>0</c:v>
                </c:pt>
                <c:pt idx="33412">
                  <c:v>0</c:v>
                </c:pt>
                <c:pt idx="33413">
                  <c:v>1</c:v>
                </c:pt>
                <c:pt idx="33414">
                  <c:v>1</c:v>
                </c:pt>
                <c:pt idx="33415">
                  <c:v>0</c:v>
                </c:pt>
                <c:pt idx="33416">
                  <c:v>1</c:v>
                </c:pt>
                <c:pt idx="33417">
                  <c:v>0</c:v>
                </c:pt>
                <c:pt idx="33418">
                  <c:v>0</c:v>
                </c:pt>
                <c:pt idx="33419">
                  <c:v>1</c:v>
                </c:pt>
                <c:pt idx="33420">
                  <c:v>1</c:v>
                </c:pt>
                <c:pt idx="33421">
                  <c:v>0</c:v>
                </c:pt>
                <c:pt idx="33422">
                  <c:v>0</c:v>
                </c:pt>
                <c:pt idx="33423">
                  <c:v>0</c:v>
                </c:pt>
                <c:pt idx="33424">
                  <c:v>0</c:v>
                </c:pt>
                <c:pt idx="33425">
                  <c:v>0</c:v>
                </c:pt>
                <c:pt idx="33426">
                  <c:v>1</c:v>
                </c:pt>
                <c:pt idx="33427">
                  <c:v>0</c:v>
                </c:pt>
                <c:pt idx="33428">
                  <c:v>0</c:v>
                </c:pt>
                <c:pt idx="33429">
                  <c:v>0</c:v>
                </c:pt>
                <c:pt idx="33430">
                  <c:v>0</c:v>
                </c:pt>
                <c:pt idx="33431">
                  <c:v>0</c:v>
                </c:pt>
                <c:pt idx="33432">
                  <c:v>1</c:v>
                </c:pt>
                <c:pt idx="33433">
                  <c:v>0</c:v>
                </c:pt>
                <c:pt idx="33434">
                  <c:v>0</c:v>
                </c:pt>
                <c:pt idx="33435">
                  <c:v>0</c:v>
                </c:pt>
                <c:pt idx="33436">
                  <c:v>0</c:v>
                </c:pt>
                <c:pt idx="33437">
                  <c:v>0</c:v>
                </c:pt>
                <c:pt idx="33438">
                  <c:v>0</c:v>
                </c:pt>
                <c:pt idx="33439">
                  <c:v>2</c:v>
                </c:pt>
                <c:pt idx="33440">
                  <c:v>0</c:v>
                </c:pt>
                <c:pt idx="33441">
                  <c:v>0</c:v>
                </c:pt>
                <c:pt idx="33442">
                  <c:v>0</c:v>
                </c:pt>
                <c:pt idx="33443">
                  <c:v>0</c:v>
                </c:pt>
                <c:pt idx="33444">
                  <c:v>1</c:v>
                </c:pt>
                <c:pt idx="33445">
                  <c:v>3</c:v>
                </c:pt>
                <c:pt idx="33446">
                  <c:v>0</c:v>
                </c:pt>
                <c:pt idx="33447">
                  <c:v>3</c:v>
                </c:pt>
                <c:pt idx="33448">
                  <c:v>0</c:v>
                </c:pt>
                <c:pt idx="33449">
                  <c:v>0</c:v>
                </c:pt>
                <c:pt idx="33450">
                  <c:v>1</c:v>
                </c:pt>
                <c:pt idx="33451">
                  <c:v>0</c:v>
                </c:pt>
                <c:pt idx="33452">
                  <c:v>0</c:v>
                </c:pt>
                <c:pt idx="33453">
                  <c:v>0</c:v>
                </c:pt>
                <c:pt idx="33454">
                  <c:v>0</c:v>
                </c:pt>
                <c:pt idx="33455">
                  <c:v>5</c:v>
                </c:pt>
                <c:pt idx="33456">
                  <c:v>0</c:v>
                </c:pt>
                <c:pt idx="33457">
                  <c:v>8</c:v>
                </c:pt>
                <c:pt idx="33458">
                  <c:v>0</c:v>
                </c:pt>
                <c:pt idx="33459">
                  <c:v>0</c:v>
                </c:pt>
                <c:pt idx="33460">
                  <c:v>0</c:v>
                </c:pt>
                <c:pt idx="33461">
                  <c:v>0</c:v>
                </c:pt>
                <c:pt idx="33462">
                  <c:v>3</c:v>
                </c:pt>
                <c:pt idx="33463">
                  <c:v>0</c:v>
                </c:pt>
                <c:pt idx="33464">
                  <c:v>0</c:v>
                </c:pt>
                <c:pt idx="33465">
                  <c:v>0</c:v>
                </c:pt>
                <c:pt idx="33466">
                  <c:v>0</c:v>
                </c:pt>
                <c:pt idx="33467">
                  <c:v>0</c:v>
                </c:pt>
                <c:pt idx="33468">
                  <c:v>0</c:v>
                </c:pt>
                <c:pt idx="33469">
                  <c:v>0</c:v>
                </c:pt>
                <c:pt idx="33470">
                  <c:v>0</c:v>
                </c:pt>
                <c:pt idx="33471">
                  <c:v>0</c:v>
                </c:pt>
                <c:pt idx="33472">
                  <c:v>0</c:v>
                </c:pt>
                <c:pt idx="33473">
                  <c:v>0</c:v>
                </c:pt>
                <c:pt idx="33474">
                  <c:v>2</c:v>
                </c:pt>
                <c:pt idx="33475">
                  <c:v>2</c:v>
                </c:pt>
                <c:pt idx="33476">
                  <c:v>0</c:v>
                </c:pt>
                <c:pt idx="33477">
                  <c:v>3</c:v>
                </c:pt>
                <c:pt idx="33478">
                  <c:v>0</c:v>
                </c:pt>
                <c:pt idx="33479">
                  <c:v>1</c:v>
                </c:pt>
                <c:pt idx="33480">
                  <c:v>1</c:v>
                </c:pt>
                <c:pt idx="33481">
                  <c:v>0</c:v>
                </c:pt>
                <c:pt idx="33482">
                  <c:v>0</c:v>
                </c:pt>
                <c:pt idx="33483">
                  <c:v>1</c:v>
                </c:pt>
                <c:pt idx="33484">
                  <c:v>0</c:v>
                </c:pt>
                <c:pt idx="33485">
                  <c:v>1</c:v>
                </c:pt>
                <c:pt idx="33486">
                  <c:v>0</c:v>
                </c:pt>
                <c:pt idx="33487">
                  <c:v>4</c:v>
                </c:pt>
                <c:pt idx="33488">
                  <c:v>0</c:v>
                </c:pt>
                <c:pt idx="33489">
                  <c:v>3</c:v>
                </c:pt>
                <c:pt idx="33490">
                  <c:v>0</c:v>
                </c:pt>
                <c:pt idx="33491">
                  <c:v>0</c:v>
                </c:pt>
                <c:pt idx="33492">
                  <c:v>0</c:v>
                </c:pt>
                <c:pt idx="33493">
                  <c:v>2</c:v>
                </c:pt>
                <c:pt idx="33494">
                  <c:v>2</c:v>
                </c:pt>
                <c:pt idx="33495">
                  <c:v>0</c:v>
                </c:pt>
                <c:pt idx="33496">
                  <c:v>0</c:v>
                </c:pt>
                <c:pt idx="33497">
                  <c:v>0</c:v>
                </c:pt>
                <c:pt idx="33498">
                  <c:v>8</c:v>
                </c:pt>
                <c:pt idx="33499">
                  <c:v>0</c:v>
                </c:pt>
                <c:pt idx="33500">
                  <c:v>3</c:v>
                </c:pt>
                <c:pt idx="33501">
                  <c:v>0</c:v>
                </c:pt>
                <c:pt idx="33502">
                  <c:v>2</c:v>
                </c:pt>
                <c:pt idx="33503">
                  <c:v>1</c:v>
                </c:pt>
                <c:pt idx="33504">
                  <c:v>1</c:v>
                </c:pt>
                <c:pt idx="33505">
                  <c:v>0</c:v>
                </c:pt>
                <c:pt idx="33506">
                  <c:v>0</c:v>
                </c:pt>
                <c:pt idx="33507">
                  <c:v>1</c:v>
                </c:pt>
                <c:pt idx="33508">
                  <c:v>1</c:v>
                </c:pt>
                <c:pt idx="33509">
                  <c:v>4</c:v>
                </c:pt>
                <c:pt idx="33510">
                  <c:v>3</c:v>
                </c:pt>
                <c:pt idx="33511">
                  <c:v>2</c:v>
                </c:pt>
                <c:pt idx="33512">
                  <c:v>2</c:v>
                </c:pt>
                <c:pt idx="33513">
                  <c:v>0</c:v>
                </c:pt>
                <c:pt idx="33514">
                  <c:v>3</c:v>
                </c:pt>
                <c:pt idx="33515">
                  <c:v>0</c:v>
                </c:pt>
                <c:pt idx="33516">
                  <c:v>0</c:v>
                </c:pt>
                <c:pt idx="33517">
                  <c:v>0</c:v>
                </c:pt>
                <c:pt idx="33518">
                  <c:v>0</c:v>
                </c:pt>
                <c:pt idx="33519">
                  <c:v>0</c:v>
                </c:pt>
                <c:pt idx="33520">
                  <c:v>4</c:v>
                </c:pt>
                <c:pt idx="33521">
                  <c:v>1</c:v>
                </c:pt>
                <c:pt idx="33522">
                  <c:v>0</c:v>
                </c:pt>
                <c:pt idx="33523">
                  <c:v>2</c:v>
                </c:pt>
                <c:pt idx="33524">
                  <c:v>2</c:v>
                </c:pt>
                <c:pt idx="33525">
                  <c:v>0</c:v>
                </c:pt>
                <c:pt idx="33526">
                  <c:v>0</c:v>
                </c:pt>
                <c:pt idx="33527">
                  <c:v>5</c:v>
                </c:pt>
                <c:pt idx="33528">
                  <c:v>2</c:v>
                </c:pt>
                <c:pt idx="33529">
                  <c:v>1</c:v>
                </c:pt>
                <c:pt idx="33530">
                  <c:v>1</c:v>
                </c:pt>
                <c:pt idx="33531">
                  <c:v>4</c:v>
                </c:pt>
                <c:pt idx="33532">
                  <c:v>0</c:v>
                </c:pt>
                <c:pt idx="33533">
                  <c:v>0</c:v>
                </c:pt>
                <c:pt idx="33534">
                  <c:v>0</c:v>
                </c:pt>
                <c:pt idx="33535">
                  <c:v>2</c:v>
                </c:pt>
                <c:pt idx="33536">
                  <c:v>2</c:v>
                </c:pt>
                <c:pt idx="33537">
                  <c:v>0</c:v>
                </c:pt>
                <c:pt idx="33538">
                  <c:v>2</c:v>
                </c:pt>
                <c:pt idx="33539">
                  <c:v>2</c:v>
                </c:pt>
                <c:pt idx="33540">
                  <c:v>1</c:v>
                </c:pt>
                <c:pt idx="33541">
                  <c:v>0</c:v>
                </c:pt>
                <c:pt idx="33542">
                  <c:v>0</c:v>
                </c:pt>
                <c:pt idx="33543">
                  <c:v>5</c:v>
                </c:pt>
                <c:pt idx="33544">
                  <c:v>1</c:v>
                </c:pt>
                <c:pt idx="33545">
                  <c:v>1</c:v>
                </c:pt>
                <c:pt idx="33546">
                  <c:v>2</c:v>
                </c:pt>
                <c:pt idx="33547">
                  <c:v>0</c:v>
                </c:pt>
                <c:pt idx="33548">
                  <c:v>0</c:v>
                </c:pt>
                <c:pt idx="33549">
                  <c:v>1</c:v>
                </c:pt>
                <c:pt idx="33550">
                  <c:v>1</c:v>
                </c:pt>
                <c:pt idx="33551">
                  <c:v>0</c:v>
                </c:pt>
                <c:pt idx="33552">
                  <c:v>2</c:v>
                </c:pt>
                <c:pt idx="33553">
                  <c:v>1</c:v>
                </c:pt>
                <c:pt idx="33554">
                  <c:v>0</c:v>
                </c:pt>
                <c:pt idx="33555">
                  <c:v>0</c:v>
                </c:pt>
                <c:pt idx="33556">
                  <c:v>19</c:v>
                </c:pt>
                <c:pt idx="33557">
                  <c:v>1</c:v>
                </c:pt>
                <c:pt idx="33558">
                  <c:v>0</c:v>
                </c:pt>
                <c:pt idx="33559">
                  <c:v>6</c:v>
                </c:pt>
                <c:pt idx="33560">
                  <c:v>0</c:v>
                </c:pt>
                <c:pt idx="33561">
                  <c:v>1</c:v>
                </c:pt>
                <c:pt idx="33562">
                  <c:v>0</c:v>
                </c:pt>
                <c:pt idx="33563">
                  <c:v>3</c:v>
                </c:pt>
                <c:pt idx="33564">
                  <c:v>3</c:v>
                </c:pt>
                <c:pt idx="33565">
                  <c:v>1</c:v>
                </c:pt>
                <c:pt idx="33566">
                  <c:v>0</c:v>
                </c:pt>
                <c:pt idx="33567">
                  <c:v>0</c:v>
                </c:pt>
                <c:pt idx="33568">
                  <c:v>0</c:v>
                </c:pt>
                <c:pt idx="33569">
                  <c:v>0</c:v>
                </c:pt>
                <c:pt idx="33570">
                  <c:v>0</c:v>
                </c:pt>
                <c:pt idx="33571">
                  <c:v>0</c:v>
                </c:pt>
                <c:pt idx="33572">
                  <c:v>0</c:v>
                </c:pt>
                <c:pt idx="33573">
                  <c:v>8</c:v>
                </c:pt>
                <c:pt idx="33574">
                  <c:v>0</c:v>
                </c:pt>
                <c:pt idx="33575">
                  <c:v>0</c:v>
                </c:pt>
                <c:pt idx="33576">
                  <c:v>0</c:v>
                </c:pt>
                <c:pt idx="33577">
                  <c:v>0</c:v>
                </c:pt>
                <c:pt idx="33578">
                  <c:v>0</c:v>
                </c:pt>
                <c:pt idx="33579">
                  <c:v>0</c:v>
                </c:pt>
                <c:pt idx="33580">
                  <c:v>0</c:v>
                </c:pt>
                <c:pt idx="33581">
                  <c:v>0</c:v>
                </c:pt>
                <c:pt idx="33582">
                  <c:v>0</c:v>
                </c:pt>
                <c:pt idx="33583">
                  <c:v>0</c:v>
                </c:pt>
                <c:pt idx="33584">
                  <c:v>6</c:v>
                </c:pt>
                <c:pt idx="33585">
                  <c:v>0</c:v>
                </c:pt>
                <c:pt idx="33586">
                  <c:v>0</c:v>
                </c:pt>
                <c:pt idx="33587">
                  <c:v>0</c:v>
                </c:pt>
                <c:pt idx="33588">
                  <c:v>0</c:v>
                </c:pt>
                <c:pt idx="33589">
                  <c:v>0</c:v>
                </c:pt>
                <c:pt idx="33590">
                  <c:v>21</c:v>
                </c:pt>
                <c:pt idx="33591">
                  <c:v>0</c:v>
                </c:pt>
                <c:pt idx="33592">
                  <c:v>2</c:v>
                </c:pt>
                <c:pt idx="33593">
                  <c:v>7</c:v>
                </c:pt>
                <c:pt idx="33594">
                  <c:v>0</c:v>
                </c:pt>
                <c:pt idx="33595">
                  <c:v>3</c:v>
                </c:pt>
                <c:pt idx="33596">
                  <c:v>0</c:v>
                </c:pt>
                <c:pt idx="33597">
                  <c:v>1</c:v>
                </c:pt>
                <c:pt idx="33598">
                  <c:v>0</c:v>
                </c:pt>
                <c:pt idx="33599">
                  <c:v>0</c:v>
                </c:pt>
                <c:pt idx="33600">
                  <c:v>3</c:v>
                </c:pt>
                <c:pt idx="33601">
                  <c:v>1</c:v>
                </c:pt>
                <c:pt idx="33602">
                  <c:v>3</c:v>
                </c:pt>
                <c:pt idx="33603">
                  <c:v>0</c:v>
                </c:pt>
                <c:pt idx="33604">
                  <c:v>0</c:v>
                </c:pt>
                <c:pt idx="33605">
                  <c:v>0</c:v>
                </c:pt>
                <c:pt idx="33606">
                  <c:v>0</c:v>
                </c:pt>
                <c:pt idx="33607">
                  <c:v>0</c:v>
                </c:pt>
                <c:pt idx="33608">
                  <c:v>1</c:v>
                </c:pt>
                <c:pt idx="33609">
                  <c:v>0</c:v>
                </c:pt>
                <c:pt idx="33610">
                  <c:v>0</c:v>
                </c:pt>
                <c:pt idx="33611">
                  <c:v>0</c:v>
                </c:pt>
                <c:pt idx="33612">
                  <c:v>1</c:v>
                </c:pt>
                <c:pt idx="33613">
                  <c:v>4</c:v>
                </c:pt>
                <c:pt idx="33614">
                  <c:v>0</c:v>
                </c:pt>
                <c:pt idx="33615">
                  <c:v>0</c:v>
                </c:pt>
                <c:pt idx="33616">
                  <c:v>2</c:v>
                </c:pt>
                <c:pt idx="33617">
                  <c:v>2</c:v>
                </c:pt>
                <c:pt idx="33618">
                  <c:v>0</c:v>
                </c:pt>
                <c:pt idx="33619">
                  <c:v>2</c:v>
                </c:pt>
                <c:pt idx="33620">
                  <c:v>1</c:v>
                </c:pt>
                <c:pt idx="33621">
                  <c:v>0</c:v>
                </c:pt>
                <c:pt idx="33622">
                  <c:v>1</c:v>
                </c:pt>
                <c:pt idx="33623">
                  <c:v>0</c:v>
                </c:pt>
                <c:pt idx="33624">
                  <c:v>4</c:v>
                </c:pt>
                <c:pt idx="33625">
                  <c:v>0</c:v>
                </c:pt>
                <c:pt idx="33626">
                  <c:v>0</c:v>
                </c:pt>
                <c:pt idx="33627">
                  <c:v>2</c:v>
                </c:pt>
                <c:pt idx="33628">
                  <c:v>0</c:v>
                </c:pt>
                <c:pt idx="33629">
                  <c:v>0</c:v>
                </c:pt>
                <c:pt idx="33630">
                  <c:v>1</c:v>
                </c:pt>
                <c:pt idx="33631">
                  <c:v>19</c:v>
                </c:pt>
                <c:pt idx="33632">
                  <c:v>0</c:v>
                </c:pt>
                <c:pt idx="33633">
                  <c:v>0</c:v>
                </c:pt>
                <c:pt idx="33634">
                  <c:v>0</c:v>
                </c:pt>
                <c:pt idx="33635">
                  <c:v>0</c:v>
                </c:pt>
                <c:pt idx="33636">
                  <c:v>1</c:v>
                </c:pt>
                <c:pt idx="33637">
                  <c:v>0</c:v>
                </c:pt>
                <c:pt idx="33638">
                  <c:v>5</c:v>
                </c:pt>
                <c:pt idx="33639">
                  <c:v>2</c:v>
                </c:pt>
                <c:pt idx="33640">
                  <c:v>2</c:v>
                </c:pt>
                <c:pt idx="33641">
                  <c:v>1</c:v>
                </c:pt>
                <c:pt idx="33642">
                  <c:v>0</c:v>
                </c:pt>
                <c:pt idx="33643">
                  <c:v>0</c:v>
                </c:pt>
                <c:pt idx="33644">
                  <c:v>0</c:v>
                </c:pt>
                <c:pt idx="33645">
                  <c:v>5</c:v>
                </c:pt>
                <c:pt idx="33646">
                  <c:v>0</c:v>
                </c:pt>
                <c:pt idx="33647">
                  <c:v>6</c:v>
                </c:pt>
                <c:pt idx="33648">
                  <c:v>1</c:v>
                </c:pt>
                <c:pt idx="33649">
                  <c:v>2</c:v>
                </c:pt>
                <c:pt idx="33650">
                  <c:v>0</c:v>
                </c:pt>
                <c:pt idx="33651">
                  <c:v>0</c:v>
                </c:pt>
                <c:pt idx="33652">
                  <c:v>0</c:v>
                </c:pt>
                <c:pt idx="33653">
                  <c:v>1</c:v>
                </c:pt>
                <c:pt idx="33654">
                  <c:v>0</c:v>
                </c:pt>
                <c:pt idx="33655">
                  <c:v>4</c:v>
                </c:pt>
                <c:pt idx="33656">
                  <c:v>0</c:v>
                </c:pt>
                <c:pt idx="33657">
                  <c:v>0</c:v>
                </c:pt>
                <c:pt idx="33658">
                  <c:v>2</c:v>
                </c:pt>
                <c:pt idx="33659">
                  <c:v>0</c:v>
                </c:pt>
                <c:pt idx="33660">
                  <c:v>0</c:v>
                </c:pt>
                <c:pt idx="33661">
                  <c:v>0</c:v>
                </c:pt>
                <c:pt idx="33662">
                  <c:v>9</c:v>
                </c:pt>
                <c:pt idx="33663">
                  <c:v>1</c:v>
                </c:pt>
                <c:pt idx="33664">
                  <c:v>0</c:v>
                </c:pt>
                <c:pt idx="33665">
                  <c:v>0</c:v>
                </c:pt>
                <c:pt idx="33666">
                  <c:v>1</c:v>
                </c:pt>
                <c:pt idx="33667">
                  <c:v>3</c:v>
                </c:pt>
                <c:pt idx="33668">
                  <c:v>5</c:v>
                </c:pt>
                <c:pt idx="33669">
                  <c:v>0</c:v>
                </c:pt>
                <c:pt idx="33670">
                  <c:v>0</c:v>
                </c:pt>
                <c:pt idx="33671">
                  <c:v>4</c:v>
                </c:pt>
                <c:pt idx="33672">
                  <c:v>0</c:v>
                </c:pt>
                <c:pt idx="33673">
                  <c:v>0</c:v>
                </c:pt>
                <c:pt idx="33674">
                  <c:v>0</c:v>
                </c:pt>
                <c:pt idx="33675">
                  <c:v>0</c:v>
                </c:pt>
                <c:pt idx="33676">
                  <c:v>2</c:v>
                </c:pt>
                <c:pt idx="33677">
                  <c:v>0</c:v>
                </c:pt>
                <c:pt idx="33678">
                  <c:v>0</c:v>
                </c:pt>
                <c:pt idx="33679">
                  <c:v>0</c:v>
                </c:pt>
                <c:pt idx="33680">
                  <c:v>0</c:v>
                </c:pt>
                <c:pt idx="33681">
                  <c:v>0</c:v>
                </c:pt>
                <c:pt idx="33682">
                  <c:v>0</c:v>
                </c:pt>
                <c:pt idx="33683">
                  <c:v>0</c:v>
                </c:pt>
                <c:pt idx="33684">
                  <c:v>3</c:v>
                </c:pt>
                <c:pt idx="33685">
                  <c:v>1</c:v>
                </c:pt>
                <c:pt idx="33686">
                  <c:v>1</c:v>
                </c:pt>
                <c:pt idx="33687">
                  <c:v>0</c:v>
                </c:pt>
                <c:pt idx="33688">
                  <c:v>2</c:v>
                </c:pt>
                <c:pt idx="33689">
                  <c:v>0</c:v>
                </c:pt>
                <c:pt idx="33690">
                  <c:v>0</c:v>
                </c:pt>
                <c:pt idx="33691">
                  <c:v>0</c:v>
                </c:pt>
                <c:pt idx="33692">
                  <c:v>2</c:v>
                </c:pt>
                <c:pt idx="33693">
                  <c:v>0</c:v>
                </c:pt>
                <c:pt idx="33694">
                  <c:v>0</c:v>
                </c:pt>
                <c:pt idx="33695">
                  <c:v>3</c:v>
                </c:pt>
                <c:pt idx="33696">
                  <c:v>0</c:v>
                </c:pt>
                <c:pt idx="33697">
                  <c:v>10</c:v>
                </c:pt>
                <c:pt idx="33698">
                  <c:v>0</c:v>
                </c:pt>
                <c:pt idx="33699">
                  <c:v>0</c:v>
                </c:pt>
                <c:pt idx="33700">
                  <c:v>0</c:v>
                </c:pt>
                <c:pt idx="33701">
                  <c:v>0</c:v>
                </c:pt>
                <c:pt idx="33702">
                  <c:v>0</c:v>
                </c:pt>
                <c:pt idx="33703">
                  <c:v>0</c:v>
                </c:pt>
                <c:pt idx="33704">
                  <c:v>0</c:v>
                </c:pt>
                <c:pt idx="33705">
                  <c:v>0</c:v>
                </c:pt>
                <c:pt idx="33706">
                  <c:v>0</c:v>
                </c:pt>
                <c:pt idx="33707">
                  <c:v>4</c:v>
                </c:pt>
                <c:pt idx="33708">
                  <c:v>0</c:v>
                </c:pt>
                <c:pt idx="33709">
                  <c:v>5</c:v>
                </c:pt>
                <c:pt idx="33710">
                  <c:v>1</c:v>
                </c:pt>
                <c:pt idx="33711">
                  <c:v>0</c:v>
                </c:pt>
                <c:pt idx="33712">
                  <c:v>0</c:v>
                </c:pt>
                <c:pt idx="33713">
                  <c:v>0</c:v>
                </c:pt>
                <c:pt idx="33714">
                  <c:v>0</c:v>
                </c:pt>
                <c:pt idx="33715">
                  <c:v>1</c:v>
                </c:pt>
                <c:pt idx="33716">
                  <c:v>1</c:v>
                </c:pt>
                <c:pt idx="33717">
                  <c:v>3</c:v>
                </c:pt>
                <c:pt idx="33718">
                  <c:v>1</c:v>
                </c:pt>
                <c:pt idx="33719">
                  <c:v>0</c:v>
                </c:pt>
                <c:pt idx="33720">
                  <c:v>0</c:v>
                </c:pt>
                <c:pt idx="33721">
                  <c:v>2</c:v>
                </c:pt>
                <c:pt idx="33722">
                  <c:v>0</c:v>
                </c:pt>
                <c:pt idx="33723">
                  <c:v>9</c:v>
                </c:pt>
                <c:pt idx="33724">
                  <c:v>0</c:v>
                </c:pt>
                <c:pt idx="33725">
                  <c:v>2</c:v>
                </c:pt>
                <c:pt idx="33726">
                  <c:v>1</c:v>
                </c:pt>
                <c:pt idx="33727">
                  <c:v>0</c:v>
                </c:pt>
                <c:pt idx="33728">
                  <c:v>0</c:v>
                </c:pt>
                <c:pt idx="33729">
                  <c:v>9</c:v>
                </c:pt>
                <c:pt idx="33730">
                  <c:v>0</c:v>
                </c:pt>
                <c:pt idx="33731">
                  <c:v>0</c:v>
                </c:pt>
                <c:pt idx="33732">
                  <c:v>1</c:v>
                </c:pt>
                <c:pt idx="33733">
                  <c:v>3</c:v>
                </c:pt>
                <c:pt idx="33734">
                  <c:v>0</c:v>
                </c:pt>
                <c:pt idx="33735">
                  <c:v>0</c:v>
                </c:pt>
                <c:pt idx="33736">
                  <c:v>0</c:v>
                </c:pt>
                <c:pt idx="33737">
                  <c:v>0</c:v>
                </c:pt>
                <c:pt idx="33738">
                  <c:v>2</c:v>
                </c:pt>
                <c:pt idx="33739">
                  <c:v>0</c:v>
                </c:pt>
                <c:pt idx="33740">
                  <c:v>0</c:v>
                </c:pt>
                <c:pt idx="33741">
                  <c:v>0</c:v>
                </c:pt>
                <c:pt idx="33742">
                  <c:v>0</c:v>
                </c:pt>
                <c:pt idx="33743">
                  <c:v>4</c:v>
                </c:pt>
                <c:pt idx="33744">
                  <c:v>0</c:v>
                </c:pt>
                <c:pt idx="33745">
                  <c:v>1</c:v>
                </c:pt>
                <c:pt idx="33746">
                  <c:v>0</c:v>
                </c:pt>
                <c:pt idx="33747">
                  <c:v>1</c:v>
                </c:pt>
                <c:pt idx="33748">
                  <c:v>0</c:v>
                </c:pt>
                <c:pt idx="33749">
                  <c:v>2</c:v>
                </c:pt>
                <c:pt idx="33750">
                  <c:v>0</c:v>
                </c:pt>
                <c:pt idx="33751">
                  <c:v>0</c:v>
                </c:pt>
                <c:pt idx="33752">
                  <c:v>0</c:v>
                </c:pt>
                <c:pt idx="33753">
                  <c:v>0</c:v>
                </c:pt>
                <c:pt idx="33754">
                  <c:v>7</c:v>
                </c:pt>
                <c:pt idx="33755">
                  <c:v>7</c:v>
                </c:pt>
                <c:pt idx="33756">
                  <c:v>0</c:v>
                </c:pt>
                <c:pt idx="33757">
                  <c:v>0</c:v>
                </c:pt>
                <c:pt idx="33758">
                  <c:v>0</c:v>
                </c:pt>
                <c:pt idx="33759">
                  <c:v>0</c:v>
                </c:pt>
                <c:pt idx="33760">
                  <c:v>1</c:v>
                </c:pt>
                <c:pt idx="33761">
                  <c:v>0</c:v>
                </c:pt>
                <c:pt idx="33762">
                  <c:v>2</c:v>
                </c:pt>
                <c:pt idx="33763">
                  <c:v>1</c:v>
                </c:pt>
                <c:pt idx="33764">
                  <c:v>5</c:v>
                </c:pt>
                <c:pt idx="33765">
                  <c:v>1</c:v>
                </c:pt>
                <c:pt idx="33766">
                  <c:v>0</c:v>
                </c:pt>
                <c:pt idx="33767">
                  <c:v>0</c:v>
                </c:pt>
                <c:pt idx="33768">
                  <c:v>0</c:v>
                </c:pt>
                <c:pt idx="33769">
                  <c:v>6</c:v>
                </c:pt>
                <c:pt idx="33770">
                  <c:v>0</c:v>
                </c:pt>
                <c:pt idx="33771">
                  <c:v>0</c:v>
                </c:pt>
                <c:pt idx="33772">
                  <c:v>0</c:v>
                </c:pt>
                <c:pt idx="33773">
                  <c:v>3</c:v>
                </c:pt>
                <c:pt idx="33774">
                  <c:v>4</c:v>
                </c:pt>
                <c:pt idx="33775">
                  <c:v>1</c:v>
                </c:pt>
                <c:pt idx="33776">
                  <c:v>0</c:v>
                </c:pt>
                <c:pt idx="33777">
                  <c:v>0</c:v>
                </c:pt>
                <c:pt idx="33778">
                  <c:v>0</c:v>
                </c:pt>
                <c:pt idx="33779">
                  <c:v>0</c:v>
                </c:pt>
                <c:pt idx="33780">
                  <c:v>0</c:v>
                </c:pt>
                <c:pt idx="33781">
                  <c:v>9</c:v>
                </c:pt>
                <c:pt idx="33782">
                  <c:v>0</c:v>
                </c:pt>
                <c:pt idx="33783">
                  <c:v>0</c:v>
                </c:pt>
                <c:pt idx="33784">
                  <c:v>0</c:v>
                </c:pt>
                <c:pt idx="33785">
                  <c:v>0</c:v>
                </c:pt>
                <c:pt idx="33786">
                  <c:v>3</c:v>
                </c:pt>
                <c:pt idx="33787">
                  <c:v>18</c:v>
                </c:pt>
                <c:pt idx="33788">
                  <c:v>0</c:v>
                </c:pt>
                <c:pt idx="33789">
                  <c:v>0</c:v>
                </c:pt>
                <c:pt idx="33790">
                  <c:v>0</c:v>
                </c:pt>
                <c:pt idx="33791">
                  <c:v>0</c:v>
                </c:pt>
                <c:pt idx="33792">
                  <c:v>0</c:v>
                </c:pt>
                <c:pt idx="33793">
                  <c:v>3</c:v>
                </c:pt>
                <c:pt idx="33794">
                  <c:v>0</c:v>
                </c:pt>
                <c:pt idx="33795">
                  <c:v>4</c:v>
                </c:pt>
                <c:pt idx="33796">
                  <c:v>0</c:v>
                </c:pt>
                <c:pt idx="33797">
                  <c:v>0</c:v>
                </c:pt>
                <c:pt idx="33798">
                  <c:v>0</c:v>
                </c:pt>
                <c:pt idx="33799">
                  <c:v>0</c:v>
                </c:pt>
                <c:pt idx="33800">
                  <c:v>0</c:v>
                </c:pt>
                <c:pt idx="33801">
                  <c:v>0</c:v>
                </c:pt>
                <c:pt idx="33802">
                  <c:v>0</c:v>
                </c:pt>
                <c:pt idx="33803">
                  <c:v>3</c:v>
                </c:pt>
                <c:pt idx="33804">
                  <c:v>0</c:v>
                </c:pt>
                <c:pt idx="33805">
                  <c:v>0</c:v>
                </c:pt>
                <c:pt idx="33806">
                  <c:v>0</c:v>
                </c:pt>
                <c:pt idx="33807">
                  <c:v>0</c:v>
                </c:pt>
                <c:pt idx="33808">
                  <c:v>0</c:v>
                </c:pt>
                <c:pt idx="33809">
                  <c:v>1</c:v>
                </c:pt>
                <c:pt idx="33810">
                  <c:v>0</c:v>
                </c:pt>
                <c:pt idx="33811">
                  <c:v>1</c:v>
                </c:pt>
                <c:pt idx="33812">
                  <c:v>0</c:v>
                </c:pt>
                <c:pt idx="33813">
                  <c:v>2</c:v>
                </c:pt>
                <c:pt idx="33814">
                  <c:v>1</c:v>
                </c:pt>
                <c:pt idx="33815">
                  <c:v>0</c:v>
                </c:pt>
                <c:pt idx="33816">
                  <c:v>5</c:v>
                </c:pt>
                <c:pt idx="33817">
                  <c:v>1</c:v>
                </c:pt>
                <c:pt idx="33818">
                  <c:v>0</c:v>
                </c:pt>
                <c:pt idx="33819">
                  <c:v>0</c:v>
                </c:pt>
                <c:pt idx="33820">
                  <c:v>0</c:v>
                </c:pt>
                <c:pt idx="33821">
                  <c:v>5</c:v>
                </c:pt>
                <c:pt idx="33822">
                  <c:v>0</c:v>
                </c:pt>
                <c:pt idx="33823">
                  <c:v>4</c:v>
                </c:pt>
                <c:pt idx="33824">
                  <c:v>1</c:v>
                </c:pt>
                <c:pt idx="33825">
                  <c:v>2</c:v>
                </c:pt>
                <c:pt idx="33826">
                  <c:v>0</c:v>
                </c:pt>
                <c:pt idx="33827">
                  <c:v>3</c:v>
                </c:pt>
                <c:pt idx="33828">
                  <c:v>2</c:v>
                </c:pt>
                <c:pt idx="33829">
                  <c:v>0</c:v>
                </c:pt>
                <c:pt idx="33830">
                  <c:v>0</c:v>
                </c:pt>
                <c:pt idx="33831">
                  <c:v>0</c:v>
                </c:pt>
                <c:pt idx="33832">
                  <c:v>1</c:v>
                </c:pt>
                <c:pt idx="33833">
                  <c:v>2</c:v>
                </c:pt>
                <c:pt idx="33834">
                  <c:v>0</c:v>
                </c:pt>
                <c:pt idx="33835">
                  <c:v>0</c:v>
                </c:pt>
                <c:pt idx="33836">
                  <c:v>5</c:v>
                </c:pt>
                <c:pt idx="33837">
                  <c:v>0</c:v>
                </c:pt>
                <c:pt idx="33838">
                  <c:v>0</c:v>
                </c:pt>
                <c:pt idx="33839">
                  <c:v>2</c:v>
                </c:pt>
                <c:pt idx="33840">
                  <c:v>1</c:v>
                </c:pt>
                <c:pt idx="33841">
                  <c:v>13</c:v>
                </c:pt>
                <c:pt idx="33842">
                  <c:v>0</c:v>
                </c:pt>
                <c:pt idx="33843">
                  <c:v>0</c:v>
                </c:pt>
                <c:pt idx="33844">
                  <c:v>2</c:v>
                </c:pt>
                <c:pt idx="33845">
                  <c:v>9</c:v>
                </c:pt>
                <c:pt idx="33846">
                  <c:v>0</c:v>
                </c:pt>
                <c:pt idx="33847">
                  <c:v>0</c:v>
                </c:pt>
                <c:pt idx="33848">
                  <c:v>4</c:v>
                </c:pt>
                <c:pt idx="33849">
                  <c:v>3</c:v>
                </c:pt>
                <c:pt idx="33850">
                  <c:v>0</c:v>
                </c:pt>
                <c:pt idx="33851">
                  <c:v>2</c:v>
                </c:pt>
                <c:pt idx="33852">
                  <c:v>0</c:v>
                </c:pt>
                <c:pt idx="33853">
                  <c:v>2</c:v>
                </c:pt>
                <c:pt idx="33854">
                  <c:v>1</c:v>
                </c:pt>
                <c:pt idx="33855">
                  <c:v>0</c:v>
                </c:pt>
                <c:pt idx="33856">
                  <c:v>0</c:v>
                </c:pt>
                <c:pt idx="33857">
                  <c:v>0</c:v>
                </c:pt>
                <c:pt idx="33858">
                  <c:v>0</c:v>
                </c:pt>
                <c:pt idx="33859">
                  <c:v>0</c:v>
                </c:pt>
                <c:pt idx="33860">
                  <c:v>7</c:v>
                </c:pt>
                <c:pt idx="33861">
                  <c:v>0</c:v>
                </c:pt>
                <c:pt idx="33862">
                  <c:v>0</c:v>
                </c:pt>
                <c:pt idx="33863">
                  <c:v>0</c:v>
                </c:pt>
                <c:pt idx="33864">
                  <c:v>4</c:v>
                </c:pt>
                <c:pt idx="33865">
                  <c:v>0</c:v>
                </c:pt>
                <c:pt idx="33866">
                  <c:v>0</c:v>
                </c:pt>
                <c:pt idx="33867">
                  <c:v>0</c:v>
                </c:pt>
                <c:pt idx="33868">
                  <c:v>12</c:v>
                </c:pt>
                <c:pt idx="33869">
                  <c:v>12</c:v>
                </c:pt>
                <c:pt idx="33870">
                  <c:v>0</c:v>
                </c:pt>
                <c:pt idx="33871">
                  <c:v>0</c:v>
                </c:pt>
                <c:pt idx="33872">
                  <c:v>0</c:v>
                </c:pt>
                <c:pt idx="33873">
                  <c:v>10</c:v>
                </c:pt>
                <c:pt idx="33874">
                  <c:v>0</c:v>
                </c:pt>
                <c:pt idx="33875">
                  <c:v>3</c:v>
                </c:pt>
                <c:pt idx="33876">
                  <c:v>1</c:v>
                </c:pt>
                <c:pt idx="33877">
                  <c:v>0</c:v>
                </c:pt>
                <c:pt idx="33878">
                  <c:v>5</c:v>
                </c:pt>
                <c:pt idx="33879">
                  <c:v>0</c:v>
                </c:pt>
                <c:pt idx="33880">
                  <c:v>0</c:v>
                </c:pt>
                <c:pt idx="33881">
                  <c:v>0</c:v>
                </c:pt>
                <c:pt idx="33882">
                  <c:v>1</c:v>
                </c:pt>
                <c:pt idx="33883">
                  <c:v>0</c:v>
                </c:pt>
                <c:pt idx="33884">
                  <c:v>0</c:v>
                </c:pt>
                <c:pt idx="33885">
                  <c:v>0</c:v>
                </c:pt>
                <c:pt idx="33886">
                  <c:v>0</c:v>
                </c:pt>
                <c:pt idx="33887">
                  <c:v>0</c:v>
                </c:pt>
                <c:pt idx="33888">
                  <c:v>7</c:v>
                </c:pt>
                <c:pt idx="33889">
                  <c:v>0</c:v>
                </c:pt>
                <c:pt idx="33890">
                  <c:v>0</c:v>
                </c:pt>
                <c:pt idx="33891">
                  <c:v>3</c:v>
                </c:pt>
                <c:pt idx="33892">
                  <c:v>4</c:v>
                </c:pt>
                <c:pt idx="33893">
                  <c:v>0</c:v>
                </c:pt>
                <c:pt idx="33894">
                  <c:v>1</c:v>
                </c:pt>
                <c:pt idx="33895">
                  <c:v>0</c:v>
                </c:pt>
                <c:pt idx="33896">
                  <c:v>1</c:v>
                </c:pt>
                <c:pt idx="33897">
                  <c:v>0</c:v>
                </c:pt>
                <c:pt idx="33898">
                  <c:v>1</c:v>
                </c:pt>
                <c:pt idx="33899">
                  <c:v>0</c:v>
                </c:pt>
                <c:pt idx="33900">
                  <c:v>0</c:v>
                </c:pt>
                <c:pt idx="33901">
                  <c:v>0</c:v>
                </c:pt>
                <c:pt idx="33902">
                  <c:v>2</c:v>
                </c:pt>
                <c:pt idx="33903">
                  <c:v>0</c:v>
                </c:pt>
                <c:pt idx="33904">
                  <c:v>0</c:v>
                </c:pt>
                <c:pt idx="33905">
                  <c:v>0</c:v>
                </c:pt>
                <c:pt idx="33906">
                  <c:v>0</c:v>
                </c:pt>
                <c:pt idx="33907">
                  <c:v>0</c:v>
                </c:pt>
                <c:pt idx="33908">
                  <c:v>0</c:v>
                </c:pt>
                <c:pt idx="33909">
                  <c:v>0</c:v>
                </c:pt>
                <c:pt idx="33910">
                  <c:v>0</c:v>
                </c:pt>
                <c:pt idx="33911">
                  <c:v>0</c:v>
                </c:pt>
                <c:pt idx="33912">
                  <c:v>0</c:v>
                </c:pt>
                <c:pt idx="33913">
                  <c:v>0</c:v>
                </c:pt>
                <c:pt idx="33914">
                  <c:v>1</c:v>
                </c:pt>
                <c:pt idx="33915">
                  <c:v>8</c:v>
                </c:pt>
                <c:pt idx="33916">
                  <c:v>1</c:v>
                </c:pt>
                <c:pt idx="33917">
                  <c:v>0</c:v>
                </c:pt>
                <c:pt idx="33918">
                  <c:v>0</c:v>
                </c:pt>
                <c:pt idx="33919">
                  <c:v>0</c:v>
                </c:pt>
                <c:pt idx="33920">
                  <c:v>3</c:v>
                </c:pt>
                <c:pt idx="33921">
                  <c:v>0</c:v>
                </c:pt>
                <c:pt idx="33922">
                  <c:v>0</c:v>
                </c:pt>
                <c:pt idx="33923">
                  <c:v>0</c:v>
                </c:pt>
                <c:pt idx="33924">
                  <c:v>2</c:v>
                </c:pt>
                <c:pt idx="33925">
                  <c:v>0</c:v>
                </c:pt>
                <c:pt idx="33926">
                  <c:v>1</c:v>
                </c:pt>
                <c:pt idx="33927">
                  <c:v>6</c:v>
                </c:pt>
                <c:pt idx="33928">
                  <c:v>0</c:v>
                </c:pt>
                <c:pt idx="33929">
                  <c:v>0</c:v>
                </c:pt>
                <c:pt idx="33930">
                  <c:v>0</c:v>
                </c:pt>
                <c:pt idx="33931">
                  <c:v>0</c:v>
                </c:pt>
                <c:pt idx="33932">
                  <c:v>0</c:v>
                </c:pt>
                <c:pt idx="33933">
                  <c:v>0</c:v>
                </c:pt>
                <c:pt idx="33934">
                  <c:v>0</c:v>
                </c:pt>
                <c:pt idx="33935">
                  <c:v>0</c:v>
                </c:pt>
                <c:pt idx="33936">
                  <c:v>0</c:v>
                </c:pt>
                <c:pt idx="33937">
                  <c:v>0</c:v>
                </c:pt>
                <c:pt idx="33938">
                  <c:v>0</c:v>
                </c:pt>
                <c:pt idx="33939">
                  <c:v>0</c:v>
                </c:pt>
                <c:pt idx="33940">
                  <c:v>0</c:v>
                </c:pt>
                <c:pt idx="33941">
                  <c:v>0</c:v>
                </c:pt>
                <c:pt idx="33942">
                  <c:v>0</c:v>
                </c:pt>
                <c:pt idx="33943">
                  <c:v>0</c:v>
                </c:pt>
                <c:pt idx="33944">
                  <c:v>0</c:v>
                </c:pt>
                <c:pt idx="33945">
                  <c:v>0</c:v>
                </c:pt>
                <c:pt idx="33946">
                  <c:v>0</c:v>
                </c:pt>
                <c:pt idx="33947">
                  <c:v>0</c:v>
                </c:pt>
                <c:pt idx="33948">
                  <c:v>0</c:v>
                </c:pt>
                <c:pt idx="33949">
                  <c:v>0</c:v>
                </c:pt>
                <c:pt idx="33950">
                  <c:v>0</c:v>
                </c:pt>
                <c:pt idx="33951">
                  <c:v>0</c:v>
                </c:pt>
                <c:pt idx="33952">
                  <c:v>0</c:v>
                </c:pt>
                <c:pt idx="33953">
                  <c:v>0</c:v>
                </c:pt>
                <c:pt idx="33954">
                  <c:v>0</c:v>
                </c:pt>
                <c:pt idx="33955">
                  <c:v>0</c:v>
                </c:pt>
                <c:pt idx="33956">
                  <c:v>0</c:v>
                </c:pt>
                <c:pt idx="33957">
                  <c:v>0</c:v>
                </c:pt>
                <c:pt idx="33958">
                  <c:v>1</c:v>
                </c:pt>
                <c:pt idx="33959">
                  <c:v>0</c:v>
                </c:pt>
                <c:pt idx="33960">
                  <c:v>0</c:v>
                </c:pt>
                <c:pt idx="33961">
                  <c:v>0</c:v>
                </c:pt>
                <c:pt idx="33962">
                  <c:v>0</c:v>
                </c:pt>
                <c:pt idx="33963">
                  <c:v>0</c:v>
                </c:pt>
                <c:pt idx="33964">
                  <c:v>0</c:v>
                </c:pt>
                <c:pt idx="33965">
                  <c:v>0</c:v>
                </c:pt>
                <c:pt idx="33966">
                  <c:v>0</c:v>
                </c:pt>
                <c:pt idx="33967">
                  <c:v>0</c:v>
                </c:pt>
                <c:pt idx="33968">
                  <c:v>0</c:v>
                </c:pt>
                <c:pt idx="33969">
                  <c:v>5</c:v>
                </c:pt>
                <c:pt idx="33970">
                  <c:v>0</c:v>
                </c:pt>
                <c:pt idx="33971">
                  <c:v>0</c:v>
                </c:pt>
                <c:pt idx="33972">
                  <c:v>0</c:v>
                </c:pt>
                <c:pt idx="33973">
                  <c:v>0</c:v>
                </c:pt>
                <c:pt idx="33974">
                  <c:v>0</c:v>
                </c:pt>
                <c:pt idx="33975">
                  <c:v>0</c:v>
                </c:pt>
                <c:pt idx="33976">
                  <c:v>0</c:v>
                </c:pt>
                <c:pt idx="33977">
                  <c:v>0</c:v>
                </c:pt>
                <c:pt idx="33978">
                  <c:v>0</c:v>
                </c:pt>
                <c:pt idx="33979">
                  <c:v>0</c:v>
                </c:pt>
                <c:pt idx="33980">
                  <c:v>0</c:v>
                </c:pt>
                <c:pt idx="33981">
                  <c:v>13</c:v>
                </c:pt>
                <c:pt idx="33982">
                  <c:v>0</c:v>
                </c:pt>
                <c:pt idx="33983">
                  <c:v>0</c:v>
                </c:pt>
                <c:pt idx="33984">
                  <c:v>1</c:v>
                </c:pt>
                <c:pt idx="33985">
                  <c:v>0</c:v>
                </c:pt>
                <c:pt idx="33986">
                  <c:v>4</c:v>
                </c:pt>
                <c:pt idx="33987">
                  <c:v>0</c:v>
                </c:pt>
                <c:pt idx="33988">
                  <c:v>0</c:v>
                </c:pt>
                <c:pt idx="33989">
                  <c:v>0</c:v>
                </c:pt>
                <c:pt idx="33990">
                  <c:v>1</c:v>
                </c:pt>
                <c:pt idx="33991">
                  <c:v>0</c:v>
                </c:pt>
                <c:pt idx="33992">
                  <c:v>0</c:v>
                </c:pt>
                <c:pt idx="33993">
                  <c:v>0</c:v>
                </c:pt>
                <c:pt idx="33994">
                  <c:v>0</c:v>
                </c:pt>
                <c:pt idx="33995">
                  <c:v>0</c:v>
                </c:pt>
                <c:pt idx="33996">
                  <c:v>2</c:v>
                </c:pt>
                <c:pt idx="33997">
                  <c:v>0</c:v>
                </c:pt>
                <c:pt idx="33998">
                  <c:v>0</c:v>
                </c:pt>
                <c:pt idx="33999">
                  <c:v>0</c:v>
                </c:pt>
                <c:pt idx="34000">
                  <c:v>1</c:v>
                </c:pt>
                <c:pt idx="34001">
                  <c:v>2</c:v>
                </c:pt>
                <c:pt idx="34002">
                  <c:v>0</c:v>
                </c:pt>
                <c:pt idx="34003">
                  <c:v>0</c:v>
                </c:pt>
                <c:pt idx="34004">
                  <c:v>0</c:v>
                </c:pt>
                <c:pt idx="34005">
                  <c:v>0</c:v>
                </c:pt>
                <c:pt idx="34006">
                  <c:v>0</c:v>
                </c:pt>
                <c:pt idx="34007">
                  <c:v>0</c:v>
                </c:pt>
                <c:pt idx="34008">
                  <c:v>0</c:v>
                </c:pt>
                <c:pt idx="34009">
                  <c:v>0</c:v>
                </c:pt>
                <c:pt idx="34010">
                  <c:v>0</c:v>
                </c:pt>
                <c:pt idx="34011">
                  <c:v>0</c:v>
                </c:pt>
                <c:pt idx="34012">
                  <c:v>0</c:v>
                </c:pt>
                <c:pt idx="34013">
                  <c:v>0</c:v>
                </c:pt>
                <c:pt idx="34014">
                  <c:v>0</c:v>
                </c:pt>
                <c:pt idx="34015">
                  <c:v>0</c:v>
                </c:pt>
                <c:pt idx="34016">
                  <c:v>0</c:v>
                </c:pt>
                <c:pt idx="34017">
                  <c:v>0</c:v>
                </c:pt>
                <c:pt idx="34018">
                  <c:v>7</c:v>
                </c:pt>
                <c:pt idx="34019">
                  <c:v>0</c:v>
                </c:pt>
                <c:pt idx="34020">
                  <c:v>0</c:v>
                </c:pt>
                <c:pt idx="34021">
                  <c:v>0</c:v>
                </c:pt>
                <c:pt idx="34022">
                  <c:v>0</c:v>
                </c:pt>
                <c:pt idx="34023">
                  <c:v>0</c:v>
                </c:pt>
                <c:pt idx="34024">
                  <c:v>0</c:v>
                </c:pt>
                <c:pt idx="34025">
                  <c:v>0</c:v>
                </c:pt>
                <c:pt idx="34026">
                  <c:v>0</c:v>
                </c:pt>
                <c:pt idx="34027">
                  <c:v>0</c:v>
                </c:pt>
                <c:pt idx="34028">
                  <c:v>0</c:v>
                </c:pt>
                <c:pt idx="34029">
                  <c:v>1</c:v>
                </c:pt>
                <c:pt idx="34030">
                  <c:v>0</c:v>
                </c:pt>
                <c:pt idx="34031">
                  <c:v>0</c:v>
                </c:pt>
                <c:pt idx="34032">
                  <c:v>0</c:v>
                </c:pt>
                <c:pt idx="34033">
                  <c:v>0</c:v>
                </c:pt>
                <c:pt idx="34034">
                  <c:v>0</c:v>
                </c:pt>
                <c:pt idx="34035">
                  <c:v>0</c:v>
                </c:pt>
                <c:pt idx="34036">
                  <c:v>0</c:v>
                </c:pt>
                <c:pt idx="34037">
                  <c:v>0</c:v>
                </c:pt>
                <c:pt idx="34038">
                  <c:v>0</c:v>
                </c:pt>
                <c:pt idx="34039">
                  <c:v>0</c:v>
                </c:pt>
                <c:pt idx="34040">
                  <c:v>3</c:v>
                </c:pt>
                <c:pt idx="34041">
                  <c:v>0</c:v>
                </c:pt>
                <c:pt idx="34042">
                  <c:v>0</c:v>
                </c:pt>
                <c:pt idx="34043">
                  <c:v>0</c:v>
                </c:pt>
                <c:pt idx="34044">
                  <c:v>0</c:v>
                </c:pt>
                <c:pt idx="34045">
                  <c:v>0</c:v>
                </c:pt>
                <c:pt idx="34046">
                  <c:v>0</c:v>
                </c:pt>
                <c:pt idx="34047">
                  <c:v>0</c:v>
                </c:pt>
                <c:pt idx="34048">
                  <c:v>0</c:v>
                </c:pt>
                <c:pt idx="34049">
                  <c:v>1</c:v>
                </c:pt>
                <c:pt idx="34050">
                  <c:v>2</c:v>
                </c:pt>
                <c:pt idx="34051">
                  <c:v>0</c:v>
                </c:pt>
                <c:pt idx="34052">
                  <c:v>0</c:v>
                </c:pt>
                <c:pt idx="34053">
                  <c:v>0</c:v>
                </c:pt>
                <c:pt idx="34054">
                  <c:v>0</c:v>
                </c:pt>
                <c:pt idx="34055">
                  <c:v>0</c:v>
                </c:pt>
                <c:pt idx="34056">
                  <c:v>0</c:v>
                </c:pt>
                <c:pt idx="34057">
                  <c:v>0</c:v>
                </c:pt>
                <c:pt idx="34058">
                  <c:v>0</c:v>
                </c:pt>
                <c:pt idx="34059">
                  <c:v>0</c:v>
                </c:pt>
                <c:pt idx="34060">
                  <c:v>0</c:v>
                </c:pt>
                <c:pt idx="34061">
                  <c:v>0</c:v>
                </c:pt>
                <c:pt idx="34062">
                  <c:v>0</c:v>
                </c:pt>
                <c:pt idx="34063">
                  <c:v>0</c:v>
                </c:pt>
                <c:pt idx="34064">
                  <c:v>0</c:v>
                </c:pt>
                <c:pt idx="34065">
                  <c:v>0</c:v>
                </c:pt>
                <c:pt idx="34066">
                  <c:v>0</c:v>
                </c:pt>
                <c:pt idx="34067">
                  <c:v>0</c:v>
                </c:pt>
                <c:pt idx="34068">
                  <c:v>0</c:v>
                </c:pt>
                <c:pt idx="34069">
                  <c:v>0</c:v>
                </c:pt>
                <c:pt idx="34070">
                  <c:v>0</c:v>
                </c:pt>
                <c:pt idx="34071">
                  <c:v>0</c:v>
                </c:pt>
                <c:pt idx="34072">
                  <c:v>0</c:v>
                </c:pt>
                <c:pt idx="34073">
                  <c:v>0</c:v>
                </c:pt>
                <c:pt idx="34074">
                  <c:v>0</c:v>
                </c:pt>
                <c:pt idx="34075">
                  <c:v>0</c:v>
                </c:pt>
                <c:pt idx="34076">
                  <c:v>0</c:v>
                </c:pt>
                <c:pt idx="34077">
                  <c:v>0</c:v>
                </c:pt>
                <c:pt idx="34078">
                  <c:v>0</c:v>
                </c:pt>
                <c:pt idx="34079">
                  <c:v>0</c:v>
                </c:pt>
                <c:pt idx="34080">
                  <c:v>0</c:v>
                </c:pt>
                <c:pt idx="34081">
                  <c:v>0</c:v>
                </c:pt>
                <c:pt idx="34082">
                  <c:v>0</c:v>
                </c:pt>
                <c:pt idx="34083">
                  <c:v>0</c:v>
                </c:pt>
                <c:pt idx="34084">
                  <c:v>0</c:v>
                </c:pt>
                <c:pt idx="34085">
                  <c:v>0</c:v>
                </c:pt>
                <c:pt idx="34086">
                  <c:v>0</c:v>
                </c:pt>
                <c:pt idx="34087">
                  <c:v>0</c:v>
                </c:pt>
                <c:pt idx="34088">
                  <c:v>0</c:v>
                </c:pt>
                <c:pt idx="34089">
                  <c:v>0</c:v>
                </c:pt>
                <c:pt idx="34090">
                  <c:v>0</c:v>
                </c:pt>
                <c:pt idx="34091">
                  <c:v>0</c:v>
                </c:pt>
                <c:pt idx="34092">
                  <c:v>0</c:v>
                </c:pt>
                <c:pt idx="34093">
                  <c:v>1</c:v>
                </c:pt>
                <c:pt idx="34094">
                  <c:v>0</c:v>
                </c:pt>
                <c:pt idx="34095">
                  <c:v>2</c:v>
                </c:pt>
                <c:pt idx="34096">
                  <c:v>0</c:v>
                </c:pt>
                <c:pt idx="34097">
                  <c:v>0</c:v>
                </c:pt>
                <c:pt idx="34098">
                  <c:v>1</c:v>
                </c:pt>
                <c:pt idx="34099">
                  <c:v>0</c:v>
                </c:pt>
                <c:pt idx="34100">
                  <c:v>0</c:v>
                </c:pt>
                <c:pt idx="34101">
                  <c:v>0</c:v>
                </c:pt>
                <c:pt idx="34102">
                  <c:v>0</c:v>
                </c:pt>
                <c:pt idx="34103">
                  <c:v>0</c:v>
                </c:pt>
                <c:pt idx="34104">
                  <c:v>1</c:v>
                </c:pt>
                <c:pt idx="34105">
                  <c:v>0</c:v>
                </c:pt>
                <c:pt idx="34106">
                  <c:v>0</c:v>
                </c:pt>
                <c:pt idx="34107">
                  <c:v>0</c:v>
                </c:pt>
                <c:pt idx="34108">
                  <c:v>2</c:v>
                </c:pt>
                <c:pt idx="34109">
                  <c:v>0</c:v>
                </c:pt>
                <c:pt idx="34110">
                  <c:v>0</c:v>
                </c:pt>
                <c:pt idx="34111">
                  <c:v>0</c:v>
                </c:pt>
                <c:pt idx="34112">
                  <c:v>0</c:v>
                </c:pt>
                <c:pt idx="34113">
                  <c:v>0</c:v>
                </c:pt>
                <c:pt idx="34114">
                  <c:v>0</c:v>
                </c:pt>
                <c:pt idx="34115">
                  <c:v>2</c:v>
                </c:pt>
                <c:pt idx="34116">
                  <c:v>0</c:v>
                </c:pt>
                <c:pt idx="34117">
                  <c:v>1</c:v>
                </c:pt>
                <c:pt idx="34118">
                  <c:v>5</c:v>
                </c:pt>
                <c:pt idx="34119">
                  <c:v>0</c:v>
                </c:pt>
                <c:pt idx="34120">
                  <c:v>1</c:v>
                </c:pt>
                <c:pt idx="34121">
                  <c:v>0</c:v>
                </c:pt>
                <c:pt idx="34122">
                  <c:v>0</c:v>
                </c:pt>
                <c:pt idx="34123">
                  <c:v>0</c:v>
                </c:pt>
                <c:pt idx="34124">
                  <c:v>0</c:v>
                </c:pt>
                <c:pt idx="34125">
                  <c:v>1</c:v>
                </c:pt>
                <c:pt idx="34126">
                  <c:v>0</c:v>
                </c:pt>
                <c:pt idx="34127">
                  <c:v>0</c:v>
                </c:pt>
                <c:pt idx="34128">
                  <c:v>0</c:v>
                </c:pt>
                <c:pt idx="34129">
                  <c:v>1</c:v>
                </c:pt>
                <c:pt idx="34130">
                  <c:v>0</c:v>
                </c:pt>
                <c:pt idx="34131">
                  <c:v>0</c:v>
                </c:pt>
                <c:pt idx="34132">
                  <c:v>2</c:v>
                </c:pt>
                <c:pt idx="34133">
                  <c:v>0</c:v>
                </c:pt>
                <c:pt idx="34134">
                  <c:v>0</c:v>
                </c:pt>
                <c:pt idx="34135">
                  <c:v>1</c:v>
                </c:pt>
                <c:pt idx="34136">
                  <c:v>0</c:v>
                </c:pt>
                <c:pt idx="34137">
                  <c:v>0</c:v>
                </c:pt>
                <c:pt idx="34138">
                  <c:v>1</c:v>
                </c:pt>
                <c:pt idx="34139">
                  <c:v>2</c:v>
                </c:pt>
                <c:pt idx="34140">
                  <c:v>0</c:v>
                </c:pt>
                <c:pt idx="34141">
                  <c:v>0</c:v>
                </c:pt>
                <c:pt idx="34142">
                  <c:v>0</c:v>
                </c:pt>
                <c:pt idx="34143">
                  <c:v>0</c:v>
                </c:pt>
                <c:pt idx="34144">
                  <c:v>0</c:v>
                </c:pt>
                <c:pt idx="34145">
                  <c:v>1</c:v>
                </c:pt>
                <c:pt idx="34146">
                  <c:v>0</c:v>
                </c:pt>
                <c:pt idx="34147">
                  <c:v>0</c:v>
                </c:pt>
                <c:pt idx="34148">
                  <c:v>0</c:v>
                </c:pt>
                <c:pt idx="34149">
                  <c:v>6</c:v>
                </c:pt>
                <c:pt idx="34150">
                  <c:v>0</c:v>
                </c:pt>
                <c:pt idx="34151">
                  <c:v>0</c:v>
                </c:pt>
                <c:pt idx="34152">
                  <c:v>1</c:v>
                </c:pt>
                <c:pt idx="34153">
                  <c:v>0</c:v>
                </c:pt>
                <c:pt idx="34154">
                  <c:v>0</c:v>
                </c:pt>
                <c:pt idx="34155">
                  <c:v>0</c:v>
                </c:pt>
                <c:pt idx="34156">
                  <c:v>0</c:v>
                </c:pt>
                <c:pt idx="34157">
                  <c:v>0</c:v>
                </c:pt>
                <c:pt idx="34158">
                  <c:v>1</c:v>
                </c:pt>
                <c:pt idx="34159">
                  <c:v>0</c:v>
                </c:pt>
                <c:pt idx="34160">
                  <c:v>1</c:v>
                </c:pt>
                <c:pt idx="34161">
                  <c:v>1</c:v>
                </c:pt>
                <c:pt idx="34162">
                  <c:v>0</c:v>
                </c:pt>
                <c:pt idx="34163">
                  <c:v>1</c:v>
                </c:pt>
                <c:pt idx="34164">
                  <c:v>7</c:v>
                </c:pt>
                <c:pt idx="34165">
                  <c:v>0</c:v>
                </c:pt>
                <c:pt idx="34166">
                  <c:v>0</c:v>
                </c:pt>
                <c:pt idx="34167">
                  <c:v>3</c:v>
                </c:pt>
                <c:pt idx="34168">
                  <c:v>0</c:v>
                </c:pt>
                <c:pt idx="34169">
                  <c:v>0</c:v>
                </c:pt>
                <c:pt idx="34170">
                  <c:v>0</c:v>
                </c:pt>
                <c:pt idx="34171">
                  <c:v>2</c:v>
                </c:pt>
                <c:pt idx="34172">
                  <c:v>1</c:v>
                </c:pt>
                <c:pt idx="34173">
                  <c:v>2</c:v>
                </c:pt>
                <c:pt idx="34174">
                  <c:v>2</c:v>
                </c:pt>
                <c:pt idx="34175">
                  <c:v>0</c:v>
                </c:pt>
                <c:pt idx="34176">
                  <c:v>0</c:v>
                </c:pt>
                <c:pt idx="34177">
                  <c:v>0</c:v>
                </c:pt>
                <c:pt idx="34178">
                  <c:v>2</c:v>
                </c:pt>
                <c:pt idx="34179">
                  <c:v>0</c:v>
                </c:pt>
                <c:pt idx="34180">
                  <c:v>2</c:v>
                </c:pt>
                <c:pt idx="34181">
                  <c:v>0</c:v>
                </c:pt>
                <c:pt idx="34182">
                  <c:v>1</c:v>
                </c:pt>
                <c:pt idx="34183">
                  <c:v>0</c:v>
                </c:pt>
                <c:pt idx="34184">
                  <c:v>0</c:v>
                </c:pt>
                <c:pt idx="34185">
                  <c:v>2</c:v>
                </c:pt>
                <c:pt idx="34186">
                  <c:v>0</c:v>
                </c:pt>
                <c:pt idx="34187">
                  <c:v>0</c:v>
                </c:pt>
                <c:pt idx="34188">
                  <c:v>0</c:v>
                </c:pt>
                <c:pt idx="34189">
                  <c:v>0</c:v>
                </c:pt>
                <c:pt idx="34190">
                  <c:v>0</c:v>
                </c:pt>
                <c:pt idx="34191">
                  <c:v>0</c:v>
                </c:pt>
                <c:pt idx="34192">
                  <c:v>0</c:v>
                </c:pt>
                <c:pt idx="34193">
                  <c:v>2</c:v>
                </c:pt>
                <c:pt idx="34194">
                  <c:v>2</c:v>
                </c:pt>
                <c:pt idx="34195">
                  <c:v>0</c:v>
                </c:pt>
                <c:pt idx="34196">
                  <c:v>0</c:v>
                </c:pt>
                <c:pt idx="34197">
                  <c:v>1</c:v>
                </c:pt>
                <c:pt idx="34198">
                  <c:v>1</c:v>
                </c:pt>
                <c:pt idx="34199">
                  <c:v>0</c:v>
                </c:pt>
                <c:pt idx="34200">
                  <c:v>2</c:v>
                </c:pt>
                <c:pt idx="34201">
                  <c:v>0</c:v>
                </c:pt>
                <c:pt idx="34202">
                  <c:v>3</c:v>
                </c:pt>
                <c:pt idx="34203">
                  <c:v>0</c:v>
                </c:pt>
                <c:pt idx="34204">
                  <c:v>0</c:v>
                </c:pt>
                <c:pt idx="34205">
                  <c:v>2</c:v>
                </c:pt>
                <c:pt idx="34206">
                  <c:v>3</c:v>
                </c:pt>
                <c:pt idx="34207">
                  <c:v>1</c:v>
                </c:pt>
                <c:pt idx="34208">
                  <c:v>0</c:v>
                </c:pt>
                <c:pt idx="34209">
                  <c:v>1</c:v>
                </c:pt>
                <c:pt idx="34210">
                  <c:v>0</c:v>
                </c:pt>
                <c:pt idx="34211">
                  <c:v>1</c:v>
                </c:pt>
                <c:pt idx="34212">
                  <c:v>0</c:v>
                </c:pt>
                <c:pt idx="34213">
                  <c:v>0</c:v>
                </c:pt>
                <c:pt idx="34214">
                  <c:v>0</c:v>
                </c:pt>
                <c:pt idx="34215">
                  <c:v>1</c:v>
                </c:pt>
                <c:pt idx="34216">
                  <c:v>0</c:v>
                </c:pt>
                <c:pt idx="34217">
                  <c:v>7</c:v>
                </c:pt>
                <c:pt idx="34218">
                  <c:v>4</c:v>
                </c:pt>
                <c:pt idx="34219">
                  <c:v>1</c:v>
                </c:pt>
                <c:pt idx="34220">
                  <c:v>3</c:v>
                </c:pt>
                <c:pt idx="34221">
                  <c:v>0</c:v>
                </c:pt>
                <c:pt idx="34222">
                  <c:v>0</c:v>
                </c:pt>
                <c:pt idx="34223">
                  <c:v>0</c:v>
                </c:pt>
                <c:pt idx="34224">
                  <c:v>0</c:v>
                </c:pt>
                <c:pt idx="34225">
                  <c:v>0</c:v>
                </c:pt>
                <c:pt idx="34226">
                  <c:v>2</c:v>
                </c:pt>
                <c:pt idx="34227">
                  <c:v>0</c:v>
                </c:pt>
                <c:pt idx="34228">
                  <c:v>0</c:v>
                </c:pt>
                <c:pt idx="34229">
                  <c:v>0</c:v>
                </c:pt>
                <c:pt idx="34230">
                  <c:v>0</c:v>
                </c:pt>
                <c:pt idx="34231">
                  <c:v>1</c:v>
                </c:pt>
                <c:pt idx="34232">
                  <c:v>1</c:v>
                </c:pt>
                <c:pt idx="34233">
                  <c:v>0</c:v>
                </c:pt>
                <c:pt idx="34234">
                  <c:v>0</c:v>
                </c:pt>
                <c:pt idx="34235">
                  <c:v>1</c:v>
                </c:pt>
                <c:pt idx="34236">
                  <c:v>0</c:v>
                </c:pt>
                <c:pt idx="34237">
                  <c:v>4</c:v>
                </c:pt>
                <c:pt idx="34238">
                  <c:v>0</c:v>
                </c:pt>
                <c:pt idx="34239">
                  <c:v>1</c:v>
                </c:pt>
                <c:pt idx="34240">
                  <c:v>0</c:v>
                </c:pt>
                <c:pt idx="34241">
                  <c:v>0</c:v>
                </c:pt>
                <c:pt idx="34242">
                  <c:v>5</c:v>
                </c:pt>
                <c:pt idx="34243">
                  <c:v>0</c:v>
                </c:pt>
                <c:pt idx="34244">
                  <c:v>2</c:v>
                </c:pt>
                <c:pt idx="34245">
                  <c:v>2</c:v>
                </c:pt>
                <c:pt idx="34246">
                  <c:v>0</c:v>
                </c:pt>
                <c:pt idx="34247">
                  <c:v>1</c:v>
                </c:pt>
                <c:pt idx="34248">
                  <c:v>3</c:v>
                </c:pt>
                <c:pt idx="34249">
                  <c:v>0</c:v>
                </c:pt>
                <c:pt idx="34250">
                  <c:v>1</c:v>
                </c:pt>
                <c:pt idx="34251">
                  <c:v>0</c:v>
                </c:pt>
                <c:pt idx="34252">
                  <c:v>3</c:v>
                </c:pt>
                <c:pt idx="34253">
                  <c:v>0</c:v>
                </c:pt>
                <c:pt idx="34254">
                  <c:v>0</c:v>
                </c:pt>
                <c:pt idx="34255">
                  <c:v>0</c:v>
                </c:pt>
                <c:pt idx="34256">
                  <c:v>0</c:v>
                </c:pt>
                <c:pt idx="34257">
                  <c:v>0</c:v>
                </c:pt>
                <c:pt idx="34258">
                  <c:v>0</c:v>
                </c:pt>
                <c:pt idx="34259">
                  <c:v>1</c:v>
                </c:pt>
                <c:pt idx="34260">
                  <c:v>0</c:v>
                </c:pt>
                <c:pt idx="34261">
                  <c:v>0</c:v>
                </c:pt>
                <c:pt idx="34262">
                  <c:v>0</c:v>
                </c:pt>
                <c:pt idx="34263">
                  <c:v>2</c:v>
                </c:pt>
                <c:pt idx="34264">
                  <c:v>0</c:v>
                </c:pt>
                <c:pt idx="34265">
                  <c:v>0</c:v>
                </c:pt>
                <c:pt idx="34266">
                  <c:v>0</c:v>
                </c:pt>
                <c:pt idx="34267">
                  <c:v>0</c:v>
                </c:pt>
                <c:pt idx="34268">
                  <c:v>0</c:v>
                </c:pt>
                <c:pt idx="34269">
                  <c:v>0</c:v>
                </c:pt>
                <c:pt idx="34270">
                  <c:v>0</c:v>
                </c:pt>
                <c:pt idx="34271">
                  <c:v>1</c:v>
                </c:pt>
                <c:pt idx="34272">
                  <c:v>0</c:v>
                </c:pt>
                <c:pt idx="34273">
                  <c:v>0</c:v>
                </c:pt>
                <c:pt idx="34274">
                  <c:v>1</c:v>
                </c:pt>
                <c:pt idx="34275">
                  <c:v>0</c:v>
                </c:pt>
                <c:pt idx="34276">
                  <c:v>1</c:v>
                </c:pt>
                <c:pt idx="34277">
                  <c:v>1</c:v>
                </c:pt>
                <c:pt idx="34278">
                  <c:v>0</c:v>
                </c:pt>
                <c:pt idx="34279">
                  <c:v>0</c:v>
                </c:pt>
                <c:pt idx="34280">
                  <c:v>1</c:v>
                </c:pt>
                <c:pt idx="34281">
                  <c:v>2</c:v>
                </c:pt>
                <c:pt idx="34282">
                  <c:v>2</c:v>
                </c:pt>
                <c:pt idx="34283">
                  <c:v>0</c:v>
                </c:pt>
                <c:pt idx="34284">
                  <c:v>0</c:v>
                </c:pt>
                <c:pt idx="34285">
                  <c:v>0</c:v>
                </c:pt>
                <c:pt idx="34286">
                  <c:v>0</c:v>
                </c:pt>
                <c:pt idx="34287">
                  <c:v>0</c:v>
                </c:pt>
                <c:pt idx="34288">
                  <c:v>1</c:v>
                </c:pt>
                <c:pt idx="34289">
                  <c:v>1</c:v>
                </c:pt>
                <c:pt idx="34290">
                  <c:v>0</c:v>
                </c:pt>
                <c:pt idx="34291">
                  <c:v>0</c:v>
                </c:pt>
                <c:pt idx="34292">
                  <c:v>5</c:v>
                </c:pt>
                <c:pt idx="34293">
                  <c:v>0</c:v>
                </c:pt>
                <c:pt idx="34294">
                  <c:v>0</c:v>
                </c:pt>
                <c:pt idx="34295">
                  <c:v>0</c:v>
                </c:pt>
                <c:pt idx="34296">
                  <c:v>0</c:v>
                </c:pt>
                <c:pt idx="34297">
                  <c:v>0</c:v>
                </c:pt>
                <c:pt idx="34298">
                  <c:v>1</c:v>
                </c:pt>
                <c:pt idx="34299">
                  <c:v>0</c:v>
                </c:pt>
                <c:pt idx="34300">
                  <c:v>0</c:v>
                </c:pt>
                <c:pt idx="34301">
                  <c:v>0</c:v>
                </c:pt>
                <c:pt idx="34302">
                  <c:v>0</c:v>
                </c:pt>
                <c:pt idx="34303">
                  <c:v>0</c:v>
                </c:pt>
                <c:pt idx="34304">
                  <c:v>0</c:v>
                </c:pt>
                <c:pt idx="34305">
                  <c:v>1</c:v>
                </c:pt>
                <c:pt idx="34306">
                  <c:v>2</c:v>
                </c:pt>
                <c:pt idx="34307">
                  <c:v>0</c:v>
                </c:pt>
                <c:pt idx="34308">
                  <c:v>0</c:v>
                </c:pt>
                <c:pt idx="34309">
                  <c:v>1</c:v>
                </c:pt>
                <c:pt idx="34310">
                  <c:v>0</c:v>
                </c:pt>
                <c:pt idx="34311">
                  <c:v>0</c:v>
                </c:pt>
                <c:pt idx="34312">
                  <c:v>0</c:v>
                </c:pt>
                <c:pt idx="34313">
                  <c:v>1</c:v>
                </c:pt>
                <c:pt idx="34314">
                  <c:v>8</c:v>
                </c:pt>
                <c:pt idx="34315">
                  <c:v>1</c:v>
                </c:pt>
                <c:pt idx="34316">
                  <c:v>5</c:v>
                </c:pt>
                <c:pt idx="34317">
                  <c:v>0</c:v>
                </c:pt>
                <c:pt idx="34318">
                  <c:v>0</c:v>
                </c:pt>
                <c:pt idx="34319">
                  <c:v>1</c:v>
                </c:pt>
                <c:pt idx="34320">
                  <c:v>0</c:v>
                </c:pt>
                <c:pt idx="34321">
                  <c:v>0</c:v>
                </c:pt>
                <c:pt idx="34322">
                  <c:v>0</c:v>
                </c:pt>
                <c:pt idx="34323">
                  <c:v>0</c:v>
                </c:pt>
                <c:pt idx="34324">
                  <c:v>0</c:v>
                </c:pt>
                <c:pt idx="34325">
                  <c:v>7</c:v>
                </c:pt>
                <c:pt idx="34326">
                  <c:v>0</c:v>
                </c:pt>
                <c:pt idx="34327">
                  <c:v>0</c:v>
                </c:pt>
                <c:pt idx="34328">
                  <c:v>6</c:v>
                </c:pt>
                <c:pt idx="34329">
                  <c:v>0</c:v>
                </c:pt>
                <c:pt idx="34330">
                  <c:v>0</c:v>
                </c:pt>
                <c:pt idx="34331">
                  <c:v>0</c:v>
                </c:pt>
                <c:pt idx="34332">
                  <c:v>0</c:v>
                </c:pt>
                <c:pt idx="34333">
                  <c:v>0</c:v>
                </c:pt>
                <c:pt idx="34334">
                  <c:v>0</c:v>
                </c:pt>
                <c:pt idx="34335">
                  <c:v>0</c:v>
                </c:pt>
                <c:pt idx="34336">
                  <c:v>1</c:v>
                </c:pt>
                <c:pt idx="34337">
                  <c:v>4</c:v>
                </c:pt>
                <c:pt idx="34338">
                  <c:v>1</c:v>
                </c:pt>
                <c:pt idx="34339">
                  <c:v>0</c:v>
                </c:pt>
                <c:pt idx="34340">
                  <c:v>0</c:v>
                </c:pt>
                <c:pt idx="34341">
                  <c:v>1</c:v>
                </c:pt>
                <c:pt idx="34342">
                  <c:v>1</c:v>
                </c:pt>
                <c:pt idx="34343">
                  <c:v>0</c:v>
                </c:pt>
                <c:pt idx="34344">
                  <c:v>3</c:v>
                </c:pt>
                <c:pt idx="34345">
                  <c:v>2</c:v>
                </c:pt>
                <c:pt idx="34346">
                  <c:v>0</c:v>
                </c:pt>
                <c:pt idx="34347">
                  <c:v>0</c:v>
                </c:pt>
                <c:pt idx="34348">
                  <c:v>1</c:v>
                </c:pt>
                <c:pt idx="34349">
                  <c:v>0</c:v>
                </c:pt>
                <c:pt idx="34350">
                  <c:v>2</c:v>
                </c:pt>
                <c:pt idx="34351">
                  <c:v>2</c:v>
                </c:pt>
                <c:pt idx="34352">
                  <c:v>0</c:v>
                </c:pt>
                <c:pt idx="34353">
                  <c:v>0</c:v>
                </c:pt>
                <c:pt idx="34354">
                  <c:v>0</c:v>
                </c:pt>
                <c:pt idx="34355">
                  <c:v>3</c:v>
                </c:pt>
                <c:pt idx="34356">
                  <c:v>0</c:v>
                </c:pt>
                <c:pt idx="34357">
                  <c:v>0</c:v>
                </c:pt>
                <c:pt idx="34358">
                  <c:v>0</c:v>
                </c:pt>
                <c:pt idx="34359">
                  <c:v>0</c:v>
                </c:pt>
                <c:pt idx="34360">
                  <c:v>0</c:v>
                </c:pt>
                <c:pt idx="34361">
                  <c:v>0</c:v>
                </c:pt>
                <c:pt idx="34362">
                  <c:v>0</c:v>
                </c:pt>
                <c:pt idx="34363">
                  <c:v>0</c:v>
                </c:pt>
                <c:pt idx="34364">
                  <c:v>0</c:v>
                </c:pt>
                <c:pt idx="34365">
                  <c:v>0</c:v>
                </c:pt>
                <c:pt idx="34366">
                  <c:v>0</c:v>
                </c:pt>
                <c:pt idx="34367">
                  <c:v>5</c:v>
                </c:pt>
                <c:pt idx="34368">
                  <c:v>0</c:v>
                </c:pt>
                <c:pt idx="34369">
                  <c:v>0</c:v>
                </c:pt>
                <c:pt idx="34370">
                  <c:v>0</c:v>
                </c:pt>
                <c:pt idx="34371">
                  <c:v>0</c:v>
                </c:pt>
                <c:pt idx="34372">
                  <c:v>0</c:v>
                </c:pt>
                <c:pt idx="34373">
                  <c:v>0</c:v>
                </c:pt>
                <c:pt idx="34374">
                  <c:v>0</c:v>
                </c:pt>
                <c:pt idx="34375">
                  <c:v>1</c:v>
                </c:pt>
                <c:pt idx="34376">
                  <c:v>0</c:v>
                </c:pt>
                <c:pt idx="34377">
                  <c:v>0</c:v>
                </c:pt>
                <c:pt idx="34378">
                  <c:v>0</c:v>
                </c:pt>
                <c:pt idx="34379">
                  <c:v>1</c:v>
                </c:pt>
                <c:pt idx="34380">
                  <c:v>0</c:v>
                </c:pt>
                <c:pt idx="34381">
                  <c:v>0</c:v>
                </c:pt>
                <c:pt idx="34382">
                  <c:v>3</c:v>
                </c:pt>
                <c:pt idx="34383">
                  <c:v>0</c:v>
                </c:pt>
                <c:pt idx="34384">
                  <c:v>3</c:v>
                </c:pt>
                <c:pt idx="34385">
                  <c:v>2</c:v>
                </c:pt>
                <c:pt idx="34386">
                  <c:v>0</c:v>
                </c:pt>
                <c:pt idx="34387">
                  <c:v>2</c:v>
                </c:pt>
                <c:pt idx="34388">
                  <c:v>4</c:v>
                </c:pt>
                <c:pt idx="34389">
                  <c:v>0</c:v>
                </c:pt>
                <c:pt idx="34390">
                  <c:v>0</c:v>
                </c:pt>
                <c:pt idx="34391">
                  <c:v>0</c:v>
                </c:pt>
                <c:pt idx="34392">
                  <c:v>0</c:v>
                </c:pt>
                <c:pt idx="34393">
                  <c:v>0</c:v>
                </c:pt>
                <c:pt idx="34394">
                  <c:v>0</c:v>
                </c:pt>
                <c:pt idx="34395">
                  <c:v>0</c:v>
                </c:pt>
                <c:pt idx="34396">
                  <c:v>0</c:v>
                </c:pt>
                <c:pt idx="34397">
                  <c:v>0</c:v>
                </c:pt>
                <c:pt idx="34398">
                  <c:v>0</c:v>
                </c:pt>
                <c:pt idx="34399">
                  <c:v>0</c:v>
                </c:pt>
                <c:pt idx="34400">
                  <c:v>3</c:v>
                </c:pt>
                <c:pt idx="34401">
                  <c:v>0</c:v>
                </c:pt>
                <c:pt idx="34402">
                  <c:v>0</c:v>
                </c:pt>
                <c:pt idx="34403">
                  <c:v>0</c:v>
                </c:pt>
                <c:pt idx="34404">
                  <c:v>2</c:v>
                </c:pt>
                <c:pt idx="34405">
                  <c:v>2</c:v>
                </c:pt>
                <c:pt idx="34406">
                  <c:v>0</c:v>
                </c:pt>
                <c:pt idx="34407">
                  <c:v>5</c:v>
                </c:pt>
                <c:pt idx="34408">
                  <c:v>0</c:v>
                </c:pt>
                <c:pt idx="34409">
                  <c:v>0</c:v>
                </c:pt>
                <c:pt idx="34410">
                  <c:v>0</c:v>
                </c:pt>
                <c:pt idx="34411">
                  <c:v>1</c:v>
                </c:pt>
                <c:pt idx="34412">
                  <c:v>0</c:v>
                </c:pt>
                <c:pt idx="34413">
                  <c:v>0</c:v>
                </c:pt>
                <c:pt idx="34414">
                  <c:v>0</c:v>
                </c:pt>
                <c:pt idx="34415">
                  <c:v>1</c:v>
                </c:pt>
                <c:pt idx="34416">
                  <c:v>2</c:v>
                </c:pt>
                <c:pt idx="34417">
                  <c:v>0</c:v>
                </c:pt>
                <c:pt idx="34418">
                  <c:v>0</c:v>
                </c:pt>
                <c:pt idx="34419">
                  <c:v>0</c:v>
                </c:pt>
                <c:pt idx="34420">
                  <c:v>0</c:v>
                </c:pt>
                <c:pt idx="34421">
                  <c:v>0</c:v>
                </c:pt>
                <c:pt idx="34422">
                  <c:v>0</c:v>
                </c:pt>
                <c:pt idx="34423">
                  <c:v>1</c:v>
                </c:pt>
                <c:pt idx="34424">
                  <c:v>0</c:v>
                </c:pt>
                <c:pt idx="34425">
                  <c:v>0</c:v>
                </c:pt>
                <c:pt idx="34426">
                  <c:v>0</c:v>
                </c:pt>
                <c:pt idx="34427">
                  <c:v>0</c:v>
                </c:pt>
                <c:pt idx="34428">
                  <c:v>3</c:v>
                </c:pt>
                <c:pt idx="34429">
                  <c:v>2</c:v>
                </c:pt>
                <c:pt idx="34430">
                  <c:v>0</c:v>
                </c:pt>
                <c:pt idx="34431">
                  <c:v>1</c:v>
                </c:pt>
                <c:pt idx="34432">
                  <c:v>0</c:v>
                </c:pt>
                <c:pt idx="34433">
                  <c:v>3</c:v>
                </c:pt>
                <c:pt idx="34434">
                  <c:v>0</c:v>
                </c:pt>
                <c:pt idx="34435">
                  <c:v>0</c:v>
                </c:pt>
                <c:pt idx="34436">
                  <c:v>3</c:v>
                </c:pt>
                <c:pt idx="34437">
                  <c:v>1</c:v>
                </c:pt>
                <c:pt idx="34438">
                  <c:v>1</c:v>
                </c:pt>
                <c:pt idx="34439">
                  <c:v>0</c:v>
                </c:pt>
                <c:pt idx="34440">
                  <c:v>0</c:v>
                </c:pt>
                <c:pt idx="34441">
                  <c:v>0</c:v>
                </c:pt>
                <c:pt idx="34442">
                  <c:v>2</c:v>
                </c:pt>
                <c:pt idx="34443">
                  <c:v>0</c:v>
                </c:pt>
                <c:pt idx="34444">
                  <c:v>0</c:v>
                </c:pt>
                <c:pt idx="34445">
                  <c:v>0</c:v>
                </c:pt>
                <c:pt idx="34446">
                  <c:v>1</c:v>
                </c:pt>
                <c:pt idx="34447">
                  <c:v>0</c:v>
                </c:pt>
                <c:pt idx="34448">
                  <c:v>0</c:v>
                </c:pt>
                <c:pt idx="34449">
                  <c:v>3</c:v>
                </c:pt>
                <c:pt idx="34450">
                  <c:v>1</c:v>
                </c:pt>
                <c:pt idx="34451">
                  <c:v>1</c:v>
                </c:pt>
                <c:pt idx="34452">
                  <c:v>1</c:v>
                </c:pt>
                <c:pt idx="34453">
                  <c:v>1</c:v>
                </c:pt>
                <c:pt idx="34454">
                  <c:v>0</c:v>
                </c:pt>
                <c:pt idx="34455">
                  <c:v>0</c:v>
                </c:pt>
                <c:pt idx="34456">
                  <c:v>0</c:v>
                </c:pt>
                <c:pt idx="34457">
                  <c:v>0</c:v>
                </c:pt>
                <c:pt idx="34458">
                  <c:v>0</c:v>
                </c:pt>
                <c:pt idx="34459">
                  <c:v>0</c:v>
                </c:pt>
                <c:pt idx="34460">
                  <c:v>1</c:v>
                </c:pt>
                <c:pt idx="34461">
                  <c:v>0</c:v>
                </c:pt>
                <c:pt idx="34462">
                  <c:v>0</c:v>
                </c:pt>
                <c:pt idx="34463">
                  <c:v>0</c:v>
                </c:pt>
                <c:pt idx="34464">
                  <c:v>1</c:v>
                </c:pt>
                <c:pt idx="34465">
                  <c:v>0</c:v>
                </c:pt>
                <c:pt idx="34466">
                  <c:v>1</c:v>
                </c:pt>
                <c:pt idx="34467">
                  <c:v>2</c:v>
                </c:pt>
                <c:pt idx="34468">
                  <c:v>0</c:v>
                </c:pt>
                <c:pt idx="34469">
                  <c:v>1</c:v>
                </c:pt>
                <c:pt idx="34470">
                  <c:v>1</c:v>
                </c:pt>
                <c:pt idx="34471">
                  <c:v>0</c:v>
                </c:pt>
                <c:pt idx="34472">
                  <c:v>4</c:v>
                </c:pt>
                <c:pt idx="34473">
                  <c:v>0</c:v>
                </c:pt>
                <c:pt idx="34474">
                  <c:v>4</c:v>
                </c:pt>
                <c:pt idx="34475">
                  <c:v>0</c:v>
                </c:pt>
                <c:pt idx="34476">
                  <c:v>0</c:v>
                </c:pt>
                <c:pt idx="34477">
                  <c:v>2</c:v>
                </c:pt>
                <c:pt idx="34478">
                  <c:v>0</c:v>
                </c:pt>
                <c:pt idx="34479">
                  <c:v>0</c:v>
                </c:pt>
                <c:pt idx="34480">
                  <c:v>0</c:v>
                </c:pt>
                <c:pt idx="34481">
                  <c:v>0</c:v>
                </c:pt>
                <c:pt idx="34482">
                  <c:v>1</c:v>
                </c:pt>
                <c:pt idx="34483">
                  <c:v>1</c:v>
                </c:pt>
                <c:pt idx="34484">
                  <c:v>0</c:v>
                </c:pt>
                <c:pt idx="34485">
                  <c:v>1</c:v>
                </c:pt>
                <c:pt idx="34486">
                  <c:v>3</c:v>
                </c:pt>
                <c:pt idx="34487">
                  <c:v>0</c:v>
                </c:pt>
                <c:pt idx="34488">
                  <c:v>0</c:v>
                </c:pt>
                <c:pt idx="34489">
                  <c:v>2</c:v>
                </c:pt>
                <c:pt idx="34490">
                  <c:v>0</c:v>
                </c:pt>
                <c:pt idx="34491">
                  <c:v>2</c:v>
                </c:pt>
                <c:pt idx="34492">
                  <c:v>0</c:v>
                </c:pt>
                <c:pt idx="34493">
                  <c:v>0</c:v>
                </c:pt>
                <c:pt idx="34494">
                  <c:v>4</c:v>
                </c:pt>
                <c:pt idx="34495">
                  <c:v>0</c:v>
                </c:pt>
                <c:pt idx="34496">
                  <c:v>0</c:v>
                </c:pt>
                <c:pt idx="34497">
                  <c:v>0</c:v>
                </c:pt>
                <c:pt idx="34498">
                  <c:v>0</c:v>
                </c:pt>
                <c:pt idx="34499">
                  <c:v>0</c:v>
                </c:pt>
                <c:pt idx="34500">
                  <c:v>3</c:v>
                </c:pt>
                <c:pt idx="34501">
                  <c:v>0</c:v>
                </c:pt>
                <c:pt idx="34502">
                  <c:v>0</c:v>
                </c:pt>
                <c:pt idx="34503">
                  <c:v>0</c:v>
                </c:pt>
                <c:pt idx="34504">
                  <c:v>1</c:v>
                </c:pt>
                <c:pt idx="34505">
                  <c:v>1</c:v>
                </c:pt>
                <c:pt idx="34506">
                  <c:v>0</c:v>
                </c:pt>
                <c:pt idx="34507">
                  <c:v>0</c:v>
                </c:pt>
                <c:pt idx="34508">
                  <c:v>1</c:v>
                </c:pt>
                <c:pt idx="34509">
                  <c:v>1</c:v>
                </c:pt>
                <c:pt idx="34510">
                  <c:v>0</c:v>
                </c:pt>
                <c:pt idx="34511">
                  <c:v>0</c:v>
                </c:pt>
                <c:pt idx="34512">
                  <c:v>0</c:v>
                </c:pt>
                <c:pt idx="34513">
                  <c:v>0</c:v>
                </c:pt>
                <c:pt idx="34514">
                  <c:v>2</c:v>
                </c:pt>
                <c:pt idx="34515">
                  <c:v>0</c:v>
                </c:pt>
                <c:pt idx="34516">
                  <c:v>0</c:v>
                </c:pt>
                <c:pt idx="34517">
                  <c:v>1</c:v>
                </c:pt>
                <c:pt idx="34518">
                  <c:v>3</c:v>
                </c:pt>
                <c:pt idx="34519">
                  <c:v>2</c:v>
                </c:pt>
                <c:pt idx="34520">
                  <c:v>0</c:v>
                </c:pt>
                <c:pt idx="34521">
                  <c:v>0</c:v>
                </c:pt>
                <c:pt idx="34522">
                  <c:v>3</c:v>
                </c:pt>
                <c:pt idx="34523">
                  <c:v>2</c:v>
                </c:pt>
                <c:pt idx="34524">
                  <c:v>0</c:v>
                </c:pt>
                <c:pt idx="34525">
                  <c:v>0</c:v>
                </c:pt>
                <c:pt idx="34526">
                  <c:v>0</c:v>
                </c:pt>
                <c:pt idx="34527">
                  <c:v>0</c:v>
                </c:pt>
                <c:pt idx="34528">
                  <c:v>0</c:v>
                </c:pt>
                <c:pt idx="34529">
                  <c:v>0</c:v>
                </c:pt>
                <c:pt idx="34530">
                  <c:v>0</c:v>
                </c:pt>
                <c:pt idx="34531">
                  <c:v>5</c:v>
                </c:pt>
                <c:pt idx="34532">
                  <c:v>0</c:v>
                </c:pt>
                <c:pt idx="34533">
                  <c:v>0</c:v>
                </c:pt>
                <c:pt idx="34534">
                  <c:v>5</c:v>
                </c:pt>
                <c:pt idx="34535">
                  <c:v>0</c:v>
                </c:pt>
                <c:pt idx="34536">
                  <c:v>0</c:v>
                </c:pt>
                <c:pt idx="34537">
                  <c:v>0</c:v>
                </c:pt>
                <c:pt idx="34538">
                  <c:v>0</c:v>
                </c:pt>
                <c:pt idx="34539">
                  <c:v>0</c:v>
                </c:pt>
                <c:pt idx="34540">
                  <c:v>1</c:v>
                </c:pt>
                <c:pt idx="34541">
                  <c:v>1</c:v>
                </c:pt>
                <c:pt idx="34542">
                  <c:v>0</c:v>
                </c:pt>
                <c:pt idx="34543">
                  <c:v>1</c:v>
                </c:pt>
                <c:pt idx="34544">
                  <c:v>0</c:v>
                </c:pt>
                <c:pt idx="34545">
                  <c:v>0</c:v>
                </c:pt>
                <c:pt idx="34546">
                  <c:v>0</c:v>
                </c:pt>
                <c:pt idx="34547">
                  <c:v>1</c:v>
                </c:pt>
                <c:pt idx="34548">
                  <c:v>0</c:v>
                </c:pt>
                <c:pt idx="34549">
                  <c:v>9</c:v>
                </c:pt>
                <c:pt idx="34550">
                  <c:v>0</c:v>
                </c:pt>
                <c:pt idx="34551">
                  <c:v>2</c:v>
                </c:pt>
                <c:pt idx="34552">
                  <c:v>4</c:v>
                </c:pt>
                <c:pt idx="34553">
                  <c:v>0</c:v>
                </c:pt>
                <c:pt idx="34554">
                  <c:v>3</c:v>
                </c:pt>
                <c:pt idx="34555">
                  <c:v>0</c:v>
                </c:pt>
                <c:pt idx="34556">
                  <c:v>0</c:v>
                </c:pt>
                <c:pt idx="34557">
                  <c:v>6</c:v>
                </c:pt>
                <c:pt idx="34558">
                  <c:v>0</c:v>
                </c:pt>
                <c:pt idx="34559">
                  <c:v>3</c:v>
                </c:pt>
                <c:pt idx="34560">
                  <c:v>0</c:v>
                </c:pt>
                <c:pt idx="34561">
                  <c:v>0</c:v>
                </c:pt>
                <c:pt idx="34562">
                  <c:v>0</c:v>
                </c:pt>
                <c:pt idx="34563">
                  <c:v>0</c:v>
                </c:pt>
                <c:pt idx="34564">
                  <c:v>0</c:v>
                </c:pt>
                <c:pt idx="34565">
                  <c:v>0</c:v>
                </c:pt>
                <c:pt idx="34566">
                  <c:v>0</c:v>
                </c:pt>
                <c:pt idx="34567">
                  <c:v>1</c:v>
                </c:pt>
                <c:pt idx="34568">
                  <c:v>0</c:v>
                </c:pt>
                <c:pt idx="34569">
                  <c:v>15</c:v>
                </c:pt>
                <c:pt idx="34570">
                  <c:v>0</c:v>
                </c:pt>
                <c:pt idx="34571">
                  <c:v>10</c:v>
                </c:pt>
                <c:pt idx="34572">
                  <c:v>0</c:v>
                </c:pt>
                <c:pt idx="34573">
                  <c:v>2</c:v>
                </c:pt>
                <c:pt idx="34574">
                  <c:v>0</c:v>
                </c:pt>
                <c:pt idx="34575">
                  <c:v>2</c:v>
                </c:pt>
                <c:pt idx="34576">
                  <c:v>0</c:v>
                </c:pt>
                <c:pt idx="34577">
                  <c:v>0</c:v>
                </c:pt>
                <c:pt idx="34578">
                  <c:v>0</c:v>
                </c:pt>
                <c:pt idx="34579">
                  <c:v>0</c:v>
                </c:pt>
                <c:pt idx="34580">
                  <c:v>0</c:v>
                </c:pt>
                <c:pt idx="34581">
                  <c:v>0</c:v>
                </c:pt>
                <c:pt idx="34582">
                  <c:v>2</c:v>
                </c:pt>
                <c:pt idx="34583">
                  <c:v>3</c:v>
                </c:pt>
                <c:pt idx="34584">
                  <c:v>0</c:v>
                </c:pt>
                <c:pt idx="34585">
                  <c:v>0</c:v>
                </c:pt>
                <c:pt idx="34586">
                  <c:v>2</c:v>
                </c:pt>
                <c:pt idx="34587">
                  <c:v>0</c:v>
                </c:pt>
                <c:pt idx="34588">
                  <c:v>0</c:v>
                </c:pt>
                <c:pt idx="34589">
                  <c:v>1</c:v>
                </c:pt>
                <c:pt idx="34590">
                  <c:v>0</c:v>
                </c:pt>
                <c:pt idx="34591">
                  <c:v>0</c:v>
                </c:pt>
                <c:pt idx="34592">
                  <c:v>0</c:v>
                </c:pt>
                <c:pt idx="34593">
                  <c:v>2</c:v>
                </c:pt>
                <c:pt idx="34594">
                  <c:v>0</c:v>
                </c:pt>
                <c:pt idx="34595">
                  <c:v>0</c:v>
                </c:pt>
                <c:pt idx="34596">
                  <c:v>0</c:v>
                </c:pt>
                <c:pt idx="34597">
                  <c:v>0</c:v>
                </c:pt>
                <c:pt idx="34598">
                  <c:v>3</c:v>
                </c:pt>
                <c:pt idx="34599">
                  <c:v>0</c:v>
                </c:pt>
                <c:pt idx="34600">
                  <c:v>3</c:v>
                </c:pt>
                <c:pt idx="34601">
                  <c:v>0</c:v>
                </c:pt>
                <c:pt idx="34602">
                  <c:v>0</c:v>
                </c:pt>
                <c:pt idx="34603">
                  <c:v>3</c:v>
                </c:pt>
                <c:pt idx="34604">
                  <c:v>1</c:v>
                </c:pt>
                <c:pt idx="34605">
                  <c:v>0</c:v>
                </c:pt>
                <c:pt idx="34606">
                  <c:v>2</c:v>
                </c:pt>
                <c:pt idx="34607">
                  <c:v>0</c:v>
                </c:pt>
                <c:pt idx="34608">
                  <c:v>0</c:v>
                </c:pt>
                <c:pt idx="34609">
                  <c:v>12</c:v>
                </c:pt>
                <c:pt idx="34610">
                  <c:v>0</c:v>
                </c:pt>
                <c:pt idx="34611">
                  <c:v>0</c:v>
                </c:pt>
                <c:pt idx="34612">
                  <c:v>0</c:v>
                </c:pt>
                <c:pt idx="34613">
                  <c:v>7</c:v>
                </c:pt>
                <c:pt idx="34614">
                  <c:v>3</c:v>
                </c:pt>
                <c:pt idx="34615">
                  <c:v>11</c:v>
                </c:pt>
                <c:pt idx="34616">
                  <c:v>14</c:v>
                </c:pt>
                <c:pt idx="34617">
                  <c:v>0</c:v>
                </c:pt>
                <c:pt idx="34618">
                  <c:v>0</c:v>
                </c:pt>
                <c:pt idx="34619">
                  <c:v>0</c:v>
                </c:pt>
                <c:pt idx="34620">
                  <c:v>1</c:v>
                </c:pt>
                <c:pt idx="34621">
                  <c:v>0</c:v>
                </c:pt>
                <c:pt idx="34622">
                  <c:v>0</c:v>
                </c:pt>
                <c:pt idx="34623">
                  <c:v>6</c:v>
                </c:pt>
                <c:pt idx="34624">
                  <c:v>0</c:v>
                </c:pt>
                <c:pt idx="34625">
                  <c:v>0</c:v>
                </c:pt>
                <c:pt idx="34626">
                  <c:v>0</c:v>
                </c:pt>
                <c:pt idx="34627">
                  <c:v>0</c:v>
                </c:pt>
                <c:pt idx="34628">
                  <c:v>0</c:v>
                </c:pt>
                <c:pt idx="34629">
                  <c:v>0</c:v>
                </c:pt>
                <c:pt idx="34630">
                  <c:v>1</c:v>
                </c:pt>
                <c:pt idx="34631">
                  <c:v>0</c:v>
                </c:pt>
                <c:pt idx="34632">
                  <c:v>0</c:v>
                </c:pt>
                <c:pt idx="34633">
                  <c:v>1</c:v>
                </c:pt>
                <c:pt idx="34634">
                  <c:v>0</c:v>
                </c:pt>
                <c:pt idx="34635">
                  <c:v>1</c:v>
                </c:pt>
                <c:pt idx="34636">
                  <c:v>3</c:v>
                </c:pt>
                <c:pt idx="34637">
                  <c:v>0</c:v>
                </c:pt>
                <c:pt idx="34638">
                  <c:v>0</c:v>
                </c:pt>
                <c:pt idx="34639">
                  <c:v>0</c:v>
                </c:pt>
                <c:pt idx="34640">
                  <c:v>0</c:v>
                </c:pt>
                <c:pt idx="34641">
                  <c:v>0</c:v>
                </c:pt>
                <c:pt idx="34642">
                  <c:v>0</c:v>
                </c:pt>
                <c:pt idx="34643">
                  <c:v>3</c:v>
                </c:pt>
                <c:pt idx="34644">
                  <c:v>0</c:v>
                </c:pt>
                <c:pt idx="34645">
                  <c:v>1</c:v>
                </c:pt>
                <c:pt idx="34646">
                  <c:v>1</c:v>
                </c:pt>
                <c:pt idx="34647">
                  <c:v>3</c:v>
                </c:pt>
                <c:pt idx="34648">
                  <c:v>0</c:v>
                </c:pt>
                <c:pt idx="34649">
                  <c:v>0</c:v>
                </c:pt>
                <c:pt idx="34650">
                  <c:v>0</c:v>
                </c:pt>
                <c:pt idx="34651">
                  <c:v>2</c:v>
                </c:pt>
                <c:pt idx="34652">
                  <c:v>0</c:v>
                </c:pt>
                <c:pt idx="34653">
                  <c:v>3</c:v>
                </c:pt>
                <c:pt idx="34654">
                  <c:v>0</c:v>
                </c:pt>
                <c:pt idx="34655">
                  <c:v>5</c:v>
                </c:pt>
                <c:pt idx="34656">
                  <c:v>2</c:v>
                </c:pt>
                <c:pt idx="34657">
                  <c:v>9</c:v>
                </c:pt>
                <c:pt idx="34658">
                  <c:v>0</c:v>
                </c:pt>
                <c:pt idx="34659">
                  <c:v>0</c:v>
                </c:pt>
                <c:pt idx="34660">
                  <c:v>1</c:v>
                </c:pt>
                <c:pt idx="34661">
                  <c:v>0</c:v>
                </c:pt>
                <c:pt idx="34662">
                  <c:v>1</c:v>
                </c:pt>
                <c:pt idx="34663">
                  <c:v>0</c:v>
                </c:pt>
                <c:pt idx="34664">
                  <c:v>0</c:v>
                </c:pt>
                <c:pt idx="34665">
                  <c:v>2</c:v>
                </c:pt>
                <c:pt idx="34666">
                  <c:v>2</c:v>
                </c:pt>
                <c:pt idx="34667">
                  <c:v>0</c:v>
                </c:pt>
                <c:pt idx="34668">
                  <c:v>6</c:v>
                </c:pt>
                <c:pt idx="34669">
                  <c:v>6</c:v>
                </c:pt>
                <c:pt idx="34670">
                  <c:v>0</c:v>
                </c:pt>
                <c:pt idx="34671">
                  <c:v>0</c:v>
                </c:pt>
                <c:pt idx="34672">
                  <c:v>7</c:v>
                </c:pt>
                <c:pt idx="34673">
                  <c:v>0</c:v>
                </c:pt>
                <c:pt idx="34674">
                  <c:v>6</c:v>
                </c:pt>
                <c:pt idx="34675">
                  <c:v>1</c:v>
                </c:pt>
                <c:pt idx="34676">
                  <c:v>0</c:v>
                </c:pt>
                <c:pt idx="34677">
                  <c:v>9</c:v>
                </c:pt>
                <c:pt idx="34678">
                  <c:v>0</c:v>
                </c:pt>
                <c:pt idx="34679">
                  <c:v>0</c:v>
                </c:pt>
                <c:pt idx="34680">
                  <c:v>0</c:v>
                </c:pt>
                <c:pt idx="34681">
                  <c:v>0</c:v>
                </c:pt>
                <c:pt idx="34682">
                  <c:v>0</c:v>
                </c:pt>
                <c:pt idx="34683">
                  <c:v>0</c:v>
                </c:pt>
                <c:pt idx="34684">
                  <c:v>0</c:v>
                </c:pt>
                <c:pt idx="34685">
                  <c:v>0</c:v>
                </c:pt>
                <c:pt idx="34686">
                  <c:v>2</c:v>
                </c:pt>
                <c:pt idx="34687">
                  <c:v>0</c:v>
                </c:pt>
                <c:pt idx="34688">
                  <c:v>0</c:v>
                </c:pt>
                <c:pt idx="34689">
                  <c:v>3</c:v>
                </c:pt>
                <c:pt idx="34690">
                  <c:v>1</c:v>
                </c:pt>
                <c:pt idx="34691">
                  <c:v>4</c:v>
                </c:pt>
                <c:pt idx="34692">
                  <c:v>0</c:v>
                </c:pt>
                <c:pt idx="34693">
                  <c:v>0</c:v>
                </c:pt>
                <c:pt idx="34694">
                  <c:v>0</c:v>
                </c:pt>
                <c:pt idx="34695">
                  <c:v>0</c:v>
                </c:pt>
                <c:pt idx="34696">
                  <c:v>2</c:v>
                </c:pt>
                <c:pt idx="34697">
                  <c:v>0</c:v>
                </c:pt>
                <c:pt idx="34698">
                  <c:v>0</c:v>
                </c:pt>
                <c:pt idx="34699">
                  <c:v>0</c:v>
                </c:pt>
                <c:pt idx="34700">
                  <c:v>0</c:v>
                </c:pt>
                <c:pt idx="34701">
                  <c:v>0</c:v>
                </c:pt>
                <c:pt idx="34702">
                  <c:v>4</c:v>
                </c:pt>
                <c:pt idx="34703">
                  <c:v>0</c:v>
                </c:pt>
                <c:pt idx="34704">
                  <c:v>0</c:v>
                </c:pt>
                <c:pt idx="34705">
                  <c:v>0</c:v>
                </c:pt>
                <c:pt idx="34706">
                  <c:v>0</c:v>
                </c:pt>
                <c:pt idx="34707">
                  <c:v>1</c:v>
                </c:pt>
                <c:pt idx="34708">
                  <c:v>1</c:v>
                </c:pt>
                <c:pt idx="34709">
                  <c:v>2</c:v>
                </c:pt>
                <c:pt idx="34710">
                  <c:v>3</c:v>
                </c:pt>
                <c:pt idx="34711">
                  <c:v>0</c:v>
                </c:pt>
                <c:pt idx="34712">
                  <c:v>1</c:v>
                </c:pt>
                <c:pt idx="34713">
                  <c:v>8</c:v>
                </c:pt>
                <c:pt idx="34714">
                  <c:v>0</c:v>
                </c:pt>
                <c:pt idx="34715">
                  <c:v>1</c:v>
                </c:pt>
                <c:pt idx="34716">
                  <c:v>3</c:v>
                </c:pt>
                <c:pt idx="34717">
                  <c:v>0</c:v>
                </c:pt>
                <c:pt idx="34718">
                  <c:v>2</c:v>
                </c:pt>
                <c:pt idx="34719">
                  <c:v>1</c:v>
                </c:pt>
                <c:pt idx="34720">
                  <c:v>0</c:v>
                </c:pt>
                <c:pt idx="34721">
                  <c:v>0</c:v>
                </c:pt>
                <c:pt idx="34722">
                  <c:v>3</c:v>
                </c:pt>
                <c:pt idx="34723">
                  <c:v>0</c:v>
                </c:pt>
                <c:pt idx="34724">
                  <c:v>0</c:v>
                </c:pt>
                <c:pt idx="34725">
                  <c:v>1</c:v>
                </c:pt>
                <c:pt idx="34726">
                  <c:v>0</c:v>
                </c:pt>
                <c:pt idx="34727">
                  <c:v>0</c:v>
                </c:pt>
                <c:pt idx="34728">
                  <c:v>0</c:v>
                </c:pt>
                <c:pt idx="34729">
                  <c:v>0</c:v>
                </c:pt>
                <c:pt idx="34730">
                  <c:v>7</c:v>
                </c:pt>
                <c:pt idx="34731">
                  <c:v>0</c:v>
                </c:pt>
                <c:pt idx="34732">
                  <c:v>0</c:v>
                </c:pt>
                <c:pt idx="34733">
                  <c:v>0</c:v>
                </c:pt>
                <c:pt idx="34734">
                  <c:v>0</c:v>
                </c:pt>
                <c:pt idx="34735">
                  <c:v>0</c:v>
                </c:pt>
                <c:pt idx="34736">
                  <c:v>2</c:v>
                </c:pt>
                <c:pt idx="34737">
                  <c:v>0</c:v>
                </c:pt>
                <c:pt idx="34738">
                  <c:v>0</c:v>
                </c:pt>
                <c:pt idx="34739">
                  <c:v>0</c:v>
                </c:pt>
                <c:pt idx="34740">
                  <c:v>0</c:v>
                </c:pt>
                <c:pt idx="34741">
                  <c:v>0</c:v>
                </c:pt>
                <c:pt idx="34742">
                  <c:v>0</c:v>
                </c:pt>
                <c:pt idx="34743">
                  <c:v>0</c:v>
                </c:pt>
                <c:pt idx="34744">
                  <c:v>0</c:v>
                </c:pt>
                <c:pt idx="34745">
                  <c:v>0</c:v>
                </c:pt>
                <c:pt idx="34746">
                  <c:v>1</c:v>
                </c:pt>
                <c:pt idx="34747">
                  <c:v>0</c:v>
                </c:pt>
                <c:pt idx="34748">
                  <c:v>0</c:v>
                </c:pt>
                <c:pt idx="34749">
                  <c:v>0</c:v>
                </c:pt>
                <c:pt idx="34750">
                  <c:v>0</c:v>
                </c:pt>
                <c:pt idx="34751">
                  <c:v>0</c:v>
                </c:pt>
                <c:pt idx="34752">
                  <c:v>0</c:v>
                </c:pt>
                <c:pt idx="34753">
                  <c:v>2</c:v>
                </c:pt>
                <c:pt idx="34754">
                  <c:v>4</c:v>
                </c:pt>
                <c:pt idx="34755">
                  <c:v>0</c:v>
                </c:pt>
                <c:pt idx="34756">
                  <c:v>0</c:v>
                </c:pt>
                <c:pt idx="34757">
                  <c:v>0</c:v>
                </c:pt>
                <c:pt idx="34758">
                  <c:v>1</c:v>
                </c:pt>
                <c:pt idx="34759">
                  <c:v>0</c:v>
                </c:pt>
                <c:pt idx="34760">
                  <c:v>1</c:v>
                </c:pt>
                <c:pt idx="34761">
                  <c:v>0</c:v>
                </c:pt>
                <c:pt idx="34762">
                  <c:v>2</c:v>
                </c:pt>
                <c:pt idx="34763">
                  <c:v>1</c:v>
                </c:pt>
                <c:pt idx="34764">
                  <c:v>0</c:v>
                </c:pt>
                <c:pt idx="34765">
                  <c:v>0</c:v>
                </c:pt>
                <c:pt idx="34766">
                  <c:v>2</c:v>
                </c:pt>
                <c:pt idx="34767">
                  <c:v>0</c:v>
                </c:pt>
                <c:pt idx="34768">
                  <c:v>4</c:v>
                </c:pt>
                <c:pt idx="34769">
                  <c:v>1</c:v>
                </c:pt>
                <c:pt idx="34770">
                  <c:v>0</c:v>
                </c:pt>
                <c:pt idx="34771">
                  <c:v>0</c:v>
                </c:pt>
                <c:pt idx="34772">
                  <c:v>1</c:v>
                </c:pt>
                <c:pt idx="34773">
                  <c:v>0</c:v>
                </c:pt>
                <c:pt idx="34774">
                  <c:v>0</c:v>
                </c:pt>
                <c:pt idx="34775">
                  <c:v>0</c:v>
                </c:pt>
                <c:pt idx="34776">
                  <c:v>0</c:v>
                </c:pt>
                <c:pt idx="34777">
                  <c:v>0</c:v>
                </c:pt>
                <c:pt idx="34778">
                  <c:v>0</c:v>
                </c:pt>
                <c:pt idx="34779">
                  <c:v>0</c:v>
                </c:pt>
                <c:pt idx="34780">
                  <c:v>0</c:v>
                </c:pt>
                <c:pt idx="34781">
                  <c:v>0</c:v>
                </c:pt>
                <c:pt idx="34782">
                  <c:v>0</c:v>
                </c:pt>
                <c:pt idx="34783">
                  <c:v>0</c:v>
                </c:pt>
                <c:pt idx="34784">
                  <c:v>0</c:v>
                </c:pt>
                <c:pt idx="34785">
                  <c:v>2</c:v>
                </c:pt>
                <c:pt idx="34786">
                  <c:v>0</c:v>
                </c:pt>
                <c:pt idx="34787">
                  <c:v>0</c:v>
                </c:pt>
                <c:pt idx="34788">
                  <c:v>4</c:v>
                </c:pt>
                <c:pt idx="34789">
                  <c:v>3</c:v>
                </c:pt>
                <c:pt idx="34790">
                  <c:v>0</c:v>
                </c:pt>
                <c:pt idx="34791">
                  <c:v>1</c:v>
                </c:pt>
                <c:pt idx="34792">
                  <c:v>0</c:v>
                </c:pt>
                <c:pt idx="34793">
                  <c:v>1</c:v>
                </c:pt>
                <c:pt idx="34794">
                  <c:v>0</c:v>
                </c:pt>
                <c:pt idx="34795">
                  <c:v>0</c:v>
                </c:pt>
                <c:pt idx="34796">
                  <c:v>8</c:v>
                </c:pt>
                <c:pt idx="34797">
                  <c:v>1</c:v>
                </c:pt>
                <c:pt idx="34798">
                  <c:v>1</c:v>
                </c:pt>
                <c:pt idx="34799">
                  <c:v>0</c:v>
                </c:pt>
                <c:pt idx="34800">
                  <c:v>0</c:v>
                </c:pt>
                <c:pt idx="34801">
                  <c:v>0</c:v>
                </c:pt>
                <c:pt idx="34802">
                  <c:v>0</c:v>
                </c:pt>
                <c:pt idx="34803">
                  <c:v>7</c:v>
                </c:pt>
                <c:pt idx="34804">
                  <c:v>0</c:v>
                </c:pt>
                <c:pt idx="34805">
                  <c:v>2</c:v>
                </c:pt>
                <c:pt idx="34806">
                  <c:v>0</c:v>
                </c:pt>
                <c:pt idx="34807">
                  <c:v>0</c:v>
                </c:pt>
                <c:pt idx="34808">
                  <c:v>0</c:v>
                </c:pt>
                <c:pt idx="34809">
                  <c:v>0</c:v>
                </c:pt>
                <c:pt idx="34810">
                  <c:v>0</c:v>
                </c:pt>
                <c:pt idx="34811">
                  <c:v>0</c:v>
                </c:pt>
                <c:pt idx="34812">
                  <c:v>0</c:v>
                </c:pt>
                <c:pt idx="34813">
                  <c:v>0</c:v>
                </c:pt>
                <c:pt idx="34814">
                  <c:v>2</c:v>
                </c:pt>
                <c:pt idx="34815">
                  <c:v>0</c:v>
                </c:pt>
                <c:pt idx="34816">
                  <c:v>0</c:v>
                </c:pt>
                <c:pt idx="34817">
                  <c:v>0</c:v>
                </c:pt>
                <c:pt idx="34818">
                  <c:v>0</c:v>
                </c:pt>
                <c:pt idx="34819">
                  <c:v>1</c:v>
                </c:pt>
                <c:pt idx="34820">
                  <c:v>11</c:v>
                </c:pt>
                <c:pt idx="34821">
                  <c:v>0</c:v>
                </c:pt>
                <c:pt idx="34822">
                  <c:v>4</c:v>
                </c:pt>
                <c:pt idx="34823">
                  <c:v>2</c:v>
                </c:pt>
                <c:pt idx="34824">
                  <c:v>0</c:v>
                </c:pt>
                <c:pt idx="34825">
                  <c:v>2</c:v>
                </c:pt>
                <c:pt idx="34826">
                  <c:v>0</c:v>
                </c:pt>
                <c:pt idx="34827">
                  <c:v>0</c:v>
                </c:pt>
                <c:pt idx="34828">
                  <c:v>0</c:v>
                </c:pt>
                <c:pt idx="34829">
                  <c:v>0</c:v>
                </c:pt>
                <c:pt idx="34830">
                  <c:v>0</c:v>
                </c:pt>
                <c:pt idx="34831">
                  <c:v>0</c:v>
                </c:pt>
                <c:pt idx="34832">
                  <c:v>0</c:v>
                </c:pt>
                <c:pt idx="34833">
                  <c:v>3</c:v>
                </c:pt>
                <c:pt idx="34834">
                  <c:v>0</c:v>
                </c:pt>
                <c:pt idx="34835">
                  <c:v>0</c:v>
                </c:pt>
                <c:pt idx="34836">
                  <c:v>0</c:v>
                </c:pt>
                <c:pt idx="34837">
                  <c:v>0</c:v>
                </c:pt>
                <c:pt idx="34838">
                  <c:v>9</c:v>
                </c:pt>
                <c:pt idx="34839">
                  <c:v>0</c:v>
                </c:pt>
                <c:pt idx="34840">
                  <c:v>4</c:v>
                </c:pt>
                <c:pt idx="34841">
                  <c:v>0</c:v>
                </c:pt>
                <c:pt idx="34842">
                  <c:v>0</c:v>
                </c:pt>
                <c:pt idx="34843">
                  <c:v>2</c:v>
                </c:pt>
                <c:pt idx="34844">
                  <c:v>0</c:v>
                </c:pt>
                <c:pt idx="34845">
                  <c:v>0</c:v>
                </c:pt>
                <c:pt idx="34846">
                  <c:v>1</c:v>
                </c:pt>
                <c:pt idx="34847">
                  <c:v>0</c:v>
                </c:pt>
                <c:pt idx="34848">
                  <c:v>0</c:v>
                </c:pt>
                <c:pt idx="34849">
                  <c:v>0</c:v>
                </c:pt>
                <c:pt idx="34850">
                  <c:v>4</c:v>
                </c:pt>
                <c:pt idx="34851">
                  <c:v>1</c:v>
                </c:pt>
                <c:pt idx="34852">
                  <c:v>0</c:v>
                </c:pt>
                <c:pt idx="34853">
                  <c:v>1</c:v>
                </c:pt>
                <c:pt idx="34854">
                  <c:v>1</c:v>
                </c:pt>
                <c:pt idx="34855">
                  <c:v>0</c:v>
                </c:pt>
                <c:pt idx="34856">
                  <c:v>4</c:v>
                </c:pt>
                <c:pt idx="34857">
                  <c:v>1</c:v>
                </c:pt>
                <c:pt idx="34858">
                  <c:v>0</c:v>
                </c:pt>
                <c:pt idx="34859">
                  <c:v>0</c:v>
                </c:pt>
                <c:pt idx="34860">
                  <c:v>1</c:v>
                </c:pt>
                <c:pt idx="34861">
                  <c:v>1</c:v>
                </c:pt>
                <c:pt idx="34862">
                  <c:v>4</c:v>
                </c:pt>
                <c:pt idx="34863">
                  <c:v>0</c:v>
                </c:pt>
                <c:pt idx="34864">
                  <c:v>0</c:v>
                </c:pt>
                <c:pt idx="34865">
                  <c:v>9</c:v>
                </c:pt>
                <c:pt idx="34866">
                  <c:v>0</c:v>
                </c:pt>
                <c:pt idx="34867">
                  <c:v>0</c:v>
                </c:pt>
                <c:pt idx="34868">
                  <c:v>6</c:v>
                </c:pt>
                <c:pt idx="34869">
                  <c:v>0</c:v>
                </c:pt>
                <c:pt idx="34870">
                  <c:v>3</c:v>
                </c:pt>
                <c:pt idx="34871">
                  <c:v>0</c:v>
                </c:pt>
                <c:pt idx="34872">
                  <c:v>0</c:v>
                </c:pt>
                <c:pt idx="34873">
                  <c:v>0</c:v>
                </c:pt>
                <c:pt idx="34874">
                  <c:v>0</c:v>
                </c:pt>
                <c:pt idx="34875">
                  <c:v>0</c:v>
                </c:pt>
                <c:pt idx="34876">
                  <c:v>0</c:v>
                </c:pt>
                <c:pt idx="34877">
                  <c:v>2</c:v>
                </c:pt>
                <c:pt idx="34878">
                  <c:v>0</c:v>
                </c:pt>
                <c:pt idx="34879">
                  <c:v>0</c:v>
                </c:pt>
                <c:pt idx="34880">
                  <c:v>0</c:v>
                </c:pt>
                <c:pt idx="34881">
                  <c:v>1</c:v>
                </c:pt>
                <c:pt idx="34882">
                  <c:v>0</c:v>
                </c:pt>
                <c:pt idx="34883">
                  <c:v>0</c:v>
                </c:pt>
                <c:pt idx="34884">
                  <c:v>2</c:v>
                </c:pt>
                <c:pt idx="34885">
                  <c:v>3</c:v>
                </c:pt>
                <c:pt idx="34886">
                  <c:v>0</c:v>
                </c:pt>
                <c:pt idx="34887">
                  <c:v>0</c:v>
                </c:pt>
                <c:pt idx="34888">
                  <c:v>2</c:v>
                </c:pt>
                <c:pt idx="34889">
                  <c:v>5</c:v>
                </c:pt>
                <c:pt idx="34890">
                  <c:v>0</c:v>
                </c:pt>
                <c:pt idx="34891">
                  <c:v>2</c:v>
                </c:pt>
                <c:pt idx="34892">
                  <c:v>2</c:v>
                </c:pt>
                <c:pt idx="34893">
                  <c:v>0</c:v>
                </c:pt>
                <c:pt idx="34894">
                  <c:v>0</c:v>
                </c:pt>
                <c:pt idx="34895">
                  <c:v>5</c:v>
                </c:pt>
                <c:pt idx="34896">
                  <c:v>5</c:v>
                </c:pt>
                <c:pt idx="34897">
                  <c:v>3</c:v>
                </c:pt>
                <c:pt idx="34898">
                  <c:v>0</c:v>
                </c:pt>
                <c:pt idx="34899">
                  <c:v>0</c:v>
                </c:pt>
                <c:pt idx="34900">
                  <c:v>1</c:v>
                </c:pt>
                <c:pt idx="34901">
                  <c:v>2</c:v>
                </c:pt>
                <c:pt idx="34902">
                  <c:v>2</c:v>
                </c:pt>
                <c:pt idx="34903">
                  <c:v>0</c:v>
                </c:pt>
                <c:pt idx="34904">
                  <c:v>1</c:v>
                </c:pt>
                <c:pt idx="34905">
                  <c:v>0</c:v>
                </c:pt>
                <c:pt idx="34906">
                  <c:v>0</c:v>
                </c:pt>
                <c:pt idx="34907">
                  <c:v>3</c:v>
                </c:pt>
                <c:pt idx="34908">
                  <c:v>6</c:v>
                </c:pt>
                <c:pt idx="34909">
                  <c:v>0</c:v>
                </c:pt>
                <c:pt idx="34910">
                  <c:v>0</c:v>
                </c:pt>
                <c:pt idx="34911">
                  <c:v>0</c:v>
                </c:pt>
                <c:pt idx="34912">
                  <c:v>1</c:v>
                </c:pt>
                <c:pt idx="34913">
                  <c:v>0</c:v>
                </c:pt>
                <c:pt idx="34914">
                  <c:v>2</c:v>
                </c:pt>
                <c:pt idx="34915">
                  <c:v>15</c:v>
                </c:pt>
                <c:pt idx="34916">
                  <c:v>3</c:v>
                </c:pt>
                <c:pt idx="34917">
                  <c:v>3</c:v>
                </c:pt>
                <c:pt idx="34918">
                  <c:v>1</c:v>
                </c:pt>
                <c:pt idx="34919">
                  <c:v>1</c:v>
                </c:pt>
                <c:pt idx="34920">
                  <c:v>1</c:v>
                </c:pt>
                <c:pt idx="34921">
                  <c:v>0</c:v>
                </c:pt>
                <c:pt idx="34922">
                  <c:v>0</c:v>
                </c:pt>
                <c:pt idx="34923">
                  <c:v>0</c:v>
                </c:pt>
                <c:pt idx="34924">
                  <c:v>0</c:v>
                </c:pt>
                <c:pt idx="34925">
                  <c:v>4</c:v>
                </c:pt>
                <c:pt idx="34926">
                  <c:v>0</c:v>
                </c:pt>
                <c:pt idx="34927">
                  <c:v>0</c:v>
                </c:pt>
                <c:pt idx="34928">
                  <c:v>1</c:v>
                </c:pt>
                <c:pt idx="34929">
                  <c:v>23</c:v>
                </c:pt>
                <c:pt idx="34930">
                  <c:v>2</c:v>
                </c:pt>
                <c:pt idx="34931">
                  <c:v>0</c:v>
                </c:pt>
                <c:pt idx="34932">
                  <c:v>1</c:v>
                </c:pt>
                <c:pt idx="34933">
                  <c:v>1</c:v>
                </c:pt>
                <c:pt idx="34934">
                  <c:v>2</c:v>
                </c:pt>
                <c:pt idx="34935">
                  <c:v>2</c:v>
                </c:pt>
                <c:pt idx="34936">
                  <c:v>5</c:v>
                </c:pt>
                <c:pt idx="34937">
                  <c:v>0</c:v>
                </c:pt>
                <c:pt idx="34938">
                  <c:v>0</c:v>
                </c:pt>
                <c:pt idx="34939">
                  <c:v>5</c:v>
                </c:pt>
                <c:pt idx="34940">
                  <c:v>0</c:v>
                </c:pt>
                <c:pt idx="34941">
                  <c:v>0</c:v>
                </c:pt>
                <c:pt idx="34942">
                  <c:v>0</c:v>
                </c:pt>
                <c:pt idx="34943">
                  <c:v>0</c:v>
                </c:pt>
                <c:pt idx="34944">
                  <c:v>2</c:v>
                </c:pt>
                <c:pt idx="34945">
                  <c:v>0</c:v>
                </c:pt>
                <c:pt idx="34946">
                  <c:v>0</c:v>
                </c:pt>
                <c:pt idx="34947">
                  <c:v>7</c:v>
                </c:pt>
                <c:pt idx="34948">
                  <c:v>0</c:v>
                </c:pt>
                <c:pt idx="34949">
                  <c:v>0</c:v>
                </c:pt>
                <c:pt idx="34950">
                  <c:v>5</c:v>
                </c:pt>
                <c:pt idx="34951">
                  <c:v>0</c:v>
                </c:pt>
                <c:pt idx="34952">
                  <c:v>0</c:v>
                </c:pt>
                <c:pt idx="34953">
                  <c:v>0</c:v>
                </c:pt>
                <c:pt idx="34954">
                  <c:v>1</c:v>
                </c:pt>
                <c:pt idx="34955">
                  <c:v>0</c:v>
                </c:pt>
                <c:pt idx="34956">
                  <c:v>0</c:v>
                </c:pt>
                <c:pt idx="34957">
                  <c:v>1</c:v>
                </c:pt>
                <c:pt idx="34958">
                  <c:v>11</c:v>
                </c:pt>
                <c:pt idx="34959">
                  <c:v>0</c:v>
                </c:pt>
                <c:pt idx="34960">
                  <c:v>3</c:v>
                </c:pt>
                <c:pt idx="34961">
                  <c:v>0</c:v>
                </c:pt>
                <c:pt idx="34962">
                  <c:v>0</c:v>
                </c:pt>
                <c:pt idx="34963">
                  <c:v>0</c:v>
                </c:pt>
                <c:pt idx="34964">
                  <c:v>7</c:v>
                </c:pt>
                <c:pt idx="34965">
                  <c:v>2</c:v>
                </c:pt>
                <c:pt idx="34966">
                  <c:v>2</c:v>
                </c:pt>
                <c:pt idx="34967">
                  <c:v>2</c:v>
                </c:pt>
                <c:pt idx="34968">
                  <c:v>1</c:v>
                </c:pt>
                <c:pt idx="34969">
                  <c:v>0</c:v>
                </c:pt>
                <c:pt idx="34970">
                  <c:v>0</c:v>
                </c:pt>
                <c:pt idx="34971">
                  <c:v>1</c:v>
                </c:pt>
                <c:pt idx="34972">
                  <c:v>2</c:v>
                </c:pt>
                <c:pt idx="34973">
                  <c:v>0</c:v>
                </c:pt>
                <c:pt idx="34974">
                  <c:v>0</c:v>
                </c:pt>
                <c:pt idx="34975">
                  <c:v>12</c:v>
                </c:pt>
                <c:pt idx="34976">
                  <c:v>0</c:v>
                </c:pt>
                <c:pt idx="34977">
                  <c:v>0</c:v>
                </c:pt>
                <c:pt idx="34978">
                  <c:v>2</c:v>
                </c:pt>
                <c:pt idx="34979">
                  <c:v>1</c:v>
                </c:pt>
                <c:pt idx="34980">
                  <c:v>0</c:v>
                </c:pt>
                <c:pt idx="34981">
                  <c:v>0</c:v>
                </c:pt>
                <c:pt idx="34982">
                  <c:v>0</c:v>
                </c:pt>
                <c:pt idx="34983">
                  <c:v>1</c:v>
                </c:pt>
                <c:pt idx="34984">
                  <c:v>5</c:v>
                </c:pt>
                <c:pt idx="34985">
                  <c:v>0</c:v>
                </c:pt>
                <c:pt idx="34986">
                  <c:v>6</c:v>
                </c:pt>
                <c:pt idx="34987">
                  <c:v>1</c:v>
                </c:pt>
                <c:pt idx="34988">
                  <c:v>0</c:v>
                </c:pt>
                <c:pt idx="34989">
                  <c:v>1</c:v>
                </c:pt>
                <c:pt idx="34990">
                  <c:v>1</c:v>
                </c:pt>
                <c:pt idx="34991">
                  <c:v>0</c:v>
                </c:pt>
                <c:pt idx="34992">
                  <c:v>0</c:v>
                </c:pt>
                <c:pt idx="34993">
                  <c:v>2</c:v>
                </c:pt>
                <c:pt idx="34994">
                  <c:v>2</c:v>
                </c:pt>
                <c:pt idx="34995">
                  <c:v>1</c:v>
                </c:pt>
                <c:pt idx="34996">
                  <c:v>3</c:v>
                </c:pt>
                <c:pt idx="34997">
                  <c:v>0</c:v>
                </c:pt>
                <c:pt idx="34998">
                  <c:v>0</c:v>
                </c:pt>
                <c:pt idx="34999">
                  <c:v>0</c:v>
                </c:pt>
                <c:pt idx="35000">
                  <c:v>0</c:v>
                </c:pt>
                <c:pt idx="35001">
                  <c:v>17</c:v>
                </c:pt>
                <c:pt idx="35002">
                  <c:v>0</c:v>
                </c:pt>
                <c:pt idx="35003">
                  <c:v>0</c:v>
                </c:pt>
                <c:pt idx="35004">
                  <c:v>0</c:v>
                </c:pt>
                <c:pt idx="35005">
                  <c:v>2</c:v>
                </c:pt>
                <c:pt idx="35006">
                  <c:v>0</c:v>
                </c:pt>
                <c:pt idx="35007">
                  <c:v>0</c:v>
                </c:pt>
                <c:pt idx="35008">
                  <c:v>2</c:v>
                </c:pt>
                <c:pt idx="35009">
                  <c:v>0</c:v>
                </c:pt>
                <c:pt idx="35010">
                  <c:v>0</c:v>
                </c:pt>
                <c:pt idx="35011">
                  <c:v>0</c:v>
                </c:pt>
                <c:pt idx="35012">
                  <c:v>3</c:v>
                </c:pt>
                <c:pt idx="35013">
                  <c:v>0</c:v>
                </c:pt>
                <c:pt idx="35014">
                  <c:v>1</c:v>
                </c:pt>
                <c:pt idx="35015">
                  <c:v>0</c:v>
                </c:pt>
                <c:pt idx="35016">
                  <c:v>0</c:v>
                </c:pt>
                <c:pt idx="35017">
                  <c:v>2</c:v>
                </c:pt>
                <c:pt idx="35018">
                  <c:v>0</c:v>
                </c:pt>
                <c:pt idx="35019">
                  <c:v>0</c:v>
                </c:pt>
                <c:pt idx="35020">
                  <c:v>1</c:v>
                </c:pt>
                <c:pt idx="35021">
                  <c:v>0</c:v>
                </c:pt>
                <c:pt idx="35022">
                  <c:v>0</c:v>
                </c:pt>
                <c:pt idx="35023">
                  <c:v>0</c:v>
                </c:pt>
                <c:pt idx="35024">
                  <c:v>0</c:v>
                </c:pt>
                <c:pt idx="35025">
                  <c:v>1</c:v>
                </c:pt>
                <c:pt idx="35026">
                  <c:v>0</c:v>
                </c:pt>
                <c:pt idx="35027">
                  <c:v>0</c:v>
                </c:pt>
                <c:pt idx="35028">
                  <c:v>0</c:v>
                </c:pt>
                <c:pt idx="35029">
                  <c:v>0</c:v>
                </c:pt>
                <c:pt idx="35030">
                  <c:v>1</c:v>
                </c:pt>
                <c:pt idx="35031">
                  <c:v>0</c:v>
                </c:pt>
                <c:pt idx="35032">
                  <c:v>3</c:v>
                </c:pt>
                <c:pt idx="35033">
                  <c:v>0</c:v>
                </c:pt>
                <c:pt idx="35034">
                  <c:v>3</c:v>
                </c:pt>
                <c:pt idx="35035">
                  <c:v>2</c:v>
                </c:pt>
                <c:pt idx="35036">
                  <c:v>0</c:v>
                </c:pt>
                <c:pt idx="35037">
                  <c:v>0</c:v>
                </c:pt>
                <c:pt idx="35038">
                  <c:v>0</c:v>
                </c:pt>
                <c:pt idx="35039">
                  <c:v>0</c:v>
                </c:pt>
                <c:pt idx="35040">
                  <c:v>0</c:v>
                </c:pt>
                <c:pt idx="35041">
                  <c:v>1</c:v>
                </c:pt>
                <c:pt idx="35042">
                  <c:v>0</c:v>
                </c:pt>
                <c:pt idx="35043">
                  <c:v>0</c:v>
                </c:pt>
                <c:pt idx="35044">
                  <c:v>1</c:v>
                </c:pt>
                <c:pt idx="35045">
                  <c:v>0</c:v>
                </c:pt>
                <c:pt idx="35046">
                  <c:v>1</c:v>
                </c:pt>
                <c:pt idx="35047">
                  <c:v>2</c:v>
                </c:pt>
                <c:pt idx="35048">
                  <c:v>1</c:v>
                </c:pt>
                <c:pt idx="35049">
                  <c:v>4</c:v>
                </c:pt>
                <c:pt idx="35050">
                  <c:v>0</c:v>
                </c:pt>
                <c:pt idx="35051">
                  <c:v>2</c:v>
                </c:pt>
                <c:pt idx="35052">
                  <c:v>2</c:v>
                </c:pt>
                <c:pt idx="35053">
                  <c:v>0</c:v>
                </c:pt>
                <c:pt idx="35054">
                  <c:v>0</c:v>
                </c:pt>
                <c:pt idx="35055">
                  <c:v>0</c:v>
                </c:pt>
                <c:pt idx="35056">
                  <c:v>0</c:v>
                </c:pt>
                <c:pt idx="35057">
                  <c:v>0</c:v>
                </c:pt>
                <c:pt idx="35058">
                  <c:v>5</c:v>
                </c:pt>
                <c:pt idx="35059">
                  <c:v>3</c:v>
                </c:pt>
                <c:pt idx="35060">
                  <c:v>0</c:v>
                </c:pt>
                <c:pt idx="35061">
                  <c:v>1</c:v>
                </c:pt>
                <c:pt idx="35062">
                  <c:v>0</c:v>
                </c:pt>
                <c:pt idx="35063">
                  <c:v>1</c:v>
                </c:pt>
                <c:pt idx="35064">
                  <c:v>1</c:v>
                </c:pt>
                <c:pt idx="35065">
                  <c:v>0</c:v>
                </c:pt>
                <c:pt idx="35066">
                  <c:v>2</c:v>
                </c:pt>
                <c:pt idx="35067">
                  <c:v>0</c:v>
                </c:pt>
                <c:pt idx="35068">
                  <c:v>0</c:v>
                </c:pt>
                <c:pt idx="35069">
                  <c:v>0</c:v>
                </c:pt>
                <c:pt idx="35070">
                  <c:v>0</c:v>
                </c:pt>
                <c:pt idx="35071">
                  <c:v>0</c:v>
                </c:pt>
                <c:pt idx="35072">
                  <c:v>1</c:v>
                </c:pt>
                <c:pt idx="35073">
                  <c:v>4</c:v>
                </c:pt>
                <c:pt idx="35074">
                  <c:v>0</c:v>
                </c:pt>
                <c:pt idx="35075">
                  <c:v>0</c:v>
                </c:pt>
                <c:pt idx="35076">
                  <c:v>1</c:v>
                </c:pt>
                <c:pt idx="35077">
                  <c:v>2</c:v>
                </c:pt>
                <c:pt idx="35078">
                  <c:v>3</c:v>
                </c:pt>
                <c:pt idx="35079">
                  <c:v>3</c:v>
                </c:pt>
                <c:pt idx="35080">
                  <c:v>0</c:v>
                </c:pt>
                <c:pt idx="35081">
                  <c:v>0</c:v>
                </c:pt>
                <c:pt idx="35082">
                  <c:v>5</c:v>
                </c:pt>
                <c:pt idx="35083">
                  <c:v>1</c:v>
                </c:pt>
                <c:pt idx="35084">
                  <c:v>0</c:v>
                </c:pt>
                <c:pt idx="35085">
                  <c:v>0</c:v>
                </c:pt>
                <c:pt idx="35086">
                  <c:v>0</c:v>
                </c:pt>
                <c:pt idx="35087">
                  <c:v>0</c:v>
                </c:pt>
                <c:pt idx="35088">
                  <c:v>0</c:v>
                </c:pt>
                <c:pt idx="35089">
                  <c:v>0</c:v>
                </c:pt>
                <c:pt idx="35090">
                  <c:v>0</c:v>
                </c:pt>
                <c:pt idx="35091">
                  <c:v>0</c:v>
                </c:pt>
                <c:pt idx="35092">
                  <c:v>3</c:v>
                </c:pt>
                <c:pt idx="35093">
                  <c:v>0</c:v>
                </c:pt>
                <c:pt idx="35094">
                  <c:v>3</c:v>
                </c:pt>
                <c:pt idx="35095">
                  <c:v>1</c:v>
                </c:pt>
                <c:pt idx="35096">
                  <c:v>0</c:v>
                </c:pt>
                <c:pt idx="35097">
                  <c:v>0</c:v>
                </c:pt>
                <c:pt idx="35098">
                  <c:v>1</c:v>
                </c:pt>
                <c:pt idx="35099">
                  <c:v>0</c:v>
                </c:pt>
                <c:pt idx="35100">
                  <c:v>0</c:v>
                </c:pt>
                <c:pt idx="35101">
                  <c:v>0</c:v>
                </c:pt>
                <c:pt idx="35102">
                  <c:v>0</c:v>
                </c:pt>
                <c:pt idx="35103">
                  <c:v>0</c:v>
                </c:pt>
                <c:pt idx="35104">
                  <c:v>0</c:v>
                </c:pt>
                <c:pt idx="35105">
                  <c:v>0</c:v>
                </c:pt>
                <c:pt idx="35106">
                  <c:v>0</c:v>
                </c:pt>
                <c:pt idx="35107">
                  <c:v>0</c:v>
                </c:pt>
                <c:pt idx="35108">
                  <c:v>0</c:v>
                </c:pt>
                <c:pt idx="35109">
                  <c:v>1</c:v>
                </c:pt>
                <c:pt idx="35110">
                  <c:v>1</c:v>
                </c:pt>
                <c:pt idx="35111">
                  <c:v>1</c:v>
                </c:pt>
                <c:pt idx="35112">
                  <c:v>3</c:v>
                </c:pt>
                <c:pt idx="35113">
                  <c:v>3</c:v>
                </c:pt>
                <c:pt idx="35114">
                  <c:v>2</c:v>
                </c:pt>
                <c:pt idx="35115">
                  <c:v>15</c:v>
                </c:pt>
                <c:pt idx="35116">
                  <c:v>0</c:v>
                </c:pt>
                <c:pt idx="35117">
                  <c:v>0</c:v>
                </c:pt>
                <c:pt idx="35118">
                  <c:v>2</c:v>
                </c:pt>
                <c:pt idx="35119">
                  <c:v>0</c:v>
                </c:pt>
                <c:pt idx="35120">
                  <c:v>0</c:v>
                </c:pt>
                <c:pt idx="35121">
                  <c:v>2</c:v>
                </c:pt>
                <c:pt idx="35122">
                  <c:v>4</c:v>
                </c:pt>
                <c:pt idx="35123">
                  <c:v>0</c:v>
                </c:pt>
                <c:pt idx="35124">
                  <c:v>2</c:v>
                </c:pt>
                <c:pt idx="35125">
                  <c:v>0</c:v>
                </c:pt>
                <c:pt idx="35126">
                  <c:v>0</c:v>
                </c:pt>
                <c:pt idx="35127">
                  <c:v>0</c:v>
                </c:pt>
                <c:pt idx="35128">
                  <c:v>1</c:v>
                </c:pt>
                <c:pt idx="35129">
                  <c:v>5</c:v>
                </c:pt>
                <c:pt idx="35130">
                  <c:v>0</c:v>
                </c:pt>
                <c:pt idx="35131">
                  <c:v>1</c:v>
                </c:pt>
                <c:pt idx="35132">
                  <c:v>0</c:v>
                </c:pt>
                <c:pt idx="35133">
                  <c:v>0</c:v>
                </c:pt>
                <c:pt idx="35134">
                  <c:v>0</c:v>
                </c:pt>
                <c:pt idx="35135">
                  <c:v>1</c:v>
                </c:pt>
                <c:pt idx="35136">
                  <c:v>0</c:v>
                </c:pt>
                <c:pt idx="35137">
                  <c:v>5</c:v>
                </c:pt>
                <c:pt idx="35138">
                  <c:v>0</c:v>
                </c:pt>
                <c:pt idx="35139">
                  <c:v>0</c:v>
                </c:pt>
                <c:pt idx="35140">
                  <c:v>0</c:v>
                </c:pt>
                <c:pt idx="35141">
                  <c:v>2</c:v>
                </c:pt>
                <c:pt idx="35142">
                  <c:v>0</c:v>
                </c:pt>
                <c:pt idx="35143">
                  <c:v>0</c:v>
                </c:pt>
                <c:pt idx="35144">
                  <c:v>0</c:v>
                </c:pt>
                <c:pt idx="35145">
                  <c:v>0</c:v>
                </c:pt>
                <c:pt idx="35146">
                  <c:v>0</c:v>
                </c:pt>
                <c:pt idx="35147">
                  <c:v>1</c:v>
                </c:pt>
                <c:pt idx="35148">
                  <c:v>1</c:v>
                </c:pt>
                <c:pt idx="35149">
                  <c:v>14</c:v>
                </c:pt>
                <c:pt idx="35150">
                  <c:v>2</c:v>
                </c:pt>
                <c:pt idx="35151">
                  <c:v>2</c:v>
                </c:pt>
                <c:pt idx="35152">
                  <c:v>0</c:v>
                </c:pt>
                <c:pt idx="35153">
                  <c:v>1</c:v>
                </c:pt>
                <c:pt idx="35154">
                  <c:v>1</c:v>
                </c:pt>
                <c:pt idx="35155">
                  <c:v>0</c:v>
                </c:pt>
                <c:pt idx="35156">
                  <c:v>0</c:v>
                </c:pt>
                <c:pt idx="35157">
                  <c:v>8</c:v>
                </c:pt>
                <c:pt idx="35158">
                  <c:v>1</c:v>
                </c:pt>
                <c:pt idx="35159">
                  <c:v>1</c:v>
                </c:pt>
                <c:pt idx="35160">
                  <c:v>4</c:v>
                </c:pt>
                <c:pt idx="35161">
                  <c:v>1</c:v>
                </c:pt>
                <c:pt idx="35162">
                  <c:v>1</c:v>
                </c:pt>
                <c:pt idx="35163">
                  <c:v>0</c:v>
                </c:pt>
                <c:pt idx="35164">
                  <c:v>0</c:v>
                </c:pt>
                <c:pt idx="35165">
                  <c:v>0</c:v>
                </c:pt>
                <c:pt idx="35166">
                  <c:v>4</c:v>
                </c:pt>
                <c:pt idx="35167">
                  <c:v>0</c:v>
                </c:pt>
                <c:pt idx="35168">
                  <c:v>1</c:v>
                </c:pt>
                <c:pt idx="35169">
                  <c:v>0</c:v>
                </c:pt>
                <c:pt idx="35170">
                  <c:v>0</c:v>
                </c:pt>
                <c:pt idx="35171">
                  <c:v>1</c:v>
                </c:pt>
                <c:pt idx="35172">
                  <c:v>0</c:v>
                </c:pt>
                <c:pt idx="35173">
                  <c:v>0</c:v>
                </c:pt>
                <c:pt idx="35174">
                  <c:v>0</c:v>
                </c:pt>
                <c:pt idx="35175">
                  <c:v>2</c:v>
                </c:pt>
                <c:pt idx="35176">
                  <c:v>0</c:v>
                </c:pt>
                <c:pt idx="35177">
                  <c:v>0</c:v>
                </c:pt>
                <c:pt idx="35178">
                  <c:v>0</c:v>
                </c:pt>
                <c:pt idx="35179">
                  <c:v>0</c:v>
                </c:pt>
                <c:pt idx="35180">
                  <c:v>4</c:v>
                </c:pt>
                <c:pt idx="35181">
                  <c:v>0</c:v>
                </c:pt>
                <c:pt idx="35182">
                  <c:v>23</c:v>
                </c:pt>
                <c:pt idx="35183">
                  <c:v>1</c:v>
                </c:pt>
                <c:pt idx="35184">
                  <c:v>0</c:v>
                </c:pt>
                <c:pt idx="35185">
                  <c:v>0</c:v>
                </c:pt>
                <c:pt idx="35186">
                  <c:v>0</c:v>
                </c:pt>
                <c:pt idx="35187">
                  <c:v>0</c:v>
                </c:pt>
                <c:pt idx="35188">
                  <c:v>1</c:v>
                </c:pt>
                <c:pt idx="35189">
                  <c:v>0</c:v>
                </c:pt>
                <c:pt idx="35190">
                  <c:v>1</c:v>
                </c:pt>
                <c:pt idx="35191">
                  <c:v>5</c:v>
                </c:pt>
                <c:pt idx="35192">
                  <c:v>0</c:v>
                </c:pt>
                <c:pt idx="35193">
                  <c:v>2</c:v>
                </c:pt>
                <c:pt idx="35194">
                  <c:v>1</c:v>
                </c:pt>
                <c:pt idx="35195">
                  <c:v>0</c:v>
                </c:pt>
                <c:pt idx="35196">
                  <c:v>0</c:v>
                </c:pt>
                <c:pt idx="35197">
                  <c:v>0</c:v>
                </c:pt>
                <c:pt idx="35198">
                  <c:v>12</c:v>
                </c:pt>
                <c:pt idx="35199">
                  <c:v>0</c:v>
                </c:pt>
                <c:pt idx="35200">
                  <c:v>0</c:v>
                </c:pt>
                <c:pt idx="35201">
                  <c:v>2</c:v>
                </c:pt>
                <c:pt idx="35202">
                  <c:v>3</c:v>
                </c:pt>
                <c:pt idx="35203">
                  <c:v>1</c:v>
                </c:pt>
                <c:pt idx="35204">
                  <c:v>0</c:v>
                </c:pt>
                <c:pt idx="35205">
                  <c:v>0</c:v>
                </c:pt>
                <c:pt idx="35206">
                  <c:v>0</c:v>
                </c:pt>
                <c:pt idx="35207">
                  <c:v>0</c:v>
                </c:pt>
                <c:pt idx="35208">
                  <c:v>0</c:v>
                </c:pt>
                <c:pt idx="35209">
                  <c:v>0</c:v>
                </c:pt>
                <c:pt idx="35210">
                  <c:v>1</c:v>
                </c:pt>
                <c:pt idx="35211">
                  <c:v>4</c:v>
                </c:pt>
                <c:pt idx="35212">
                  <c:v>0</c:v>
                </c:pt>
                <c:pt idx="35213">
                  <c:v>0</c:v>
                </c:pt>
                <c:pt idx="35214">
                  <c:v>0</c:v>
                </c:pt>
                <c:pt idx="35215">
                  <c:v>0</c:v>
                </c:pt>
                <c:pt idx="35216">
                  <c:v>0</c:v>
                </c:pt>
                <c:pt idx="35217">
                  <c:v>1</c:v>
                </c:pt>
                <c:pt idx="35218">
                  <c:v>0</c:v>
                </c:pt>
                <c:pt idx="35219">
                  <c:v>9</c:v>
                </c:pt>
                <c:pt idx="35220">
                  <c:v>0</c:v>
                </c:pt>
                <c:pt idx="35221">
                  <c:v>2</c:v>
                </c:pt>
                <c:pt idx="35222">
                  <c:v>20</c:v>
                </c:pt>
                <c:pt idx="35223">
                  <c:v>2</c:v>
                </c:pt>
                <c:pt idx="35224">
                  <c:v>3</c:v>
                </c:pt>
                <c:pt idx="35225">
                  <c:v>2</c:v>
                </c:pt>
                <c:pt idx="35226">
                  <c:v>2</c:v>
                </c:pt>
                <c:pt idx="35227">
                  <c:v>2</c:v>
                </c:pt>
                <c:pt idx="35228">
                  <c:v>0</c:v>
                </c:pt>
                <c:pt idx="35229">
                  <c:v>2</c:v>
                </c:pt>
                <c:pt idx="35230">
                  <c:v>0</c:v>
                </c:pt>
                <c:pt idx="35231">
                  <c:v>0</c:v>
                </c:pt>
                <c:pt idx="35232">
                  <c:v>2</c:v>
                </c:pt>
                <c:pt idx="35233">
                  <c:v>0</c:v>
                </c:pt>
                <c:pt idx="35234">
                  <c:v>0</c:v>
                </c:pt>
                <c:pt idx="35235">
                  <c:v>3</c:v>
                </c:pt>
                <c:pt idx="35236">
                  <c:v>0</c:v>
                </c:pt>
                <c:pt idx="35237">
                  <c:v>1</c:v>
                </c:pt>
                <c:pt idx="35238">
                  <c:v>3</c:v>
                </c:pt>
                <c:pt idx="35239">
                  <c:v>7</c:v>
                </c:pt>
                <c:pt idx="35240">
                  <c:v>0</c:v>
                </c:pt>
                <c:pt idx="35241">
                  <c:v>0</c:v>
                </c:pt>
                <c:pt idx="35242">
                  <c:v>0</c:v>
                </c:pt>
                <c:pt idx="35243">
                  <c:v>2</c:v>
                </c:pt>
                <c:pt idx="35244">
                  <c:v>0</c:v>
                </c:pt>
                <c:pt idx="35245">
                  <c:v>1</c:v>
                </c:pt>
                <c:pt idx="35246">
                  <c:v>0</c:v>
                </c:pt>
                <c:pt idx="35247">
                  <c:v>0</c:v>
                </c:pt>
                <c:pt idx="35248">
                  <c:v>3</c:v>
                </c:pt>
                <c:pt idx="35249">
                  <c:v>2</c:v>
                </c:pt>
                <c:pt idx="35250">
                  <c:v>0</c:v>
                </c:pt>
                <c:pt idx="35251">
                  <c:v>0</c:v>
                </c:pt>
                <c:pt idx="35252">
                  <c:v>0</c:v>
                </c:pt>
                <c:pt idx="35253">
                  <c:v>2</c:v>
                </c:pt>
                <c:pt idx="35254">
                  <c:v>0</c:v>
                </c:pt>
                <c:pt idx="35255">
                  <c:v>4</c:v>
                </c:pt>
                <c:pt idx="35256">
                  <c:v>1</c:v>
                </c:pt>
                <c:pt idx="35257">
                  <c:v>0</c:v>
                </c:pt>
                <c:pt idx="35258">
                  <c:v>1</c:v>
                </c:pt>
                <c:pt idx="35259">
                  <c:v>4</c:v>
                </c:pt>
                <c:pt idx="35260">
                  <c:v>0</c:v>
                </c:pt>
                <c:pt idx="35261">
                  <c:v>0</c:v>
                </c:pt>
                <c:pt idx="35262">
                  <c:v>0</c:v>
                </c:pt>
                <c:pt idx="35263">
                  <c:v>2</c:v>
                </c:pt>
                <c:pt idx="35264">
                  <c:v>0</c:v>
                </c:pt>
                <c:pt idx="35265">
                  <c:v>3</c:v>
                </c:pt>
                <c:pt idx="35266">
                  <c:v>0</c:v>
                </c:pt>
                <c:pt idx="35267">
                  <c:v>3</c:v>
                </c:pt>
                <c:pt idx="35268">
                  <c:v>0</c:v>
                </c:pt>
                <c:pt idx="35269">
                  <c:v>0</c:v>
                </c:pt>
                <c:pt idx="35270">
                  <c:v>0</c:v>
                </c:pt>
                <c:pt idx="35271">
                  <c:v>0</c:v>
                </c:pt>
                <c:pt idx="35272">
                  <c:v>0</c:v>
                </c:pt>
                <c:pt idx="35273">
                  <c:v>2</c:v>
                </c:pt>
                <c:pt idx="35274">
                  <c:v>2</c:v>
                </c:pt>
                <c:pt idx="35275">
                  <c:v>4</c:v>
                </c:pt>
                <c:pt idx="35276">
                  <c:v>0</c:v>
                </c:pt>
                <c:pt idx="35277">
                  <c:v>1</c:v>
                </c:pt>
                <c:pt idx="35278">
                  <c:v>2</c:v>
                </c:pt>
                <c:pt idx="35279">
                  <c:v>1</c:v>
                </c:pt>
                <c:pt idx="35280">
                  <c:v>1</c:v>
                </c:pt>
                <c:pt idx="35281">
                  <c:v>0</c:v>
                </c:pt>
                <c:pt idx="35282">
                  <c:v>0</c:v>
                </c:pt>
                <c:pt idx="35283">
                  <c:v>1</c:v>
                </c:pt>
                <c:pt idx="35284">
                  <c:v>0</c:v>
                </c:pt>
                <c:pt idx="35285">
                  <c:v>0</c:v>
                </c:pt>
                <c:pt idx="35286">
                  <c:v>0</c:v>
                </c:pt>
                <c:pt idx="35287">
                  <c:v>1</c:v>
                </c:pt>
                <c:pt idx="35288">
                  <c:v>0</c:v>
                </c:pt>
                <c:pt idx="35289">
                  <c:v>0</c:v>
                </c:pt>
                <c:pt idx="35290">
                  <c:v>0</c:v>
                </c:pt>
                <c:pt idx="35291">
                  <c:v>0</c:v>
                </c:pt>
                <c:pt idx="35292">
                  <c:v>0</c:v>
                </c:pt>
                <c:pt idx="35293">
                  <c:v>0</c:v>
                </c:pt>
                <c:pt idx="35294">
                  <c:v>1</c:v>
                </c:pt>
                <c:pt idx="35295">
                  <c:v>2</c:v>
                </c:pt>
                <c:pt idx="35296">
                  <c:v>1</c:v>
                </c:pt>
                <c:pt idx="35297">
                  <c:v>1</c:v>
                </c:pt>
                <c:pt idx="35298">
                  <c:v>4</c:v>
                </c:pt>
                <c:pt idx="35299">
                  <c:v>0</c:v>
                </c:pt>
                <c:pt idx="35300">
                  <c:v>4</c:v>
                </c:pt>
                <c:pt idx="35301">
                  <c:v>5</c:v>
                </c:pt>
                <c:pt idx="35302">
                  <c:v>0</c:v>
                </c:pt>
                <c:pt idx="35303">
                  <c:v>3</c:v>
                </c:pt>
                <c:pt idx="35304">
                  <c:v>2</c:v>
                </c:pt>
                <c:pt idx="35305">
                  <c:v>2</c:v>
                </c:pt>
                <c:pt idx="35306">
                  <c:v>0</c:v>
                </c:pt>
                <c:pt idx="35307">
                  <c:v>2</c:v>
                </c:pt>
                <c:pt idx="35308">
                  <c:v>2</c:v>
                </c:pt>
                <c:pt idx="35309">
                  <c:v>0</c:v>
                </c:pt>
                <c:pt idx="35310">
                  <c:v>0</c:v>
                </c:pt>
                <c:pt idx="35311">
                  <c:v>0</c:v>
                </c:pt>
                <c:pt idx="35312">
                  <c:v>1</c:v>
                </c:pt>
                <c:pt idx="35313">
                  <c:v>3</c:v>
                </c:pt>
                <c:pt idx="35314">
                  <c:v>4</c:v>
                </c:pt>
                <c:pt idx="35315">
                  <c:v>1</c:v>
                </c:pt>
                <c:pt idx="35316">
                  <c:v>0</c:v>
                </c:pt>
                <c:pt idx="35317">
                  <c:v>4</c:v>
                </c:pt>
                <c:pt idx="35318">
                  <c:v>1</c:v>
                </c:pt>
                <c:pt idx="35319">
                  <c:v>0</c:v>
                </c:pt>
                <c:pt idx="35320">
                  <c:v>2</c:v>
                </c:pt>
                <c:pt idx="35321">
                  <c:v>0</c:v>
                </c:pt>
                <c:pt idx="35322">
                  <c:v>0</c:v>
                </c:pt>
                <c:pt idx="35323">
                  <c:v>0</c:v>
                </c:pt>
                <c:pt idx="35324">
                  <c:v>0</c:v>
                </c:pt>
                <c:pt idx="35325">
                  <c:v>2</c:v>
                </c:pt>
                <c:pt idx="35326">
                  <c:v>0</c:v>
                </c:pt>
                <c:pt idx="35327">
                  <c:v>2</c:v>
                </c:pt>
                <c:pt idx="35328">
                  <c:v>0</c:v>
                </c:pt>
                <c:pt idx="35329">
                  <c:v>0</c:v>
                </c:pt>
                <c:pt idx="35330">
                  <c:v>2</c:v>
                </c:pt>
                <c:pt idx="35331">
                  <c:v>0</c:v>
                </c:pt>
                <c:pt idx="35332">
                  <c:v>0</c:v>
                </c:pt>
                <c:pt idx="35333">
                  <c:v>0</c:v>
                </c:pt>
                <c:pt idx="35334">
                  <c:v>6</c:v>
                </c:pt>
                <c:pt idx="35335">
                  <c:v>0</c:v>
                </c:pt>
                <c:pt idx="35336">
                  <c:v>4</c:v>
                </c:pt>
                <c:pt idx="35337">
                  <c:v>5</c:v>
                </c:pt>
                <c:pt idx="35338">
                  <c:v>2</c:v>
                </c:pt>
                <c:pt idx="35339">
                  <c:v>1</c:v>
                </c:pt>
                <c:pt idx="35340">
                  <c:v>0</c:v>
                </c:pt>
                <c:pt idx="35341">
                  <c:v>0</c:v>
                </c:pt>
                <c:pt idx="35342">
                  <c:v>0</c:v>
                </c:pt>
                <c:pt idx="35343">
                  <c:v>0</c:v>
                </c:pt>
                <c:pt idx="35344">
                  <c:v>0</c:v>
                </c:pt>
                <c:pt idx="35345">
                  <c:v>0</c:v>
                </c:pt>
                <c:pt idx="35346">
                  <c:v>0</c:v>
                </c:pt>
                <c:pt idx="35347">
                  <c:v>0</c:v>
                </c:pt>
                <c:pt idx="35348">
                  <c:v>0</c:v>
                </c:pt>
                <c:pt idx="35349">
                  <c:v>0</c:v>
                </c:pt>
                <c:pt idx="35350">
                  <c:v>0</c:v>
                </c:pt>
                <c:pt idx="35351">
                  <c:v>3</c:v>
                </c:pt>
                <c:pt idx="35352">
                  <c:v>0</c:v>
                </c:pt>
                <c:pt idx="35353">
                  <c:v>1</c:v>
                </c:pt>
                <c:pt idx="35354">
                  <c:v>0</c:v>
                </c:pt>
                <c:pt idx="35355">
                  <c:v>2</c:v>
                </c:pt>
                <c:pt idx="35356">
                  <c:v>0</c:v>
                </c:pt>
                <c:pt idx="35357">
                  <c:v>0</c:v>
                </c:pt>
                <c:pt idx="35358">
                  <c:v>0</c:v>
                </c:pt>
                <c:pt idx="35359">
                  <c:v>5</c:v>
                </c:pt>
                <c:pt idx="35360">
                  <c:v>0</c:v>
                </c:pt>
                <c:pt idx="35361">
                  <c:v>0</c:v>
                </c:pt>
                <c:pt idx="35362">
                  <c:v>0</c:v>
                </c:pt>
                <c:pt idx="35363">
                  <c:v>4</c:v>
                </c:pt>
                <c:pt idx="35364">
                  <c:v>1</c:v>
                </c:pt>
                <c:pt idx="35365">
                  <c:v>0</c:v>
                </c:pt>
                <c:pt idx="35366">
                  <c:v>0</c:v>
                </c:pt>
                <c:pt idx="35367">
                  <c:v>0</c:v>
                </c:pt>
                <c:pt idx="35368">
                  <c:v>0</c:v>
                </c:pt>
                <c:pt idx="35369">
                  <c:v>0</c:v>
                </c:pt>
                <c:pt idx="35370">
                  <c:v>5</c:v>
                </c:pt>
                <c:pt idx="35371">
                  <c:v>0</c:v>
                </c:pt>
                <c:pt idx="35372">
                  <c:v>0</c:v>
                </c:pt>
                <c:pt idx="35373">
                  <c:v>1</c:v>
                </c:pt>
                <c:pt idx="35374">
                  <c:v>1</c:v>
                </c:pt>
                <c:pt idx="35375">
                  <c:v>1</c:v>
                </c:pt>
                <c:pt idx="35376">
                  <c:v>0</c:v>
                </c:pt>
                <c:pt idx="35377">
                  <c:v>5</c:v>
                </c:pt>
                <c:pt idx="35378">
                  <c:v>0</c:v>
                </c:pt>
                <c:pt idx="35379">
                  <c:v>1</c:v>
                </c:pt>
                <c:pt idx="35380">
                  <c:v>0</c:v>
                </c:pt>
                <c:pt idx="35381">
                  <c:v>0</c:v>
                </c:pt>
                <c:pt idx="35382">
                  <c:v>20</c:v>
                </c:pt>
                <c:pt idx="35383">
                  <c:v>0</c:v>
                </c:pt>
                <c:pt idx="35384">
                  <c:v>0</c:v>
                </c:pt>
                <c:pt idx="35385">
                  <c:v>0</c:v>
                </c:pt>
                <c:pt idx="35386">
                  <c:v>0</c:v>
                </c:pt>
                <c:pt idx="35387">
                  <c:v>0</c:v>
                </c:pt>
                <c:pt idx="35388">
                  <c:v>5</c:v>
                </c:pt>
                <c:pt idx="35389">
                  <c:v>0</c:v>
                </c:pt>
                <c:pt idx="35390">
                  <c:v>0</c:v>
                </c:pt>
                <c:pt idx="35391">
                  <c:v>0</c:v>
                </c:pt>
                <c:pt idx="35392">
                  <c:v>0</c:v>
                </c:pt>
                <c:pt idx="35393">
                  <c:v>1</c:v>
                </c:pt>
                <c:pt idx="35394">
                  <c:v>4</c:v>
                </c:pt>
                <c:pt idx="35395">
                  <c:v>0</c:v>
                </c:pt>
                <c:pt idx="35396">
                  <c:v>0</c:v>
                </c:pt>
                <c:pt idx="35397">
                  <c:v>0</c:v>
                </c:pt>
                <c:pt idx="35398">
                  <c:v>0</c:v>
                </c:pt>
                <c:pt idx="35399">
                  <c:v>2</c:v>
                </c:pt>
                <c:pt idx="35400">
                  <c:v>0</c:v>
                </c:pt>
                <c:pt idx="35401">
                  <c:v>0</c:v>
                </c:pt>
                <c:pt idx="35402">
                  <c:v>2</c:v>
                </c:pt>
                <c:pt idx="35403">
                  <c:v>0</c:v>
                </c:pt>
                <c:pt idx="35404">
                  <c:v>0</c:v>
                </c:pt>
                <c:pt idx="35405">
                  <c:v>0</c:v>
                </c:pt>
                <c:pt idx="35406">
                  <c:v>0</c:v>
                </c:pt>
                <c:pt idx="35407">
                  <c:v>1</c:v>
                </c:pt>
                <c:pt idx="35408">
                  <c:v>0</c:v>
                </c:pt>
                <c:pt idx="35409">
                  <c:v>2</c:v>
                </c:pt>
                <c:pt idx="35410">
                  <c:v>0</c:v>
                </c:pt>
                <c:pt idx="35411">
                  <c:v>0</c:v>
                </c:pt>
                <c:pt idx="35412">
                  <c:v>0</c:v>
                </c:pt>
                <c:pt idx="35413">
                  <c:v>0</c:v>
                </c:pt>
                <c:pt idx="35414">
                  <c:v>1</c:v>
                </c:pt>
                <c:pt idx="35415">
                  <c:v>1</c:v>
                </c:pt>
                <c:pt idx="35416">
                  <c:v>0</c:v>
                </c:pt>
                <c:pt idx="35417">
                  <c:v>0</c:v>
                </c:pt>
                <c:pt idx="35418">
                  <c:v>1</c:v>
                </c:pt>
                <c:pt idx="35419">
                  <c:v>0</c:v>
                </c:pt>
                <c:pt idx="35420">
                  <c:v>2</c:v>
                </c:pt>
                <c:pt idx="35421">
                  <c:v>6</c:v>
                </c:pt>
                <c:pt idx="35422">
                  <c:v>0</c:v>
                </c:pt>
                <c:pt idx="35423">
                  <c:v>2</c:v>
                </c:pt>
                <c:pt idx="35424">
                  <c:v>0</c:v>
                </c:pt>
                <c:pt idx="35425">
                  <c:v>0</c:v>
                </c:pt>
                <c:pt idx="35426">
                  <c:v>2</c:v>
                </c:pt>
                <c:pt idx="35427">
                  <c:v>0</c:v>
                </c:pt>
                <c:pt idx="35428">
                  <c:v>7</c:v>
                </c:pt>
                <c:pt idx="35429">
                  <c:v>2</c:v>
                </c:pt>
                <c:pt idx="35430">
                  <c:v>1</c:v>
                </c:pt>
                <c:pt idx="35431">
                  <c:v>1</c:v>
                </c:pt>
                <c:pt idx="35432">
                  <c:v>0</c:v>
                </c:pt>
                <c:pt idx="35433">
                  <c:v>1</c:v>
                </c:pt>
                <c:pt idx="35434">
                  <c:v>0</c:v>
                </c:pt>
                <c:pt idx="35435">
                  <c:v>0</c:v>
                </c:pt>
                <c:pt idx="35436">
                  <c:v>5</c:v>
                </c:pt>
                <c:pt idx="35437">
                  <c:v>1</c:v>
                </c:pt>
                <c:pt idx="35438">
                  <c:v>1</c:v>
                </c:pt>
                <c:pt idx="35439">
                  <c:v>2</c:v>
                </c:pt>
                <c:pt idx="35440">
                  <c:v>1</c:v>
                </c:pt>
                <c:pt idx="35441">
                  <c:v>2</c:v>
                </c:pt>
                <c:pt idx="35442">
                  <c:v>2</c:v>
                </c:pt>
                <c:pt idx="35443">
                  <c:v>2</c:v>
                </c:pt>
                <c:pt idx="35444">
                  <c:v>0</c:v>
                </c:pt>
                <c:pt idx="35445">
                  <c:v>0</c:v>
                </c:pt>
                <c:pt idx="35446">
                  <c:v>0</c:v>
                </c:pt>
                <c:pt idx="35447">
                  <c:v>12</c:v>
                </c:pt>
                <c:pt idx="35448">
                  <c:v>0</c:v>
                </c:pt>
                <c:pt idx="35449">
                  <c:v>2</c:v>
                </c:pt>
                <c:pt idx="35450">
                  <c:v>2</c:v>
                </c:pt>
                <c:pt idx="35451">
                  <c:v>2</c:v>
                </c:pt>
                <c:pt idx="35452">
                  <c:v>0</c:v>
                </c:pt>
                <c:pt idx="35453">
                  <c:v>3</c:v>
                </c:pt>
                <c:pt idx="35454">
                  <c:v>1</c:v>
                </c:pt>
                <c:pt idx="35455">
                  <c:v>0</c:v>
                </c:pt>
                <c:pt idx="35456">
                  <c:v>0</c:v>
                </c:pt>
                <c:pt idx="35457">
                  <c:v>0</c:v>
                </c:pt>
                <c:pt idx="35458">
                  <c:v>1</c:v>
                </c:pt>
                <c:pt idx="35459">
                  <c:v>1</c:v>
                </c:pt>
                <c:pt idx="35460">
                  <c:v>0</c:v>
                </c:pt>
                <c:pt idx="35461">
                  <c:v>0</c:v>
                </c:pt>
                <c:pt idx="35462">
                  <c:v>1</c:v>
                </c:pt>
                <c:pt idx="35463">
                  <c:v>2</c:v>
                </c:pt>
                <c:pt idx="35464">
                  <c:v>0</c:v>
                </c:pt>
                <c:pt idx="35465">
                  <c:v>0</c:v>
                </c:pt>
                <c:pt idx="35466">
                  <c:v>0</c:v>
                </c:pt>
                <c:pt idx="35467">
                  <c:v>0</c:v>
                </c:pt>
                <c:pt idx="35468">
                  <c:v>3</c:v>
                </c:pt>
                <c:pt idx="35469">
                  <c:v>0</c:v>
                </c:pt>
                <c:pt idx="35470">
                  <c:v>1</c:v>
                </c:pt>
                <c:pt idx="35471">
                  <c:v>3</c:v>
                </c:pt>
                <c:pt idx="35472">
                  <c:v>0</c:v>
                </c:pt>
                <c:pt idx="35473">
                  <c:v>3</c:v>
                </c:pt>
                <c:pt idx="35474">
                  <c:v>0</c:v>
                </c:pt>
                <c:pt idx="35475">
                  <c:v>2</c:v>
                </c:pt>
                <c:pt idx="35476">
                  <c:v>0</c:v>
                </c:pt>
                <c:pt idx="35477">
                  <c:v>0</c:v>
                </c:pt>
                <c:pt idx="35478">
                  <c:v>4</c:v>
                </c:pt>
                <c:pt idx="35479">
                  <c:v>0</c:v>
                </c:pt>
                <c:pt idx="35480">
                  <c:v>1</c:v>
                </c:pt>
                <c:pt idx="35481">
                  <c:v>0</c:v>
                </c:pt>
                <c:pt idx="35482">
                  <c:v>0</c:v>
                </c:pt>
                <c:pt idx="35483">
                  <c:v>0</c:v>
                </c:pt>
                <c:pt idx="35484">
                  <c:v>0</c:v>
                </c:pt>
                <c:pt idx="35485">
                  <c:v>4</c:v>
                </c:pt>
                <c:pt idx="35486">
                  <c:v>0</c:v>
                </c:pt>
                <c:pt idx="35487">
                  <c:v>1</c:v>
                </c:pt>
                <c:pt idx="35488">
                  <c:v>7</c:v>
                </c:pt>
                <c:pt idx="35489">
                  <c:v>5</c:v>
                </c:pt>
                <c:pt idx="35490">
                  <c:v>3</c:v>
                </c:pt>
                <c:pt idx="35491">
                  <c:v>1</c:v>
                </c:pt>
                <c:pt idx="35492">
                  <c:v>0</c:v>
                </c:pt>
                <c:pt idx="35493">
                  <c:v>0</c:v>
                </c:pt>
                <c:pt idx="35494">
                  <c:v>0</c:v>
                </c:pt>
                <c:pt idx="35495">
                  <c:v>5</c:v>
                </c:pt>
                <c:pt idx="35496">
                  <c:v>0</c:v>
                </c:pt>
                <c:pt idx="35497">
                  <c:v>0</c:v>
                </c:pt>
                <c:pt idx="35498">
                  <c:v>1</c:v>
                </c:pt>
                <c:pt idx="35499">
                  <c:v>2</c:v>
                </c:pt>
                <c:pt idx="35500">
                  <c:v>1</c:v>
                </c:pt>
                <c:pt idx="35501">
                  <c:v>0</c:v>
                </c:pt>
                <c:pt idx="35502">
                  <c:v>0</c:v>
                </c:pt>
                <c:pt idx="35503">
                  <c:v>0</c:v>
                </c:pt>
                <c:pt idx="35504">
                  <c:v>2</c:v>
                </c:pt>
                <c:pt idx="35505">
                  <c:v>0</c:v>
                </c:pt>
                <c:pt idx="35506">
                  <c:v>1</c:v>
                </c:pt>
                <c:pt idx="35507">
                  <c:v>0</c:v>
                </c:pt>
                <c:pt idx="35508">
                  <c:v>2</c:v>
                </c:pt>
                <c:pt idx="35509">
                  <c:v>0</c:v>
                </c:pt>
                <c:pt idx="35510">
                  <c:v>0</c:v>
                </c:pt>
                <c:pt idx="35511">
                  <c:v>2</c:v>
                </c:pt>
                <c:pt idx="35512">
                  <c:v>0</c:v>
                </c:pt>
                <c:pt idx="35513">
                  <c:v>1</c:v>
                </c:pt>
                <c:pt idx="35514">
                  <c:v>0</c:v>
                </c:pt>
                <c:pt idx="35515">
                  <c:v>0</c:v>
                </c:pt>
                <c:pt idx="35516">
                  <c:v>1</c:v>
                </c:pt>
                <c:pt idx="35517">
                  <c:v>2</c:v>
                </c:pt>
                <c:pt idx="35518">
                  <c:v>3</c:v>
                </c:pt>
                <c:pt idx="35519">
                  <c:v>0</c:v>
                </c:pt>
                <c:pt idx="35520">
                  <c:v>0</c:v>
                </c:pt>
                <c:pt idx="35521">
                  <c:v>0</c:v>
                </c:pt>
                <c:pt idx="35522">
                  <c:v>0</c:v>
                </c:pt>
                <c:pt idx="35523">
                  <c:v>0</c:v>
                </c:pt>
                <c:pt idx="35524">
                  <c:v>1</c:v>
                </c:pt>
                <c:pt idx="35525">
                  <c:v>4</c:v>
                </c:pt>
                <c:pt idx="35526">
                  <c:v>2</c:v>
                </c:pt>
                <c:pt idx="35527">
                  <c:v>1</c:v>
                </c:pt>
                <c:pt idx="35528">
                  <c:v>5</c:v>
                </c:pt>
                <c:pt idx="35529">
                  <c:v>0</c:v>
                </c:pt>
                <c:pt idx="35530">
                  <c:v>4</c:v>
                </c:pt>
                <c:pt idx="35531">
                  <c:v>0</c:v>
                </c:pt>
                <c:pt idx="35532">
                  <c:v>0</c:v>
                </c:pt>
                <c:pt idx="35533">
                  <c:v>0</c:v>
                </c:pt>
                <c:pt idx="35534">
                  <c:v>0</c:v>
                </c:pt>
                <c:pt idx="35535">
                  <c:v>4</c:v>
                </c:pt>
                <c:pt idx="35536">
                  <c:v>1</c:v>
                </c:pt>
                <c:pt idx="35537">
                  <c:v>0</c:v>
                </c:pt>
                <c:pt idx="35538">
                  <c:v>0</c:v>
                </c:pt>
                <c:pt idx="35539">
                  <c:v>0</c:v>
                </c:pt>
                <c:pt idx="35540">
                  <c:v>1</c:v>
                </c:pt>
                <c:pt idx="35541">
                  <c:v>0</c:v>
                </c:pt>
                <c:pt idx="35542">
                  <c:v>1</c:v>
                </c:pt>
                <c:pt idx="35543">
                  <c:v>0</c:v>
                </c:pt>
                <c:pt idx="35544">
                  <c:v>0</c:v>
                </c:pt>
                <c:pt idx="35545">
                  <c:v>1</c:v>
                </c:pt>
                <c:pt idx="35546">
                  <c:v>0</c:v>
                </c:pt>
                <c:pt idx="35547">
                  <c:v>0</c:v>
                </c:pt>
                <c:pt idx="35548">
                  <c:v>1</c:v>
                </c:pt>
                <c:pt idx="35549">
                  <c:v>0</c:v>
                </c:pt>
                <c:pt idx="35550">
                  <c:v>0</c:v>
                </c:pt>
                <c:pt idx="35551">
                  <c:v>3</c:v>
                </c:pt>
                <c:pt idx="35552">
                  <c:v>0</c:v>
                </c:pt>
                <c:pt idx="35553">
                  <c:v>9</c:v>
                </c:pt>
                <c:pt idx="35554">
                  <c:v>1</c:v>
                </c:pt>
                <c:pt idx="35555">
                  <c:v>0</c:v>
                </c:pt>
                <c:pt idx="35556">
                  <c:v>0</c:v>
                </c:pt>
                <c:pt idx="35557">
                  <c:v>0</c:v>
                </c:pt>
                <c:pt idx="35558">
                  <c:v>1</c:v>
                </c:pt>
                <c:pt idx="35559">
                  <c:v>0</c:v>
                </c:pt>
                <c:pt idx="35560">
                  <c:v>1</c:v>
                </c:pt>
                <c:pt idx="35561">
                  <c:v>5</c:v>
                </c:pt>
                <c:pt idx="35562">
                  <c:v>0</c:v>
                </c:pt>
                <c:pt idx="35563">
                  <c:v>3</c:v>
                </c:pt>
                <c:pt idx="35564">
                  <c:v>0</c:v>
                </c:pt>
                <c:pt idx="35565">
                  <c:v>0</c:v>
                </c:pt>
                <c:pt idx="35566">
                  <c:v>1</c:v>
                </c:pt>
                <c:pt idx="35567">
                  <c:v>0</c:v>
                </c:pt>
                <c:pt idx="35568">
                  <c:v>0</c:v>
                </c:pt>
                <c:pt idx="35569">
                  <c:v>1</c:v>
                </c:pt>
                <c:pt idx="35570">
                  <c:v>2</c:v>
                </c:pt>
                <c:pt idx="35571">
                  <c:v>3</c:v>
                </c:pt>
                <c:pt idx="35572">
                  <c:v>2</c:v>
                </c:pt>
                <c:pt idx="35573">
                  <c:v>4</c:v>
                </c:pt>
                <c:pt idx="35574">
                  <c:v>0</c:v>
                </c:pt>
                <c:pt idx="35575">
                  <c:v>0</c:v>
                </c:pt>
                <c:pt idx="35576">
                  <c:v>2</c:v>
                </c:pt>
                <c:pt idx="35577">
                  <c:v>0</c:v>
                </c:pt>
                <c:pt idx="35578">
                  <c:v>2</c:v>
                </c:pt>
                <c:pt idx="35579">
                  <c:v>0</c:v>
                </c:pt>
                <c:pt idx="35580">
                  <c:v>2</c:v>
                </c:pt>
                <c:pt idx="35581">
                  <c:v>0</c:v>
                </c:pt>
                <c:pt idx="35582">
                  <c:v>0</c:v>
                </c:pt>
                <c:pt idx="35583">
                  <c:v>5</c:v>
                </c:pt>
                <c:pt idx="35584">
                  <c:v>1</c:v>
                </c:pt>
                <c:pt idx="35585">
                  <c:v>4</c:v>
                </c:pt>
                <c:pt idx="35586">
                  <c:v>2</c:v>
                </c:pt>
                <c:pt idx="35587">
                  <c:v>5</c:v>
                </c:pt>
                <c:pt idx="35588">
                  <c:v>1</c:v>
                </c:pt>
                <c:pt idx="35589">
                  <c:v>0</c:v>
                </c:pt>
                <c:pt idx="35590">
                  <c:v>0</c:v>
                </c:pt>
                <c:pt idx="35591">
                  <c:v>2</c:v>
                </c:pt>
                <c:pt idx="35592">
                  <c:v>0</c:v>
                </c:pt>
                <c:pt idx="35593">
                  <c:v>0</c:v>
                </c:pt>
                <c:pt idx="35594">
                  <c:v>0</c:v>
                </c:pt>
                <c:pt idx="35595">
                  <c:v>11</c:v>
                </c:pt>
                <c:pt idx="35596">
                  <c:v>0</c:v>
                </c:pt>
                <c:pt idx="35597">
                  <c:v>0</c:v>
                </c:pt>
                <c:pt idx="35598">
                  <c:v>0</c:v>
                </c:pt>
                <c:pt idx="35599">
                  <c:v>0</c:v>
                </c:pt>
                <c:pt idx="35600">
                  <c:v>1</c:v>
                </c:pt>
                <c:pt idx="35601">
                  <c:v>0</c:v>
                </c:pt>
                <c:pt idx="35602">
                  <c:v>0</c:v>
                </c:pt>
                <c:pt idx="35603">
                  <c:v>2</c:v>
                </c:pt>
                <c:pt idx="35604">
                  <c:v>0</c:v>
                </c:pt>
                <c:pt idx="35605">
                  <c:v>0</c:v>
                </c:pt>
                <c:pt idx="35606">
                  <c:v>0</c:v>
                </c:pt>
                <c:pt idx="35607">
                  <c:v>1</c:v>
                </c:pt>
                <c:pt idx="35608">
                  <c:v>2</c:v>
                </c:pt>
                <c:pt idx="35609">
                  <c:v>0</c:v>
                </c:pt>
                <c:pt idx="35610">
                  <c:v>0</c:v>
                </c:pt>
                <c:pt idx="35611">
                  <c:v>0</c:v>
                </c:pt>
                <c:pt idx="35612">
                  <c:v>0</c:v>
                </c:pt>
                <c:pt idx="35613">
                  <c:v>0</c:v>
                </c:pt>
                <c:pt idx="35614">
                  <c:v>3</c:v>
                </c:pt>
                <c:pt idx="35615">
                  <c:v>1</c:v>
                </c:pt>
                <c:pt idx="35616">
                  <c:v>11</c:v>
                </c:pt>
                <c:pt idx="35617">
                  <c:v>0</c:v>
                </c:pt>
                <c:pt idx="35618">
                  <c:v>0</c:v>
                </c:pt>
                <c:pt idx="35619">
                  <c:v>0</c:v>
                </c:pt>
                <c:pt idx="35620">
                  <c:v>0</c:v>
                </c:pt>
                <c:pt idx="35621">
                  <c:v>2</c:v>
                </c:pt>
                <c:pt idx="35622">
                  <c:v>1</c:v>
                </c:pt>
                <c:pt idx="35623">
                  <c:v>0</c:v>
                </c:pt>
                <c:pt idx="35624">
                  <c:v>1</c:v>
                </c:pt>
                <c:pt idx="35625">
                  <c:v>1</c:v>
                </c:pt>
                <c:pt idx="35626">
                  <c:v>0</c:v>
                </c:pt>
                <c:pt idx="35627">
                  <c:v>0</c:v>
                </c:pt>
                <c:pt idx="35628">
                  <c:v>0</c:v>
                </c:pt>
                <c:pt idx="35629">
                  <c:v>0</c:v>
                </c:pt>
                <c:pt idx="35630">
                  <c:v>0</c:v>
                </c:pt>
                <c:pt idx="35631">
                  <c:v>0</c:v>
                </c:pt>
                <c:pt idx="35632">
                  <c:v>0</c:v>
                </c:pt>
                <c:pt idx="35633">
                  <c:v>0</c:v>
                </c:pt>
                <c:pt idx="35634">
                  <c:v>0</c:v>
                </c:pt>
                <c:pt idx="35635">
                  <c:v>2</c:v>
                </c:pt>
                <c:pt idx="35636">
                  <c:v>3</c:v>
                </c:pt>
                <c:pt idx="35637">
                  <c:v>0</c:v>
                </c:pt>
                <c:pt idx="35638">
                  <c:v>2</c:v>
                </c:pt>
                <c:pt idx="35639">
                  <c:v>1</c:v>
                </c:pt>
                <c:pt idx="35640">
                  <c:v>0</c:v>
                </c:pt>
                <c:pt idx="35641">
                  <c:v>1</c:v>
                </c:pt>
                <c:pt idx="35642">
                  <c:v>5</c:v>
                </c:pt>
                <c:pt idx="35643">
                  <c:v>0</c:v>
                </c:pt>
                <c:pt idx="35644">
                  <c:v>0</c:v>
                </c:pt>
                <c:pt idx="35645">
                  <c:v>4</c:v>
                </c:pt>
                <c:pt idx="35646">
                  <c:v>0</c:v>
                </c:pt>
                <c:pt idx="35647">
                  <c:v>2</c:v>
                </c:pt>
                <c:pt idx="35648">
                  <c:v>0</c:v>
                </c:pt>
                <c:pt idx="35649">
                  <c:v>1</c:v>
                </c:pt>
                <c:pt idx="35650">
                  <c:v>1</c:v>
                </c:pt>
                <c:pt idx="35651">
                  <c:v>1</c:v>
                </c:pt>
                <c:pt idx="35652">
                  <c:v>0</c:v>
                </c:pt>
                <c:pt idx="35653">
                  <c:v>0</c:v>
                </c:pt>
                <c:pt idx="35654">
                  <c:v>0</c:v>
                </c:pt>
                <c:pt idx="35655">
                  <c:v>1</c:v>
                </c:pt>
                <c:pt idx="35656">
                  <c:v>0</c:v>
                </c:pt>
                <c:pt idx="35657">
                  <c:v>2</c:v>
                </c:pt>
                <c:pt idx="35658">
                  <c:v>0</c:v>
                </c:pt>
                <c:pt idx="35659">
                  <c:v>0</c:v>
                </c:pt>
                <c:pt idx="35660">
                  <c:v>3</c:v>
                </c:pt>
                <c:pt idx="35661">
                  <c:v>0</c:v>
                </c:pt>
                <c:pt idx="35662">
                  <c:v>0</c:v>
                </c:pt>
                <c:pt idx="35663">
                  <c:v>0</c:v>
                </c:pt>
                <c:pt idx="35664">
                  <c:v>0</c:v>
                </c:pt>
                <c:pt idx="35665">
                  <c:v>2</c:v>
                </c:pt>
                <c:pt idx="35666">
                  <c:v>0</c:v>
                </c:pt>
                <c:pt idx="35667">
                  <c:v>1</c:v>
                </c:pt>
                <c:pt idx="35668">
                  <c:v>4</c:v>
                </c:pt>
                <c:pt idx="35669">
                  <c:v>0</c:v>
                </c:pt>
                <c:pt idx="35670">
                  <c:v>1</c:v>
                </c:pt>
                <c:pt idx="35671">
                  <c:v>4</c:v>
                </c:pt>
                <c:pt idx="35672">
                  <c:v>0</c:v>
                </c:pt>
                <c:pt idx="35673">
                  <c:v>1</c:v>
                </c:pt>
                <c:pt idx="35674">
                  <c:v>3</c:v>
                </c:pt>
                <c:pt idx="35675">
                  <c:v>0</c:v>
                </c:pt>
                <c:pt idx="35676">
                  <c:v>0</c:v>
                </c:pt>
                <c:pt idx="35677">
                  <c:v>0</c:v>
                </c:pt>
                <c:pt idx="35678">
                  <c:v>1</c:v>
                </c:pt>
                <c:pt idx="35679">
                  <c:v>1</c:v>
                </c:pt>
                <c:pt idx="35680">
                  <c:v>0</c:v>
                </c:pt>
                <c:pt idx="35681">
                  <c:v>4</c:v>
                </c:pt>
                <c:pt idx="35682">
                  <c:v>6</c:v>
                </c:pt>
                <c:pt idx="35683">
                  <c:v>2</c:v>
                </c:pt>
                <c:pt idx="35684">
                  <c:v>1</c:v>
                </c:pt>
                <c:pt idx="35685">
                  <c:v>3</c:v>
                </c:pt>
                <c:pt idx="35686">
                  <c:v>2</c:v>
                </c:pt>
                <c:pt idx="35687">
                  <c:v>2</c:v>
                </c:pt>
                <c:pt idx="35688">
                  <c:v>0</c:v>
                </c:pt>
                <c:pt idx="35689">
                  <c:v>3</c:v>
                </c:pt>
                <c:pt idx="35690">
                  <c:v>1</c:v>
                </c:pt>
                <c:pt idx="35691">
                  <c:v>1</c:v>
                </c:pt>
                <c:pt idx="35692">
                  <c:v>2</c:v>
                </c:pt>
                <c:pt idx="35693">
                  <c:v>0</c:v>
                </c:pt>
                <c:pt idx="35694">
                  <c:v>1</c:v>
                </c:pt>
                <c:pt idx="35695">
                  <c:v>0</c:v>
                </c:pt>
                <c:pt idx="35696">
                  <c:v>0</c:v>
                </c:pt>
                <c:pt idx="35697">
                  <c:v>0</c:v>
                </c:pt>
                <c:pt idx="35698">
                  <c:v>0</c:v>
                </c:pt>
                <c:pt idx="35699">
                  <c:v>0</c:v>
                </c:pt>
                <c:pt idx="35700">
                  <c:v>0</c:v>
                </c:pt>
                <c:pt idx="35701">
                  <c:v>0</c:v>
                </c:pt>
                <c:pt idx="35702">
                  <c:v>1</c:v>
                </c:pt>
                <c:pt idx="35703">
                  <c:v>0</c:v>
                </c:pt>
                <c:pt idx="35704">
                  <c:v>1</c:v>
                </c:pt>
                <c:pt idx="35705">
                  <c:v>0</c:v>
                </c:pt>
                <c:pt idx="35706">
                  <c:v>0</c:v>
                </c:pt>
                <c:pt idx="35707">
                  <c:v>1</c:v>
                </c:pt>
                <c:pt idx="35708">
                  <c:v>1</c:v>
                </c:pt>
                <c:pt idx="35709">
                  <c:v>3</c:v>
                </c:pt>
                <c:pt idx="35710">
                  <c:v>3</c:v>
                </c:pt>
                <c:pt idx="35711">
                  <c:v>2</c:v>
                </c:pt>
                <c:pt idx="35712">
                  <c:v>2</c:v>
                </c:pt>
                <c:pt idx="35713">
                  <c:v>2</c:v>
                </c:pt>
                <c:pt idx="35714">
                  <c:v>1</c:v>
                </c:pt>
                <c:pt idx="35715">
                  <c:v>1</c:v>
                </c:pt>
                <c:pt idx="35716">
                  <c:v>0</c:v>
                </c:pt>
                <c:pt idx="35717">
                  <c:v>0</c:v>
                </c:pt>
                <c:pt idx="35718">
                  <c:v>0</c:v>
                </c:pt>
                <c:pt idx="35719">
                  <c:v>4</c:v>
                </c:pt>
                <c:pt idx="35720">
                  <c:v>0</c:v>
                </c:pt>
                <c:pt idx="35721">
                  <c:v>2</c:v>
                </c:pt>
                <c:pt idx="35722">
                  <c:v>0</c:v>
                </c:pt>
                <c:pt idx="35723">
                  <c:v>0</c:v>
                </c:pt>
                <c:pt idx="35724">
                  <c:v>0</c:v>
                </c:pt>
                <c:pt idx="35725">
                  <c:v>5</c:v>
                </c:pt>
                <c:pt idx="35726">
                  <c:v>0</c:v>
                </c:pt>
                <c:pt idx="35727">
                  <c:v>2</c:v>
                </c:pt>
                <c:pt idx="35728">
                  <c:v>0</c:v>
                </c:pt>
                <c:pt idx="35729">
                  <c:v>17</c:v>
                </c:pt>
                <c:pt idx="35730">
                  <c:v>5</c:v>
                </c:pt>
                <c:pt idx="35731">
                  <c:v>0</c:v>
                </c:pt>
                <c:pt idx="35732">
                  <c:v>0</c:v>
                </c:pt>
                <c:pt idx="35733">
                  <c:v>0</c:v>
                </c:pt>
                <c:pt idx="35734">
                  <c:v>0</c:v>
                </c:pt>
                <c:pt idx="35735">
                  <c:v>0</c:v>
                </c:pt>
                <c:pt idx="35736">
                  <c:v>0</c:v>
                </c:pt>
                <c:pt idx="35737">
                  <c:v>0</c:v>
                </c:pt>
                <c:pt idx="35738">
                  <c:v>0</c:v>
                </c:pt>
                <c:pt idx="35739">
                  <c:v>0</c:v>
                </c:pt>
                <c:pt idx="35740">
                  <c:v>0</c:v>
                </c:pt>
                <c:pt idx="35741">
                  <c:v>0</c:v>
                </c:pt>
                <c:pt idx="35742">
                  <c:v>3</c:v>
                </c:pt>
                <c:pt idx="35743">
                  <c:v>3</c:v>
                </c:pt>
                <c:pt idx="35744">
                  <c:v>1</c:v>
                </c:pt>
                <c:pt idx="35745">
                  <c:v>0</c:v>
                </c:pt>
                <c:pt idx="35746">
                  <c:v>0</c:v>
                </c:pt>
                <c:pt idx="35747">
                  <c:v>0</c:v>
                </c:pt>
                <c:pt idx="35748">
                  <c:v>0</c:v>
                </c:pt>
                <c:pt idx="35749">
                  <c:v>1</c:v>
                </c:pt>
                <c:pt idx="35750">
                  <c:v>0</c:v>
                </c:pt>
                <c:pt idx="35751">
                  <c:v>2</c:v>
                </c:pt>
                <c:pt idx="35752">
                  <c:v>1</c:v>
                </c:pt>
                <c:pt idx="35753">
                  <c:v>2</c:v>
                </c:pt>
                <c:pt idx="35754">
                  <c:v>1</c:v>
                </c:pt>
                <c:pt idx="35755">
                  <c:v>0</c:v>
                </c:pt>
                <c:pt idx="35756">
                  <c:v>3</c:v>
                </c:pt>
                <c:pt idx="35757">
                  <c:v>0</c:v>
                </c:pt>
                <c:pt idx="35758">
                  <c:v>1</c:v>
                </c:pt>
                <c:pt idx="35759">
                  <c:v>0</c:v>
                </c:pt>
                <c:pt idx="35760">
                  <c:v>0</c:v>
                </c:pt>
                <c:pt idx="35761">
                  <c:v>2</c:v>
                </c:pt>
                <c:pt idx="35762">
                  <c:v>0</c:v>
                </c:pt>
                <c:pt idx="35763">
                  <c:v>3</c:v>
                </c:pt>
                <c:pt idx="35764">
                  <c:v>0</c:v>
                </c:pt>
                <c:pt idx="35765">
                  <c:v>0</c:v>
                </c:pt>
                <c:pt idx="35766">
                  <c:v>2</c:v>
                </c:pt>
                <c:pt idx="35767">
                  <c:v>4</c:v>
                </c:pt>
                <c:pt idx="35768">
                  <c:v>4</c:v>
                </c:pt>
                <c:pt idx="35769">
                  <c:v>0</c:v>
                </c:pt>
                <c:pt idx="35770">
                  <c:v>0</c:v>
                </c:pt>
                <c:pt idx="35771">
                  <c:v>2</c:v>
                </c:pt>
                <c:pt idx="35772">
                  <c:v>2</c:v>
                </c:pt>
                <c:pt idx="35773">
                  <c:v>6</c:v>
                </c:pt>
                <c:pt idx="35774">
                  <c:v>2</c:v>
                </c:pt>
                <c:pt idx="35775">
                  <c:v>0</c:v>
                </c:pt>
                <c:pt idx="35776">
                  <c:v>0</c:v>
                </c:pt>
                <c:pt idx="35777">
                  <c:v>2</c:v>
                </c:pt>
                <c:pt idx="35778">
                  <c:v>0</c:v>
                </c:pt>
                <c:pt idx="35779">
                  <c:v>1</c:v>
                </c:pt>
                <c:pt idx="35780">
                  <c:v>3</c:v>
                </c:pt>
                <c:pt idx="35781">
                  <c:v>0</c:v>
                </c:pt>
                <c:pt idx="35782">
                  <c:v>0</c:v>
                </c:pt>
                <c:pt idx="35783">
                  <c:v>1</c:v>
                </c:pt>
                <c:pt idx="35784">
                  <c:v>0</c:v>
                </c:pt>
                <c:pt idx="35785">
                  <c:v>5</c:v>
                </c:pt>
                <c:pt idx="35786">
                  <c:v>2</c:v>
                </c:pt>
                <c:pt idx="35787">
                  <c:v>0</c:v>
                </c:pt>
                <c:pt idx="35788">
                  <c:v>0</c:v>
                </c:pt>
                <c:pt idx="35789">
                  <c:v>1</c:v>
                </c:pt>
                <c:pt idx="35790">
                  <c:v>2</c:v>
                </c:pt>
                <c:pt idx="35791">
                  <c:v>0</c:v>
                </c:pt>
                <c:pt idx="35792">
                  <c:v>0</c:v>
                </c:pt>
                <c:pt idx="35793">
                  <c:v>1</c:v>
                </c:pt>
                <c:pt idx="35794">
                  <c:v>1</c:v>
                </c:pt>
                <c:pt idx="35795">
                  <c:v>0</c:v>
                </c:pt>
                <c:pt idx="35796">
                  <c:v>2</c:v>
                </c:pt>
                <c:pt idx="35797">
                  <c:v>1</c:v>
                </c:pt>
                <c:pt idx="35798">
                  <c:v>2</c:v>
                </c:pt>
                <c:pt idx="35799">
                  <c:v>1</c:v>
                </c:pt>
                <c:pt idx="35800">
                  <c:v>0</c:v>
                </c:pt>
                <c:pt idx="35801">
                  <c:v>0</c:v>
                </c:pt>
                <c:pt idx="35802">
                  <c:v>1</c:v>
                </c:pt>
                <c:pt idx="35803">
                  <c:v>0</c:v>
                </c:pt>
                <c:pt idx="35804">
                  <c:v>30</c:v>
                </c:pt>
                <c:pt idx="35805">
                  <c:v>0</c:v>
                </c:pt>
                <c:pt idx="35806">
                  <c:v>7</c:v>
                </c:pt>
                <c:pt idx="35807">
                  <c:v>1</c:v>
                </c:pt>
                <c:pt idx="35808">
                  <c:v>3</c:v>
                </c:pt>
                <c:pt idx="35809">
                  <c:v>0</c:v>
                </c:pt>
                <c:pt idx="35810">
                  <c:v>2</c:v>
                </c:pt>
                <c:pt idx="35811">
                  <c:v>0</c:v>
                </c:pt>
                <c:pt idx="35812">
                  <c:v>5</c:v>
                </c:pt>
                <c:pt idx="35813">
                  <c:v>0</c:v>
                </c:pt>
                <c:pt idx="35814">
                  <c:v>0</c:v>
                </c:pt>
                <c:pt idx="35815">
                  <c:v>0</c:v>
                </c:pt>
                <c:pt idx="35816">
                  <c:v>0</c:v>
                </c:pt>
                <c:pt idx="35817">
                  <c:v>0</c:v>
                </c:pt>
                <c:pt idx="35818">
                  <c:v>0</c:v>
                </c:pt>
                <c:pt idx="35819">
                  <c:v>0</c:v>
                </c:pt>
                <c:pt idx="35820">
                  <c:v>0</c:v>
                </c:pt>
                <c:pt idx="35821">
                  <c:v>0</c:v>
                </c:pt>
                <c:pt idx="35822">
                  <c:v>0</c:v>
                </c:pt>
                <c:pt idx="35823">
                  <c:v>0</c:v>
                </c:pt>
                <c:pt idx="35824">
                  <c:v>0</c:v>
                </c:pt>
                <c:pt idx="35825">
                  <c:v>2</c:v>
                </c:pt>
                <c:pt idx="35826">
                  <c:v>0</c:v>
                </c:pt>
                <c:pt idx="35827">
                  <c:v>0</c:v>
                </c:pt>
                <c:pt idx="35828">
                  <c:v>0</c:v>
                </c:pt>
                <c:pt idx="35829">
                  <c:v>0</c:v>
                </c:pt>
                <c:pt idx="35830">
                  <c:v>0</c:v>
                </c:pt>
                <c:pt idx="35831">
                  <c:v>5</c:v>
                </c:pt>
                <c:pt idx="35832">
                  <c:v>0</c:v>
                </c:pt>
                <c:pt idx="35833">
                  <c:v>1</c:v>
                </c:pt>
                <c:pt idx="35834">
                  <c:v>0</c:v>
                </c:pt>
                <c:pt idx="35835">
                  <c:v>0</c:v>
                </c:pt>
                <c:pt idx="35836">
                  <c:v>0</c:v>
                </c:pt>
                <c:pt idx="35837">
                  <c:v>0</c:v>
                </c:pt>
                <c:pt idx="35838">
                  <c:v>0</c:v>
                </c:pt>
                <c:pt idx="35839">
                  <c:v>3</c:v>
                </c:pt>
                <c:pt idx="35840">
                  <c:v>0</c:v>
                </c:pt>
                <c:pt idx="35841">
                  <c:v>0</c:v>
                </c:pt>
                <c:pt idx="35842">
                  <c:v>0</c:v>
                </c:pt>
                <c:pt idx="35843">
                  <c:v>0</c:v>
                </c:pt>
                <c:pt idx="35844">
                  <c:v>0</c:v>
                </c:pt>
                <c:pt idx="35845">
                  <c:v>0</c:v>
                </c:pt>
                <c:pt idx="35846">
                  <c:v>0</c:v>
                </c:pt>
                <c:pt idx="35847">
                  <c:v>0</c:v>
                </c:pt>
                <c:pt idx="35848">
                  <c:v>0</c:v>
                </c:pt>
                <c:pt idx="35849">
                  <c:v>0</c:v>
                </c:pt>
                <c:pt idx="35850">
                  <c:v>0</c:v>
                </c:pt>
                <c:pt idx="35851">
                  <c:v>1</c:v>
                </c:pt>
                <c:pt idx="35852">
                  <c:v>0</c:v>
                </c:pt>
                <c:pt idx="35853">
                  <c:v>0</c:v>
                </c:pt>
                <c:pt idx="35854">
                  <c:v>7</c:v>
                </c:pt>
                <c:pt idx="35855">
                  <c:v>0</c:v>
                </c:pt>
                <c:pt idx="35856">
                  <c:v>4</c:v>
                </c:pt>
                <c:pt idx="35857">
                  <c:v>6</c:v>
                </c:pt>
                <c:pt idx="35858">
                  <c:v>1</c:v>
                </c:pt>
                <c:pt idx="35859">
                  <c:v>1</c:v>
                </c:pt>
                <c:pt idx="35860">
                  <c:v>7</c:v>
                </c:pt>
                <c:pt idx="35861">
                  <c:v>2</c:v>
                </c:pt>
                <c:pt idx="35862">
                  <c:v>0</c:v>
                </c:pt>
                <c:pt idx="35863">
                  <c:v>0</c:v>
                </c:pt>
                <c:pt idx="35864">
                  <c:v>3</c:v>
                </c:pt>
                <c:pt idx="35865">
                  <c:v>0</c:v>
                </c:pt>
                <c:pt idx="35866">
                  <c:v>2</c:v>
                </c:pt>
                <c:pt idx="35867">
                  <c:v>3</c:v>
                </c:pt>
                <c:pt idx="35868">
                  <c:v>0</c:v>
                </c:pt>
                <c:pt idx="35869">
                  <c:v>0</c:v>
                </c:pt>
                <c:pt idx="35870">
                  <c:v>8</c:v>
                </c:pt>
                <c:pt idx="35871">
                  <c:v>0</c:v>
                </c:pt>
                <c:pt idx="35872">
                  <c:v>0</c:v>
                </c:pt>
                <c:pt idx="35873">
                  <c:v>0</c:v>
                </c:pt>
                <c:pt idx="35874">
                  <c:v>0</c:v>
                </c:pt>
                <c:pt idx="35875">
                  <c:v>2</c:v>
                </c:pt>
                <c:pt idx="35876">
                  <c:v>1</c:v>
                </c:pt>
                <c:pt idx="35877">
                  <c:v>0</c:v>
                </c:pt>
                <c:pt idx="35878">
                  <c:v>0</c:v>
                </c:pt>
                <c:pt idx="35879">
                  <c:v>2</c:v>
                </c:pt>
                <c:pt idx="35880">
                  <c:v>1</c:v>
                </c:pt>
                <c:pt idx="35881">
                  <c:v>0</c:v>
                </c:pt>
                <c:pt idx="35882">
                  <c:v>0</c:v>
                </c:pt>
                <c:pt idx="35883">
                  <c:v>3</c:v>
                </c:pt>
                <c:pt idx="35884">
                  <c:v>4</c:v>
                </c:pt>
                <c:pt idx="35885">
                  <c:v>0</c:v>
                </c:pt>
                <c:pt idx="35886">
                  <c:v>1</c:v>
                </c:pt>
                <c:pt idx="35887">
                  <c:v>0</c:v>
                </c:pt>
                <c:pt idx="35888">
                  <c:v>0</c:v>
                </c:pt>
                <c:pt idx="35889">
                  <c:v>0</c:v>
                </c:pt>
                <c:pt idx="35890">
                  <c:v>0</c:v>
                </c:pt>
                <c:pt idx="35891">
                  <c:v>2</c:v>
                </c:pt>
                <c:pt idx="35892">
                  <c:v>1</c:v>
                </c:pt>
                <c:pt idx="35893">
                  <c:v>0</c:v>
                </c:pt>
                <c:pt idx="35894">
                  <c:v>11</c:v>
                </c:pt>
                <c:pt idx="35895">
                  <c:v>0</c:v>
                </c:pt>
                <c:pt idx="35896">
                  <c:v>0</c:v>
                </c:pt>
                <c:pt idx="35897">
                  <c:v>1</c:v>
                </c:pt>
                <c:pt idx="35898">
                  <c:v>0</c:v>
                </c:pt>
                <c:pt idx="35899">
                  <c:v>2</c:v>
                </c:pt>
                <c:pt idx="35900">
                  <c:v>0</c:v>
                </c:pt>
                <c:pt idx="35901">
                  <c:v>5</c:v>
                </c:pt>
                <c:pt idx="35902">
                  <c:v>1</c:v>
                </c:pt>
                <c:pt idx="35903">
                  <c:v>0</c:v>
                </c:pt>
                <c:pt idx="35904">
                  <c:v>0</c:v>
                </c:pt>
                <c:pt idx="35905">
                  <c:v>0</c:v>
                </c:pt>
                <c:pt idx="35906">
                  <c:v>0</c:v>
                </c:pt>
                <c:pt idx="35907">
                  <c:v>0</c:v>
                </c:pt>
                <c:pt idx="35908">
                  <c:v>2</c:v>
                </c:pt>
                <c:pt idx="35909">
                  <c:v>2</c:v>
                </c:pt>
                <c:pt idx="35910">
                  <c:v>0</c:v>
                </c:pt>
                <c:pt idx="35911">
                  <c:v>6</c:v>
                </c:pt>
                <c:pt idx="35912">
                  <c:v>1</c:v>
                </c:pt>
                <c:pt idx="35913">
                  <c:v>0</c:v>
                </c:pt>
                <c:pt idx="35914">
                  <c:v>1</c:v>
                </c:pt>
                <c:pt idx="35915">
                  <c:v>0</c:v>
                </c:pt>
                <c:pt idx="35916">
                  <c:v>0</c:v>
                </c:pt>
                <c:pt idx="35917">
                  <c:v>0</c:v>
                </c:pt>
                <c:pt idx="35918">
                  <c:v>0</c:v>
                </c:pt>
                <c:pt idx="35919">
                  <c:v>0</c:v>
                </c:pt>
                <c:pt idx="35920">
                  <c:v>1</c:v>
                </c:pt>
                <c:pt idx="35921">
                  <c:v>2</c:v>
                </c:pt>
                <c:pt idx="35922">
                  <c:v>0</c:v>
                </c:pt>
                <c:pt idx="35923">
                  <c:v>0</c:v>
                </c:pt>
                <c:pt idx="35924">
                  <c:v>0</c:v>
                </c:pt>
                <c:pt idx="35925">
                  <c:v>0</c:v>
                </c:pt>
                <c:pt idx="35926">
                  <c:v>0</c:v>
                </c:pt>
                <c:pt idx="35927">
                  <c:v>0</c:v>
                </c:pt>
                <c:pt idx="35928">
                  <c:v>1</c:v>
                </c:pt>
                <c:pt idx="35929">
                  <c:v>0</c:v>
                </c:pt>
                <c:pt idx="35930">
                  <c:v>0</c:v>
                </c:pt>
                <c:pt idx="35931">
                  <c:v>2</c:v>
                </c:pt>
                <c:pt idx="35932">
                  <c:v>0</c:v>
                </c:pt>
                <c:pt idx="35933">
                  <c:v>1</c:v>
                </c:pt>
                <c:pt idx="35934">
                  <c:v>0</c:v>
                </c:pt>
                <c:pt idx="35935">
                  <c:v>1</c:v>
                </c:pt>
                <c:pt idx="35936">
                  <c:v>0</c:v>
                </c:pt>
                <c:pt idx="35937">
                  <c:v>0</c:v>
                </c:pt>
                <c:pt idx="35938">
                  <c:v>0</c:v>
                </c:pt>
                <c:pt idx="35939">
                  <c:v>0</c:v>
                </c:pt>
                <c:pt idx="35940">
                  <c:v>2</c:v>
                </c:pt>
                <c:pt idx="35941">
                  <c:v>0</c:v>
                </c:pt>
                <c:pt idx="35942">
                  <c:v>0</c:v>
                </c:pt>
                <c:pt idx="35943">
                  <c:v>1</c:v>
                </c:pt>
                <c:pt idx="35944">
                  <c:v>0</c:v>
                </c:pt>
                <c:pt idx="35945">
                  <c:v>2</c:v>
                </c:pt>
                <c:pt idx="35946">
                  <c:v>1</c:v>
                </c:pt>
                <c:pt idx="35947">
                  <c:v>0</c:v>
                </c:pt>
                <c:pt idx="35948">
                  <c:v>0</c:v>
                </c:pt>
                <c:pt idx="35949">
                  <c:v>1</c:v>
                </c:pt>
                <c:pt idx="35950">
                  <c:v>3</c:v>
                </c:pt>
                <c:pt idx="35951">
                  <c:v>0</c:v>
                </c:pt>
                <c:pt idx="35952">
                  <c:v>0</c:v>
                </c:pt>
                <c:pt idx="35953">
                  <c:v>2</c:v>
                </c:pt>
                <c:pt idx="35954">
                  <c:v>5</c:v>
                </c:pt>
                <c:pt idx="35955">
                  <c:v>11</c:v>
                </c:pt>
                <c:pt idx="35956">
                  <c:v>1</c:v>
                </c:pt>
                <c:pt idx="35957">
                  <c:v>1</c:v>
                </c:pt>
                <c:pt idx="35958">
                  <c:v>0</c:v>
                </c:pt>
                <c:pt idx="35959">
                  <c:v>1</c:v>
                </c:pt>
                <c:pt idx="35960">
                  <c:v>0</c:v>
                </c:pt>
                <c:pt idx="35961">
                  <c:v>3</c:v>
                </c:pt>
                <c:pt idx="35962">
                  <c:v>0</c:v>
                </c:pt>
                <c:pt idx="35963">
                  <c:v>1</c:v>
                </c:pt>
                <c:pt idx="35964">
                  <c:v>6</c:v>
                </c:pt>
                <c:pt idx="35965">
                  <c:v>0</c:v>
                </c:pt>
                <c:pt idx="35966">
                  <c:v>0</c:v>
                </c:pt>
                <c:pt idx="35967">
                  <c:v>0</c:v>
                </c:pt>
                <c:pt idx="35968">
                  <c:v>0</c:v>
                </c:pt>
                <c:pt idx="35969">
                  <c:v>0</c:v>
                </c:pt>
                <c:pt idx="35970">
                  <c:v>6</c:v>
                </c:pt>
                <c:pt idx="35971">
                  <c:v>0</c:v>
                </c:pt>
                <c:pt idx="35972">
                  <c:v>0</c:v>
                </c:pt>
                <c:pt idx="35973">
                  <c:v>2</c:v>
                </c:pt>
                <c:pt idx="35974">
                  <c:v>1</c:v>
                </c:pt>
                <c:pt idx="35975">
                  <c:v>0</c:v>
                </c:pt>
                <c:pt idx="35976">
                  <c:v>0</c:v>
                </c:pt>
                <c:pt idx="35977">
                  <c:v>0</c:v>
                </c:pt>
                <c:pt idx="35978">
                  <c:v>0</c:v>
                </c:pt>
                <c:pt idx="35979">
                  <c:v>2</c:v>
                </c:pt>
                <c:pt idx="35980">
                  <c:v>3</c:v>
                </c:pt>
                <c:pt idx="35981">
                  <c:v>4</c:v>
                </c:pt>
                <c:pt idx="35982">
                  <c:v>4</c:v>
                </c:pt>
                <c:pt idx="35983">
                  <c:v>1</c:v>
                </c:pt>
                <c:pt idx="35984">
                  <c:v>0</c:v>
                </c:pt>
                <c:pt idx="35985">
                  <c:v>0</c:v>
                </c:pt>
                <c:pt idx="35986">
                  <c:v>1</c:v>
                </c:pt>
                <c:pt idx="35987">
                  <c:v>0</c:v>
                </c:pt>
                <c:pt idx="35988">
                  <c:v>1</c:v>
                </c:pt>
                <c:pt idx="35989">
                  <c:v>5</c:v>
                </c:pt>
                <c:pt idx="35990">
                  <c:v>0</c:v>
                </c:pt>
                <c:pt idx="35991">
                  <c:v>0</c:v>
                </c:pt>
                <c:pt idx="35992">
                  <c:v>4</c:v>
                </c:pt>
                <c:pt idx="35993">
                  <c:v>0</c:v>
                </c:pt>
                <c:pt idx="35994">
                  <c:v>2</c:v>
                </c:pt>
                <c:pt idx="35995">
                  <c:v>0</c:v>
                </c:pt>
                <c:pt idx="35996">
                  <c:v>0</c:v>
                </c:pt>
                <c:pt idx="35997">
                  <c:v>0</c:v>
                </c:pt>
                <c:pt idx="35998">
                  <c:v>0</c:v>
                </c:pt>
                <c:pt idx="35999">
                  <c:v>1</c:v>
                </c:pt>
                <c:pt idx="36000">
                  <c:v>0</c:v>
                </c:pt>
                <c:pt idx="36001">
                  <c:v>5</c:v>
                </c:pt>
                <c:pt idx="36002">
                  <c:v>3</c:v>
                </c:pt>
                <c:pt idx="36003">
                  <c:v>0</c:v>
                </c:pt>
                <c:pt idx="36004">
                  <c:v>0</c:v>
                </c:pt>
                <c:pt idx="36005">
                  <c:v>2</c:v>
                </c:pt>
                <c:pt idx="36006">
                  <c:v>3</c:v>
                </c:pt>
                <c:pt idx="36007">
                  <c:v>0</c:v>
                </c:pt>
                <c:pt idx="36008">
                  <c:v>1</c:v>
                </c:pt>
                <c:pt idx="36009">
                  <c:v>0</c:v>
                </c:pt>
                <c:pt idx="36010">
                  <c:v>1</c:v>
                </c:pt>
                <c:pt idx="36011">
                  <c:v>0</c:v>
                </c:pt>
                <c:pt idx="36012">
                  <c:v>2</c:v>
                </c:pt>
                <c:pt idx="36013">
                  <c:v>0</c:v>
                </c:pt>
                <c:pt idx="36014">
                  <c:v>0</c:v>
                </c:pt>
                <c:pt idx="36015">
                  <c:v>2</c:v>
                </c:pt>
                <c:pt idx="36016">
                  <c:v>0</c:v>
                </c:pt>
                <c:pt idx="36017">
                  <c:v>0</c:v>
                </c:pt>
                <c:pt idx="36018">
                  <c:v>0</c:v>
                </c:pt>
                <c:pt idx="36019">
                  <c:v>4</c:v>
                </c:pt>
                <c:pt idx="36020">
                  <c:v>2</c:v>
                </c:pt>
                <c:pt idx="36021">
                  <c:v>0</c:v>
                </c:pt>
                <c:pt idx="36022">
                  <c:v>3</c:v>
                </c:pt>
                <c:pt idx="36023">
                  <c:v>0</c:v>
                </c:pt>
                <c:pt idx="36024">
                  <c:v>0</c:v>
                </c:pt>
                <c:pt idx="36025">
                  <c:v>2</c:v>
                </c:pt>
                <c:pt idx="36026">
                  <c:v>2</c:v>
                </c:pt>
                <c:pt idx="36027">
                  <c:v>1</c:v>
                </c:pt>
                <c:pt idx="36028">
                  <c:v>1</c:v>
                </c:pt>
                <c:pt idx="36029">
                  <c:v>0</c:v>
                </c:pt>
                <c:pt idx="36030">
                  <c:v>0</c:v>
                </c:pt>
                <c:pt idx="36031">
                  <c:v>0</c:v>
                </c:pt>
                <c:pt idx="36032">
                  <c:v>0</c:v>
                </c:pt>
                <c:pt idx="36033">
                  <c:v>1</c:v>
                </c:pt>
                <c:pt idx="36034">
                  <c:v>1</c:v>
                </c:pt>
                <c:pt idx="36035">
                  <c:v>13</c:v>
                </c:pt>
                <c:pt idx="36036">
                  <c:v>0</c:v>
                </c:pt>
                <c:pt idx="36037">
                  <c:v>3</c:v>
                </c:pt>
                <c:pt idx="36038">
                  <c:v>2</c:v>
                </c:pt>
                <c:pt idx="36039">
                  <c:v>0</c:v>
                </c:pt>
                <c:pt idx="36040">
                  <c:v>0</c:v>
                </c:pt>
                <c:pt idx="36041">
                  <c:v>4</c:v>
                </c:pt>
                <c:pt idx="36042">
                  <c:v>0</c:v>
                </c:pt>
                <c:pt idx="36043">
                  <c:v>1</c:v>
                </c:pt>
                <c:pt idx="36044">
                  <c:v>0</c:v>
                </c:pt>
                <c:pt idx="36045">
                  <c:v>0</c:v>
                </c:pt>
                <c:pt idx="36046">
                  <c:v>0</c:v>
                </c:pt>
                <c:pt idx="36047">
                  <c:v>1</c:v>
                </c:pt>
                <c:pt idx="36048">
                  <c:v>0</c:v>
                </c:pt>
                <c:pt idx="36049">
                  <c:v>2</c:v>
                </c:pt>
                <c:pt idx="36050">
                  <c:v>0</c:v>
                </c:pt>
                <c:pt idx="36051">
                  <c:v>2</c:v>
                </c:pt>
                <c:pt idx="36052">
                  <c:v>0</c:v>
                </c:pt>
                <c:pt idx="36053">
                  <c:v>0</c:v>
                </c:pt>
                <c:pt idx="36054">
                  <c:v>2</c:v>
                </c:pt>
                <c:pt idx="36055">
                  <c:v>1</c:v>
                </c:pt>
                <c:pt idx="36056">
                  <c:v>0</c:v>
                </c:pt>
                <c:pt idx="36057">
                  <c:v>0</c:v>
                </c:pt>
                <c:pt idx="36058">
                  <c:v>0</c:v>
                </c:pt>
                <c:pt idx="36059">
                  <c:v>0</c:v>
                </c:pt>
                <c:pt idx="36060">
                  <c:v>0</c:v>
                </c:pt>
                <c:pt idx="36061">
                  <c:v>0</c:v>
                </c:pt>
                <c:pt idx="36062">
                  <c:v>1</c:v>
                </c:pt>
                <c:pt idx="36063">
                  <c:v>2</c:v>
                </c:pt>
                <c:pt idx="36064">
                  <c:v>0</c:v>
                </c:pt>
                <c:pt idx="36065">
                  <c:v>0</c:v>
                </c:pt>
                <c:pt idx="36066">
                  <c:v>0</c:v>
                </c:pt>
                <c:pt idx="36067">
                  <c:v>0</c:v>
                </c:pt>
                <c:pt idx="36068">
                  <c:v>3</c:v>
                </c:pt>
                <c:pt idx="36069">
                  <c:v>0</c:v>
                </c:pt>
                <c:pt idx="36070">
                  <c:v>5</c:v>
                </c:pt>
                <c:pt idx="36071">
                  <c:v>1</c:v>
                </c:pt>
                <c:pt idx="36072">
                  <c:v>0</c:v>
                </c:pt>
                <c:pt idx="36073">
                  <c:v>0</c:v>
                </c:pt>
                <c:pt idx="36074">
                  <c:v>1</c:v>
                </c:pt>
                <c:pt idx="36075">
                  <c:v>0</c:v>
                </c:pt>
                <c:pt idx="36076">
                  <c:v>9</c:v>
                </c:pt>
                <c:pt idx="36077">
                  <c:v>3</c:v>
                </c:pt>
                <c:pt idx="36078">
                  <c:v>1</c:v>
                </c:pt>
                <c:pt idx="36079">
                  <c:v>0</c:v>
                </c:pt>
                <c:pt idx="36080">
                  <c:v>4</c:v>
                </c:pt>
                <c:pt idx="36081">
                  <c:v>0</c:v>
                </c:pt>
                <c:pt idx="36082">
                  <c:v>0</c:v>
                </c:pt>
                <c:pt idx="36083">
                  <c:v>0</c:v>
                </c:pt>
                <c:pt idx="36084">
                  <c:v>0</c:v>
                </c:pt>
                <c:pt idx="36085">
                  <c:v>0</c:v>
                </c:pt>
                <c:pt idx="36086">
                  <c:v>0</c:v>
                </c:pt>
                <c:pt idx="36087">
                  <c:v>1</c:v>
                </c:pt>
                <c:pt idx="36088">
                  <c:v>0</c:v>
                </c:pt>
                <c:pt idx="36089">
                  <c:v>0</c:v>
                </c:pt>
                <c:pt idx="36090">
                  <c:v>0</c:v>
                </c:pt>
                <c:pt idx="36091">
                  <c:v>0</c:v>
                </c:pt>
                <c:pt idx="36092">
                  <c:v>0</c:v>
                </c:pt>
                <c:pt idx="36093">
                  <c:v>2</c:v>
                </c:pt>
                <c:pt idx="36094">
                  <c:v>3</c:v>
                </c:pt>
                <c:pt idx="36095">
                  <c:v>0</c:v>
                </c:pt>
                <c:pt idx="36096">
                  <c:v>0</c:v>
                </c:pt>
                <c:pt idx="36097">
                  <c:v>0</c:v>
                </c:pt>
                <c:pt idx="36098">
                  <c:v>1</c:v>
                </c:pt>
                <c:pt idx="36099">
                  <c:v>0</c:v>
                </c:pt>
                <c:pt idx="36100">
                  <c:v>3</c:v>
                </c:pt>
                <c:pt idx="36101">
                  <c:v>1</c:v>
                </c:pt>
                <c:pt idx="36102">
                  <c:v>1</c:v>
                </c:pt>
                <c:pt idx="36103">
                  <c:v>3</c:v>
                </c:pt>
                <c:pt idx="36104">
                  <c:v>2</c:v>
                </c:pt>
                <c:pt idx="36105">
                  <c:v>3</c:v>
                </c:pt>
                <c:pt idx="36106">
                  <c:v>0</c:v>
                </c:pt>
                <c:pt idx="36107">
                  <c:v>0</c:v>
                </c:pt>
                <c:pt idx="36108">
                  <c:v>3</c:v>
                </c:pt>
                <c:pt idx="36109">
                  <c:v>1</c:v>
                </c:pt>
                <c:pt idx="36110">
                  <c:v>1</c:v>
                </c:pt>
                <c:pt idx="36111">
                  <c:v>5</c:v>
                </c:pt>
                <c:pt idx="36112">
                  <c:v>1</c:v>
                </c:pt>
                <c:pt idx="36113">
                  <c:v>0</c:v>
                </c:pt>
                <c:pt idx="36114">
                  <c:v>1</c:v>
                </c:pt>
                <c:pt idx="36115">
                  <c:v>0</c:v>
                </c:pt>
                <c:pt idx="36116">
                  <c:v>11</c:v>
                </c:pt>
                <c:pt idx="36117">
                  <c:v>0</c:v>
                </c:pt>
                <c:pt idx="36118">
                  <c:v>0</c:v>
                </c:pt>
                <c:pt idx="36119">
                  <c:v>0</c:v>
                </c:pt>
                <c:pt idx="36120">
                  <c:v>0</c:v>
                </c:pt>
                <c:pt idx="36121">
                  <c:v>4</c:v>
                </c:pt>
                <c:pt idx="36122">
                  <c:v>0</c:v>
                </c:pt>
                <c:pt idx="36123">
                  <c:v>2</c:v>
                </c:pt>
                <c:pt idx="36124">
                  <c:v>2</c:v>
                </c:pt>
                <c:pt idx="36125">
                  <c:v>7</c:v>
                </c:pt>
                <c:pt idx="36126">
                  <c:v>2</c:v>
                </c:pt>
                <c:pt idx="36127">
                  <c:v>3</c:v>
                </c:pt>
                <c:pt idx="36128">
                  <c:v>0</c:v>
                </c:pt>
                <c:pt idx="36129">
                  <c:v>0</c:v>
                </c:pt>
                <c:pt idx="36130">
                  <c:v>0</c:v>
                </c:pt>
                <c:pt idx="36131">
                  <c:v>2</c:v>
                </c:pt>
                <c:pt idx="36132">
                  <c:v>0</c:v>
                </c:pt>
                <c:pt idx="36133">
                  <c:v>1</c:v>
                </c:pt>
                <c:pt idx="36134">
                  <c:v>8</c:v>
                </c:pt>
                <c:pt idx="36135">
                  <c:v>0</c:v>
                </c:pt>
                <c:pt idx="36136">
                  <c:v>0</c:v>
                </c:pt>
                <c:pt idx="36137">
                  <c:v>0</c:v>
                </c:pt>
                <c:pt idx="36138">
                  <c:v>0</c:v>
                </c:pt>
                <c:pt idx="36139">
                  <c:v>0</c:v>
                </c:pt>
                <c:pt idx="36140">
                  <c:v>1</c:v>
                </c:pt>
                <c:pt idx="36141">
                  <c:v>5</c:v>
                </c:pt>
                <c:pt idx="36142">
                  <c:v>1</c:v>
                </c:pt>
                <c:pt idx="36143">
                  <c:v>0</c:v>
                </c:pt>
                <c:pt idx="36144">
                  <c:v>0</c:v>
                </c:pt>
                <c:pt idx="36145">
                  <c:v>0</c:v>
                </c:pt>
                <c:pt idx="36146">
                  <c:v>5</c:v>
                </c:pt>
                <c:pt idx="36147">
                  <c:v>8</c:v>
                </c:pt>
                <c:pt idx="36148">
                  <c:v>0</c:v>
                </c:pt>
                <c:pt idx="36149">
                  <c:v>2</c:v>
                </c:pt>
                <c:pt idx="36150">
                  <c:v>0</c:v>
                </c:pt>
                <c:pt idx="36151">
                  <c:v>0</c:v>
                </c:pt>
                <c:pt idx="36152">
                  <c:v>0</c:v>
                </c:pt>
                <c:pt idx="36153">
                  <c:v>0</c:v>
                </c:pt>
                <c:pt idx="36154">
                  <c:v>1</c:v>
                </c:pt>
                <c:pt idx="36155">
                  <c:v>0</c:v>
                </c:pt>
                <c:pt idx="36156">
                  <c:v>0</c:v>
                </c:pt>
                <c:pt idx="36157">
                  <c:v>9</c:v>
                </c:pt>
                <c:pt idx="36158">
                  <c:v>1</c:v>
                </c:pt>
                <c:pt idx="36159">
                  <c:v>0</c:v>
                </c:pt>
                <c:pt idx="36160">
                  <c:v>0</c:v>
                </c:pt>
                <c:pt idx="36161">
                  <c:v>2</c:v>
                </c:pt>
                <c:pt idx="36162">
                  <c:v>0</c:v>
                </c:pt>
                <c:pt idx="36163">
                  <c:v>2</c:v>
                </c:pt>
                <c:pt idx="36164">
                  <c:v>0</c:v>
                </c:pt>
                <c:pt idx="36165">
                  <c:v>0</c:v>
                </c:pt>
                <c:pt idx="36166">
                  <c:v>0</c:v>
                </c:pt>
                <c:pt idx="36167">
                  <c:v>0</c:v>
                </c:pt>
                <c:pt idx="36168">
                  <c:v>0</c:v>
                </c:pt>
                <c:pt idx="36169">
                  <c:v>2</c:v>
                </c:pt>
                <c:pt idx="36170">
                  <c:v>0</c:v>
                </c:pt>
                <c:pt idx="36171">
                  <c:v>3</c:v>
                </c:pt>
                <c:pt idx="36172">
                  <c:v>0</c:v>
                </c:pt>
                <c:pt idx="36173">
                  <c:v>0</c:v>
                </c:pt>
                <c:pt idx="36174">
                  <c:v>6</c:v>
                </c:pt>
                <c:pt idx="36175">
                  <c:v>11</c:v>
                </c:pt>
                <c:pt idx="36176">
                  <c:v>0</c:v>
                </c:pt>
                <c:pt idx="36177">
                  <c:v>0</c:v>
                </c:pt>
                <c:pt idx="36178">
                  <c:v>3</c:v>
                </c:pt>
                <c:pt idx="36179">
                  <c:v>0</c:v>
                </c:pt>
                <c:pt idx="36180">
                  <c:v>3</c:v>
                </c:pt>
                <c:pt idx="36181">
                  <c:v>2</c:v>
                </c:pt>
                <c:pt idx="36182">
                  <c:v>0</c:v>
                </c:pt>
                <c:pt idx="36183">
                  <c:v>3</c:v>
                </c:pt>
                <c:pt idx="36184">
                  <c:v>5</c:v>
                </c:pt>
                <c:pt idx="36185">
                  <c:v>2</c:v>
                </c:pt>
                <c:pt idx="36186">
                  <c:v>11</c:v>
                </c:pt>
                <c:pt idx="36187">
                  <c:v>0</c:v>
                </c:pt>
                <c:pt idx="36188">
                  <c:v>3</c:v>
                </c:pt>
                <c:pt idx="36189">
                  <c:v>0</c:v>
                </c:pt>
                <c:pt idx="36190">
                  <c:v>2</c:v>
                </c:pt>
                <c:pt idx="36191">
                  <c:v>0</c:v>
                </c:pt>
                <c:pt idx="36192">
                  <c:v>4</c:v>
                </c:pt>
                <c:pt idx="36193">
                  <c:v>1</c:v>
                </c:pt>
                <c:pt idx="36194">
                  <c:v>3</c:v>
                </c:pt>
                <c:pt idx="36195">
                  <c:v>0</c:v>
                </c:pt>
                <c:pt idx="36196">
                  <c:v>3</c:v>
                </c:pt>
                <c:pt idx="36197">
                  <c:v>0</c:v>
                </c:pt>
                <c:pt idx="36198">
                  <c:v>1</c:v>
                </c:pt>
                <c:pt idx="36199">
                  <c:v>0</c:v>
                </c:pt>
                <c:pt idx="36200">
                  <c:v>2</c:v>
                </c:pt>
                <c:pt idx="36201">
                  <c:v>1</c:v>
                </c:pt>
                <c:pt idx="36202">
                  <c:v>3</c:v>
                </c:pt>
                <c:pt idx="36203">
                  <c:v>0</c:v>
                </c:pt>
                <c:pt idx="36204">
                  <c:v>4</c:v>
                </c:pt>
                <c:pt idx="36205">
                  <c:v>3</c:v>
                </c:pt>
                <c:pt idx="36206">
                  <c:v>0</c:v>
                </c:pt>
                <c:pt idx="36207">
                  <c:v>0</c:v>
                </c:pt>
                <c:pt idx="36208">
                  <c:v>0</c:v>
                </c:pt>
                <c:pt idx="36209">
                  <c:v>2</c:v>
                </c:pt>
                <c:pt idx="36210">
                  <c:v>5</c:v>
                </c:pt>
                <c:pt idx="36211">
                  <c:v>2</c:v>
                </c:pt>
                <c:pt idx="36212">
                  <c:v>0</c:v>
                </c:pt>
                <c:pt idx="36213">
                  <c:v>2</c:v>
                </c:pt>
                <c:pt idx="36214">
                  <c:v>2</c:v>
                </c:pt>
                <c:pt idx="36215">
                  <c:v>2</c:v>
                </c:pt>
                <c:pt idx="36216">
                  <c:v>0</c:v>
                </c:pt>
                <c:pt idx="36217">
                  <c:v>2</c:v>
                </c:pt>
                <c:pt idx="36218">
                  <c:v>0</c:v>
                </c:pt>
                <c:pt idx="36219">
                  <c:v>2</c:v>
                </c:pt>
                <c:pt idx="36220">
                  <c:v>2</c:v>
                </c:pt>
                <c:pt idx="36221">
                  <c:v>2</c:v>
                </c:pt>
                <c:pt idx="36222">
                  <c:v>0</c:v>
                </c:pt>
                <c:pt idx="36223">
                  <c:v>4</c:v>
                </c:pt>
                <c:pt idx="36224">
                  <c:v>4</c:v>
                </c:pt>
                <c:pt idx="36225">
                  <c:v>3</c:v>
                </c:pt>
                <c:pt idx="36226">
                  <c:v>0</c:v>
                </c:pt>
                <c:pt idx="36227">
                  <c:v>2</c:v>
                </c:pt>
                <c:pt idx="36228">
                  <c:v>0</c:v>
                </c:pt>
                <c:pt idx="36229">
                  <c:v>5</c:v>
                </c:pt>
                <c:pt idx="36230">
                  <c:v>0</c:v>
                </c:pt>
                <c:pt idx="36231">
                  <c:v>0</c:v>
                </c:pt>
                <c:pt idx="36232">
                  <c:v>0</c:v>
                </c:pt>
                <c:pt idx="36233">
                  <c:v>0</c:v>
                </c:pt>
                <c:pt idx="36234">
                  <c:v>0</c:v>
                </c:pt>
                <c:pt idx="36235">
                  <c:v>2</c:v>
                </c:pt>
                <c:pt idx="36236">
                  <c:v>0</c:v>
                </c:pt>
                <c:pt idx="36237">
                  <c:v>0</c:v>
                </c:pt>
                <c:pt idx="36238">
                  <c:v>1</c:v>
                </c:pt>
                <c:pt idx="36239">
                  <c:v>0</c:v>
                </c:pt>
                <c:pt idx="36240">
                  <c:v>0</c:v>
                </c:pt>
                <c:pt idx="36241">
                  <c:v>0</c:v>
                </c:pt>
                <c:pt idx="36242">
                  <c:v>0</c:v>
                </c:pt>
                <c:pt idx="36243">
                  <c:v>1</c:v>
                </c:pt>
                <c:pt idx="36244">
                  <c:v>5</c:v>
                </c:pt>
                <c:pt idx="36245">
                  <c:v>1</c:v>
                </c:pt>
                <c:pt idx="36246">
                  <c:v>0</c:v>
                </c:pt>
                <c:pt idx="36247">
                  <c:v>0</c:v>
                </c:pt>
                <c:pt idx="36248">
                  <c:v>0</c:v>
                </c:pt>
                <c:pt idx="36249">
                  <c:v>0</c:v>
                </c:pt>
                <c:pt idx="36250">
                  <c:v>0</c:v>
                </c:pt>
                <c:pt idx="36251">
                  <c:v>0</c:v>
                </c:pt>
                <c:pt idx="36252">
                  <c:v>6</c:v>
                </c:pt>
                <c:pt idx="36253">
                  <c:v>2</c:v>
                </c:pt>
                <c:pt idx="36254">
                  <c:v>1</c:v>
                </c:pt>
                <c:pt idx="36255">
                  <c:v>2</c:v>
                </c:pt>
                <c:pt idx="36256">
                  <c:v>2</c:v>
                </c:pt>
                <c:pt idx="36257">
                  <c:v>2</c:v>
                </c:pt>
                <c:pt idx="36258">
                  <c:v>0</c:v>
                </c:pt>
                <c:pt idx="36259">
                  <c:v>0</c:v>
                </c:pt>
                <c:pt idx="36260">
                  <c:v>0</c:v>
                </c:pt>
                <c:pt idx="36261">
                  <c:v>1</c:v>
                </c:pt>
                <c:pt idx="36262">
                  <c:v>0</c:v>
                </c:pt>
                <c:pt idx="36263">
                  <c:v>1</c:v>
                </c:pt>
                <c:pt idx="36264">
                  <c:v>7</c:v>
                </c:pt>
                <c:pt idx="36265">
                  <c:v>0</c:v>
                </c:pt>
                <c:pt idx="36266">
                  <c:v>2</c:v>
                </c:pt>
                <c:pt idx="36267">
                  <c:v>0</c:v>
                </c:pt>
                <c:pt idx="36268">
                  <c:v>2</c:v>
                </c:pt>
                <c:pt idx="36269">
                  <c:v>0</c:v>
                </c:pt>
                <c:pt idx="36270">
                  <c:v>4</c:v>
                </c:pt>
                <c:pt idx="36271">
                  <c:v>4</c:v>
                </c:pt>
                <c:pt idx="36272">
                  <c:v>0</c:v>
                </c:pt>
                <c:pt idx="36273">
                  <c:v>1</c:v>
                </c:pt>
                <c:pt idx="36274">
                  <c:v>8</c:v>
                </c:pt>
                <c:pt idx="36275">
                  <c:v>0</c:v>
                </c:pt>
                <c:pt idx="36276">
                  <c:v>0</c:v>
                </c:pt>
                <c:pt idx="36277">
                  <c:v>7</c:v>
                </c:pt>
                <c:pt idx="36278">
                  <c:v>0</c:v>
                </c:pt>
                <c:pt idx="36279">
                  <c:v>0</c:v>
                </c:pt>
                <c:pt idx="36280">
                  <c:v>0</c:v>
                </c:pt>
                <c:pt idx="36281">
                  <c:v>0</c:v>
                </c:pt>
                <c:pt idx="36282">
                  <c:v>2</c:v>
                </c:pt>
                <c:pt idx="36283">
                  <c:v>3</c:v>
                </c:pt>
                <c:pt idx="36284">
                  <c:v>3</c:v>
                </c:pt>
                <c:pt idx="36285">
                  <c:v>0</c:v>
                </c:pt>
                <c:pt idx="36286">
                  <c:v>1</c:v>
                </c:pt>
                <c:pt idx="36287">
                  <c:v>0</c:v>
                </c:pt>
                <c:pt idx="36288">
                  <c:v>0</c:v>
                </c:pt>
                <c:pt idx="36289">
                  <c:v>0</c:v>
                </c:pt>
                <c:pt idx="36290">
                  <c:v>2</c:v>
                </c:pt>
                <c:pt idx="36291">
                  <c:v>0</c:v>
                </c:pt>
                <c:pt idx="36292">
                  <c:v>2</c:v>
                </c:pt>
                <c:pt idx="36293">
                  <c:v>0</c:v>
                </c:pt>
                <c:pt idx="36294">
                  <c:v>2</c:v>
                </c:pt>
                <c:pt idx="36295">
                  <c:v>0</c:v>
                </c:pt>
                <c:pt idx="36296">
                  <c:v>0</c:v>
                </c:pt>
                <c:pt idx="36297">
                  <c:v>0</c:v>
                </c:pt>
                <c:pt idx="36298">
                  <c:v>12</c:v>
                </c:pt>
                <c:pt idx="36299">
                  <c:v>0</c:v>
                </c:pt>
                <c:pt idx="36300">
                  <c:v>11</c:v>
                </c:pt>
                <c:pt idx="36301">
                  <c:v>0</c:v>
                </c:pt>
                <c:pt idx="36302">
                  <c:v>0</c:v>
                </c:pt>
                <c:pt idx="36303">
                  <c:v>2</c:v>
                </c:pt>
                <c:pt idx="36304">
                  <c:v>3</c:v>
                </c:pt>
                <c:pt idx="36305">
                  <c:v>19</c:v>
                </c:pt>
                <c:pt idx="36306">
                  <c:v>0</c:v>
                </c:pt>
                <c:pt idx="36307">
                  <c:v>0</c:v>
                </c:pt>
                <c:pt idx="36308">
                  <c:v>0</c:v>
                </c:pt>
                <c:pt idx="36309">
                  <c:v>2</c:v>
                </c:pt>
                <c:pt idx="36310">
                  <c:v>2</c:v>
                </c:pt>
                <c:pt idx="36311">
                  <c:v>0</c:v>
                </c:pt>
                <c:pt idx="36312">
                  <c:v>0</c:v>
                </c:pt>
                <c:pt idx="36313">
                  <c:v>0</c:v>
                </c:pt>
                <c:pt idx="36314">
                  <c:v>0</c:v>
                </c:pt>
                <c:pt idx="36315">
                  <c:v>0</c:v>
                </c:pt>
                <c:pt idx="36316">
                  <c:v>1</c:v>
                </c:pt>
                <c:pt idx="36317">
                  <c:v>0</c:v>
                </c:pt>
                <c:pt idx="36318">
                  <c:v>1</c:v>
                </c:pt>
                <c:pt idx="36319">
                  <c:v>0</c:v>
                </c:pt>
                <c:pt idx="36320">
                  <c:v>1</c:v>
                </c:pt>
                <c:pt idx="36321">
                  <c:v>2</c:v>
                </c:pt>
                <c:pt idx="36322">
                  <c:v>2</c:v>
                </c:pt>
                <c:pt idx="36323">
                  <c:v>1</c:v>
                </c:pt>
                <c:pt idx="36324">
                  <c:v>1</c:v>
                </c:pt>
                <c:pt idx="36325">
                  <c:v>5</c:v>
                </c:pt>
                <c:pt idx="36326">
                  <c:v>3</c:v>
                </c:pt>
                <c:pt idx="36327">
                  <c:v>0</c:v>
                </c:pt>
                <c:pt idx="36328">
                  <c:v>2</c:v>
                </c:pt>
                <c:pt idx="36329">
                  <c:v>0</c:v>
                </c:pt>
                <c:pt idx="36330">
                  <c:v>9</c:v>
                </c:pt>
                <c:pt idx="36331">
                  <c:v>0</c:v>
                </c:pt>
                <c:pt idx="36332">
                  <c:v>0</c:v>
                </c:pt>
                <c:pt idx="36333">
                  <c:v>1</c:v>
                </c:pt>
                <c:pt idx="36334">
                  <c:v>1</c:v>
                </c:pt>
                <c:pt idx="36335">
                  <c:v>1</c:v>
                </c:pt>
                <c:pt idx="36336">
                  <c:v>0</c:v>
                </c:pt>
                <c:pt idx="36337">
                  <c:v>1</c:v>
                </c:pt>
                <c:pt idx="36338">
                  <c:v>0</c:v>
                </c:pt>
                <c:pt idx="36339">
                  <c:v>0</c:v>
                </c:pt>
                <c:pt idx="36340">
                  <c:v>0</c:v>
                </c:pt>
                <c:pt idx="36341">
                  <c:v>0</c:v>
                </c:pt>
                <c:pt idx="36342">
                  <c:v>0</c:v>
                </c:pt>
                <c:pt idx="36343">
                  <c:v>0</c:v>
                </c:pt>
                <c:pt idx="36344">
                  <c:v>0</c:v>
                </c:pt>
                <c:pt idx="36345">
                  <c:v>2</c:v>
                </c:pt>
                <c:pt idx="36346">
                  <c:v>2</c:v>
                </c:pt>
                <c:pt idx="36347">
                  <c:v>2</c:v>
                </c:pt>
                <c:pt idx="36348">
                  <c:v>0</c:v>
                </c:pt>
                <c:pt idx="36349">
                  <c:v>0</c:v>
                </c:pt>
                <c:pt idx="36350">
                  <c:v>5</c:v>
                </c:pt>
                <c:pt idx="36351">
                  <c:v>3</c:v>
                </c:pt>
                <c:pt idx="36352">
                  <c:v>0</c:v>
                </c:pt>
                <c:pt idx="36353">
                  <c:v>0</c:v>
                </c:pt>
                <c:pt idx="36354">
                  <c:v>1</c:v>
                </c:pt>
                <c:pt idx="36355">
                  <c:v>0</c:v>
                </c:pt>
                <c:pt idx="36356">
                  <c:v>2</c:v>
                </c:pt>
                <c:pt idx="36357">
                  <c:v>29</c:v>
                </c:pt>
                <c:pt idx="36358">
                  <c:v>0</c:v>
                </c:pt>
                <c:pt idx="36359">
                  <c:v>1</c:v>
                </c:pt>
                <c:pt idx="36360">
                  <c:v>2</c:v>
                </c:pt>
                <c:pt idx="36361">
                  <c:v>0</c:v>
                </c:pt>
                <c:pt idx="36362">
                  <c:v>0</c:v>
                </c:pt>
                <c:pt idx="36363">
                  <c:v>0</c:v>
                </c:pt>
                <c:pt idx="36364">
                  <c:v>0</c:v>
                </c:pt>
                <c:pt idx="36365">
                  <c:v>4</c:v>
                </c:pt>
                <c:pt idx="36366">
                  <c:v>4</c:v>
                </c:pt>
                <c:pt idx="36367">
                  <c:v>4</c:v>
                </c:pt>
                <c:pt idx="36368">
                  <c:v>2</c:v>
                </c:pt>
                <c:pt idx="36369">
                  <c:v>0</c:v>
                </c:pt>
                <c:pt idx="36370">
                  <c:v>2</c:v>
                </c:pt>
                <c:pt idx="36371">
                  <c:v>8</c:v>
                </c:pt>
                <c:pt idx="36372">
                  <c:v>0</c:v>
                </c:pt>
                <c:pt idx="36373">
                  <c:v>0</c:v>
                </c:pt>
                <c:pt idx="36374">
                  <c:v>0</c:v>
                </c:pt>
                <c:pt idx="36375">
                  <c:v>1</c:v>
                </c:pt>
                <c:pt idx="36376">
                  <c:v>0</c:v>
                </c:pt>
                <c:pt idx="36377">
                  <c:v>0</c:v>
                </c:pt>
                <c:pt idx="36378">
                  <c:v>3</c:v>
                </c:pt>
                <c:pt idx="36379">
                  <c:v>2</c:v>
                </c:pt>
                <c:pt idx="36380">
                  <c:v>0</c:v>
                </c:pt>
                <c:pt idx="36381">
                  <c:v>0</c:v>
                </c:pt>
                <c:pt idx="36382">
                  <c:v>1</c:v>
                </c:pt>
                <c:pt idx="36383">
                  <c:v>0</c:v>
                </c:pt>
                <c:pt idx="36384">
                  <c:v>3</c:v>
                </c:pt>
                <c:pt idx="36385">
                  <c:v>1</c:v>
                </c:pt>
                <c:pt idx="36386">
                  <c:v>12</c:v>
                </c:pt>
                <c:pt idx="36387">
                  <c:v>0</c:v>
                </c:pt>
                <c:pt idx="36388">
                  <c:v>2</c:v>
                </c:pt>
                <c:pt idx="36389">
                  <c:v>0</c:v>
                </c:pt>
                <c:pt idx="36390">
                  <c:v>1</c:v>
                </c:pt>
                <c:pt idx="36391">
                  <c:v>0</c:v>
                </c:pt>
                <c:pt idx="36392">
                  <c:v>0</c:v>
                </c:pt>
                <c:pt idx="36393">
                  <c:v>0</c:v>
                </c:pt>
                <c:pt idx="36394">
                  <c:v>0</c:v>
                </c:pt>
                <c:pt idx="36395">
                  <c:v>0</c:v>
                </c:pt>
                <c:pt idx="36396">
                  <c:v>1</c:v>
                </c:pt>
                <c:pt idx="36397">
                  <c:v>0</c:v>
                </c:pt>
                <c:pt idx="36398">
                  <c:v>0</c:v>
                </c:pt>
                <c:pt idx="36399">
                  <c:v>1</c:v>
                </c:pt>
                <c:pt idx="36400">
                  <c:v>0</c:v>
                </c:pt>
                <c:pt idx="36401">
                  <c:v>1</c:v>
                </c:pt>
                <c:pt idx="36402">
                  <c:v>1</c:v>
                </c:pt>
                <c:pt idx="36403">
                  <c:v>0</c:v>
                </c:pt>
                <c:pt idx="36404">
                  <c:v>0</c:v>
                </c:pt>
                <c:pt idx="36405">
                  <c:v>0</c:v>
                </c:pt>
                <c:pt idx="36406">
                  <c:v>0</c:v>
                </c:pt>
                <c:pt idx="36407">
                  <c:v>5</c:v>
                </c:pt>
                <c:pt idx="36408">
                  <c:v>1</c:v>
                </c:pt>
                <c:pt idx="36409">
                  <c:v>1</c:v>
                </c:pt>
                <c:pt idx="36410">
                  <c:v>0</c:v>
                </c:pt>
                <c:pt idx="36411">
                  <c:v>4</c:v>
                </c:pt>
                <c:pt idx="36412">
                  <c:v>2</c:v>
                </c:pt>
                <c:pt idx="36413">
                  <c:v>0</c:v>
                </c:pt>
                <c:pt idx="36414">
                  <c:v>2</c:v>
                </c:pt>
                <c:pt idx="36415">
                  <c:v>5</c:v>
                </c:pt>
                <c:pt idx="36416">
                  <c:v>1</c:v>
                </c:pt>
                <c:pt idx="36417">
                  <c:v>1</c:v>
                </c:pt>
                <c:pt idx="36418">
                  <c:v>1</c:v>
                </c:pt>
                <c:pt idx="36419">
                  <c:v>2</c:v>
                </c:pt>
                <c:pt idx="36420">
                  <c:v>0</c:v>
                </c:pt>
                <c:pt idx="36421">
                  <c:v>0</c:v>
                </c:pt>
                <c:pt idx="36422">
                  <c:v>3</c:v>
                </c:pt>
                <c:pt idx="36423">
                  <c:v>0</c:v>
                </c:pt>
                <c:pt idx="36424">
                  <c:v>0</c:v>
                </c:pt>
                <c:pt idx="36425">
                  <c:v>0</c:v>
                </c:pt>
                <c:pt idx="36426">
                  <c:v>1</c:v>
                </c:pt>
                <c:pt idx="36427">
                  <c:v>0</c:v>
                </c:pt>
                <c:pt idx="36428">
                  <c:v>2</c:v>
                </c:pt>
                <c:pt idx="36429">
                  <c:v>0</c:v>
                </c:pt>
                <c:pt idx="36430">
                  <c:v>1</c:v>
                </c:pt>
                <c:pt idx="36431">
                  <c:v>10</c:v>
                </c:pt>
                <c:pt idx="36432">
                  <c:v>4</c:v>
                </c:pt>
                <c:pt idx="36433">
                  <c:v>2</c:v>
                </c:pt>
                <c:pt idx="36434">
                  <c:v>0</c:v>
                </c:pt>
                <c:pt idx="36435">
                  <c:v>1</c:v>
                </c:pt>
                <c:pt idx="36436">
                  <c:v>0</c:v>
                </c:pt>
                <c:pt idx="36437">
                  <c:v>2</c:v>
                </c:pt>
                <c:pt idx="36438">
                  <c:v>0</c:v>
                </c:pt>
                <c:pt idx="36439">
                  <c:v>3</c:v>
                </c:pt>
                <c:pt idx="36440">
                  <c:v>1</c:v>
                </c:pt>
                <c:pt idx="36441">
                  <c:v>9</c:v>
                </c:pt>
                <c:pt idx="36442">
                  <c:v>2</c:v>
                </c:pt>
                <c:pt idx="36443">
                  <c:v>6</c:v>
                </c:pt>
                <c:pt idx="36444">
                  <c:v>1</c:v>
                </c:pt>
                <c:pt idx="36445">
                  <c:v>0</c:v>
                </c:pt>
                <c:pt idx="36446">
                  <c:v>2</c:v>
                </c:pt>
                <c:pt idx="36447">
                  <c:v>0</c:v>
                </c:pt>
                <c:pt idx="36448">
                  <c:v>0</c:v>
                </c:pt>
                <c:pt idx="36449">
                  <c:v>3</c:v>
                </c:pt>
                <c:pt idx="36450">
                  <c:v>0</c:v>
                </c:pt>
                <c:pt idx="36451">
                  <c:v>0</c:v>
                </c:pt>
                <c:pt idx="36452">
                  <c:v>7</c:v>
                </c:pt>
                <c:pt idx="36453">
                  <c:v>0</c:v>
                </c:pt>
                <c:pt idx="36454">
                  <c:v>0</c:v>
                </c:pt>
                <c:pt idx="36455">
                  <c:v>0</c:v>
                </c:pt>
                <c:pt idx="36456">
                  <c:v>2</c:v>
                </c:pt>
                <c:pt idx="36457">
                  <c:v>0</c:v>
                </c:pt>
                <c:pt idx="36458">
                  <c:v>0</c:v>
                </c:pt>
                <c:pt idx="36459">
                  <c:v>2</c:v>
                </c:pt>
                <c:pt idx="36460">
                  <c:v>3</c:v>
                </c:pt>
                <c:pt idx="36461">
                  <c:v>0</c:v>
                </c:pt>
                <c:pt idx="36462">
                  <c:v>0</c:v>
                </c:pt>
                <c:pt idx="36463">
                  <c:v>1</c:v>
                </c:pt>
                <c:pt idx="36464">
                  <c:v>0</c:v>
                </c:pt>
                <c:pt idx="36465">
                  <c:v>1</c:v>
                </c:pt>
                <c:pt idx="36466">
                  <c:v>0</c:v>
                </c:pt>
                <c:pt idx="36467">
                  <c:v>0</c:v>
                </c:pt>
                <c:pt idx="36468">
                  <c:v>4</c:v>
                </c:pt>
                <c:pt idx="36469">
                  <c:v>0</c:v>
                </c:pt>
                <c:pt idx="36470">
                  <c:v>0</c:v>
                </c:pt>
                <c:pt idx="36471">
                  <c:v>2</c:v>
                </c:pt>
                <c:pt idx="36472">
                  <c:v>3</c:v>
                </c:pt>
                <c:pt idx="36473">
                  <c:v>1</c:v>
                </c:pt>
                <c:pt idx="36474">
                  <c:v>0</c:v>
                </c:pt>
                <c:pt idx="36475">
                  <c:v>0</c:v>
                </c:pt>
                <c:pt idx="36476">
                  <c:v>0</c:v>
                </c:pt>
                <c:pt idx="36477">
                  <c:v>0</c:v>
                </c:pt>
                <c:pt idx="36478">
                  <c:v>0</c:v>
                </c:pt>
                <c:pt idx="36479">
                  <c:v>0</c:v>
                </c:pt>
                <c:pt idx="36480">
                  <c:v>1</c:v>
                </c:pt>
                <c:pt idx="36481">
                  <c:v>6</c:v>
                </c:pt>
                <c:pt idx="36482">
                  <c:v>4</c:v>
                </c:pt>
                <c:pt idx="36483">
                  <c:v>0</c:v>
                </c:pt>
                <c:pt idx="36484">
                  <c:v>0</c:v>
                </c:pt>
                <c:pt idx="36485">
                  <c:v>3</c:v>
                </c:pt>
                <c:pt idx="36486">
                  <c:v>3</c:v>
                </c:pt>
                <c:pt idx="36487">
                  <c:v>0</c:v>
                </c:pt>
                <c:pt idx="36488">
                  <c:v>0</c:v>
                </c:pt>
                <c:pt idx="36489">
                  <c:v>0</c:v>
                </c:pt>
                <c:pt idx="36490">
                  <c:v>1</c:v>
                </c:pt>
                <c:pt idx="36491">
                  <c:v>2</c:v>
                </c:pt>
                <c:pt idx="36492">
                  <c:v>0</c:v>
                </c:pt>
                <c:pt idx="36493">
                  <c:v>0</c:v>
                </c:pt>
                <c:pt idx="36494">
                  <c:v>0</c:v>
                </c:pt>
                <c:pt idx="36495">
                  <c:v>1</c:v>
                </c:pt>
                <c:pt idx="36496">
                  <c:v>1</c:v>
                </c:pt>
                <c:pt idx="36497">
                  <c:v>0</c:v>
                </c:pt>
                <c:pt idx="36498">
                  <c:v>0</c:v>
                </c:pt>
                <c:pt idx="36499">
                  <c:v>2</c:v>
                </c:pt>
                <c:pt idx="36500">
                  <c:v>2</c:v>
                </c:pt>
                <c:pt idx="36501">
                  <c:v>3</c:v>
                </c:pt>
                <c:pt idx="36502">
                  <c:v>3</c:v>
                </c:pt>
                <c:pt idx="36503">
                  <c:v>0</c:v>
                </c:pt>
                <c:pt idx="36504">
                  <c:v>0</c:v>
                </c:pt>
                <c:pt idx="36505">
                  <c:v>2</c:v>
                </c:pt>
                <c:pt idx="36506">
                  <c:v>2</c:v>
                </c:pt>
                <c:pt idx="36507">
                  <c:v>2</c:v>
                </c:pt>
                <c:pt idx="36508">
                  <c:v>1</c:v>
                </c:pt>
                <c:pt idx="36509">
                  <c:v>0</c:v>
                </c:pt>
                <c:pt idx="36510">
                  <c:v>4</c:v>
                </c:pt>
                <c:pt idx="36511">
                  <c:v>1</c:v>
                </c:pt>
                <c:pt idx="36512">
                  <c:v>1</c:v>
                </c:pt>
                <c:pt idx="36513">
                  <c:v>1</c:v>
                </c:pt>
                <c:pt idx="36514">
                  <c:v>0</c:v>
                </c:pt>
                <c:pt idx="36515">
                  <c:v>0</c:v>
                </c:pt>
                <c:pt idx="36516">
                  <c:v>0</c:v>
                </c:pt>
                <c:pt idx="36517">
                  <c:v>2</c:v>
                </c:pt>
                <c:pt idx="36518">
                  <c:v>0</c:v>
                </c:pt>
                <c:pt idx="36519">
                  <c:v>19</c:v>
                </c:pt>
                <c:pt idx="36520">
                  <c:v>0</c:v>
                </c:pt>
                <c:pt idx="36521">
                  <c:v>0</c:v>
                </c:pt>
                <c:pt idx="36522">
                  <c:v>0</c:v>
                </c:pt>
                <c:pt idx="36523">
                  <c:v>0</c:v>
                </c:pt>
                <c:pt idx="36524">
                  <c:v>0</c:v>
                </c:pt>
                <c:pt idx="36525">
                  <c:v>2</c:v>
                </c:pt>
                <c:pt idx="36526">
                  <c:v>2</c:v>
                </c:pt>
                <c:pt idx="36527">
                  <c:v>2</c:v>
                </c:pt>
                <c:pt idx="36528">
                  <c:v>2</c:v>
                </c:pt>
                <c:pt idx="36529">
                  <c:v>2</c:v>
                </c:pt>
                <c:pt idx="36530">
                  <c:v>0</c:v>
                </c:pt>
                <c:pt idx="36531">
                  <c:v>0</c:v>
                </c:pt>
                <c:pt idx="36532">
                  <c:v>0</c:v>
                </c:pt>
                <c:pt idx="36533">
                  <c:v>0</c:v>
                </c:pt>
                <c:pt idx="36534">
                  <c:v>6</c:v>
                </c:pt>
                <c:pt idx="36535">
                  <c:v>5</c:v>
                </c:pt>
                <c:pt idx="36536">
                  <c:v>0</c:v>
                </c:pt>
                <c:pt idx="36537">
                  <c:v>0</c:v>
                </c:pt>
                <c:pt idx="36538">
                  <c:v>0</c:v>
                </c:pt>
                <c:pt idx="36539">
                  <c:v>2</c:v>
                </c:pt>
                <c:pt idx="36540">
                  <c:v>0</c:v>
                </c:pt>
                <c:pt idx="36541">
                  <c:v>0</c:v>
                </c:pt>
                <c:pt idx="36542">
                  <c:v>0</c:v>
                </c:pt>
                <c:pt idx="36543">
                  <c:v>2</c:v>
                </c:pt>
                <c:pt idx="36544">
                  <c:v>0</c:v>
                </c:pt>
                <c:pt idx="36545">
                  <c:v>1</c:v>
                </c:pt>
                <c:pt idx="36546">
                  <c:v>0</c:v>
                </c:pt>
                <c:pt idx="36547">
                  <c:v>0</c:v>
                </c:pt>
                <c:pt idx="36548">
                  <c:v>0</c:v>
                </c:pt>
                <c:pt idx="36549">
                  <c:v>0</c:v>
                </c:pt>
                <c:pt idx="36550">
                  <c:v>0</c:v>
                </c:pt>
                <c:pt idx="36551">
                  <c:v>3</c:v>
                </c:pt>
                <c:pt idx="36552">
                  <c:v>0</c:v>
                </c:pt>
                <c:pt idx="36553">
                  <c:v>1</c:v>
                </c:pt>
                <c:pt idx="36554">
                  <c:v>1</c:v>
                </c:pt>
                <c:pt idx="36555">
                  <c:v>1</c:v>
                </c:pt>
                <c:pt idx="36556">
                  <c:v>0</c:v>
                </c:pt>
                <c:pt idx="36557">
                  <c:v>0</c:v>
                </c:pt>
                <c:pt idx="36558">
                  <c:v>0</c:v>
                </c:pt>
                <c:pt idx="36559">
                  <c:v>1</c:v>
                </c:pt>
                <c:pt idx="36560">
                  <c:v>2</c:v>
                </c:pt>
                <c:pt idx="36561">
                  <c:v>0</c:v>
                </c:pt>
                <c:pt idx="36562">
                  <c:v>3</c:v>
                </c:pt>
                <c:pt idx="36563">
                  <c:v>0</c:v>
                </c:pt>
                <c:pt idx="36564">
                  <c:v>0</c:v>
                </c:pt>
                <c:pt idx="36565">
                  <c:v>2</c:v>
                </c:pt>
                <c:pt idx="36566">
                  <c:v>0</c:v>
                </c:pt>
                <c:pt idx="36567">
                  <c:v>10</c:v>
                </c:pt>
                <c:pt idx="36568">
                  <c:v>2</c:v>
                </c:pt>
                <c:pt idx="36569">
                  <c:v>0</c:v>
                </c:pt>
                <c:pt idx="36570">
                  <c:v>0</c:v>
                </c:pt>
                <c:pt idx="36571">
                  <c:v>4</c:v>
                </c:pt>
                <c:pt idx="36572">
                  <c:v>17</c:v>
                </c:pt>
                <c:pt idx="36573">
                  <c:v>0</c:v>
                </c:pt>
                <c:pt idx="36574">
                  <c:v>2</c:v>
                </c:pt>
                <c:pt idx="36575">
                  <c:v>0</c:v>
                </c:pt>
                <c:pt idx="36576">
                  <c:v>2</c:v>
                </c:pt>
                <c:pt idx="36577">
                  <c:v>3</c:v>
                </c:pt>
                <c:pt idx="36578">
                  <c:v>0</c:v>
                </c:pt>
                <c:pt idx="36579">
                  <c:v>0</c:v>
                </c:pt>
                <c:pt idx="36580">
                  <c:v>1</c:v>
                </c:pt>
                <c:pt idx="36581">
                  <c:v>1</c:v>
                </c:pt>
                <c:pt idx="36582">
                  <c:v>12</c:v>
                </c:pt>
                <c:pt idx="36583">
                  <c:v>4</c:v>
                </c:pt>
                <c:pt idx="36584">
                  <c:v>0</c:v>
                </c:pt>
                <c:pt idx="36585">
                  <c:v>1</c:v>
                </c:pt>
                <c:pt idx="36586">
                  <c:v>1</c:v>
                </c:pt>
                <c:pt idx="36587">
                  <c:v>0</c:v>
                </c:pt>
                <c:pt idx="36588">
                  <c:v>0</c:v>
                </c:pt>
                <c:pt idx="36589">
                  <c:v>8</c:v>
                </c:pt>
                <c:pt idx="36590">
                  <c:v>1</c:v>
                </c:pt>
                <c:pt idx="36591">
                  <c:v>0</c:v>
                </c:pt>
                <c:pt idx="36592">
                  <c:v>2</c:v>
                </c:pt>
                <c:pt idx="36593">
                  <c:v>0</c:v>
                </c:pt>
                <c:pt idx="36594">
                  <c:v>0</c:v>
                </c:pt>
                <c:pt idx="36595">
                  <c:v>0</c:v>
                </c:pt>
                <c:pt idx="36596">
                  <c:v>0</c:v>
                </c:pt>
                <c:pt idx="36597">
                  <c:v>0</c:v>
                </c:pt>
                <c:pt idx="36598">
                  <c:v>0</c:v>
                </c:pt>
                <c:pt idx="36599">
                  <c:v>0</c:v>
                </c:pt>
                <c:pt idx="36600">
                  <c:v>7</c:v>
                </c:pt>
                <c:pt idx="36601">
                  <c:v>7</c:v>
                </c:pt>
                <c:pt idx="36602">
                  <c:v>0</c:v>
                </c:pt>
                <c:pt idx="36603">
                  <c:v>1</c:v>
                </c:pt>
                <c:pt idx="36604">
                  <c:v>0</c:v>
                </c:pt>
                <c:pt idx="36605">
                  <c:v>5</c:v>
                </c:pt>
                <c:pt idx="36606">
                  <c:v>0</c:v>
                </c:pt>
                <c:pt idx="36607">
                  <c:v>0</c:v>
                </c:pt>
                <c:pt idx="36608">
                  <c:v>10</c:v>
                </c:pt>
                <c:pt idx="36609">
                  <c:v>0</c:v>
                </c:pt>
                <c:pt idx="36610">
                  <c:v>2</c:v>
                </c:pt>
                <c:pt idx="36611">
                  <c:v>4</c:v>
                </c:pt>
                <c:pt idx="36612">
                  <c:v>0</c:v>
                </c:pt>
                <c:pt idx="36613">
                  <c:v>0</c:v>
                </c:pt>
                <c:pt idx="36614">
                  <c:v>0</c:v>
                </c:pt>
                <c:pt idx="36615">
                  <c:v>0</c:v>
                </c:pt>
                <c:pt idx="36616">
                  <c:v>0</c:v>
                </c:pt>
                <c:pt idx="36617">
                  <c:v>0</c:v>
                </c:pt>
                <c:pt idx="36618">
                  <c:v>5</c:v>
                </c:pt>
                <c:pt idx="36619">
                  <c:v>6</c:v>
                </c:pt>
                <c:pt idx="36620">
                  <c:v>0</c:v>
                </c:pt>
                <c:pt idx="36621">
                  <c:v>3</c:v>
                </c:pt>
                <c:pt idx="36622">
                  <c:v>0</c:v>
                </c:pt>
                <c:pt idx="36623">
                  <c:v>0</c:v>
                </c:pt>
                <c:pt idx="36624">
                  <c:v>0</c:v>
                </c:pt>
                <c:pt idx="36625">
                  <c:v>0</c:v>
                </c:pt>
                <c:pt idx="36626">
                  <c:v>0</c:v>
                </c:pt>
                <c:pt idx="36627">
                  <c:v>0</c:v>
                </c:pt>
                <c:pt idx="36628">
                  <c:v>1</c:v>
                </c:pt>
                <c:pt idx="36629">
                  <c:v>0</c:v>
                </c:pt>
                <c:pt idx="36630">
                  <c:v>1</c:v>
                </c:pt>
                <c:pt idx="36631">
                  <c:v>0</c:v>
                </c:pt>
                <c:pt idx="36632">
                  <c:v>0</c:v>
                </c:pt>
                <c:pt idx="36633">
                  <c:v>0</c:v>
                </c:pt>
                <c:pt idx="36634">
                  <c:v>0</c:v>
                </c:pt>
                <c:pt idx="36635">
                  <c:v>0</c:v>
                </c:pt>
                <c:pt idx="36636">
                  <c:v>3</c:v>
                </c:pt>
                <c:pt idx="36637">
                  <c:v>0</c:v>
                </c:pt>
                <c:pt idx="36638">
                  <c:v>1</c:v>
                </c:pt>
                <c:pt idx="36639">
                  <c:v>1</c:v>
                </c:pt>
                <c:pt idx="36640">
                  <c:v>0</c:v>
                </c:pt>
                <c:pt idx="36641">
                  <c:v>1</c:v>
                </c:pt>
                <c:pt idx="36642">
                  <c:v>5</c:v>
                </c:pt>
                <c:pt idx="36643">
                  <c:v>0</c:v>
                </c:pt>
                <c:pt idx="36644">
                  <c:v>2</c:v>
                </c:pt>
                <c:pt idx="36645">
                  <c:v>0</c:v>
                </c:pt>
                <c:pt idx="36646">
                  <c:v>0</c:v>
                </c:pt>
                <c:pt idx="36647">
                  <c:v>5</c:v>
                </c:pt>
                <c:pt idx="36648">
                  <c:v>1</c:v>
                </c:pt>
                <c:pt idx="36649">
                  <c:v>11</c:v>
                </c:pt>
                <c:pt idx="36650">
                  <c:v>0</c:v>
                </c:pt>
                <c:pt idx="36651">
                  <c:v>0</c:v>
                </c:pt>
                <c:pt idx="36652">
                  <c:v>0</c:v>
                </c:pt>
                <c:pt idx="36653">
                  <c:v>2</c:v>
                </c:pt>
                <c:pt idx="36654">
                  <c:v>0</c:v>
                </c:pt>
                <c:pt idx="36655">
                  <c:v>0</c:v>
                </c:pt>
                <c:pt idx="36656">
                  <c:v>4</c:v>
                </c:pt>
                <c:pt idx="36657">
                  <c:v>0</c:v>
                </c:pt>
                <c:pt idx="36658">
                  <c:v>0</c:v>
                </c:pt>
                <c:pt idx="36659">
                  <c:v>0</c:v>
                </c:pt>
                <c:pt idx="36660">
                  <c:v>0</c:v>
                </c:pt>
                <c:pt idx="36661">
                  <c:v>0</c:v>
                </c:pt>
                <c:pt idx="36662">
                  <c:v>2</c:v>
                </c:pt>
                <c:pt idx="36663">
                  <c:v>0</c:v>
                </c:pt>
                <c:pt idx="36664">
                  <c:v>0</c:v>
                </c:pt>
                <c:pt idx="36665">
                  <c:v>0</c:v>
                </c:pt>
                <c:pt idx="36666">
                  <c:v>2</c:v>
                </c:pt>
                <c:pt idx="36667">
                  <c:v>0</c:v>
                </c:pt>
                <c:pt idx="36668">
                  <c:v>0</c:v>
                </c:pt>
                <c:pt idx="36669">
                  <c:v>0</c:v>
                </c:pt>
                <c:pt idx="36670">
                  <c:v>0</c:v>
                </c:pt>
                <c:pt idx="36671">
                  <c:v>0</c:v>
                </c:pt>
                <c:pt idx="36672">
                  <c:v>2</c:v>
                </c:pt>
                <c:pt idx="36673">
                  <c:v>0</c:v>
                </c:pt>
                <c:pt idx="36674">
                  <c:v>1</c:v>
                </c:pt>
                <c:pt idx="36675">
                  <c:v>1</c:v>
                </c:pt>
                <c:pt idx="36676">
                  <c:v>1</c:v>
                </c:pt>
                <c:pt idx="36677">
                  <c:v>0</c:v>
                </c:pt>
                <c:pt idx="36678">
                  <c:v>0</c:v>
                </c:pt>
                <c:pt idx="36679">
                  <c:v>2</c:v>
                </c:pt>
                <c:pt idx="36680">
                  <c:v>1</c:v>
                </c:pt>
                <c:pt idx="36681">
                  <c:v>7</c:v>
                </c:pt>
                <c:pt idx="36682">
                  <c:v>0</c:v>
                </c:pt>
                <c:pt idx="36683">
                  <c:v>0</c:v>
                </c:pt>
                <c:pt idx="36684">
                  <c:v>0</c:v>
                </c:pt>
                <c:pt idx="36685">
                  <c:v>6</c:v>
                </c:pt>
                <c:pt idx="36686">
                  <c:v>0</c:v>
                </c:pt>
                <c:pt idx="36687">
                  <c:v>0</c:v>
                </c:pt>
                <c:pt idx="36688">
                  <c:v>0</c:v>
                </c:pt>
                <c:pt idx="36689">
                  <c:v>5</c:v>
                </c:pt>
                <c:pt idx="36690">
                  <c:v>0</c:v>
                </c:pt>
                <c:pt idx="36691">
                  <c:v>4</c:v>
                </c:pt>
                <c:pt idx="36692">
                  <c:v>0</c:v>
                </c:pt>
                <c:pt idx="36693">
                  <c:v>2</c:v>
                </c:pt>
                <c:pt idx="36694">
                  <c:v>3</c:v>
                </c:pt>
                <c:pt idx="36695">
                  <c:v>0</c:v>
                </c:pt>
                <c:pt idx="36696">
                  <c:v>1</c:v>
                </c:pt>
                <c:pt idx="36697">
                  <c:v>2</c:v>
                </c:pt>
                <c:pt idx="36698">
                  <c:v>0</c:v>
                </c:pt>
                <c:pt idx="36699">
                  <c:v>0</c:v>
                </c:pt>
                <c:pt idx="36700">
                  <c:v>0</c:v>
                </c:pt>
                <c:pt idx="36701">
                  <c:v>0</c:v>
                </c:pt>
                <c:pt idx="36702">
                  <c:v>1</c:v>
                </c:pt>
                <c:pt idx="36703">
                  <c:v>0</c:v>
                </c:pt>
                <c:pt idx="36704">
                  <c:v>0</c:v>
                </c:pt>
                <c:pt idx="36705">
                  <c:v>0</c:v>
                </c:pt>
                <c:pt idx="36706">
                  <c:v>1</c:v>
                </c:pt>
                <c:pt idx="36707">
                  <c:v>0</c:v>
                </c:pt>
                <c:pt idx="36708">
                  <c:v>1</c:v>
                </c:pt>
                <c:pt idx="36709">
                  <c:v>0</c:v>
                </c:pt>
                <c:pt idx="36710">
                  <c:v>0</c:v>
                </c:pt>
                <c:pt idx="36711">
                  <c:v>0</c:v>
                </c:pt>
                <c:pt idx="36712">
                  <c:v>4</c:v>
                </c:pt>
                <c:pt idx="36713">
                  <c:v>1</c:v>
                </c:pt>
                <c:pt idx="36714">
                  <c:v>0</c:v>
                </c:pt>
                <c:pt idx="36715">
                  <c:v>0</c:v>
                </c:pt>
                <c:pt idx="36716">
                  <c:v>3</c:v>
                </c:pt>
                <c:pt idx="36717">
                  <c:v>0</c:v>
                </c:pt>
                <c:pt idx="36718">
                  <c:v>0</c:v>
                </c:pt>
                <c:pt idx="36719">
                  <c:v>2</c:v>
                </c:pt>
                <c:pt idx="36720">
                  <c:v>3</c:v>
                </c:pt>
                <c:pt idx="36721">
                  <c:v>0</c:v>
                </c:pt>
                <c:pt idx="36722">
                  <c:v>2</c:v>
                </c:pt>
                <c:pt idx="36723">
                  <c:v>0</c:v>
                </c:pt>
                <c:pt idx="36724">
                  <c:v>0</c:v>
                </c:pt>
                <c:pt idx="36725">
                  <c:v>0</c:v>
                </c:pt>
                <c:pt idx="36726">
                  <c:v>1</c:v>
                </c:pt>
                <c:pt idx="36727">
                  <c:v>5</c:v>
                </c:pt>
                <c:pt idx="36728">
                  <c:v>9</c:v>
                </c:pt>
                <c:pt idx="36729">
                  <c:v>4</c:v>
                </c:pt>
                <c:pt idx="36730">
                  <c:v>0</c:v>
                </c:pt>
                <c:pt idx="36731">
                  <c:v>0</c:v>
                </c:pt>
                <c:pt idx="36732">
                  <c:v>0</c:v>
                </c:pt>
                <c:pt idx="36733">
                  <c:v>0</c:v>
                </c:pt>
                <c:pt idx="36734">
                  <c:v>0</c:v>
                </c:pt>
                <c:pt idx="36735">
                  <c:v>1</c:v>
                </c:pt>
                <c:pt idx="36736">
                  <c:v>0</c:v>
                </c:pt>
                <c:pt idx="36737">
                  <c:v>11</c:v>
                </c:pt>
                <c:pt idx="36738">
                  <c:v>6</c:v>
                </c:pt>
                <c:pt idx="36739">
                  <c:v>1</c:v>
                </c:pt>
                <c:pt idx="36740">
                  <c:v>2</c:v>
                </c:pt>
                <c:pt idx="36741">
                  <c:v>12</c:v>
                </c:pt>
                <c:pt idx="36742">
                  <c:v>2</c:v>
                </c:pt>
                <c:pt idx="36743">
                  <c:v>2</c:v>
                </c:pt>
                <c:pt idx="36744">
                  <c:v>0</c:v>
                </c:pt>
                <c:pt idx="36745">
                  <c:v>0</c:v>
                </c:pt>
                <c:pt idx="36746">
                  <c:v>3</c:v>
                </c:pt>
                <c:pt idx="36747">
                  <c:v>4</c:v>
                </c:pt>
                <c:pt idx="36748">
                  <c:v>0</c:v>
                </c:pt>
                <c:pt idx="36749">
                  <c:v>0</c:v>
                </c:pt>
                <c:pt idx="36750">
                  <c:v>1</c:v>
                </c:pt>
                <c:pt idx="36751">
                  <c:v>0</c:v>
                </c:pt>
                <c:pt idx="36752">
                  <c:v>0</c:v>
                </c:pt>
                <c:pt idx="36753">
                  <c:v>9</c:v>
                </c:pt>
                <c:pt idx="36754">
                  <c:v>0</c:v>
                </c:pt>
                <c:pt idx="36755">
                  <c:v>0</c:v>
                </c:pt>
                <c:pt idx="36756">
                  <c:v>0</c:v>
                </c:pt>
                <c:pt idx="36757">
                  <c:v>0</c:v>
                </c:pt>
                <c:pt idx="36758">
                  <c:v>0</c:v>
                </c:pt>
                <c:pt idx="36759">
                  <c:v>1</c:v>
                </c:pt>
                <c:pt idx="36760">
                  <c:v>0</c:v>
                </c:pt>
                <c:pt idx="36761">
                  <c:v>0</c:v>
                </c:pt>
                <c:pt idx="36762">
                  <c:v>0</c:v>
                </c:pt>
                <c:pt idx="36763">
                  <c:v>2</c:v>
                </c:pt>
                <c:pt idx="36764">
                  <c:v>0</c:v>
                </c:pt>
                <c:pt idx="36765">
                  <c:v>0</c:v>
                </c:pt>
                <c:pt idx="36766">
                  <c:v>11</c:v>
                </c:pt>
                <c:pt idx="36767">
                  <c:v>0</c:v>
                </c:pt>
                <c:pt idx="36768">
                  <c:v>0</c:v>
                </c:pt>
                <c:pt idx="36769">
                  <c:v>0</c:v>
                </c:pt>
                <c:pt idx="36770">
                  <c:v>1</c:v>
                </c:pt>
                <c:pt idx="36771">
                  <c:v>0</c:v>
                </c:pt>
                <c:pt idx="36772">
                  <c:v>0</c:v>
                </c:pt>
                <c:pt idx="36773">
                  <c:v>1</c:v>
                </c:pt>
                <c:pt idx="36774">
                  <c:v>5</c:v>
                </c:pt>
                <c:pt idx="36775">
                  <c:v>1</c:v>
                </c:pt>
                <c:pt idx="36776">
                  <c:v>0</c:v>
                </c:pt>
                <c:pt idx="36777">
                  <c:v>3</c:v>
                </c:pt>
                <c:pt idx="36778">
                  <c:v>3</c:v>
                </c:pt>
                <c:pt idx="36779">
                  <c:v>0</c:v>
                </c:pt>
                <c:pt idx="36780">
                  <c:v>0</c:v>
                </c:pt>
                <c:pt idx="36781">
                  <c:v>0</c:v>
                </c:pt>
                <c:pt idx="36782">
                  <c:v>0</c:v>
                </c:pt>
                <c:pt idx="36783">
                  <c:v>2</c:v>
                </c:pt>
                <c:pt idx="36784">
                  <c:v>0</c:v>
                </c:pt>
                <c:pt idx="36785">
                  <c:v>0</c:v>
                </c:pt>
                <c:pt idx="36786">
                  <c:v>1</c:v>
                </c:pt>
                <c:pt idx="36787">
                  <c:v>2</c:v>
                </c:pt>
                <c:pt idx="36788">
                  <c:v>0</c:v>
                </c:pt>
                <c:pt idx="36789">
                  <c:v>0</c:v>
                </c:pt>
                <c:pt idx="36790">
                  <c:v>0</c:v>
                </c:pt>
                <c:pt idx="36791">
                  <c:v>1</c:v>
                </c:pt>
                <c:pt idx="36792">
                  <c:v>5</c:v>
                </c:pt>
                <c:pt idx="36793">
                  <c:v>0</c:v>
                </c:pt>
                <c:pt idx="36794">
                  <c:v>0</c:v>
                </c:pt>
                <c:pt idx="36795">
                  <c:v>1</c:v>
                </c:pt>
                <c:pt idx="36796">
                  <c:v>1</c:v>
                </c:pt>
                <c:pt idx="36797">
                  <c:v>1</c:v>
                </c:pt>
                <c:pt idx="36798">
                  <c:v>3</c:v>
                </c:pt>
                <c:pt idx="36799">
                  <c:v>1</c:v>
                </c:pt>
                <c:pt idx="36800">
                  <c:v>0</c:v>
                </c:pt>
                <c:pt idx="36801">
                  <c:v>0</c:v>
                </c:pt>
                <c:pt idx="36802">
                  <c:v>1</c:v>
                </c:pt>
                <c:pt idx="36803">
                  <c:v>0</c:v>
                </c:pt>
                <c:pt idx="36804">
                  <c:v>0</c:v>
                </c:pt>
                <c:pt idx="36805">
                  <c:v>0</c:v>
                </c:pt>
                <c:pt idx="36806">
                  <c:v>1</c:v>
                </c:pt>
                <c:pt idx="36807">
                  <c:v>5</c:v>
                </c:pt>
                <c:pt idx="36808">
                  <c:v>4</c:v>
                </c:pt>
                <c:pt idx="36809">
                  <c:v>0</c:v>
                </c:pt>
                <c:pt idx="36810">
                  <c:v>0</c:v>
                </c:pt>
                <c:pt idx="36811">
                  <c:v>0</c:v>
                </c:pt>
                <c:pt idx="36812">
                  <c:v>0</c:v>
                </c:pt>
                <c:pt idx="36813">
                  <c:v>0</c:v>
                </c:pt>
                <c:pt idx="36814">
                  <c:v>0</c:v>
                </c:pt>
                <c:pt idx="36815">
                  <c:v>0</c:v>
                </c:pt>
                <c:pt idx="36816">
                  <c:v>2</c:v>
                </c:pt>
                <c:pt idx="36817">
                  <c:v>1</c:v>
                </c:pt>
                <c:pt idx="36818">
                  <c:v>0</c:v>
                </c:pt>
                <c:pt idx="36819">
                  <c:v>0</c:v>
                </c:pt>
                <c:pt idx="36820">
                  <c:v>2</c:v>
                </c:pt>
                <c:pt idx="36821">
                  <c:v>1</c:v>
                </c:pt>
                <c:pt idx="36822">
                  <c:v>0</c:v>
                </c:pt>
                <c:pt idx="36823">
                  <c:v>0</c:v>
                </c:pt>
                <c:pt idx="36824">
                  <c:v>0</c:v>
                </c:pt>
                <c:pt idx="36825">
                  <c:v>1</c:v>
                </c:pt>
                <c:pt idx="36826">
                  <c:v>1</c:v>
                </c:pt>
                <c:pt idx="36827">
                  <c:v>0</c:v>
                </c:pt>
                <c:pt idx="36828">
                  <c:v>6</c:v>
                </c:pt>
                <c:pt idx="36829">
                  <c:v>0</c:v>
                </c:pt>
                <c:pt idx="36830">
                  <c:v>0</c:v>
                </c:pt>
                <c:pt idx="36831">
                  <c:v>0</c:v>
                </c:pt>
                <c:pt idx="36832">
                  <c:v>18</c:v>
                </c:pt>
                <c:pt idx="36833">
                  <c:v>0</c:v>
                </c:pt>
                <c:pt idx="36834">
                  <c:v>0</c:v>
                </c:pt>
                <c:pt idx="36835">
                  <c:v>0</c:v>
                </c:pt>
                <c:pt idx="36836">
                  <c:v>3</c:v>
                </c:pt>
                <c:pt idx="36837">
                  <c:v>0</c:v>
                </c:pt>
                <c:pt idx="36838">
                  <c:v>11</c:v>
                </c:pt>
                <c:pt idx="36839">
                  <c:v>0</c:v>
                </c:pt>
                <c:pt idx="36840">
                  <c:v>0</c:v>
                </c:pt>
                <c:pt idx="36841">
                  <c:v>0</c:v>
                </c:pt>
                <c:pt idx="36842">
                  <c:v>15</c:v>
                </c:pt>
                <c:pt idx="36843">
                  <c:v>2</c:v>
                </c:pt>
                <c:pt idx="36844">
                  <c:v>0</c:v>
                </c:pt>
                <c:pt idx="36845">
                  <c:v>3</c:v>
                </c:pt>
                <c:pt idx="36846">
                  <c:v>0</c:v>
                </c:pt>
                <c:pt idx="36847">
                  <c:v>0</c:v>
                </c:pt>
                <c:pt idx="36848">
                  <c:v>0</c:v>
                </c:pt>
                <c:pt idx="36849">
                  <c:v>0</c:v>
                </c:pt>
                <c:pt idx="36850">
                  <c:v>2</c:v>
                </c:pt>
                <c:pt idx="36851">
                  <c:v>0</c:v>
                </c:pt>
                <c:pt idx="36852">
                  <c:v>4</c:v>
                </c:pt>
                <c:pt idx="36853">
                  <c:v>0</c:v>
                </c:pt>
                <c:pt idx="36854">
                  <c:v>1</c:v>
                </c:pt>
                <c:pt idx="36855">
                  <c:v>0</c:v>
                </c:pt>
                <c:pt idx="36856">
                  <c:v>1</c:v>
                </c:pt>
                <c:pt idx="36857">
                  <c:v>1</c:v>
                </c:pt>
                <c:pt idx="36858">
                  <c:v>0</c:v>
                </c:pt>
                <c:pt idx="36859">
                  <c:v>2</c:v>
                </c:pt>
                <c:pt idx="36860">
                  <c:v>0</c:v>
                </c:pt>
                <c:pt idx="36861">
                  <c:v>0</c:v>
                </c:pt>
                <c:pt idx="36862">
                  <c:v>0</c:v>
                </c:pt>
                <c:pt idx="36863">
                  <c:v>1</c:v>
                </c:pt>
                <c:pt idx="36864">
                  <c:v>3</c:v>
                </c:pt>
                <c:pt idx="36865">
                  <c:v>0</c:v>
                </c:pt>
                <c:pt idx="36866">
                  <c:v>0</c:v>
                </c:pt>
                <c:pt idx="36867">
                  <c:v>1</c:v>
                </c:pt>
                <c:pt idx="36868">
                  <c:v>0</c:v>
                </c:pt>
                <c:pt idx="36869">
                  <c:v>0</c:v>
                </c:pt>
                <c:pt idx="36870">
                  <c:v>2</c:v>
                </c:pt>
                <c:pt idx="36871">
                  <c:v>0</c:v>
                </c:pt>
                <c:pt idx="36872">
                  <c:v>0</c:v>
                </c:pt>
                <c:pt idx="36873">
                  <c:v>0</c:v>
                </c:pt>
                <c:pt idx="36874">
                  <c:v>0</c:v>
                </c:pt>
                <c:pt idx="36875">
                  <c:v>5</c:v>
                </c:pt>
                <c:pt idx="36876">
                  <c:v>2</c:v>
                </c:pt>
                <c:pt idx="36877">
                  <c:v>0</c:v>
                </c:pt>
                <c:pt idx="36878">
                  <c:v>0</c:v>
                </c:pt>
                <c:pt idx="36879">
                  <c:v>0</c:v>
                </c:pt>
                <c:pt idx="36880">
                  <c:v>0</c:v>
                </c:pt>
                <c:pt idx="36881">
                  <c:v>0</c:v>
                </c:pt>
                <c:pt idx="36882">
                  <c:v>1</c:v>
                </c:pt>
                <c:pt idx="36883">
                  <c:v>4</c:v>
                </c:pt>
                <c:pt idx="36884">
                  <c:v>10</c:v>
                </c:pt>
                <c:pt idx="36885">
                  <c:v>0</c:v>
                </c:pt>
                <c:pt idx="36886">
                  <c:v>1</c:v>
                </c:pt>
                <c:pt idx="36887">
                  <c:v>0</c:v>
                </c:pt>
                <c:pt idx="36888">
                  <c:v>0</c:v>
                </c:pt>
                <c:pt idx="36889">
                  <c:v>0</c:v>
                </c:pt>
                <c:pt idx="36890">
                  <c:v>0</c:v>
                </c:pt>
                <c:pt idx="36891">
                  <c:v>0</c:v>
                </c:pt>
                <c:pt idx="36892">
                  <c:v>3</c:v>
                </c:pt>
                <c:pt idx="36893">
                  <c:v>12</c:v>
                </c:pt>
                <c:pt idx="36894">
                  <c:v>6</c:v>
                </c:pt>
                <c:pt idx="36895">
                  <c:v>0</c:v>
                </c:pt>
                <c:pt idx="36896">
                  <c:v>0</c:v>
                </c:pt>
                <c:pt idx="36897">
                  <c:v>0</c:v>
                </c:pt>
                <c:pt idx="36898">
                  <c:v>4</c:v>
                </c:pt>
                <c:pt idx="36899">
                  <c:v>2</c:v>
                </c:pt>
                <c:pt idx="36900">
                  <c:v>0</c:v>
                </c:pt>
                <c:pt idx="36901">
                  <c:v>4</c:v>
                </c:pt>
                <c:pt idx="36902">
                  <c:v>0</c:v>
                </c:pt>
                <c:pt idx="36903">
                  <c:v>0</c:v>
                </c:pt>
                <c:pt idx="36904">
                  <c:v>2</c:v>
                </c:pt>
                <c:pt idx="36905">
                  <c:v>0</c:v>
                </c:pt>
                <c:pt idx="36906">
                  <c:v>2</c:v>
                </c:pt>
                <c:pt idx="36907">
                  <c:v>1</c:v>
                </c:pt>
                <c:pt idx="36908">
                  <c:v>0</c:v>
                </c:pt>
                <c:pt idx="36909">
                  <c:v>0</c:v>
                </c:pt>
                <c:pt idx="36910">
                  <c:v>3</c:v>
                </c:pt>
                <c:pt idx="36911">
                  <c:v>0</c:v>
                </c:pt>
                <c:pt idx="36912">
                  <c:v>4</c:v>
                </c:pt>
                <c:pt idx="36913">
                  <c:v>0</c:v>
                </c:pt>
                <c:pt idx="36914">
                  <c:v>1</c:v>
                </c:pt>
                <c:pt idx="36915">
                  <c:v>1</c:v>
                </c:pt>
                <c:pt idx="36916">
                  <c:v>3</c:v>
                </c:pt>
                <c:pt idx="36917">
                  <c:v>0</c:v>
                </c:pt>
                <c:pt idx="36918">
                  <c:v>0</c:v>
                </c:pt>
                <c:pt idx="36919">
                  <c:v>0</c:v>
                </c:pt>
                <c:pt idx="36920">
                  <c:v>0</c:v>
                </c:pt>
                <c:pt idx="36921">
                  <c:v>5</c:v>
                </c:pt>
                <c:pt idx="36922">
                  <c:v>3</c:v>
                </c:pt>
                <c:pt idx="36923">
                  <c:v>0</c:v>
                </c:pt>
                <c:pt idx="36924">
                  <c:v>0</c:v>
                </c:pt>
                <c:pt idx="36925">
                  <c:v>0</c:v>
                </c:pt>
                <c:pt idx="36926">
                  <c:v>0</c:v>
                </c:pt>
                <c:pt idx="36927">
                  <c:v>0</c:v>
                </c:pt>
                <c:pt idx="36928">
                  <c:v>0</c:v>
                </c:pt>
                <c:pt idx="36929">
                  <c:v>1</c:v>
                </c:pt>
                <c:pt idx="36930">
                  <c:v>0</c:v>
                </c:pt>
                <c:pt idx="36931">
                  <c:v>1</c:v>
                </c:pt>
                <c:pt idx="36932">
                  <c:v>2</c:v>
                </c:pt>
                <c:pt idx="36933">
                  <c:v>0</c:v>
                </c:pt>
                <c:pt idx="36934">
                  <c:v>4</c:v>
                </c:pt>
                <c:pt idx="36935">
                  <c:v>0</c:v>
                </c:pt>
                <c:pt idx="36936">
                  <c:v>5</c:v>
                </c:pt>
                <c:pt idx="36937">
                  <c:v>1</c:v>
                </c:pt>
                <c:pt idx="36938">
                  <c:v>0</c:v>
                </c:pt>
                <c:pt idx="36939">
                  <c:v>0</c:v>
                </c:pt>
                <c:pt idx="36940">
                  <c:v>0</c:v>
                </c:pt>
                <c:pt idx="36941">
                  <c:v>2</c:v>
                </c:pt>
                <c:pt idx="36942">
                  <c:v>0</c:v>
                </c:pt>
                <c:pt idx="36943">
                  <c:v>0</c:v>
                </c:pt>
                <c:pt idx="36944">
                  <c:v>3</c:v>
                </c:pt>
                <c:pt idx="36945">
                  <c:v>1</c:v>
                </c:pt>
                <c:pt idx="36946">
                  <c:v>0</c:v>
                </c:pt>
                <c:pt idx="36947">
                  <c:v>0</c:v>
                </c:pt>
                <c:pt idx="36948">
                  <c:v>30</c:v>
                </c:pt>
                <c:pt idx="36949">
                  <c:v>1</c:v>
                </c:pt>
                <c:pt idx="36950">
                  <c:v>4</c:v>
                </c:pt>
                <c:pt idx="36951">
                  <c:v>0</c:v>
                </c:pt>
                <c:pt idx="36952">
                  <c:v>0</c:v>
                </c:pt>
                <c:pt idx="36953">
                  <c:v>0</c:v>
                </c:pt>
                <c:pt idx="36954">
                  <c:v>3</c:v>
                </c:pt>
                <c:pt idx="36955">
                  <c:v>0</c:v>
                </c:pt>
                <c:pt idx="36956">
                  <c:v>3</c:v>
                </c:pt>
                <c:pt idx="36957">
                  <c:v>0</c:v>
                </c:pt>
                <c:pt idx="36958">
                  <c:v>0</c:v>
                </c:pt>
                <c:pt idx="36959">
                  <c:v>0</c:v>
                </c:pt>
                <c:pt idx="36960">
                  <c:v>9</c:v>
                </c:pt>
                <c:pt idx="36961">
                  <c:v>0</c:v>
                </c:pt>
                <c:pt idx="36962">
                  <c:v>3</c:v>
                </c:pt>
                <c:pt idx="36963">
                  <c:v>0</c:v>
                </c:pt>
                <c:pt idx="36964">
                  <c:v>4</c:v>
                </c:pt>
                <c:pt idx="36965">
                  <c:v>0</c:v>
                </c:pt>
                <c:pt idx="36966">
                  <c:v>0</c:v>
                </c:pt>
                <c:pt idx="36967">
                  <c:v>0</c:v>
                </c:pt>
                <c:pt idx="36968">
                  <c:v>5</c:v>
                </c:pt>
                <c:pt idx="36969">
                  <c:v>1</c:v>
                </c:pt>
                <c:pt idx="36970">
                  <c:v>0</c:v>
                </c:pt>
                <c:pt idx="36971">
                  <c:v>0</c:v>
                </c:pt>
                <c:pt idx="36972">
                  <c:v>1</c:v>
                </c:pt>
                <c:pt idx="36973">
                  <c:v>1</c:v>
                </c:pt>
                <c:pt idx="36974">
                  <c:v>2</c:v>
                </c:pt>
                <c:pt idx="36975">
                  <c:v>2</c:v>
                </c:pt>
                <c:pt idx="36976">
                  <c:v>0</c:v>
                </c:pt>
                <c:pt idx="36977">
                  <c:v>0</c:v>
                </c:pt>
                <c:pt idx="36978">
                  <c:v>3</c:v>
                </c:pt>
                <c:pt idx="36979">
                  <c:v>0</c:v>
                </c:pt>
                <c:pt idx="36980">
                  <c:v>2</c:v>
                </c:pt>
                <c:pt idx="36981">
                  <c:v>2</c:v>
                </c:pt>
                <c:pt idx="36982">
                  <c:v>0</c:v>
                </c:pt>
                <c:pt idx="36983">
                  <c:v>4</c:v>
                </c:pt>
                <c:pt idx="36984">
                  <c:v>0</c:v>
                </c:pt>
                <c:pt idx="36985">
                  <c:v>0</c:v>
                </c:pt>
                <c:pt idx="36986">
                  <c:v>3</c:v>
                </c:pt>
                <c:pt idx="36987">
                  <c:v>0</c:v>
                </c:pt>
                <c:pt idx="36988">
                  <c:v>4</c:v>
                </c:pt>
                <c:pt idx="36989">
                  <c:v>4</c:v>
                </c:pt>
                <c:pt idx="36990">
                  <c:v>1</c:v>
                </c:pt>
                <c:pt idx="36991">
                  <c:v>0</c:v>
                </c:pt>
                <c:pt idx="36992">
                  <c:v>1</c:v>
                </c:pt>
                <c:pt idx="36993">
                  <c:v>0</c:v>
                </c:pt>
                <c:pt idx="36994">
                  <c:v>0</c:v>
                </c:pt>
                <c:pt idx="36995">
                  <c:v>5</c:v>
                </c:pt>
                <c:pt idx="36996">
                  <c:v>1</c:v>
                </c:pt>
                <c:pt idx="36997">
                  <c:v>0</c:v>
                </c:pt>
                <c:pt idx="36998">
                  <c:v>0</c:v>
                </c:pt>
                <c:pt idx="36999">
                  <c:v>1</c:v>
                </c:pt>
                <c:pt idx="37000">
                  <c:v>0</c:v>
                </c:pt>
                <c:pt idx="37001">
                  <c:v>0</c:v>
                </c:pt>
                <c:pt idx="37002">
                  <c:v>0</c:v>
                </c:pt>
                <c:pt idx="37003">
                  <c:v>0</c:v>
                </c:pt>
                <c:pt idx="37004">
                  <c:v>0</c:v>
                </c:pt>
                <c:pt idx="37005">
                  <c:v>0</c:v>
                </c:pt>
                <c:pt idx="37006">
                  <c:v>0</c:v>
                </c:pt>
                <c:pt idx="37007">
                  <c:v>1</c:v>
                </c:pt>
                <c:pt idx="37008">
                  <c:v>0</c:v>
                </c:pt>
                <c:pt idx="37009">
                  <c:v>1</c:v>
                </c:pt>
                <c:pt idx="37010">
                  <c:v>2</c:v>
                </c:pt>
                <c:pt idx="37011">
                  <c:v>4</c:v>
                </c:pt>
                <c:pt idx="37012">
                  <c:v>0</c:v>
                </c:pt>
                <c:pt idx="37013">
                  <c:v>0</c:v>
                </c:pt>
                <c:pt idx="37014">
                  <c:v>0</c:v>
                </c:pt>
                <c:pt idx="37015">
                  <c:v>0</c:v>
                </c:pt>
                <c:pt idx="37016">
                  <c:v>5</c:v>
                </c:pt>
                <c:pt idx="37017">
                  <c:v>0</c:v>
                </c:pt>
                <c:pt idx="37018">
                  <c:v>0</c:v>
                </c:pt>
                <c:pt idx="37019">
                  <c:v>0</c:v>
                </c:pt>
                <c:pt idx="37020">
                  <c:v>2</c:v>
                </c:pt>
                <c:pt idx="37021">
                  <c:v>0</c:v>
                </c:pt>
                <c:pt idx="37022">
                  <c:v>1</c:v>
                </c:pt>
                <c:pt idx="37023">
                  <c:v>6</c:v>
                </c:pt>
                <c:pt idx="37024">
                  <c:v>4</c:v>
                </c:pt>
                <c:pt idx="37025">
                  <c:v>1</c:v>
                </c:pt>
                <c:pt idx="37026">
                  <c:v>3</c:v>
                </c:pt>
                <c:pt idx="37027">
                  <c:v>0</c:v>
                </c:pt>
                <c:pt idx="37028">
                  <c:v>0</c:v>
                </c:pt>
                <c:pt idx="37029">
                  <c:v>1</c:v>
                </c:pt>
                <c:pt idx="37030">
                  <c:v>0</c:v>
                </c:pt>
                <c:pt idx="37031">
                  <c:v>1</c:v>
                </c:pt>
                <c:pt idx="37032">
                  <c:v>0</c:v>
                </c:pt>
                <c:pt idx="37033">
                  <c:v>1</c:v>
                </c:pt>
                <c:pt idx="37034">
                  <c:v>2</c:v>
                </c:pt>
                <c:pt idx="37035">
                  <c:v>0</c:v>
                </c:pt>
                <c:pt idx="37036">
                  <c:v>2</c:v>
                </c:pt>
                <c:pt idx="37037">
                  <c:v>6</c:v>
                </c:pt>
                <c:pt idx="37038">
                  <c:v>0</c:v>
                </c:pt>
                <c:pt idx="37039">
                  <c:v>2</c:v>
                </c:pt>
                <c:pt idx="37040">
                  <c:v>0</c:v>
                </c:pt>
                <c:pt idx="37041">
                  <c:v>0</c:v>
                </c:pt>
                <c:pt idx="37042">
                  <c:v>0</c:v>
                </c:pt>
                <c:pt idx="37043">
                  <c:v>2</c:v>
                </c:pt>
                <c:pt idx="37044">
                  <c:v>0</c:v>
                </c:pt>
                <c:pt idx="37045">
                  <c:v>1</c:v>
                </c:pt>
                <c:pt idx="37046">
                  <c:v>0</c:v>
                </c:pt>
                <c:pt idx="37047">
                  <c:v>0</c:v>
                </c:pt>
                <c:pt idx="37048">
                  <c:v>2</c:v>
                </c:pt>
                <c:pt idx="37049">
                  <c:v>0</c:v>
                </c:pt>
                <c:pt idx="37050">
                  <c:v>0</c:v>
                </c:pt>
                <c:pt idx="37051">
                  <c:v>0</c:v>
                </c:pt>
                <c:pt idx="37052">
                  <c:v>0</c:v>
                </c:pt>
                <c:pt idx="37053">
                  <c:v>1</c:v>
                </c:pt>
                <c:pt idx="37054">
                  <c:v>7</c:v>
                </c:pt>
                <c:pt idx="37055">
                  <c:v>0</c:v>
                </c:pt>
                <c:pt idx="37056">
                  <c:v>0</c:v>
                </c:pt>
                <c:pt idx="37057">
                  <c:v>1</c:v>
                </c:pt>
                <c:pt idx="37058">
                  <c:v>0</c:v>
                </c:pt>
                <c:pt idx="37059">
                  <c:v>0</c:v>
                </c:pt>
                <c:pt idx="37060">
                  <c:v>0</c:v>
                </c:pt>
                <c:pt idx="37061">
                  <c:v>4</c:v>
                </c:pt>
                <c:pt idx="37062">
                  <c:v>1</c:v>
                </c:pt>
                <c:pt idx="37063">
                  <c:v>0</c:v>
                </c:pt>
                <c:pt idx="37064">
                  <c:v>0</c:v>
                </c:pt>
                <c:pt idx="37065">
                  <c:v>1</c:v>
                </c:pt>
                <c:pt idx="37066">
                  <c:v>1</c:v>
                </c:pt>
                <c:pt idx="37067">
                  <c:v>8</c:v>
                </c:pt>
                <c:pt idx="37068">
                  <c:v>0</c:v>
                </c:pt>
                <c:pt idx="37069">
                  <c:v>22</c:v>
                </c:pt>
                <c:pt idx="37070">
                  <c:v>11</c:v>
                </c:pt>
                <c:pt idx="37071">
                  <c:v>3</c:v>
                </c:pt>
                <c:pt idx="37072">
                  <c:v>0</c:v>
                </c:pt>
                <c:pt idx="37073">
                  <c:v>0</c:v>
                </c:pt>
                <c:pt idx="37074">
                  <c:v>0</c:v>
                </c:pt>
                <c:pt idx="37075">
                  <c:v>5</c:v>
                </c:pt>
                <c:pt idx="37076">
                  <c:v>3</c:v>
                </c:pt>
                <c:pt idx="37077">
                  <c:v>0</c:v>
                </c:pt>
                <c:pt idx="37078">
                  <c:v>0</c:v>
                </c:pt>
                <c:pt idx="37079">
                  <c:v>0</c:v>
                </c:pt>
                <c:pt idx="37080">
                  <c:v>1</c:v>
                </c:pt>
                <c:pt idx="37081">
                  <c:v>2</c:v>
                </c:pt>
                <c:pt idx="37082">
                  <c:v>0</c:v>
                </c:pt>
                <c:pt idx="37083">
                  <c:v>1</c:v>
                </c:pt>
                <c:pt idx="37084">
                  <c:v>1</c:v>
                </c:pt>
                <c:pt idx="37085">
                  <c:v>2</c:v>
                </c:pt>
                <c:pt idx="37086">
                  <c:v>7</c:v>
                </c:pt>
                <c:pt idx="37087">
                  <c:v>1</c:v>
                </c:pt>
                <c:pt idx="37088">
                  <c:v>2</c:v>
                </c:pt>
                <c:pt idx="37089">
                  <c:v>2</c:v>
                </c:pt>
                <c:pt idx="37090">
                  <c:v>0</c:v>
                </c:pt>
                <c:pt idx="37091">
                  <c:v>1</c:v>
                </c:pt>
                <c:pt idx="37092">
                  <c:v>0</c:v>
                </c:pt>
                <c:pt idx="37093">
                  <c:v>0</c:v>
                </c:pt>
                <c:pt idx="37094">
                  <c:v>0</c:v>
                </c:pt>
                <c:pt idx="37095">
                  <c:v>0</c:v>
                </c:pt>
                <c:pt idx="37096">
                  <c:v>3</c:v>
                </c:pt>
                <c:pt idx="37097">
                  <c:v>0</c:v>
                </c:pt>
                <c:pt idx="37098">
                  <c:v>0</c:v>
                </c:pt>
                <c:pt idx="37099">
                  <c:v>0</c:v>
                </c:pt>
                <c:pt idx="37100">
                  <c:v>0</c:v>
                </c:pt>
                <c:pt idx="37101">
                  <c:v>0</c:v>
                </c:pt>
                <c:pt idx="37102">
                  <c:v>0</c:v>
                </c:pt>
                <c:pt idx="37103">
                  <c:v>4</c:v>
                </c:pt>
                <c:pt idx="37104">
                  <c:v>0</c:v>
                </c:pt>
                <c:pt idx="37105">
                  <c:v>1</c:v>
                </c:pt>
                <c:pt idx="37106">
                  <c:v>0</c:v>
                </c:pt>
                <c:pt idx="37107">
                  <c:v>0</c:v>
                </c:pt>
                <c:pt idx="37108">
                  <c:v>0</c:v>
                </c:pt>
                <c:pt idx="37109">
                  <c:v>1</c:v>
                </c:pt>
                <c:pt idx="37110">
                  <c:v>2</c:v>
                </c:pt>
                <c:pt idx="37111">
                  <c:v>0</c:v>
                </c:pt>
                <c:pt idx="37112">
                  <c:v>0</c:v>
                </c:pt>
                <c:pt idx="37113">
                  <c:v>0</c:v>
                </c:pt>
                <c:pt idx="37114">
                  <c:v>0</c:v>
                </c:pt>
                <c:pt idx="37115">
                  <c:v>3</c:v>
                </c:pt>
                <c:pt idx="37116">
                  <c:v>0</c:v>
                </c:pt>
                <c:pt idx="37117">
                  <c:v>3</c:v>
                </c:pt>
                <c:pt idx="37118">
                  <c:v>0</c:v>
                </c:pt>
                <c:pt idx="37119">
                  <c:v>3</c:v>
                </c:pt>
                <c:pt idx="37120">
                  <c:v>0</c:v>
                </c:pt>
                <c:pt idx="37121">
                  <c:v>0</c:v>
                </c:pt>
                <c:pt idx="37122">
                  <c:v>3</c:v>
                </c:pt>
                <c:pt idx="37123">
                  <c:v>0</c:v>
                </c:pt>
                <c:pt idx="37124">
                  <c:v>0</c:v>
                </c:pt>
                <c:pt idx="37125">
                  <c:v>10</c:v>
                </c:pt>
                <c:pt idx="37126">
                  <c:v>2</c:v>
                </c:pt>
                <c:pt idx="37127">
                  <c:v>0</c:v>
                </c:pt>
                <c:pt idx="37128">
                  <c:v>0</c:v>
                </c:pt>
                <c:pt idx="37129">
                  <c:v>3</c:v>
                </c:pt>
                <c:pt idx="37130">
                  <c:v>0</c:v>
                </c:pt>
                <c:pt idx="37131">
                  <c:v>0</c:v>
                </c:pt>
                <c:pt idx="37132">
                  <c:v>0</c:v>
                </c:pt>
                <c:pt idx="37133">
                  <c:v>0</c:v>
                </c:pt>
                <c:pt idx="37134">
                  <c:v>0</c:v>
                </c:pt>
                <c:pt idx="37135">
                  <c:v>0</c:v>
                </c:pt>
                <c:pt idx="37136">
                  <c:v>0</c:v>
                </c:pt>
                <c:pt idx="37137">
                  <c:v>0</c:v>
                </c:pt>
                <c:pt idx="37138">
                  <c:v>0</c:v>
                </c:pt>
                <c:pt idx="37139">
                  <c:v>0</c:v>
                </c:pt>
                <c:pt idx="37140">
                  <c:v>0</c:v>
                </c:pt>
                <c:pt idx="37141">
                  <c:v>0</c:v>
                </c:pt>
                <c:pt idx="37142">
                  <c:v>13</c:v>
                </c:pt>
                <c:pt idx="37143">
                  <c:v>2</c:v>
                </c:pt>
                <c:pt idx="37144">
                  <c:v>1</c:v>
                </c:pt>
                <c:pt idx="37145">
                  <c:v>2</c:v>
                </c:pt>
                <c:pt idx="37146">
                  <c:v>2</c:v>
                </c:pt>
                <c:pt idx="37147">
                  <c:v>0</c:v>
                </c:pt>
                <c:pt idx="37148">
                  <c:v>5</c:v>
                </c:pt>
                <c:pt idx="37149">
                  <c:v>7</c:v>
                </c:pt>
                <c:pt idx="37150">
                  <c:v>6</c:v>
                </c:pt>
                <c:pt idx="37151">
                  <c:v>3</c:v>
                </c:pt>
                <c:pt idx="37152">
                  <c:v>4</c:v>
                </c:pt>
                <c:pt idx="37153">
                  <c:v>0</c:v>
                </c:pt>
                <c:pt idx="37154">
                  <c:v>6</c:v>
                </c:pt>
                <c:pt idx="37155">
                  <c:v>2</c:v>
                </c:pt>
                <c:pt idx="37156">
                  <c:v>0</c:v>
                </c:pt>
                <c:pt idx="37157">
                  <c:v>0</c:v>
                </c:pt>
                <c:pt idx="37158">
                  <c:v>2</c:v>
                </c:pt>
                <c:pt idx="37159">
                  <c:v>0</c:v>
                </c:pt>
                <c:pt idx="37160">
                  <c:v>0</c:v>
                </c:pt>
                <c:pt idx="37161">
                  <c:v>4</c:v>
                </c:pt>
                <c:pt idx="37162">
                  <c:v>2</c:v>
                </c:pt>
                <c:pt idx="37163">
                  <c:v>0</c:v>
                </c:pt>
                <c:pt idx="37164">
                  <c:v>2</c:v>
                </c:pt>
                <c:pt idx="37165">
                  <c:v>0</c:v>
                </c:pt>
                <c:pt idx="37166">
                  <c:v>0</c:v>
                </c:pt>
                <c:pt idx="37167">
                  <c:v>0</c:v>
                </c:pt>
                <c:pt idx="37168">
                  <c:v>1</c:v>
                </c:pt>
                <c:pt idx="37169">
                  <c:v>3</c:v>
                </c:pt>
                <c:pt idx="37170">
                  <c:v>0</c:v>
                </c:pt>
                <c:pt idx="37171">
                  <c:v>0</c:v>
                </c:pt>
                <c:pt idx="37172">
                  <c:v>0</c:v>
                </c:pt>
                <c:pt idx="37173">
                  <c:v>0</c:v>
                </c:pt>
                <c:pt idx="37174">
                  <c:v>7</c:v>
                </c:pt>
                <c:pt idx="37175">
                  <c:v>0</c:v>
                </c:pt>
                <c:pt idx="37176">
                  <c:v>0</c:v>
                </c:pt>
                <c:pt idx="37177">
                  <c:v>4</c:v>
                </c:pt>
                <c:pt idx="37178">
                  <c:v>2</c:v>
                </c:pt>
                <c:pt idx="37179">
                  <c:v>8</c:v>
                </c:pt>
                <c:pt idx="37180">
                  <c:v>0</c:v>
                </c:pt>
                <c:pt idx="37181">
                  <c:v>0</c:v>
                </c:pt>
                <c:pt idx="37182">
                  <c:v>0</c:v>
                </c:pt>
                <c:pt idx="37183">
                  <c:v>16</c:v>
                </c:pt>
                <c:pt idx="37184">
                  <c:v>0</c:v>
                </c:pt>
                <c:pt idx="37185">
                  <c:v>13</c:v>
                </c:pt>
                <c:pt idx="37186">
                  <c:v>0</c:v>
                </c:pt>
                <c:pt idx="37187">
                  <c:v>8</c:v>
                </c:pt>
                <c:pt idx="37188">
                  <c:v>0</c:v>
                </c:pt>
                <c:pt idx="37189">
                  <c:v>2</c:v>
                </c:pt>
                <c:pt idx="37190">
                  <c:v>1</c:v>
                </c:pt>
                <c:pt idx="37191">
                  <c:v>0</c:v>
                </c:pt>
                <c:pt idx="37192">
                  <c:v>0</c:v>
                </c:pt>
                <c:pt idx="37193">
                  <c:v>3</c:v>
                </c:pt>
                <c:pt idx="37194">
                  <c:v>0</c:v>
                </c:pt>
                <c:pt idx="37195">
                  <c:v>0</c:v>
                </c:pt>
                <c:pt idx="37196">
                  <c:v>1</c:v>
                </c:pt>
                <c:pt idx="37197">
                  <c:v>0</c:v>
                </c:pt>
                <c:pt idx="37198">
                  <c:v>0</c:v>
                </c:pt>
                <c:pt idx="37199">
                  <c:v>1</c:v>
                </c:pt>
                <c:pt idx="37200">
                  <c:v>1</c:v>
                </c:pt>
                <c:pt idx="37201">
                  <c:v>1</c:v>
                </c:pt>
                <c:pt idx="37202">
                  <c:v>2</c:v>
                </c:pt>
                <c:pt idx="37203">
                  <c:v>1</c:v>
                </c:pt>
                <c:pt idx="37204">
                  <c:v>0</c:v>
                </c:pt>
                <c:pt idx="37205">
                  <c:v>0</c:v>
                </c:pt>
                <c:pt idx="37206">
                  <c:v>17</c:v>
                </c:pt>
                <c:pt idx="37207">
                  <c:v>0</c:v>
                </c:pt>
                <c:pt idx="37208">
                  <c:v>0</c:v>
                </c:pt>
                <c:pt idx="37209">
                  <c:v>3</c:v>
                </c:pt>
                <c:pt idx="37210">
                  <c:v>4</c:v>
                </c:pt>
                <c:pt idx="37211">
                  <c:v>0</c:v>
                </c:pt>
                <c:pt idx="37212">
                  <c:v>0</c:v>
                </c:pt>
                <c:pt idx="37213">
                  <c:v>0</c:v>
                </c:pt>
                <c:pt idx="37214">
                  <c:v>0</c:v>
                </c:pt>
                <c:pt idx="37215">
                  <c:v>3</c:v>
                </c:pt>
                <c:pt idx="37216">
                  <c:v>1</c:v>
                </c:pt>
                <c:pt idx="37217">
                  <c:v>0</c:v>
                </c:pt>
                <c:pt idx="37218">
                  <c:v>9</c:v>
                </c:pt>
                <c:pt idx="37219">
                  <c:v>0</c:v>
                </c:pt>
                <c:pt idx="37220">
                  <c:v>0</c:v>
                </c:pt>
                <c:pt idx="37221">
                  <c:v>1</c:v>
                </c:pt>
                <c:pt idx="37222">
                  <c:v>0</c:v>
                </c:pt>
                <c:pt idx="37223">
                  <c:v>3</c:v>
                </c:pt>
                <c:pt idx="37224">
                  <c:v>4</c:v>
                </c:pt>
                <c:pt idx="37225">
                  <c:v>1</c:v>
                </c:pt>
                <c:pt idx="37226">
                  <c:v>0</c:v>
                </c:pt>
                <c:pt idx="37227">
                  <c:v>0</c:v>
                </c:pt>
                <c:pt idx="37228">
                  <c:v>2</c:v>
                </c:pt>
                <c:pt idx="37229">
                  <c:v>6</c:v>
                </c:pt>
                <c:pt idx="37230">
                  <c:v>0</c:v>
                </c:pt>
                <c:pt idx="37231">
                  <c:v>9</c:v>
                </c:pt>
                <c:pt idx="37232">
                  <c:v>0</c:v>
                </c:pt>
                <c:pt idx="37233">
                  <c:v>4</c:v>
                </c:pt>
                <c:pt idx="37234">
                  <c:v>4</c:v>
                </c:pt>
                <c:pt idx="37235">
                  <c:v>0</c:v>
                </c:pt>
                <c:pt idx="37236">
                  <c:v>2</c:v>
                </c:pt>
                <c:pt idx="37237">
                  <c:v>0</c:v>
                </c:pt>
                <c:pt idx="37238">
                  <c:v>22</c:v>
                </c:pt>
                <c:pt idx="37239">
                  <c:v>0</c:v>
                </c:pt>
                <c:pt idx="37240">
                  <c:v>2</c:v>
                </c:pt>
                <c:pt idx="37241">
                  <c:v>4</c:v>
                </c:pt>
                <c:pt idx="37242">
                  <c:v>3</c:v>
                </c:pt>
                <c:pt idx="37243">
                  <c:v>2</c:v>
                </c:pt>
                <c:pt idx="37244">
                  <c:v>0</c:v>
                </c:pt>
                <c:pt idx="37245">
                  <c:v>1</c:v>
                </c:pt>
                <c:pt idx="37246">
                  <c:v>0</c:v>
                </c:pt>
                <c:pt idx="37247">
                  <c:v>0</c:v>
                </c:pt>
                <c:pt idx="37248">
                  <c:v>2</c:v>
                </c:pt>
                <c:pt idx="37249">
                  <c:v>10</c:v>
                </c:pt>
                <c:pt idx="37250">
                  <c:v>3</c:v>
                </c:pt>
                <c:pt idx="37251">
                  <c:v>1</c:v>
                </c:pt>
                <c:pt idx="37252">
                  <c:v>0</c:v>
                </c:pt>
                <c:pt idx="37253">
                  <c:v>0</c:v>
                </c:pt>
                <c:pt idx="37254">
                  <c:v>1</c:v>
                </c:pt>
                <c:pt idx="37255">
                  <c:v>1</c:v>
                </c:pt>
                <c:pt idx="37256">
                  <c:v>0</c:v>
                </c:pt>
                <c:pt idx="37257">
                  <c:v>0</c:v>
                </c:pt>
                <c:pt idx="37258">
                  <c:v>0</c:v>
                </c:pt>
                <c:pt idx="37259">
                  <c:v>1</c:v>
                </c:pt>
                <c:pt idx="37260">
                  <c:v>1</c:v>
                </c:pt>
                <c:pt idx="37261">
                  <c:v>0</c:v>
                </c:pt>
                <c:pt idx="37262">
                  <c:v>5</c:v>
                </c:pt>
                <c:pt idx="37263">
                  <c:v>1</c:v>
                </c:pt>
                <c:pt idx="37264">
                  <c:v>1</c:v>
                </c:pt>
                <c:pt idx="37265">
                  <c:v>2</c:v>
                </c:pt>
                <c:pt idx="37266">
                  <c:v>0</c:v>
                </c:pt>
                <c:pt idx="37267">
                  <c:v>1</c:v>
                </c:pt>
                <c:pt idx="37268">
                  <c:v>0</c:v>
                </c:pt>
                <c:pt idx="37269">
                  <c:v>1</c:v>
                </c:pt>
                <c:pt idx="37270">
                  <c:v>0</c:v>
                </c:pt>
                <c:pt idx="37271">
                  <c:v>0</c:v>
                </c:pt>
                <c:pt idx="37272">
                  <c:v>4</c:v>
                </c:pt>
                <c:pt idx="37273">
                  <c:v>0</c:v>
                </c:pt>
                <c:pt idx="37274">
                  <c:v>1</c:v>
                </c:pt>
                <c:pt idx="37275">
                  <c:v>0</c:v>
                </c:pt>
                <c:pt idx="37276">
                  <c:v>0</c:v>
                </c:pt>
                <c:pt idx="37277">
                  <c:v>2</c:v>
                </c:pt>
                <c:pt idx="37278">
                  <c:v>0</c:v>
                </c:pt>
                <c:pt idx="37279">
                  <c:v>8</c:v>
                </c:pt>
                <c:pt idx="37280">
                  <c:v>3</c:v>
                </c:pt>
                <c:pt idx="37281">
                  <c:v>0</c:v>
                </c:pt>
                <c:pt idx="37282">
                  <c:v>0</c:v>
                </c:pt>
                <c:pt idx="37283">
                  <c:v>7</c:v>
                </c:pt>
                <c:pt idx="37284">
                  <c:v>0</c:v>
                </c:pt>
                <c:pt idx="37285">
                  <c:v>2</c:v>
                </c:pt>
                <c:pt idx="37286">
                  <c:v>1</c:v>
                </c:pt>
                <c:pt idx="37287">
                  <c:v>1</c:v>
                </c:pt>
                <c:pt idx="37288">
                  <c:v>0</c:v>
                </c:pt>
                <c:pt idx="37289">
                  <c:v>4</c:v>
                </c:pt>
                <c:pt idx="37290">
                  <c:v>0</c:v>
                </c:pt>
                <c:pt idx="37291">
                  <c:v>1</c:v>
                </c:pt>
                <c:pt idx="37292">
                  <c:v>1</c:v>
                </c:pt>
                <c:pt idx="37293">
                  <c:v>0</c:v>
                </c:pt>
                <c:pt idx="37294">
                  <c:v>0</c:v>
                </c:pt>
                <c:pt idx="37295">
                  <c:v>0</c:v>
                </c:pt>
                <c:pt idx="37296">
                  <c:v>0</c:v>
                </c:pt>
                <c:pt idx="37297">
                  <c:v>0</c:v>
                </c:pt>
                <c:pt idx="37298">
                  <c:v>5</c:v>
                </c:pt>
                <c:pt idx="37299">
                  <c:v>0</c:v>
                </c:pt>
                <c:pt idx="37300">
                  <c:v>0</c:v>
                </c:pt>
                <c:pt idx="37301">
                  <c:v>9</c:v>
                </c:pt>
                <c:pt idx="37302">
                  <c:v>1</c:v>
                </c:pt>
                <c:pt idx="37303">
                  <c:v>0</c:v>
                </c:pt>
                <c:pt idx="37304">
                  <c:v>0</c:v>
                </c:pt>
                <c:pt idx="37305">
                  <c:v>0</c:v>
                </c:pt>
                <c:pt idx="37306">
                  <c:v>0</c:v>
                </c:pt>
                <c:pt idx="37307">
                  <c:v>0</c:v>
                </c:pt>
                <c:pt idx="37308">
                  <c:v>1</c:v>
                </c:pt>
                <c:pt idx="37309">
                  <c:v>3</c:v>
                </c:pt>
                <c:pt idx="37310">
                  <c:v>1</c:v>
                </c:pt>
                <c:pt idx="37311">
                  <c:v>0</c:v>
                </c:pt>
                <c:pt idx="37312">
                  <c:v>1</c:v>
                </c:pt>
                <c:pt idx="37313">
                  <c:v>0</c:v>
                </c:pt>
                <c:pt idx="37314">
                  <c:v>2</c:v>
                </c:pt>
                <c:pt idx="37315">
                  <c:v>0</c:v>
                </c:pt>
                <c:pt idx="37316">
                  <c:v>0</c:v>
                </c:pt>
                <c:pt idx="37317">
                  <c:v>0</c:v>
                </c:pt>
                <c:pt idx="37318">
                  <c:v>0</c:v>
                </c:pt>
                <c:pt idx="37319">
                  <c:v>0</c:v>
                </c:pt>
                <c:pt idx="37320">
                  <c:v>0</c:v>
                </c:pt>
                <c:pt idx="37321">
                  <c:v>0</c:v>
                </c:pt>
                <c:pt idx="37322">
                  <c:v>0</c:v>
                </c:pt>
                <c:pt idx="37323">
                  <c:v>0</c:v>
                </c:pt>
                <c:pt idx="37324">
                  <c:v>6</c:v>
                </c:pt>
                <c:pt idx="37325">
                  <c:v>0</c:v>
                </c:pt>
                <c:pt idx="37326">
                  <c:v>7</c:v>
                </c:pt>
                <c:pt idx="37327">
                  <c:v>0</c:v>
                </c:pt>
                <c:pt idx="37328">
                  <c:v>0</c:v>
                </c:pt>
                <c:pt idx="37329">
                  <c:v>0</c:v>
                </c:pt>
                <c:pt idx="37330">
                  <c:v>0</c:v>
                </c:pt>
                <c:pt idx="37331">
                  <c:v>0</c:v>
                </c:pt>
                <c:pt idx="37332">
                  <c:v>0</c:v>
                </c:pt>
                <c:pt idx="37333">
                  <c:v>0</c:v>
                </c:pt>
                <c:pt idx="37334">
                  <c:v>0</c:v>
                </c:pt>
                <c:pt idx="37335">
                  <c:v>6</c:v>
                </c:pt>
                <c:pt idx="37336">
                  <c:v>0</c:v>
                </c:pt>
                <c:pt idx="37337">
                  <c:v>2</c:v>
                </c:pt>
                <c:pt idx="37338">
                  <c:v>4</c:v>
                </c:pt>
                <c:pt idx="37339">
                  <c:v>1</c:v>
                </c:pt>
                <c:pt idx="37340">
                  <c:v>1</c:v>
                </c:pt>
                <c:pt idx="37341">
                  <c:v>0</c:v>
                </c:pt>
                <c:pt idx="37342">
                  <c:v>0</c:v>
                </c:pt>
                <c:pt idx="37343">
                  <c:v>2</c:v>
                </c:pt>
                <c:pt idx="37344">
                  <c:v>0</c:v>
                </c:pt>
                <c:pt idx="37345">
                  <c:v>0</c:v>
                </c:pt>
                <c:pt idx="37346">
                  <c:v>1</c:v>
                </c:pt>
                <c:pt idx="37347">
                  <c:v>0</c:v>
                </c:pt>
                <c:pt idx="37348">
                  <c:v>0</c:v>
                </c:pt>
                <c:pt idx="37349">
                  <c:v>3</c:v>
                </c:pt>
                <c:pt idx="37350">
                  <c:v>0</c:v>
                </c:pt>
                <c:pt idx="37351">
                  <c:v>0</c:v>
                </c:pt>
                <c:pt idx="37352">
                  <c:v>4</c:v>
                </c:pt>
                <c:pt idx="37353">
                  <c:v>0</c:v>
                </c:pt>
                <c:pt idx="37354">
                  <c:v>1</c:v>
                </c:pt>
                <c:pt idx="37355">
                  <c:v>0</c:v>
                </c:pt>
                <c:pt idx="37356">
                  <c:v>0</c:v>
                </c:pt>
                <c:pt idx="37357">
                  <c:v>2</c:v>
                </c:pt>
                <c:pt idx="37358">
                  <c:v>0</c:v>
                </c:pt>
                <c:pt idx="37359">
                  <c:v>2</c:v>
                </c:pt>
                <c:pt idx="37360">
                  <c:v>2</c:v>
                </c:pt>
                <c:pt idx="37361">
                  <c:v>0</c:v>
                </c:pt>
                <c:pt idx="37362">
                  <c:v>0</c:v>
                </c:pt>
                <c:pt idx="37363">
                  <c:v>1</c:v>
                </c:pt>
                <c:pt idx="37364">
                  <c:v>0</c:v>
                </c:pt>
                <c:pt idx="37365">
                  <c:v>17</c:v>
                </c:pt>
                <c:pt idx="37366">
                  <c:v>2</c:v>
                </c:pt>
                <c:pt idx="37367">
                  <c:v>0</c:v>
                </c:pt>
                <c:pt idx="37368">
                  <c:v>1</c:v>
                </c:pt>
                <c:pt idx="37369">
                  <c:v>0</c:v>
                </c:pt>
                <c:pt idx="37370">
                  <c:v>3</c:v>
                </c:pt>
                <c:pt idx="37371">
                  <c:v>0</c:v>
                </c:pt>
                <c:pt idx="37372">
                  <c:v>1</c:v>
                </c:pt>
                <c:pt idx="37373">
                  <c:v>0</c:v>
                </c:pt>
                <c:pt idx="37374">
                  <c:v>0</c:v>
                </c:pt>
                <c:pt idx="37375">
                  <c:v>0</c:v>
                </c:pt>
                <c:pt idx="37376">
                  <c:v>0</c:v>
                </c:pt>
                <c:pt idx="37377">
                  <c:v>8</c:v>
                </c:pt>
                <c:pt idx="37378">
                  <c:v>3</c:v>
                </c:pt>
                <c:pt idx="37379">
                  <c:v>1</c:v>
                </c:pt>
                <c:pt idx="37380">
                  <c:v>1</c:v>
                </c:pt>
                <c:pt idx="37381">
                  <c:v>2</c:v>
                </c:pt>
                <c:pt idx="37382">
                  <c:v>0</c:v>
                </c:pt>
                <c:pt idx="37383">
                  <c:v>2</c:v>
                </c:pt>
                <c:pt idx="37384">
                  <c:v>0</c:v>
                </c:pt>
                <c:pt idx="37385">
                  <c:v>0</c:v>
                </c:pt>
                <c:pt idx="37386">
                  <c:v>22</c:v>
                </c:pt>
                <c:pt idx="37387">
                  <c:v>0</c:v>
                </c:pt>
                <c:pt idx="37388">
                  <c:v>0</c:v>
                </c:pt>
                <c:pt idx="37389">
                  <c:v>0</c:v>
                </c:pt>
                <c:pt idx="37390">
                  <c:v>0</c:v>
                </c:pt>
                <c:pt idx="37391">
                  <c:v>0</c:v>
                </c:pt>
                <c:pt idx="37392">
                  <c:v>0</c:v>
                </c:pt>
                <c:pt idx="37393">
                  <c:v>0</c:v>
                </c:pt>
                <c:pt idx="37394">
                  <c:v>2</c:v>
                </c:pt>
                <c:pt idx="37395">
                  <c:v>1</c:v>
                </c:pt>
                <c:pt idx="37396">
                  <c:v>0</c:v>
                </c:pt>
                <c:pt idx="37397">
                  <c:v>0</c:v>
                </c:pt>
                <c:pt idx="37398">
                  <c:v>1</c:v>
                </c:pt>
                <c:pt idx="37399">
                  <c:v>0</c:v>
                </c:pt>
                <c:pt idx="37400">
                  <c:v>5</c:v>
                </c:pt>
                <c:pt idx="37401">
                  <c:v>0</c:v>
                </c:pt>
                <c:pt idx="37402">
                  <c:v>5</c:v>
                </c:pt>
                <c:pt idx="37403">
                  <c:v>0</c:v>
                </c:pt>
                <c:pt idx="37404">
                  <c:v>0</c:v>
                </c:pt>
                <c:pt idx="37405">
                  <c:v>3</c:v>
                </c:pt>
                <c:pt idx="37406">
                  <c:v>0</c:v>
                </c:pt>
                <c:pt idx="37407">
                  <c:v>4</c:v>
                </c:pt>
                <c:pt idx="37408">
                  <c:v>1</c:v>
                </c:pt>
                <c:pt idx="37409">
                  <c:v>0</c:v>
                </c:pt>
                <c:pt idx="37410">
                  <c:v>0</c:v>
                </c:pt>
                <c:pt idx="37411">
                  <c:v>0</c:v>
                </c:pt>
                <c:pt idx="37412">
                  <c:v>0</c:v>
                </c:pt>
                <c:pt idx="37413">
                  <c:v>6</c:v>
                </c:pt>
                <c:pt idx="37414">
                  <c:v>2</c:v>
                </c:pt>
                <c:pt idx="37415">
                  <c:v>6</c:v>
                </c:pt>
                <c:pt idx="37416">
                  <c:v>5</c:v>
                </c:pt>
                <c:pt idx="37417">
                  <c:v>0</c:v>
                </c:pt>
                <c:pt idx="37418">
                  <c:v>3</c:v>
                </c:pt>
                <c:pt idx="37419">
                  <c:v>0</c:v>
                </c:pt>
                <c:pt idx="37420">
                  <c:v>0</c:v>
                </c:pt>
                <c:pt idx="37421">
                  <c:v>3</c:v>
                </c:pt>
                <c:pt idx="37422">
                  <c:v>0</c:v>
                </c:pt>
                <c:pt idx="37423">
                  <c:v>1</c:v>
                </c:pt>
                <c:pt idx="37424">
                  <c:v>10</c:v>
                </c:pt>
                <c:pt idx="37425">
                  <c:v>0</c:v>
                </c:pt>
                <c:pt idx="37426">
                  <c:v>2</c:v>
                </c:pt>
                <c:pt idx="37427">
                  <c:v>0</c:v>
                </c:pt>
                <c:pt idx="37428">
                  <c:v>1</c:v>
                </c:pt>
                <c:pt idx="37429">
                  <c:v>0</c:v>
                </c:pt>
                <c:pt idx="37430">
                  <c:v>0</c:v>
                </c:pt>
                <c:pt idx="37431">
                  <c:v>2</c:v>
                </c:pt>
                <c:pt idx="37432">
                  <c:v>0</c:v>
                </c:pt>
                <c:pt idx="37433">
                  <c:v>0</c:v>
                </c:pt>
                <c:pt idx="37434">
                  <c:v>2</c:v>
                </c:pt>
                <c:pt idx="37435">
                  <c:v>1</c:v>
                </c:pt>
                <c:pt idx="37436">
                  <c:v>0</c:v>
                </c:pt>
                <c:pt idx="37437">
                  <c:v>0</c:v>
                </c:pt>
                <c:pt idx="37438">
                  <c:v>4</c:v>
                </c:pt>
                <c:pt idx="37439">
                  <c:v>5</c:v>
                </c:pt>
                <c:pt idx="37440">
                  <c:v>0</c:v>
                </c:pt>
                <c:pt idx="37441">
                  <c:v>0</c:v>
                </c:pt>
                <c:pt idx="37442">
                  <c:v>3</c:v>
                </c:pt>
                <c:pt idx="37443">
                  <c:v>0</c:v>
                </c:pt>
                <c:pt idx="37444">
                  <c:v>11</c:v>
                </c:pt>
                <c:pt idx="37445">
                  <c:v>0</c:v>
                </c:pt>
                <c:pt idx="37446">
                  <c:v>0</c:v>
                </c:pt>
                <c:pt idx="37447">
                  <c:v>2</c:v>
                </c:pt>
                <c:pt idx="37448">
                  <c:v>1</c:v>
                </c:pt>
                <c:pt idx="37449">
                  <c:v>0</c:v>
                </c:pt>
                <c:pt idx="37450">
                  <c:v>0</c:v>
                </c:pt>
                <c:pt idx="37451">
                  <c:v>0</c:v>
                </c:pt>
                <c:pt idx="37452">
                  <c:v>6</c:v>
                </c:pt>
                <c:pt idx="37453">
                  <c:v>3</c:v>
                </c:pt>
                <c:pt idx="37454">
                  <c:v>0</c:v>
                </c:pt>
                <c:pt idx="37455">
                  <c:v>0</c:v>
                </c:pt>
                <c:pt idx="37456">
                  <c:v>1</c:v>
                </c:pt>
                <c:pt idx="37457">
                  <c:v>1</c:v>
                </c:pt>
                <c:pt idx="37458">
                  <c:v>1</c:v>
                </c:pt>
                <c:pt idx="37459">
                  <c:v>3</c:v>
                </c:pt>
                <c:pt idx="37460">
                  <c:v>0</c:v>
                </c:pt>
                <c:pt idx="37461">
                  <c:v>5</c:v>
                </c:pt>
                <c:pt idx="37462">
                  <c:v>0</c:v>
                </c:pt>
                <c:pt idx="37463">
                  <c:v>0</c:v>
                </c:pt>
                <c:pt idx="37464">
                  <c:v>0</c:v>
                </c:pt>
                <c:pt idx="37465">
                  <c:v>1</c:v>
                </c:pt>
                <c:pt idx="37466">
                  <c:v>0</c:v>
                </c:pt>
                <c:pt idx="37467">
                  <c:v>0</c:v>
                </c:pt>
                <c:pt idx="37468">
                  <c:v>7</c:v>
                </c:pt>
                <c:pt idx="37469">
                  <c:v>0</c:v>
                </c:pt>
                <c:pt idx="37470">
                  <c:v>0</c:v>
                </c:pt>
                <c:pt idx="37471">
                  <c:v>24</c:v>
                </c:pt>
                <c:pt idx="37472">
                  <c:v>1</c:v>
                </c:pt>
                <c:pt idx="37473">
                  <c:v>1</c:v>
                </c:pt>
                <c:pt idx="37474">
                  <c:v>0</c:v>
                </c:pt>
                <c:pt idx="37475">
                  <c:v>0</c:v>
                </c:pt>
                <c:pt idx="37476">
                  <c:v>0</c:v>
                </c:pt>
                <c:pt idx="37477">
                  <c:v>0</c:v>
                </c:pt>
                <c:pt idx="37478">
                  <c:v>0</c:v>
                </c:pt>
                <c:pt idx="37479">
                  <c:v>0</c:v>
                </c:pt>
                <c:pt idx="37480">
                  <c:v>1</c:v>
                </c:pt>
                <c:pt idx="37481">
                  <c:v>1</c:v>
                </c:pt>
                <c:pt idx="37482">
                  <c:v>3</c:v>
                </c:pt>
                <c:pt idx="37483">
                  <c:v>23</c:v>
                </c:pt>
                <c:pt idx="37484">
                  <c:v>0</c:v>
                </c:pt>
                <c:pt idx="37485">
                  <c:v>0</c:v>
                </c:pt>
                <c:pt idx="37486">
                  <c:v>1</c:v>
                </c:pt>
                <c:pt idx="37487">
                  <c:v>0</c:v>
                </c:pt>
                <c:pt idx="37488">
                  <c:v>2</c:v>
                </c:pt>
                <c:pt idx="37489">
                  <c:v>2</c:v>
                </c:pt>
                <c:pt idx="37490">
                  <c:v>1</c:v>
                </c:pt>
                <c:pt idx="37491">
                  <c:v>3</c:v>
                </c:pt>
                <c:pt idx="37492">
                  <c:v>0</c:v>
                </c:pt>
                <c:pt idx="37493">
                  <c:v>0</c:v>
                </c:pt>
                <c:pt idx="37494">
                  <c:v>0</c:v>
                </c:pt>
                <c:pt idx="37495">
                  <c:v>0</c:v>
                </c:pt>
                <c:pt idx="37496">
                  <c:v>1</c:v>
                </c:pt>
                <c:pt idx="37497">
                  <c:v>0</c:v>
                </c:pt>
                <c:pt idx="37498">
                  <c:v>0</c:v>
                </c:pt>
                <c:pt idx="37499">
                  <c:v>4</c:v>
                </c:pt>
                <c:pt idx="37500">
                  <c:v>0</c:v>
                </c:pt>
                <c:pt idx="37501">
                  <c:v>4</c:v>
                </c:pt>
                <c:pt idx="37502">
                  <c:v>0</c:v>
                </c:pt>
                <c:pt idx="37503">
                  <c:v>1</c:v>
                </c:pt>
                <c:pt idx="37504">
                  <c:v>0</c:v>
                </c:pt>
                <c:pt idx="37505">
                  <c:v>1</c:v>
                </c:pt>
                <c:pt idx="37506">
                  <c:v>2</c:v>
                </c:pt>
                <c:pt idx="37507">
                  <c:v>0</c:v>
                </c:pt>
                <c:pt idx="37508">
                  <c:v>3</c:v>
                </c:pt>
                <c:pt idx="37509">
                  <c:v>0</c:v>
                </c:pt>
                <c:pt idx="37510">
                  <c:v>0</c:v>
                </c:pt>
                <c:pt idx="37511">
                  <c:v>0</c:v>
                </c:pt>
                <c:pt idx="37512">
                  <c:v>0</c:v>
                </c:pt>
                <c:pt idx="37513">
                  <c:v>0</c:v>
                </c:pt>
                <c:pt idx="37514">
                  <c:v>0</c:v>
                </c:pt>
                <c:pt idx="37515">
                  <c:v>3</c:v>
                </c:pt>
                <c:pt idx="37516">
                  <c:v>0</c:v>
                </c:pt>
                <c:pt idx="37517">
                  <c:v>2</c:v>
                </c:pt>
                <c:pt idx="37518">
                  <c:v>0</c:v>
                </c:pt>
                <c:pt idx="37519">
                  <c:v>5</c:v>
                </c:pt>
                <c:pt idx="37520">
                  <c:v>6</c:v>
                </c:pt>
                <c:pt idx="37521">
                  <c:v>0</c:v>
                </c:pt>
                <c:pt idx="37522">
                  <c:v>9</c:v>
                </c:pt>
                <c:pt idx="37523">
                  <c:v>0</c:v>
                </c:pt>
                <c:pt idx="37524">
                  <c:v>0</c:v>
                </c:pt>
                <c:pt idx="37525">
                  <c:v>0</c:v>
                </c:pt>
                <c:pt idx="37526">
                  <c:v>0</c:v>
                </c:pt>
                <c:pt idx="37527">
                  <c:v>1</c:v>
                </c:pt>
                <c:pt idx="37528">
                  <c:v>1</c:v>
                </c:pt>
                <c:pt idx="37529">
                  <c:v>0</c:v>
                </c:pt>
                <c:pt idx="37530">
                  <c:v>0</c:v>
                </c:pt>
                <c:pt idx="37531">
                  <c:v>2</c:v>
                </c:pt>
                <c:pt idx="37532">
                  <c:v>1</c:v>
                </c:pt>
                <c:pt idx="37533">
                  <c:v>0</c:v>
                </c:pt>
                <c:pt idx="37534">
                  <c:v>2</c:v>
                </c:pt>
                <c:pt idx="37535">
                  <c:v>0</c:v>
                </c:pt>
                <c:pt idx="37536">
                  <c:v>0</c:v>
                </c:pt>
                <c:pt idx="37537">
                  <c:v>0</c:v>
                </c:pt>
                <c:pt idx="37538">
                  <c:v>0</c:v>
                </c:pt>
                <c:pt idx="37539">
                  <c:v>2</c:v>
                </c:pt>
                <c:pt idx="37540">
                  <c:v>0</c:v>
                </c:pt>
                <c:pt idx="37541">
                  <c:v>0</c:v>
                </c:pt>
                <c:pt idx="37542">
                  <c:v>0</c:v>
                </c:pt>
                <c:pt idx="37543">
                  <c:v>2</c:v>
                </c:pt>
                <c:pt idx="37544">
                  <c:v>0</c:v>
                </c:pt>
                <c:pt idx="37545">
                  <c:v>0</c:v>
                </c:pt>
                <c:pt idx="37546">
                  <c:v>2</c:v>
                </c:pt>
                <c:pt idx="37547">
                  <c:v>0</c:v>
                </c:pt>
                <c:pt idx="37548">
                  <c:v>0</c:v>
                </c:pt>
                <c:pt idx="37549">
                  <c:v>0</c:v>
                </c:pt>
                <c:pt idx="37550">
                  <c:v>0</c:v>
                </c:pt>
                <c:pt idx="37551">
                  <c:v>0</c:v>
                </c:pt>
                <c:pt idx="37552">
                  <c:v>3</c:v>
                </c:pt>
                <c:pt idx="37553">
                  <c:v>0</c:v>
                </c:pt>
                <c:pt idx="37554">
                  <c:v>6</c:v>
                </c:pt>
                <c:pt idx="37555">
                  <c:v>3</c:v>
                </c:pt>
                <c:pt idx="37556">
                  <c:v>0</c:v>
                </c:pt>
                <c:pt idx="37557">
                  <c:v>5</c:v>
                </c:pt>
                <c:pt idx="37558">
                  <c:v>0</c:v>
                </c:pt>
                <c:pt idx="37559">
                  <c:v>0</c:v>
                </c:pt>
                <c:pt idx="37560">
                  <c:v>0</c:v>
                </c:pt>
                <c:pt idx="37561">
                  <c:v>2</c:v>
                </c:pt>
                <c:pt idx="37562">
                  <c:v>3</c:v>
                </c:pt>
                <c:pt idx="37563">
                  <c:v>0</c:v>
                </c:pt>
                <c:pt idx="37564">
                  <c:v>0</c:v>
                </c:pt>
                <c:pt idx="37565">
                  <c:v>0</c:v>
                </c:pt>
                <c:pt idx="37566">
                  <c:v>1</c:v>
                </c:pt>
                <c:pt idx="37567">
                  <c:v>1</c:v>
                </c:pt>
                <c:pt idx="37568">
                  <c:v>0</c:v>
                </c:pt>
                <c:pt idx="37569">
                  <c:v>0</c:v>
                </c:pt>
                <c:pt idx="37570">
                  <c:v>0</c:v>
                </c:pt>
                <c:pt idx="37571">
                  <c:v>0</c:v>
                </c:pt>
                <c:pt idx="37572">
                  <c:v>0</c:v>
                </c:pt>
                <c:pt idx="37573">
                  <c:v>2</c:v>
                </c:pt>
                <c:pt idx="37574">
                  <c:v>0</c:v>
                </c:pt>
                <c:pt idx="37575">
                  <c:v>1</c:v>
                </c:pt>
                <c:pt idx="37576">
                  <c:v>1</c:v>
                </c:pt>
                <c:pt idx="37577">
                  <c:v>0</c:v>
                </c:pt>
                <c:pt idx="37578">
                  <c:v>0</c:v>
                </c:pt>
                <c:pt idx="37579">
                  <c:v>3</c:v>
                </c:pt>
                <c:pt idx="37580">
                  <c:v>0</c:v>
                </c:pt>
                <c:pt idx="37581">
                  <c:v>2</c:v>
                </c:pt>
                <c:pt idx="37582">
                  <c:v>3</c:v>
                </c:pt>
                <c:pt idx="37583">
                  <c:v>0</c:v>
                </c:pt>
                <c:pt idx="37584">
                  <c:v>0</c:v>
                </c:pt>
                <c:pt idx="37585">
                  <c:v>0</c:v>
                </c:pt>
                <c:pt idx="37586">
                  <c:v>1</c:v>
                </c:pt>
                <c:pt idx="37587">
                  <c:v>0</c:v>
                </c:pt>
                <c:pt idx="37588">
                  <c:v>0</c:v>
                </c:pt>
                <c:pt idx="37589">
                  <c:v>0</c:v>
                </c:pt>
                <c:pt idx="37590">
                  <c:v>1</c:v>
                </c:pt>
                <c:pt idx="37591">
                  <c:v>0</c:v>
                </c:pt>
                <c:pt idx="37592">
                  <c:v>1</c:v>
                </c:pt>
                <c:pt idx="37593">
                  <c:v>5</c:v>
                </c:pt>
                <c:pt idx="37594">
                  <c:v>0</c:v>
                </c:pt>
                <c:pt idx="37595">
                  <c:v>4</c:v>
                </c:pt>
                <c:pt idx="37596">
                  <c:v>10</c:v>
                </c:pt>
                <c:pt idx="37597">
                  <c:v>0</c:v>
                </c:pt>
                <c:pt idx="37598">
                  <c:v>0</c:v>
                </c:pt>
                <c:pt idx="37599">
                  <c:v>0</c:v>
                </c:pt>
                <c:pt idx="37600">
                  <c:v>11</c:v>
                </c:pt>
                <c:pt idx="37601">
                  <c:v>1</c:v>
                </c:pt>
                <c:pt idx="37602">
                  <c:v>1</c:v>
                </c:pt>
                <c:pt idx="37603">
                  <c:v>0</c:v>
                </c:pt>
                <c:pt idx="37604">
                  <c:v>0</c:v>
                </c:pt>
                <c:pt idx="37605">
                  <c:v>0</c:v>
                </c:pt>
                <c:pt idx="37606">
                  <c:v>0</c:v>
                </c:pt>
                <c:pt idx="37607">
                  <c:v>3</c:v>
                </c:pt>
                <c:pt idx="37608">
                  <c:v>1</c:v>
                </c:pt>
                <c:pt idx="37609">
                  <c:v>0</c:v>
                </c:pt>
                <c:pt idx="37610">
                  <c:v>1</c:v>
                </c:pt>
                <c:pt idx="37611">
                  <c:v>4</c:v>
                </c:pt>
                <c:pt idx="37612">
                  <c:v>0</c:v>
                </c:pt>
                <c:pt idx="37613">
                  <c:v>1</c:v>
                </c:pt>
                <c:pt idx="37614">
                  <c:v>2</c:v>
                </c:pt>
                <c:pt idx="37615">
                  <c:v>2</c:v>
                </c:pt>
                <c:pt idx="37616">
                  <c:v>0</c:v>
                </c:pt>
                <c:pt idx="37617">
                  <c:v>0</c:v>
                </c:pt>
                <c:pt idx="37618">
                  <c:v>0</c:v>
                </c:pt>
                <c:pt idx="37619">
                  <c:v>0</c:v>
                </c:pt>
                <c:pt idx="37620">
                  <c:v>1</c:v>
                </c:pt>
                <c:pt idx="37621">
                  <c:v>1</c:v>
                </c:pt>
                <c:pt idx="37622">
                  <c:v>4</c:v>
                </c:pt>
                <c:pt idx="37623">
                  <c:v>0</c:v>
                </c:pt>
                <c:pt idx="37624">
                  <c:v>4</c:v>
                </c:pt>
                <c:pt idx="37625">
                  <c:v>0</c:v>
                </c:pt>
                <c:pt idx="37626">
                  <c:v>0</c:v>
                </c:pt>
                <c:pt idx="37627">
                  <c:v>2</c:v>
                </c:pt>
                <c:pt idx="37628">
                  <c:v>0</c:v>
                </c:pt>
                <c:pt idx="37629">
                  <c:v>0</c:v>
                </c:pt>
                <c:pt idx="37630">
                  <c:v>0</c:v>
                </c:pt>
                <c:pt idx="37631">
                  <c:v>1</c:v>
                </c:pt>
                <c:pt idx="37632">
                  <c:v>2</c:v>
                </c:pt>
                <c:pt idx="37633">
                  <c:v>0</c:v>
                </c:pt>
                <c:pt idx="37634">
                  <c:v>0</c:v>
                </c:pt>
                <c:pt idx="37635">
                  <c:v>5</c:v>
                </c:pt>
                <c:pt idx="37636">
                  <c:v>0</c:v>
                </c:pt>
                <c:pt idx="37637">
                  <c:v>3</c:v>
                </c:pt>
                <c:pt idx="37638">
                  <c:v>1</c:v>
                </c:pt>
                <c:pt idx="37639">
                  <c:v>1</c:v>
                </c:pt>
                <c:pt idx="37640">
                  <c:v>0</c:v>
                </c:pt>
                <c:pt idx="37641">
                  <c:v>1</c:v>
                </c:pt>
                <c:pt idx="37642">
                  <c:v>2</c:v>
                </c:pt>
                <c:pt idx="37643">
                  <c:v>0</c:v>
                </c:pt>
                <c:pt idx="37644">
                  <c:v>0</c:v>
                </c:pt>
                <c:pt idx="37645">
                  <c:v>4</c:v>
                </c:pt>
                <c:pt idx="37646">
                  <c:v>3</c:v>
                </c:pt>
                <c:pt idx="37647">
                  <c:v>0</c:v>
                </c:pt>
                <c:pt idx="37648">
                  <c:v>2</c:v>
                </c:pt>
                <c:pt idx="37649">
                  <c:v>1</c:v>
                </c:pt>
                <c:pt idx="37650">
                  <c:v>0</c:v>
                </c:pt>
                <c:pt idx="37651">
                  <c:v>1</c:v>
                </c:pt>
                <c:pt idx="37652">
                  <c:v>0</c:v>
                </c:pt>
                <c:pt idx="37653">
                  <c:v>2</c:v>
                </c:pt>
                <c:pt idx="37654">
                  <c:v>10</c:v>
                </c:pt>
                <c:pt idx="37655">
                  <c:v>0</c:v>
                </c:pt>
                <c:pt idx="37656">
                  <c:v>0</c:v>
                </c:pt>
                <c:pt idx="37657">
                  <c:v>0</c:v>
                </c:pt>
                <c:pt idx="37658">
                  <c:v>11</c:v>
                </c:pt>
                <c:pt idx="37659">
                  <c:v>3</c:v>
                </c:pt>
                <c:pt idx="37660">
                  <c:v>0</c:v>
                </c:pt>
                <c:pt idx="37661">
                  <c:v>0</c:v>
                </c:pt>
                <c:pt idx="37662">
                  <c:v>0</c:v>
                </c:pt>
                <c:pt idx="37663">
                  <c:v>4</c:v>
                </c:pt>
                <c:pt idx="37664">
                  <c:v>2</c:v>
                </c:pt>
                <c:pt idx="37665">
                  <c:v>5</c:v>
                </c:pt>
                <c:pt idx="37666">
                  <c:v>0</c:v>
                </c:pt>
                <c:pt idx="37667">
                  <c:v>0</c:v>
                </c:pt>
                <c:pt idx="37668">
                  <c:v>3</c:v>
                </c:pt>
                <c:pt idx="37669">
                  <c:v>0</c:v>
                </c:pt>
                <c:pt idx="37670">
                  <c:v>6</c:v>
                </c:pt>
                <c:pt idx="37671">
                  <c:v>2</c:v>
                </c:pt>
                <c:pt idx="37672">
                  <c:v>1</c:v>
                </c:pt>
                <c:pt idx="37673">
                  <c:v>2</c:v>
                </c:pt>
                <c:pt idx="37674">
                  <c:v>0</c:v>
                </c:pt>
                <c:pt idx="37675">
                  <c:v>1</c:v>
                </c:pt>
                <c:pt idx="37676">
                  <c:v>2</c:v>
                </c:pt>
                <c:pt idx="37677">
                  <c:v>2</c:v>
                </c:pt>
                <c:pt idx="37678">
                  <c:v>0</c:v>
                </c:pt>
                <c:pt idx="37679">
                  <c:v>0</c:v>
                </c:pt>
                <c:pt idx="37680">
                  <c:v>0</c:v>
                </c:pt>
                <c:pt idx="37681">
                  <c:v>0</c:v>
                </c:pt>
                <c:pt idx="37682">
                  <c:v>3</c:v>
                </c:pt>
                <c:pt idx="37683">
                  <c:v>6</c:v>
                </c:pt>
                <c:pt idx="37684">
                  <c:v>0</c:v>
                </c:pt>
                <c:pt idx="37685">
                  <c:v>0</c:v>
                </c:pt>
                <c:pt idx="37686">
                  <c:v>0</c:v>
                </c:pt>
                <c:pt idx="37687">
                  <c:v>1</c:v>
                </c:pt>
                <c:pt idx="37688">
                  <c:v>3</c:v>
                </c:pt>
                <c:pt idx="37689">
                  <c:v>0</c:v>
                </c:pt>
                <c:pt idx="37690">
                  <c:v>0</c:v>
                </c:pt>
                <c:pt idx="37691">
                  <c:v>1</c:v>
                </c:pt>
                <c:pt idx="37692">
                  <c:v>0</c:v>
                </c:pt>
                <c:pt idx="37693">
                  <c:v>0</c:v>
                </c:pt>
                <c:pt idx="37694">
                  <c:v>2</c:v>
                </c:pt>
                <c:pt idx="37695">
                  <c:v>0</c:v>
                </c:pt>
                <c:pt idx="37696">
                  <c:v>0</c:v>
                </c:pt>
                <c:pt idx="37697">
                  <c:v>0</c:v>
                </c:pt>
                <c:pt idx="37698">
                  <c:v>1</c:v>
                </c:pt>
                <c:pt idx="37699">
                  <c:v>2</c:v>
                </c:pt>
                <c:pt idx="37700">
                  <c:v>0</c:v>
                </c:pt>
                <c:pt idx="37701">
                  <c:v>0</c:v>
                </c:pt>
                <c:pt idx="37702">
                  <c:v>1</c:v>
                </c:pt>
                <c:pt idx="37703">
                  <c:v>0</c:v>
                </c:pt>
                <c:pt idx="37704">
                  <c:v>0</c:v>
                </c:pt>
                <c:pt idx="37705">
                  <c:v>0</c:v>
                </c:pt>
                <c:pt idx="37706">
                  <c:v>2</c:v>
                </c:pt>
                <c:pt idx="37707">
                  <c:v>1</c:v>
                </c:pt>
                <c:pt idx="37708">
                  <c:v>0</c:v>
                </c:pt>
                <c:pt idx="37709">
                  <c:v>4</c:v>
                </c:pt>
                <c:pt idx="37710">
                  <c:v>0</c:v>
                </c:pt>
                <c:pt idx="37711">
                  <c:v>4</c:v>
                </c:pt>
                <c:pt idx="37712">
                  <c:v>3</c:v>
                </c:pt>
                <c:pt idx="37713">
                  <c:v>0</c:v>
                </c:pt>
                <c:pt idx="37714">
                  <c:v>0</c:v>
                </c:pt>
                <c:pt idx="37715">
                  <c:v>7</c:v>
                </c:pt>
                <c:pt idx="37716">
                  <c:v>0</c:v>
                </c:pt>
                <c:pt idx="37717">
                  <c:v>2</c:v>
                </c:pt>
                <c:pt idx="37718">
                  <c:v>0</c:v>
                </c:pt>
                <c:pt idx="37719">
                  <c:v>1</c:v>
                </c:pt>
                <c:pt idx="37720">
                  <c:v>0</c:v>
                </c:pt>
                <c:pt idx="37721">
                  <c:v>0</c:v>
                </c:pt>
                <c:pt idx="37722">
                  <c:v>0</c:v>
                </c:pt>
                <c:pt idx="37723">
                  <c:v>0</c:v>
                </c:pt>
                <c:pt idx="37724">
                  <c:v>0</c:v>
                </c:pt>
                <c:pt idx="37725">
                  <c:v>0</c:v>
                </c:pt>
                <c:pt idx="37726">
                  <c:v>1</c:v>
                </c:pt>
                <c:pt idx="37727">
                  <c:v>0</c:v>
                </c:pt>
                <c:pt idx="37728">
                  <c:v>11</c:v>
                </c:pt>
                <c:pt idx="37729">
                  <c:v>6</c:v>
                </c:pt>
                <c:pt idx="37730">
                  <c:v>8</c:v>
                </c:pt>
                <c:pt idx="37731">
                  <c:v>0</c:v>
                </c:pt>
                <c:pt idx="37732">
                  <c:v>0</c:v>
                </c:pt>
                <c:pt idx="37733">
                  <c:v>2</c:v>
                </c:pt>
                <c:pt idx="37734">
                  <c:v>0</c:v>
                </c:pt>
                <c:pt idx="37735">
                  <c:v>7</c:v>
                </c:pt>
                <c:pt idx="37736">
                  <c:v>1</c:v>
                </c:pt>
                <c:pt idx="37737">
                  <c:v>0</c:v>
                </c:pt>
                <c:pt idx="37738">
                  <c:v>2</c:v>
                </c:pt>
                <c:pt idx="37739">
                  <c:v>0</c:v>
                </c:pt>
                <c:pt idx="37740">
                  <c:v>0</c:v>
                </c:pt>
                <c:pt idx="37741">
                  <c:v>0</c:v>
                </c:pt>
                <c:pt idx="37742">
                  <c:v>0</c:v>
                </c:pt>
                <c:pt idx="37743">
                  <c:v>0</c:v>
                </c:pt>
                <c:pt idx="37744">
                  <c:v>4</c:v>
                </c:pt>
                <c:pt idx="37745">
                  <c:v>0</c:v>
                </c:pt>
                <c:pt idx="37746">
                  <c:v>2</c:v>
                </c:pt>
                <c:pt idx="37747">
                  <c:v>0</c:v>
                </c:pt>
                <c:pt idx="37748">
                  <c:v>3</c:v>
                </c:pt>
                <c:pt idx="37749">
                  <c:v>0</c:v>
                </c:pt>
                <c:pt idx="37750">
                  <c:v>0</c:v>
                </c:pt>
                <c:pt idx="37751">
                  <c:v>1</c:v>
                </c:pt>
                <c:pt idx="37752">
                  <c:v>0</c:v>
                </c:pt>
                <c:pt idx="37753">
                  <c:v>0</c:v>
                </c:pt>
                <c:pt idx="37754">
                  <c:v>0</c:v>
                </c:pt>
                <c:pt idx="37755">
                  <c:v>0</c:v>
                </c:pt>
                <c:pt idx="37756">
                  <c:v>0</c:v>
                </c:pt>
                <c:pt idx="37757">
                  <c:v>4</c:v>
                </c:pt>
                <c:pt idx="37758">
                  <c:v>1</c:v>
                </c:pt>
                <c:pt idx="37759">
                  <c:v>1</c:v>
                </c:pt>
                <c:pt idx="37760">
                  <c:v>2</c:v>
                </c:pt>
                <c:pt idx="37761">
                  <c:v>0</c:v>
                </c:pt>
                <c:pt idx="37762">
                  <c:v>1</c:v>
                </c:pt>
                <c:pt idx="37763">
                  <c:v>0</c:v>
                </c:pt>
                <c:pt idx="37764">
                  <c:v>6</c:v>
                </c:pt>
                <c:pt idx="37765">
                  <c:v>3</c:v>
                </c:pt>
                <c:pt idx="37766">
                  <c:v>2</c:v>
                </c:pt>
                <c:pt idx="37767">
                  <c:v>0</c:v>
                </c:pt>
                <c:pt idx="37768">
                  <c:v>0</c:v>
                </c:pt>
                <c:pt idx="37769">
                  <c:v>0</c:v>
                </c:pt>
                <c:pt idx="37770">
                  <c:v>0</c:v>
                </c:pt>
                <c:pt idx="37771">
                  <c:v>0</c:v>
                </c:pt>
                <c:pt idx="37772">
                  <c:v>0</c:v>
                </c:pt>
                <c:pt idx="37773">
                  <c:v>0</c:v>
                </c:pt>
                <c:pt idx="37774">
                  <c:v>0</c:v>
                </c:pt>
                <c:pt idx="37775">
                  <c:v>3</c:v>
                </c:pt>
                <c:pt idx="37776">
                  <c:v>1</c:v>
                </c:pt>
                <c:pt idx="37777">
                  <c:v>0</c:v>
                </c:pt>
                <c:pt idx="37778">
                  <c:v>0</c:v>
                </c:pt>
                <c:pt idx="37779">
                  <c:v>0</c:v>
                </c:pt>
                <c:pt idx="37780">
                  <c:v>4</c:v>
                </c:pt>
                <c:pt idx="37781">
                  <c:v>0</c:v>
                </c:pt>
                <c:pt idx="37782">
                  <c:v>0</c:v>
                </c:pt>
                <c:pt idx="37783">
                  <c:v>0</c:v>
                </c:pt>
                <c:pt idx="37784">
                  <c:v>0</c:v>
                </c:pt>
                <c:pt idx="37785">
                  <c:v>1</c:v>
                </c:pt>
                <c:pt idx="37786">
                  <c:v>0</c:v>
                </c:pt>
                <c:pt idx="37787">
                  <c:v>0</c:v>
                </c:pt>
                <c:pt idx="37788">
                  <c:v>0</c:v>
                </c:pt>
                <c:pt idx="37789">
                  <c:v>0</c:v>
                </c:pt>
                <c:pt idx="37790">
                  <c:v>0</c:v>
                </c:pt>
                <c:pt idx="37791">
                  <c:v>0</c:v>
                </c:pt>
                <c:pt idx="37792">
                  <c:v>6</c:v>
                </c:pt>
                <c:pt idx="37793">
                  <c:v>8</c:v>
                </c:pt>
                <c:pt idx="37794">
                  <c:v>0</c:v>
                </c:pt>
                <c:pt idx="37795">
                  <c:v>1</c:v>
                </c:pt>
                <c:pt idx="37796">
                  <c:v>0</c:v>
                </c:pt>
                <c:pt idx="37797">
                  <c:v>4</c:v>
                </c:pt>
                <c:pt idx="37798">
                  <c:v>11</c:v>
                </c:pt>
                <c:pt idx="37799">
                  <c:v>7</c:v>
                </c:pt>
                <c:pt idx="37800">
                  <c:v>13</c:v>
                </c:pt>
                <c:pt idx="37801">
                  <c:v>0</c:v>
                </c:pt>
                <c:pt idx="37802">
                  <c:v>38</c:v>
                </c:pt>
                <c:pt idx="37803">
                  <c:v>1</c:v>
                </c:pt>
                <c:pt idx="37804">
                  <c:v>0</c:v>
                </c:pt>
                <c:pt idx="37805">
                  <c:v>0</c:v>
                </c:pt>
                <c:pt idx="37806">
                  <c:v>1</c:v>
                </c:pt>
                <c:pt idx="37807">
                  <c:v>0</c:v>
                </c:pt>
                <c:pt idx="37808">
                  <c:v>0</c:v>
                </c:pt>
                <c:pt idx="37809">
                  <c:v>1</c:v>
                </c:pt>
                <c:pt idx="37810">
                  <c:v>3</c:v>
                </c:pt>
                <c:pt idx="37811">
                  <c:v>1</c:v>
                </c:pt>
                <c:pt idx="37812">
                  <c:v>0</c:v>
                </c:pt>
                <c:pt idx="37813">
                  <c:v>0</c:v>
                </c:pt>
                <c:pt idx="37814">
                  <c:v>3</c:v>
                </c:pt>
                <c:pt idx="37815">
                  <c:v>0</c:v>
                </c:pt>
                <c:pt idx="37816">
                  <c:v>0</c:v>
                </c:pt>
                <c:pt idx="37817">
                  <c:v>0</c:v>
                </c:pt>
                <c:pt idx="37818">
                  <c:v>0</c:v>
                </c:pt>
                <c:pt idx="37819">
                  <c:v>0</c:v>
                </c:pt>
                <c:pt idx="37820">
                  <c:v>12</c:v>
                </c:pt>
                <c:pt idx="37821">
                  <c:v>4</c:v>
                </c:pt>
                <c:pt idx="37822">
                  <c:v>0</c:v>
                </c:pt>
                <c:pt idx="37823">
                  <c:v>1</c:v>
                </c:pt>
                <c:pt idx="37824">
                  <c:v>0</c:v>
                </c:pt>
                <c:pt idx="37825">
                  <c:v>0</c:v>
                </c:pt>
                <c:pt idx="37826">
                  <c:v>0</c:v>
                </c:pt>
                <c:pt idx="37827">
                  <c:v>1</c:v>
                </c:pt>
                <c:pt idx="37828">
                  <c:v>0</c:v>
                </c:pt>
                <c:pt idx="37829">
                  <c:v>7</c:v>
                </c:pt>
                <c:pt idx="37830">
                  <c:v>0</c:v>
                </c:pt>
                <c:pt idx="37831">
                  <c:v>1</c:v>
                </c:pt>
                <c:pt idx="37832">
                  <c:v>1</c:v>
                </c:pt>
                <c:pt idx="37833">
                  <c:v>0</c:v>
                </c:pt>
                <c:pt idx="37834">
                  <c:v>0</c:v>
                </c:pt>
                <c:pt idx="37835">
                  <c:v>1</c:v>
                </c:pt>
                <c:pt idx="37836">
                  <c:v>0</c:v>
                </c:pt>
                <c:pt idx="37837">
                  <c:v>0</c:v>
                </c:pt>
                <c:pt idx="37838">
                  <c:v>4</c:v>
                </c:pt>
                <c:pt idx="37839">
                  <c:v>0</c:v>
                </c:pt>
                <c:pt idx="37840">
                  <c:v>0</c:v>
                </c:pt>
                <c:pt idx="37841">
                  <c:v>0</c:v>
                </c:pt>
                <c:pt idx="37842">
                  <c:v>3</c:v>
                </c:pt>
                <c:pt idx="37843">
                  <c:v>0</c:v>
                </c:pt>
                <c:pt idx="37844">
                  <c:v>0</c:v>
                </c:pt>
                <c:pt idx="37845">
                  <c:v>8</c:v>
                </c:pt>
                <c:pt idx="37846">
                  <c:v>0</c:v>
                </c:pt>
                <c:pt idx="37847">
                  <c:v>2</c:v>
                </c:pt>
                <c:pt idx="37848">
                  <c:v>0</c:v>
                </c:pt>
                <c:pt idx="37849">
                  <c:v>13</c:v>
                </c:pt>
                <c:pt idx="37850">
                  <c:v>0</c:v>
                </c:pt>
                <c:pt idx="37851">
                  <c:v>2</c:v>
                </c:pt>
                <c:pt idx="37852">
                  <c:v>2</c:v>
                </c:pt>
                <c:pt idx="37853">
                  <c:v>0</c:v>
                </c:pt>
                <c:pt idx="37854">
                  <c:v>1</c:v>
                </c:pt>
                <c:pt idx="37855">
                  <c:v>0</c:v>
                </c:pt>
                <c:pt idx="37856">
                  <c:v>2</c:v>
                </c:pt>
                <c:pt idx="37857">
                  <c:v>0</c:v>
                </c:pt>
                <c:pt idx="37858">
                  <c:v>0</c:v>
                </c:pt>
                <c:pt idx="37859">
                  <c:v>0</c:v>
                </c:pt>
                <c:pt idx="37860">
                  <c:v>2</c:v>
                </c:pt>
                <c:pt idx="37861">
                  <c:v>1</c:v>
                </c:pt>
                <c:pt idx="37862">
                  <c:v>0</c:v>
                </c:pt>
                <c:pt idx="37863">
                  <c:v>0</c:v>
                </c:pt>
                <c:pt idx="37864">
                  <c:v>5</c:v>
                </c:pt>
                <c:pt idx="37865">
                  <c:v>2</c:v>
                </c:pt>
                <c:pt idx="37866">
                  <c:v>0</c:v>
                </c:pt>
                <c:pt idx="37867">
                  <c:v>1</c:v>
                </c:pt>
                <c:pt idx="37868">
                  <c:v>0</c:v>
                </c:pt>
                <c:pt idx="37869">
                  <c:v>0</c:v>
                </c:pt>
                <c:pt idx="37870">
                  <c:v>2</c:v>
                </c:pt>
                <c:pt idx="37871">
                  <c:v>0</c:v>
                </c:pt>
                <c:pt idx="37872">
                  <c:v>0</c:v>
                </c:pt>
                <c:pt idx="37873">
                  <c:v>0</c:v>
                </c:pt>
                <c:pt idx="37874">
                  <c:v>1</c:v>
                </c:pt>
                <c:pt idx="37875">
                  <c:v>0</c:v>
                </c:pt>
                <c:pt idx="37876">
                  <c:v>0</c:v>
                </c:pt>
                <c:pt idx="37877">
                  <c:v>7</c:v>
                </c:pt>
                <c:pt idx="37878">
                  <c:v>0</c:v>
                </c:pt>
                <c:pt idx="37879">
                  <c:v>0</c:v>
                </c:pt>
                <c:pt idx="37880">
                  <c:v>0</c:v>
                </c:pt>
                <c:pt idx="37881">
                  <c:v>12</c:v>
                </c:pt>
                <c:pt idx="37882">
                  <c:v>2</c:v>
                </c:pt>
                <c:pt idx="37883">
                  <c:v>1</c:v>
                </c:pt>
                <c:pt idx="37884">
                  <c:v>0</c:v>
                </c:pt>
                <c:pt idx="37885">
                  <c:v>0</c:v>
                </c:pt>
                <c:pt idx="37886">
                  <c:v>0</c:v>
                </c:pt>
                <c:pt idx="37887">
                  <c:v>0</c:v>
                </c:pt>
                <c:pt idx="37888">
                  <c:v>1</c:v>
                </c:pt>
                <c:pt idx="37889">
                  <c:v>2</c:v>
                </c:pt>
                <c:pt idx="37890">
                  <c:v>0</c:v>
                </c:pt>
                <c:pt idx="37891">
                  <c:v>1</c:v>
                </c:pt>
                <c:pt idx="37892">
                  <c:v>0</c:v>
                </c:pt>
                <c:pt idx="37893">
                  <c:v>0</c:v>
                </c:pt>
                <c:pt idx="37894">
                  <c:v>0</c:v>
                </c:pt>
                <c:pt idx="37895">
                  <c:v>0</c:v>
                </c:pt>
                <c:pt idx="37896">
                  <c:v>0</c:v>
                </c:pt>
                <c:pt idx="37897">
                  <c:v>1</c:v>
                </c:pt>
                <c:pt idx="37898">
                  <c:v>1</c:v>
                </c:pt>
                <c:pt idx="37899">
                  <c:v>0</c:v>
                </c:pt>
                <c:pt idx="37900">
                  <c:v>3</c:v>
                </c:pt>
                <c:pt idx="37901">
                  <c:v>0</c:v>
                </c:pt>
                <c:pt idx="37902">
                  <c:v>3</c:v>
                </c:pt>
                <c:pt idx="37903">
                  <c:v>1</c:v>
                </c:pt>
                <c:pt idx="37904">
                  <c:v>1</c:v>
                </c:pt>
                <c:pt idx="37905">
                  <c:v>0</c:v>
                </c:pt>
                <c:pt idx="37906">
                  <c:v>0</c:v>
                </c:pt>
                <c:pt idx="37907">
                  <c:v>4</c:v>
                </c:pt>
                <c:pt idx="37908">
                  <c:v>0</c:v>
                </c:pt>
                <c:pt idx="37909">
                  <c:v>0</c:v>
                </c:pt>
                <c:pt idx="37910">
                  <c:v>3</c:v>
                </c:pt>
                <c:pt idx="37911">
                  <c:v>0</c:v>
                </c:pt>
                <c:pt idx="37912">
                  <c:v>1</c:v>
                </c:pt>
                <c:pt idx="37913">
                  <c:v>2</c:v>
                </c:pt>
                <c:pt idx="37914">
                  <c:v>3</c:v>
                </c:pt>
                <c:pt idx="37915">
                  <c:v>0</c:v>
                </c:pt>
                <c:pt idx="37916">
                  <c:v>0</c:v>
                </c:pt>
                <c:pt idx="37917">
                  <c:v>0</c:v>
                </c:pt>
                <c:pt idx="37918">
                  <c:v>1</c:v>
                </c:pt>
                <c:pt idx="37919">
                  <c:v>0</c:v>
                </c:pt>
                <c:pt idx="37920">
                  <c:v>0</c:v>
                </c:pt>
                <c:pt idx="37921">
                  <c:v>1</c:v>
                </c:pt>
                <c:pt idx="37922">
                  <c:v>1</c:v>
                </c:pt>
                <c:pt idx="37923">
                  <c:v>0</c:v>
                </c:pt>
                <c:pt idx="37924">
                  <c:v>0</c:v>
                </c:pt>
                <c:pt idx="37925">
                  <c:v>1</c:v>
                </c:pt>
                <c:pt idx="37926">
                  <c:v>1</c:v>
                </c:pt>
                <c:pt idx="37927">
                  <c:v>0</c:v>
                </c:pt>
                <c:pt idx="37928">
                  <c:v>0</c:v>
                </c:pt>
                <c:pt idx="37929">
                  <c:v>0</c:v>
                </c:pt>
                <c:pt idx="37930">
                  <c:v>2</c:v>
                </c:pt>
                <c:pt idx="37931">
                  <c:v>0</c:v>
                </c:pt>
                <c:pt idx="37932">
                  <c:v>2</c:v>
                </c:pt>
                <c:pt idx="37933">
                  <c:v>1</c:v>
                </c:pt>
                <c:pt idx="37934">
                  <c:v>1</c:v>
                </c:pt>
                <c:pt idx="37935">
                  <c:v>0</c:v>
                </c:pt>
                <c:pt idx="37936">
                  <c:v>5</c:v>
                </c:pt>
                <c:pt idx="37937">
                  <c:v>0</c:v>
                </c:pt>
                <c:pt idx="37938">
                  <c:v>1</c:v>
                </c:pt>
                <c:pt idx="37939">
                  <c:v>7</c:v>
                </c:pt>
                <c:pt idx="37940">
                  <c:v>2</c:v>
                </c:pt>
                <c:pt idx="37941">
                  <c:v>0</c:v>
                </c:pt>
                <c:pt idx="37942">
                  <c:v>0</c:v>
                </c:pt>
                <c:pt idx="37943">
                  <c:v>1</c:v>
                </c:pt>
                <c:pt idx="37944">
                  <c:v>1</c:v>
                </c:pt>
                <c:pt idx="37945">
                  <c:v>0</c:v>
                </c:pt>
                <c:pt idx="37946">
                  <c:v>1</c:v>
                </c:pt>
                <c:pt idx="37947">
                  <c:v>3</c:v>
                </c:pt>
                <c:pt idx="37948">
                  <c:v>0</c:v>
                </c:pt>
                <c:pt idx="37949">
                  <c:v>2</c:v>
                </c:pt>
                <c:pt idx="37950">
                  <c:v>0</c:v>
                </c:pt>
                <c:pt idx="37951">
                  <c:v>1</c:v>
                </c:pt>
                <c:pt idx="37952">
                  <c:v>0</c:v>
                </c:pt>
                <c:pt idx="37953">
                  <c:v>0</c:v>
                </c:pt>
                <c:pt idx="37954">
                  <c:v>0</c:v>
                </c:pt>
                <c:pt idx="37955">
                  <c:v>0</c:v>
                </c:pt>
                <c:pt idx="37956">
                  <c:v>1</c:v>
                </c:pt>
                <c:pt idx="37957">
                  <c:v>0</c:v>
                </c:pt>
                <c:pt idx="37958">
                  <c:v>0</c:v>
                </c:pt>
                <c:pt idx="37959">
                  <c:v>0</c:v>
                </c:pt>
                <c:pt idx="37960">
                  <c:v>2</c:v>
                </c:pt>
                <c:pt idx="37961">
                  <c:v>2</c:v>
                </c:pt>
                <c:pt idx="37962">
                  <c:v>1</c:v>
                </c:pt>
                <c:pt idx="37963">
                  <c:v>0</c:v>
                </c:pt>
                <c:pt idx="37964">
                  <c:v>0</c:v>
                </c:pt>
                <c:pt idx="37965">
                  <c:v>0</c:v>
                </c:pt>
                <c:pt idx="37966">
                  <c:v>2</c:v>
                </c:pt>
                <c:pt idx="37967">
                  <c:v>1</c:v>
                </c:pt>
                <c:pt idx="37968">
                  <c:v>1</c:v>
                </c:pt>
                <c:pt idx="37969">
                  <c:v>0</c:v>
                </c:pt>
                <c:pt idx="37970">
                  <c:v>0</c:v>
                </c:pt>
                <c:pt idx="37971">
                  <c:v>0</c:v>
                </c:pt>
                <c:pt idx="37972">
                  <c:v>2</c:v>
                </c:pt>
                <c:pt idx="37973">
                  <c:v>0</c:v>
                </c:pt>
                <c:pt idx="37974">
                  <c:v>2</c:v>
                </c:pt>
                <c:pt idx="37975">
                  <c:v>1</c:v>
                </c:pt>
                <c:pt idx="37976">
                  <c:v>1</c:v>
                </c:pt>
                <c:pt idx="37977">
                  <c:v>2</c:v>
                </c:pt>
                <c:pt idx="37978">
                  <c:v>0</c:v>
                </c:pt>
                <c:pt idx="37979">
                  <c:v>10</c:v>
                </c:pt>
                <c:pt idx="37980">
                  <c:v>3</c:v>
                </c:pt>
                <c:pt idx="37981">
                  <c:v>0</c:v>
                </c:pt>
                <c:pt idx="37982">
                  <c:v>0</c:v>
                </c:pt>
                <c:pt idx="37983">
                  <c:v>1</c:v>
                </c:pt>
                <c:pt idx="37984">
                  <c:v>0</c:v>
                </c:pt>
                <c:pt idx="37985">
                  <c:v>0</c:v>
                </c:pt>
                <c:pt idx="37986">
                  <c:v>1</c:v>
                </c:pt>
                <c:pt idx="37987">
                  <c:v>1</c:v>
                </c:pt>
                <c:pt idx="37988">
                  <c:v>0</c:v>
                </c:pt>
                <c:pt idx="37989">
                  <c:v>0</c:v>
                </c:pt>
                <c:pt idx="37990">
                  <c:v>2</c:v>
                </c:pt>
                <c:pt idx="37991">
                  <c:v>1</c:v>
                </c:pt>
                <c:pt idx="37992">
                  <c:v>0</c:v>
                </c:pt>
                <c:pt idx="37993">
                  <c:v>0</c:v>
                </c:pt>
                <c:pt idx="37994">
                  <c:v>2</c:v>
                </c:pt>
                <c:pt idx="37995">
                  <c:v>1</c:v>
                </c:pt>
                <c:pt idx="37996">
                  <c:v>1</c:v>
                </c:pt>
                <c:pt idx="37997">
                  <c:v>3</c:v>
                </c:pt>
                <c:pt idx="37998">
                  <c:v>0</c:v>
                </c:pt>
                <c:pt idx="37999">
                  <c:v>1</c:v>
                </c:pt>
                <c:pt idx="38000">
                  <c:v>1</c:v>
                </c:pt>
                <c:pt idx="38001">
                  <c:v>1</c:v>
                </c:pt>
                <c:pt idx="38002">
                  <c:v>0</c:v>
                </c:pt>
                <c:pt idx="38003">
                  <c:v>0</c:v>
                </c:pt>
                <c:pt idx="38004">
                  <c:v>0</c:v>
                </c:pt>
                <c:pt idx="38005">
                  <c:v>0</c:v>
                </c:pt>
                <c:pt idx="38006">
                  <c:v>0</c:v>
                </c:pt>
                <c:pt idx="38007">
                  <c:v>0</c:v>
                </c:pt>
                <c:pt idx="38008">
                  <c:v>4</c:v>
                </c:pt>
                <c:pt idx="38009">
                  <c:v>2</c:v>
                </c:pt>
                <c:pt idx="38010">
                  <c:v>0</c:v>
                </c:pt>
                <c:pt idx="38011">
                  <c:v>5</c:v>
                </c:pt>
                <c:pt idx="38012">
                  <c:v>0</c:v>
                </c:pt>
                <c:pt idx="38013">
                  <c:v>0</c:v>
                </c:pt>
                <c:pt idx="38014">
                  <c:v>1</c:v>
                </c:pt>
                <c:pt idx="38015">
                  <c:v>2</c:v>
                </c:pt>
                <c:pt idx="38016">
                  <c:v>0</c:v>
                </c:pt>
                <c:pt idx="38017">
                  <c:v>0</c:v>
                </c:pt>
                <c:pt idx="38018">
                  <c:v>0</c:v>
                </c:pt>
                <c:pt idx="38019">
                  <c:v>0</c:v>
                </c:pt>
                <c:pt idx="38020">
                  <c:v>1</c:v>
                </c:pt>
                <c:pt idx="38021">
                  <c:v>0</c:v>
                </c:pt>
                <c:pt idx="38022">
                  <c:v>2</c:v>
                </c:pt>
                <c:pt idx="38023">
                  <c:v>0</c:v>
                </c:pt>
                <c:pt idx="38024">
                  <c:v>0</c:v>
                </c:pt>
                <c:pt idx="38025">
                  <c:v>0</c:v>
                </c:pt>
                <c:pt idx="38026">
                  <c:v>8</c:v>
                </c:pt>
                <c:pt idx="38027">
                  <c:v>0</c:v>
                </c:pt>
                <c:pt idx="38028">
                  <c:v>0</c:v>
                </c:pt>
                <c:pt idx="38029">
                  <c:v>0</c:v>
                </c:pt>
                <c:pt idx="38030">
                  <c:v>0</c:v>
                </c:pt>
                <c:pt idx="38031">
                  <c:v>0</c:v>
                </c:pt>
                <c:pt idx="38032">
                  <c:v>2</c:v>
                </c:pt>
                <c:pt idx="38033">
                  <c:v>3</c:v>
                </c:pt>
                <c:pt idx="38034">
                  <c:v>0</c:v>
                </c:pt>
                <c:pt idx="38035">
                  <c:v>0</c:v>
                </c:pt>
                <c:pt idx="38036">
                  <c:v>0</c:v>
                </c:pt>
                <c:pt idx="38037">
                  <c:v>8</c:v>
                </c:pt>
                <c:pt idx="38038">
                  <c:v>1</c:v>
                </c:pt>
                <c:pt idx="38039">
                  <c:v>0</c:v>
                </c:pt>
                <c:pt idx="38040">
                  <c:v>0</c:v>
                </c:pt>
                <c:pt idx="38041">
                  <c:v>0</c:v>
                </c:pt>
                <c:pt idx="38042">
                  <c:v>0</c:v>
                </c:pt>
                <c:pt idx="38043">
                  <c:v>2</c:v>
                </c:pt>
                <c:pt idx="38044">
                  <c:v>2</c:v>
                </c:pt>
                <c:pt idx="38045">
                  <c:v>0</c:v>
                </c:pt>
                <c:pt idx="38046">
                  <c:v>2</c:v>
                </c:pt>
                <c:pt idx="38047">
                  <c:v>3</c:v>
                </c:pt>
                <c:pt idx="38048">
                  <c:v>0</c:v>
                </c:pt>
                <c:pt idx="38049">
                  <c:v>1</c:v>
                </c:pt>
                <c:pt idx="38050">
                  <c:v>0</c:v>
                </c:pt>
                <c:pt idx="38051">
                  <c:v>1</c:v>
                </c:pt>
                <c:pt idx="38052">
                  <c:v>0</c:v>
                </c:pt>
                <c:pt idx="38053">
                  <c:v>0</c:v>
                </c:pt>
                <c:pt idx="38054">
                  <c:v>0</c:v>
                </c:pt>
                <c:pt idx="38055">
                  <c:v>0</c:v>
                </c:pt>
                <c:pt idx="38056">
                  <c:v>0</c:v>
                </c:pt>
                <c:pt idx="38057">
                  <c:v>4</c:v>
                </c:pt>
                <c:pt idx="38058">
                  <c:v>10</c:v>
                </c:pt>
                <c:pt idx="38059">
                  <c:v>0</c:v>
                </c:pt>
                <c:pt idx="38060">
                  <c:v>0</c:v>
                </c:pt>
                <c:pt idx="38061">
                  <c:v>0</c:v>
                </c:pt>
                <c:pt idx="38062">
                  <c:v>0</c:v>
                </c:pt>
                <c:pt idx="38063">
                  <c:v>1</c:v>
                </c:pt>
                <c:pt idx="38064">
                  <c:v>4</c:v>
                </c:pt>
                <c:pt idx="38065">
                  <c:v>0</c:v>
                </c:pt>
                <c:pt idx="38066">
                  <c:v>1</c:v>
                </c:pt>
                <c:pt idx="38067">
                  <c:v>1</c:v>
                </c:pt>
                <c:pt idx="38068">
                  <c:v>2</c:v>
                </c:pt>
                <c:pt idx="38069">
                  <c:v>6</c:v>
                </c:pt>
                <c:pt idx="38070">
                  <c:v>3</c:v>
                </c:pt>
                <c:pt idx="38071">
                  <c:v>0</c:v>
                </c:pt>
                <c:pt idx="38072">
                  <c:v>2</c:v>
                </c:pt>
                <c:pt idx="38073">
                  <c:v>0</c:v>
                </c:pt>
                <c:pt idx="38074">
                  <c:v>0</c:v>
                </c:pt>
                <c:pt idx="38075">
                  <c:v>0</c:v>
                </c:pt>
                <c:pt idx="38076">
                  <c:v>0</c:v>
                </c:pt>
                <c:pt idx="38077">
                  <c:v>0</c:v>
                </c:pt>
                <c:pt idx="38078">
                  <c:v>10</c:v>
                </c:pt>
                <c:pt idx="38079">
                  <c:v>4</c:v>
                </c:pt>
                <c:pt idx="38080">
                  <c:v>2</c:v>
                </c:pt>
                <c:pt idx="38081">
                  <c:v>0</c:v>
                </c:pt>
                <c:pt idx="38082">
                  <c:v>3</c:v>
                </c:pt>
                <c:pt idx="38083">
                  <c:v>2</c:v>
                </c:pt>
                <c:pt idx="38084">
                  <c:v>1</c:v>
                </c:pt>
                <c:pt idx="38085">
                  <c:v>0</c:v>
                </c:pt>
                <c:pt idx="38086">
                  <c:v>2</c:v>
                </c:pt>
                <c:pt idx="38087">
                  <c:v>0</c:v>
                </c:pt>
                <c:pt idx="38088">
                  <c:v>2</c:v>
                </c:pt>
                <c:pt idx="38089">
                  <c:v>1</c:v>
                </c:pt>
                <c:pt idx="38090">
                  <c:v>0</c:v>
                </c:pt>
                <c:pt idx="38091">
                  <c:v>0</c:v>
                </c:pt>
                <c:pt idx="38092">
                  <c:v>1</c:v>
                </c:pt>
                <c:pt idx="38093">
                  <c:v>0</c:v>
                </c:pt>
                <c:pt idx="38094">
                  <c:v>0</c:v>
                </c:pt>
                <c:pt idx="38095">
                  <c:v>3</c:v>
                </c:pt>
                <c:pt idx="38096">
                  <c:v>0</c:v>
                </c:pt>
                <c:pt idx="38097">
                  <c:v>0</c:v>
                </c:pt>
                <c:pt idx="38098">
                  <c:v>0</c:v>
                </c:pt>
                <c:pt idx="38099">
                  <c:v>3</c:v>
                </c:pt>
                <c:pt idx="38100">
                  <c:v>0</c:v>
                </c:pt>
                <c:pt idx="38101">
                  <c:v>0</c:v>
                </c:pt>
                <c:pt idx="38102">
                  <c:v>0</c:v>
                </c:pt>
                <c:pt idx="38103">
                  <c:v>0</c:v>
                </c:pt>
                <c:pt idx="38104">
                  <c:v>0</c:v>
                </c:pt>
                <c:pt idx="38105">
                  <c:v>1</c:v>
                </c:pt>
                <c:pt idx="38106">
                  <c:v>2</c:v>
                </c:pt>
                <c:pt idx="38107">
                  <c:v>0</c:v>
                </c:pt>
                <c:pt idx="38108">
                  <c:v>0</c:v>
                </c:pt>
                <c:pt idx="38109">
                  <c:v>0</c:v>
                </c:pt>
                <c:pt idx="38110">
                  <c:v>2</c:v>
                </c:pt>
                <c:pt idx="38111">
                  <c:v>2</c:v>
                </c:pt>
                <c:pt idx="38112">
                  <c:v>0</c:v>
                </c:pt>
                <c:pt idx="38113">
                  <c:v>2</c:v>
                </c:pt>
                <c:pt idx="38114">
                  <c:v>0</c:v>
                </c:pt>
                <c:pt idx="38115">
                  <c:v>2</c:v>
                </c:pt>
                <c:pt idx="38116">
                  <c:v>0</c:v>
                </c:pt>
                <c:pt idx="38117">
                  <c:v>1</c:v>
                </c:pt>
                <c:pt idx="38118">
                  <c:v>0</c:v>
                </c:pt>
                <c:pt idx="38119">
                  <c:v>0</c:v>
                </c:pt>
                <c:pt idx="38120">
                  <c:v>0</c:v>
                </c:pt>
                <c:pt idx="38121">
                  <c:v>0</c:v>
                </c:pt>
                <c:pt idx="38122">
                  <c:v>0</c:v>
                </c:pt>
                <c:pt idx="38123">
                  <c:v>0</c:v>
                </c:pt>
                <c:pt idx="38124">
                  <c:v>0</c:v>
                </c:pt>
                <c:pt idx="38125">
                  <c:v>0</c:v>
                </c:pt>
                <c:pt idx="38126">
                  <c:v>0</c:v>
                </c:pt>
                <c:pt idx="38127">
                  <c:v>0</c:v>
                </c:pt>
                <c:pt idx="38128">
                  <c:v>0</c:v>
                </c:pt>
                <c:pt idx="38129">
                  <c:v>7</c:v>
                </c:pt>
                <c:pt idx="38130">
                  <c:v>0</c:v>
                </c:pt>
                <c:pt idx="38131">
                  <c:v>0</c:v>
                </c:pt>
                <c:pt idx="38132">
                  <c:v>1</c:v>
                </c:pt>
                <c:pt idx="38133">
                  <c:v>14</c:v>
                </c:pt>
                <c:pt idx="38134">
                  <c:v>0</c:v>
                </c:pt>
                <c:pt idx="38135">
                  <c:v>0</c:v>
                </c:pt>
                <c:pt idx="38136">
                  <c:v>3</c:v>
                </c:pt>
                <c:pt idx="38137">
                  <c:v>0</c:v>
                </c:pt>
                <c:pt idx="38138">
                  <c:v>0</c:v>
                </c:pt>
                <c:pt idx="38139">
                  <c:v>1</c:v>
                </c:pt>
                <c:pt idx="38140">
                  <c:v>0</c:v>
                </c:pt>
                <c:pt idx="38141">
                  <c:v>2</c:v>
                </c:pt>
                <c:pt idx="38142">
                  <c:v>5</c:v>
                </c:pt>
                <c:pt idx="38143">
                  <c:v>0</c:v>
                </c:pt>
                <c:pt idx="38144">
                  <c:v>1</c:v>
                </c:pt>
                <c:pt idx="38145">
                  <c:v>0</c:v>
                </c:pt>
                <c:pt idx="38146">
                  <c:v>2</c:v>
                </c:pt>
                <c:pt idx="38147">
                  <c:v>2</c:v>
                </c:pt>
                <c:pt idx="38148">
                  <c:v>0</c:v>
                </c:pt>
                <c:pt idx="38149">
                  <c:v>0</c:v>
                </c:pt>
                <c:pt idx="38150">
                  <c:v>1</c:v>
                </c:pt>
                <c:pt idx="38151">
                  <c:v>0</c:v>
                </c:pt>
                <c:pt idx="38152">
                  <c:v>0</c:v>
                </c:pt>
                <c:pt idx="38153">
                  <c:v>2</c:v>
                </c:pt>
                <c:pt idx="38154">
                  <c:v>0</c:v>
                </c:pt>
                <c:pt idx="38155">
                  <c:v>1</c:v>
                </c:pt>
                <c:pt idx="38156">
                  <c:v>0</c:v>
                </c:pt>
                <c:pt idx="38157">
                  <c:v>0</c:v>
                </c:pt>
                <c:pt idx="38158">
                  <c:v>0</c:v>
                </c:pt>
                <c:pt idx="38159">
                  <c:v>0</c:v>
                </c:pt>
                <c:pt idx="38160">
                  <c:v>0</c:v>
                </c:pt>
                <c:pt idx="38161">
                  <c:v>1</c:v>
                </c:pt>
                <c:pt idx="38162">
                  <c:v>0</c:v>
                </c:pt>
                <c:pt idx="38163">
                  <c:v>0</c:v>
                </c:pt>
                <c:pt idx="38164">
                  <c:v>2</c:v>
                </c:pt>
                <c:pt idx="38165">
                  <c:v>10</c:v>
                </c:pt>
                <c:pt idx="38166">
                  <c:v>7</c:v>
                </c:pt>
                <c:pt idx="38167">
                  <c:v>0</c:v>
                </c:pt>
                <c:pt idx="38168">
                  <c:v>0</c:v>
                </c:pt>
                <c:pt idx="38169">
                  <c:v>0</c:v>
                </c:pt>
                <c:pt idx="38170">
                  <c:v>1</c:v>
                </c:pt>
                <c:pt idx="38171">
                  <c:v>0</c:v>
                </c:pt>
                <c:pt idx="38172">
                  <c:v>0</c:v>
                </c:pt>
                <c:pt idx="38173">
                  <c:v>2</c:v>
                </c:pt>
                <c:pt idx="38174">
                  <c:v>0</c:v>
                </c:pt>
                <c:pt idx="38175">
                  <c:v>2</c:v>
                </c:pt>
                <c:pt idx="38176">
                  <c:v>0</c:v>
                </c:pt>
                <c:pt idx="38177">
                  <c:v>9</c:v>
                </c:pt>
                <c:pt idx="38178">
                  <c:v>0</c:v>
                </c:pt>
                <c:pt idx="38179">
                  <c:v>3</c:v>
                </c:pt>
                <c:pt idx="38180">
                  <c:v>3</c:v>
                </c:pt>
                <c:pt idx="38181">
                  <c:v>0</c:v>
                </c:pt>
                <c:pt idx="38182">
                  <c:v>0</c:v>
                </c:pt>
                <c:pt idx="38183">
                  <c:v>0</c:v>
                </c:pt>
                <c:pt idx="38184">
                  <c:v>0</c:v>
                </c:pt>
                <c:pt idx="38185">
                  <c:v>1</c:v>
                </c:pt>
                <c:pt idx="38186">
                  <c:v>0</c:v>
                </c:pt>
                <c:pt idx="38187">
                  <c:v>0</c:v>
                </c:pt>
                <c:pt idx="38188">
                  <c:v>3</c:v>
                </c:pt>
                <c:pt idx="38189">
                  <c:v>0</c:v>
                </c:pt>
                <c:pt idx="38190">
                  <c:v>1</c:v>
                </c:pt>
                <c:pt idx="38191">
                  <c:v>0</c:v>
                </c:pt>
                <c:pt idx="38192">
                  <c:v>19</c:v>
                </c:pt>
                <c:pt idx="38193">
                  <c:v>0</c:v>
                </c:pt>
                <c:pt idx="38194">
                  <c:v>1</c:v>
                </c:pt>
                <c:pt idx="38195">
                  <c:v>0</c:v>
                </c:pt>
                <c:pt idx="38196">
                  <c:v>0</c:v>
                </c:pt>
                <c:pt idx="38197">
                  <c:v>0</c:v>
                </c:pt>
                <c:pt idx="38198">
                  <c:v>0</c:v>
                </c:pt>
                <c:pt idx="38199">
                  <c:v>0</c:v>
                </c:pt>
                <c:pt idx="38200">
                  <c:v>0</c:v>
                </c:pt>
                <c:pt idx="38201">
                  <c:v>0</c:v>
                </c:pt>
                <c:pt idx="38202">
                  <c:v>0</c:v>
                </c:pt>
                <c:pt idx="38203">
                  <c:v>0</c:v>
                </c:pt>
                <c:pt idx="38204">
                  <c:v>2</c:v>
                </c:pt>
                <c:pt idx="38205">
                  <c:v>0</c:v>
                </c:pt>
                <c:pt idx="38206">
                  <c:v>0</c:v>
                </c:pt>
                <c:pt idx="38207">
                  <c:v>2</c:v>
                </c:pt>
                <c:pt idx="38208">
                  <c:v>0</c:v>
                </c:pt>
                <c:pt idx="38209">
                  <c:v>1</c:v>
                </c:pt>
                <c:pt idx="38210">
                  <c:v>4</c:v>
                </c:pt>
                <c:pt idx="38211">
                  <c:v>1</c:v>
                </c:pt>
                <c:pt idx="38212">
                  <c:v>21</c:v>
                </c:pt>
                <c:pt idx="38213">
                  <c:v>0</c:v>
                </c:pt>
                <c:pt idx="38214">
                  <c:v>0</c:v>
                </c:pt>
                <c:pt idx="38215">
                  <c:v>0</c:v>
                </c:pt>
                <c:pt idx="38216">
                  <c:v>5</c:v>
                </c:pt>
                <c:pt idx="38217">
                  <c:v>0</c:v>
                </c:pt>
                <c:pt idx="38218">
                  <c:v>0</c:v>
                </c:pt>
                <c:pt idx="38219">
                  <c:v>0</c:v>
                </c:pt>
                <c:pt idx="38220">
                  <c:v>2</c:v>
                </c:pt>
                <c:pt idx="38221">
                  <c:v>10</c:v>
                </c:pt>
                <c:pt idx="38222">
                  <c:v>0</c:v>
                </c:pt>
                <c:pt idx="38223">
                  <c:v>3</c:v>
                </c:pt>
                <c:pt idx="38224">
                  <c:v>0</c:v>
                </c:pt>
                <c:pt idx="38225">
                  <c:v>0</c:v>
                </c:pt>
                <c:pt idx="38226">
                  <c:v>4</c:v>
                </c:pt>
                <c:pt idx="38227">
                  <c:v>7</c:v>
                </c:pt>
                <c:pt idx="38228">
                  <c:v>2</c:v>
                </c:pt>
                <c:pt idx="38229">
                  <c:v>0</c:v>
                </c:pt>
                <c:pt idx="38230">
                  <c:v>7</c:v>
                </c:pt>
                <c:pt idx="38231">
                  <c:v>0</c:v>
                </c:pt>
                <c:pt idx="38232">
                  <c:v>0</c:v>
                </c:pt>
                <c:pt idx="38233">
                  <c:v>0</c:v>
                </c:pt>
                <c:pt idx="38234">
                  <c:v>3</c:v>
                </c:pt>
                <c:pt idx="38235">
                  <c:v>2</c:v>
                </c:pt>
                <c:pt idx="38236">
                  <c:v>0</c:v>
                </c:pt>
                <c:pt idx="38237">
                  <c:v>0</c:v>
                </c:pt>
                <c:pt idx="38238">
                  <c:v>4</c:v>
                </c:pt>
                <c:pt idx="38239">
                  <c:v>0</c:v>
                </c:pt>
                <c:pt idx="38240">
                  <c:v>4</c:v>
                </c:pt>
                <c:pt idx="38241">
                  <c:v>0</c:v>
                </c:pt>
                <c:pt idx="38242">
                  <c:v>0</c:v>
                </c:pt>
                <c:pt idx="38243">
                  <c:v>4</c:v>
                </c:pt>
                <c:pt idx="38244">
                  <c:v>2</c:v>
                </c:pt>
                <c:pt idx="38245">
                  <c:v>0</c:v>
                </c:pt>
                <c:pt idx="38246">
                  <c:v>2</c:v>
                </c:pt>
                <c:pt idx="38247">
                  <c:v>4</c:v>
                </c:pt>
                <c:pt idx="38248">
                  <c:v>0</c:v>
                </c:pt>
                <c:pt idx="38249">
                  <c:v>4</c:v>
                </c:pt>
                <c:pt idx="38250">
                  <c:v>0</c:v>
                </c:pt>
                <c:pt idx="38251">
                  <c:v>3</c:v>
                </c:pt>
                <c:pt idx="38252">
                  <c:v>3</c:v>
                </c:pt>
                <c:pt idx="38253">
                  <c:v>0</c:v>
                </c:pt>
                <c:pt idx="38254">
                  <c:v>0</c:v>
                </c:pt>
                <c:pt idx="38255">
                  <c:v>0</c:v>
                </c:pt>
                <c:pt idx="38256">
                  <c:v>2</c:v>
                </c:pt>
                <c:pt idx="38257">
                  <c:v>0</c:v>
                </c:pt>
                <c:pt idx="38258">
                  <c:v>4</c:v>
                </c:pt>
                <c:pt idx="38259">
                  <c:v>0</c:v>
                </c:pt>
                <c:pt idx="38260">
                  <c:v>0</c:v>
                </c:pt>
                <c:pt idx="38261">
                  <c:v>0</c:v>
                </c:pt>
                <c:pt idx="38262">
                  <c:v>0</c:v>
                </c:pt>
                <c:pt idx="38263">
                  <c:v>0</c:v>
                </c:pt>
                <c:pt idx="38264">
                  <c:v>0</c:v>
                </c:pt>
                <c:pt idx="38265">
                  <c:v>0</c:v>
                </c:pt>
                <c:pt idx="38266">
                  <c:v>0</c:v>
                </c:pt>
                <c:pt idx="38267">
                  <c:v>7</c:v>
                </c:pt>
                <c:pt idx="38268">
                  <c:v>8</c:v>
                </c:pt>
                <c:pt idx="38269">
                  <c:v>11</c:v>
                </c:pt>
                <c:pt idx="38270">
                  <c:v>0</c:v>
                </c:pt>
                <c:pt idx="38271">
                  <c:v>0</c:v>
                </c:pt>
                <c:pt idx="38272">
                  <c:v>1</c:v>
                </c:pt>
                <c:pt idx="38273">
                  <c:v>0</c:v>
                </c:pt>
                <c:pt idx="38274">
                  <c:v>0</c:v>
                </c:pt>
                <c:pt idx="38275">
                  <c:v>0</c:v>
                </c:pt>
                <c:pt idx="38276">
                  <c:v>1</c:v>
                </c:pt>
                <c:pt idx="38277">
                  <c:v>23</c:v>
                </c:pt>
                <c:pt idx="38278">
                  <c:v>2</c:v>
                </c:pt>
                <c:pt idx="38279">
                  <c:v>4</c:v>
                </c:pt>
                <c:pt idx="38280">
                  <c:v>0</c:v>
                </c:pt>
                <c:pt idx="38281">
                  <c:v>0</c:v>
                </c:pt>
                <c:pt idx="38282">
                  <c:v>0</c:v>
                </c:pt>
                <c:pt idx="38283">
                  <c:v>1</c:v>
                </c:pt>
                <c:pt idx="38284">
                  <c:v>0</c:v>
                </c:pt>
                <c:pt idx="38285">
                  <c:v>5</c:v>
                </c:pt>
                <c:pt idx="38286">
                  <c:v>0</c:v>
                </c:pt>
                <c:pt idx="38287">
                  <c:v>0</c:v>
                </c:pt>
                <c:pt idx="38288">
                  <c:v>0</c:v>
                </c:pt>
                <c:pt idx="38289">
                  <c:v>0</c:v>
                </c:pt>
                <c:pt idx="38290">
                  <c:v>7</c:v>
                </c:pt>
                <c:pt idx="38291">
                  <c:v>0</c:v>
                </c:pt>
                <c:pt idx="38292">
                  <c:v>0</c:v>
                </c:pt>
                <c:pt idx="38293">
                  <c:v>0</c:v>
                </c:pt>
                <c:pt idx="38294">
                  <c:v>0</c:v>
                </c:pt>
                <c:pt idx="38295">
                  <c:v>2</c:v>
                </c:pt>
                <c:pt idx="38296">
                  <c:v>0</c:v>
                </c:pt>
                <c:pt idx="38297">
                  <c:v>7</c:v>
                </c:pt>
                <c:pt idx="38298">
                  <c:v>2</c:v>
                </c:pt>
                <c:pt idx="38299">
                  <c:v>0</c:v>
                </c:pt>
                <c:pt idx="38300">
                  <c:v>0</c:v>
                </c:pt>
                <c:pt idx="38301">
                  <c:v>1</c:v>
                </c:pt>
                <c:pt idx="38302">
                  <c:v>27</c:v>
                </c:pt>
                <c:pt idx="38303">
                  <c:v>17</c:v>
                </c:pt>
                <c:pt idx="38304">
                  <c:v>0</c:v>
                </c:pt>
                <c:pt idx="38305">
                  <c:v>0</c:v>
                </c:pt>
                <c:pt idx="38306">
                  <c:v>0</c:v>
                </c:pt>
                <c:pt idx="38307">
                  <c:v>0</c:v>
                </c:pt>
                <c:pt idx="38308">
                  <c:v>0</c:v>
                </c:pt>
                <c:pt idx="38309">
                  <c:v>0</c:v>
                </c:pt>
                <c:pt idx="38310">
                  <c:v>12</c:v>
                </c:pt>
                <c:pt idx="38311">
                  <c:v>0</c:v>
                </c:pt>
                <c:pt idx="38312">
                  <c:v>8</c:v>
                </c:pt>
                <c:pt idx="38313">
                  <c:v>2</c:v>
                </c:pt>
                <c:pt idx="38314">
                  <c:v>1</c:v>
                </c:pt>
                <c:pt idx="38315">
                  <c:v>0</c:v>
                </c:pt>
                <c:pt idx="38316">
                  <c:v>3</c:v>
                </c:pt>
                <c:pt idx="38317">
                  <c:v>0</c:v>
                </c:pt>
                <c:pt idx="38318">
                  <c:v>2</c:v>
                </c:pt>
                <c:pt idx="38319">
                  <c:v>1</c:v>
                </c:pt>
                <c:pt idx="38320">
                  <c:v>2</c:v>
                </c:pt>
                <c:pt idx="38321">
                  <c:v>5</c:v>
                </c:pt>
                <c:pt idx="38322">
                  <c:v>1</c:v>
                </c:pt>
                <c:pt idx="38323">
                  <c:v>0</c:v>
                </c:pt>
                <c:pt idx="38324">
                  <c:v>2</c:v>
                </c:pt>
                <c:pt idx="38325">
                  <c:v>0</c:v>
                </c:pt>
                <c:pt idx="38326">
                  <c:v>1</c:v>
                </c:pt>
                <c:pt idx="38327">
                  <c:v>4</c:v>
                </c:pt>
                <c:pt idx="38328">
                  <c:v>1</c:v>
                </c:pt>
                <c:pt idx="38329">
                  <c:v>5</c:v>
                </c:pt>
                <c:pt idx="38330">
                  <c:v>0</c:v>
                </c:pt>
                <c:pt idx="38331">
                  <c:v>1</c:v>
                </c:pt>
                <c:pt idx="38332">
                  <c:v>0</c:v>
                </c:pt>
                <c:pt idx="38333">
                  <c:v>0</c:v>
                </c:pt>
                <c:pt idx="38334">
                  <c:v>7</c:v>
                </c:pt>
                <c:pt idx="38335">
                  <c:v>0</c:v>
                </c:pt>
                <c:pt idx="38336">
                  <c:v>0</c:v>
                </c:pt>
                <c:pt idx="38337">
                  <c:v>0</c:v>
                </c:pt>
                <c:pt idx="38338">
                  <c:v>2</c:v>
                </c:pt>
                <c:pt idx="38339">
                  <c:v>0</c:v>
                </c:pt>
                <c:pt idx="38340">
                  <c:v>7</c:v>
                </c:pt>
                <c:pt idx="38341">
                  <c:v>6</c:v>
                </c:pt>
                <c:pt idx="38342">
                  <c:v>2</c:v>
                </c:pt>
                <c:pt idx="38343">
                  <c:v>0</c:v>
                </c:pt>
                <c:pt idx="38344">
                  <c:v>0</c:v>
                </c:pt>
                <c:pt idx="38345">
                  <c:v>3</c:v>
                </c:pt>
                <c:pt idx="38346">
                  <c:v>0</c:v>
                </c:pt>
                <c:pt idx="38347">
                  <c:v>1</c:v>
                </c:pt>
                <c:pt idx="38348">
                  <c:v>0</c:v>
                </c:pt>
                <c:pt idx="38349">
                  <c:v>3</c:v>
                </c:pt>
                <c:pt idx="38350">
                  <c:v>1</c:v>
                </c:pt>
                <c:pt idx="38351">
                  <c:v>3</c:v>
                </c:pt>
                <c:pt idx="38352">
                  <c:v>0</c:v>
                </c:pt>
                <c:pt idx="38353">
                  <c:v>0</c:v>
                </c:pt>
                <c:pt idx="38354">
                  <c:v>0</c:v>
                </c:pt>
                <c:pt idx="38355">
                  <c:v>0</c:v>
                </c:pt>
                <c:pt idx="38356">
                  <c:v>7</c:v>
                </c:pt>
                <c:pt idx="38357">
                  <c:v>0</c:v>
                </c:pt>
                <c:pt idx="38358">
                  <c:v>7</c:v>
                </c:pt>
                <c:pt idx="38359">
                  <c:v>2</c:v>
                </c:pt>
                <c:pt idx="38360">
                  <c:v>2</c:v>
                </c:pt>
                <c:pt idx="38361">
                  <c:v>0</c:v>
                </c:pt>
                <c:pt idx="38362">
                  <c:v>0</c:v>
                </c:pt>
                <c:pt idx="38363">
                  <c:v>0</c:v>
                </c:pt>
                <c:pt idx="38364">
                  <c:v>1</c:v>
                </c:pt>
                <c:pt idx="38365">
                  <c:v>0</c:v>
                </c:pt>
                <c:pt idx="38366">
                  <c:v>0</c:v>
                </c:pt>
                <c:pt idx="38367">
                  <c:v>0</c:v>
                </c:pt>
                <c:pt idx="38368">
                  <c:v>0</c:v>
                </c:pt>
                <c:pt idx="38369">
                  <c:v>0</c:v>
                </c:pt>
                <c:pt idx="38370">
                  <c:v>6</c:v>
                </c:pt>
                <c:pt idx="38371">
                  <c:v>1</c:v>
                </c:pt>
                <c:pt idx="38372">
                  <c:v>0</c:v>
                </c:pt>
                <c:pt idx="38373">
                  <c:v>1</c:v>
                </c:pt>
                <c:pt idx="38374">
                  <c:v>0</c:v>
                </c:pt>
                <c:pt idx="38375">
                  <c:v>0</c:v>
                </c:pt>
                <c:pt idx="38376">
                  <c:v>0</c:v>
                </c:pt>
                <c:pt idx="38377">
                  <c:v>1</c:v>
                </c:pt>
                <c:pt idx="38378">
                  <c:v>1</c:v>
                </c:pt>
                <c:pt idx="38379">
                  <c:v>1</c:v>
                </c:pt>
                <c:pt idx="38380">
                  <c:v>2</c:v>
                </c:pt>
                <c:pt idx="38381">
                  <c:v>0</c:v>
                </c:pt>
                <c:pt idx="38382">
                  <c:v>0</c:v>
                </c:pt>
                <c:pt idx="38383">
                  <c:v>5</c:v>
                </c:pt>
                <c:pt idx="38384">
                  <c:v>0</c:v>
                </c:pt>
                <c:pt idx="38385">
                  <c:v>0</c:v>
                </c:pt>
                <c:pt idx="38386">
                  <c:v>2</c:v>
                </c:pt>
                <c:pt idx="38387">
                  <c:v>4</c:v>
                </c:pt>
                <c:pt idx="38388">
                  <c:v>5</c:v>
                </c:pt>
                <c:pt idx="38389">
                  <c:v>3</c:v>
                </c:pt>
                <c:pt idx="38390">
                  <c:v>0</c:v>
                </c:pt>
                <c:pt idx="38391">
                  <c:v>15</c:v>
                </c:pt>
                <c:pt idx="38392">
                  <c:v>0</c:v>
                </c:pt>
                <c:pt idx="38393">
                  <c:v>1</c:v>
                </c:pt>
                <c:pt idx="38394">
                  <c:v>0</c:v>
                </c:pt>
                <c:pt idx="38395">
                  <c:v>1</c:v>
                </c:pt>
                <c:pt idx="38396">
                  <c:v>7</c:v>
                </c:pt>
                <c:pt idx="38397">
                  <c:v>0</c:v>
                </c:pt>
                <c:pt idx="38398">
                  <c:v>4</c:v>
                </c:pt>
                <c:pt idx="38399">
                  <c:v>0</c:v>
                </c:pt>
                <c:pt idx="38400">
                  <c:v>2</c:v>
                </c:pt>
                <c:pt idx="38401">
                  <c:v>0</c:v>
                </c:pt>
                <c:pt idx="38402">
                  <c:v>0</c:v>
                </c:pt>
                <c:pt idx="38403">
                  <c:v>0</c:v>
                </c:pt>
                <c:pt idx="38404">
                  <c:v>0</c:v>
                </c:pt>
                <c:pt idx="38405">
                  <c:v>2</c:v>
                </c:pt>
                <c:pt idx="38406">
                  <c:v>29</c:v>
                </c:pt>
                <c:pt idx="38407">
                  <c:v>5</c:v>
                </c:pt>
                <c:pt idx="38408">
                  <c:v>2</c:v>
                </c:pt>
                <c:pt idx="38409">
                  <c:v>1</c:v>
                </c:pt>
                <c:pt idx="38410">
                  <c:v>0</c:v>
                </c:pt>
                <c:pt idx="38411">
                  <c:v>0</c:v>
                </c:pt>
                <c:pt idx="38412">
                  <c:v>0</c:v>
                </c:pt>
                <c:pt idx="38413">
                  <c:v>0</c:v>
                </c:pt>
                <c:pt idx="38414">
                  <c:v>4</c:v>
                </c:pt>
                <c:pt idx="38415">
                  <c:v>0</c:v>
                </c:pt>
                <c:pt idx="38416">
                  <c:v>1</c:v>
                </c:pt>
                <c:pt idx="38417">
                  <c:v>0</c:v>
                </c:pt>
                <c:pt idx="38418">
                  <c:v>0</c:v>
                </c:pt>
                <c:pt idx="38419">
                  <c:v>0</c:v>
                </c:pt>
                <c:pt idx="38420">
                  <c:v>1</c:v>
                </c:pt>
                <c:pt idx="38421">
                  <c:v>3</c:v>
                </c:pt>
                <c:pt idx="38422">
                  <c:v>7</c:v>
                </c:pt>
                <c:pt idx="38423">
                  <c:v>0</c:v>
                </c:pt>
                <c:pt idx="38424">
                  <c:v>2</c:v>
                </c:pt>
                <c:pt idx="38425">
                  <c:v>0</c:v>
                </c:pt>
                <c:pt idx="38426">
                  <c:v>0</c:v>
                </c:pt>
                <c:pt idx="38427">
                  <c:v>5</c:v>
                </c:pt>
                <c:pt idx="38428">
                  <c:v>6</c:v>
                </c:pt>
                <c:pt idx="38429">
                  <c:v>0</c:v>
                </c:pt>
                <c:pt idx="38430">
                  <c:v>5</c:v>
                </c:pt>
                <c:pt idx="38431">
                  <c:v>2</c:v>
                </c:pt>
                <c:pt idx="38432">
                  <c:v>1</c:v>
                </c:pt>
                <c:pt idx="38433">
                  <c:v>0</c:v>
                </c:pt>
                <c:pt idx="38434">
                  <c:v>0</c:v>
                </c:pt>
                <c:pt idx="38435">
                  <c:v>4</c:v>
                </c:pt>
                <c:pt idx="38436">
                  <c:v>1</c:v>
                </c:pt>
                <c:pt idx="38437">
                  <c:v>0</c:v>
                </c:pt>
                <c:pt idx="38438">
                  <c:v>0</c:v>
                </c:pt>
                <c:pt idx="38439">
                  <c:v>1</c:v>
                </c:pt>
                <c:pt idx="38440">
                  <c:v>0</c:v>
                </c:pt>
                <c:pt idx="38441">
                  <c:v>0</c:v>
                </c:pt>
                <c:pt idx="38442">
                  <c:v>0</c:v>
                </c:pt>
                <c:pt idx="38443">
                  <c:v>1</c:v>
                </c:pt>
                <c:pt idx="38444">
                  <c:v>2</c:v>
                </c:pt>
                <c:pt idx="38445">
                  <c:v>0</c:v>
                </c:pt>
                <c:pt idx="38446">
                  <c:v>0</c:v>
                </c:pt>
                <c:pt idx="38447">
                  <c:v>1</c:v>
                </c:pt>
                <c:pt idx="38448">
                  <c:v>0</c:v>
                </c:pt>
                <c:pt idx="38449">
                  <c:v>0</c:v>
                </c:pt>
                <c:pt idx="38450">
                  <c:v>2</c:v>
                </c:pt>
                <c:pt idx="38451">
                  <c:v>0</c:v>
                </c:pt>
                <c:pt idx="38452">
                  <c:v>2</c:v>
                </c:pt>
                <c:pt idx="38453">
                  <c:v>5</c:v>
                </c:pt>
                <c:pt idx="38454">
                  <c:v>0</c:v>
                </c:pt>
                <c:pt idx="38455">
                  <c:v>3</c:v>
                </c:pt>
                <c:pt idx="38456">
                  <c:v>0</c:v>
                </c:pt>
                <c:pt idx="38457">
                  <c:v>1</c:v>
                </c:pt>
                <c:pt idx="38458">
                  <c:v>3</c:v>
                </c:pt>
                <c:pt idx="38459">
                  <c:v>0</c:v>
                </c:pt>
                <c:pt idx="38460">
                  <c:v>12</c:v>
                </c:pt>
                <c:pt idx="38461">
                  <c:v>0</c:v>
                </c:pt>
                <c:pt idx="38462">
                  <c:v>2</c:v>
                </c:pt>
                <c:pt idx="38463">
                  <c:v>5</c:v>
                </c:pt>
                <c:pt idx="38464">
                  <c:v>0</c:v>
                </c:pt>
                <c:pt idx="38465">
                  <c:v>0</c:v>
                </c:pt>
                <c:pt idx="38466">
                  <c:v>0</c:v>
                </c:pt>
                <c:pt idx="38467">
                  <c:v>2</c:v>
                </c:pt>
                <c:pt idx="38468">
                  <c:v>2</c:v>
                </c:pt>
                <c:pt idx="38469">
                  <c:v>8</c:v>
                </c:pt>
                <c:pt idx="38470">
                  <c:v>0</c:v>
                </c:pt>
                <c:pt idx="38471">
                  <c:v>0</c:v>
                </c:pt>
                <c:pt idx="38472">
                  <c:v>0</c:v>
                </c:pt>
                <c:pt idx="38473">
                  <c:v>3</c:v>
                </c:pt>
                <c:pt idx="38474">
                  <c:v>0</c:v>
                </c:pt>
                <c:pt idx="38475">
                  <c:v>0</c:v>
                </c:pt>
                <c:pt idx="38476">
                  <c:v>0</c:v>
                </c:pt>
                <c:pt idx="38477">
                  <c:v>0</c:v>
                </c:pt>
                <c:pt idx="38478">
                  <c:v>5</c:v>
                </c:pt>
                <c:pt idx="38479">
                  <c:v>4</c:v>
                </c:pt>
                <c:pt idx="38480">
                  <c:v>3</c:v>
                </c:pt>
                <c:pt idx="38481">
                  <c:v>1</c:v>
                </c:pt>
                <c:pt idx="38482">
                  <c:v>0</c:v>
                </c:pt>
                <c:pt idx="38483">
                  <c:v>1</c:v>
                </c:pt>
                <c:pt idx="38484">
                  <c:v>5</c:v>
                </c:pt>
                <c:pt idx="38485">
                  <c:v>5</c:v>
                </c:pt>
                <c:pt idx="38486">
                  <c:v>4</c:v>
                </c:pt>
                <c:pt idx="38487">
                  <c:v>3</c:v>
                </c:pt>
                <c:pt idx="38488">
                  <c:v>10</c:v>
                </c:pt>
                <c:pt idx="38489">
                  <c:v>1</c:v>
                </c:pt>
                <c:pt idx="38490">
                  <c:v>0</c:v>
                </c:pt>
                <c:pt idx="38491">
                  <c:v>0</c:v>
                </c:pt>
                <c:pt idx="38492">
                  <c:v>1</c:v>
                </c:pt>
                <c:pt idx="38493">
                  <c:v>1</c:v>
                </c:pt>
                <c:pt idx="38494">
                  <c:v>4</c:v>
                </c:pt>
                <c:pt idx="38495">
                  <c:v>3</c:v>
                </c:pt>
                <c:pt idx="38496">
                  <c:v>3</c:v>
                </c:pt>
                <c:pt idx="38497">
                  <c:v>0</c:v>
                </c:pt>
                <c:pt idx="38498">
                  <c:v>1</c:v>
                </c:pt>
                <c:pt idx="38499">
                  <c:v>1</c:v>
                </c:pt>
                <c:pt idx="38500">
                  <c:v>0</c:v>
                </c:pt>
                <c:pt idx="38501">
                  <c:v>4</c:v>
                </c:pt>
                <c:pt idx="38502">
                  <c:v>0</c:v>
                </c:pt>
                <c:pt idx="38503">
                  <c:v>0</c:v>
                </c:pt>
                <c:pt idx="38504">
                  <c:v>4</c:v>
                </c:pt>
                <c:pt idx="38505">
                  <c:v>5</c:v>
                </c:pt>
                <c:pt idx="38506">
                  <c:v>0</c:v>
                </c:pt>
                <c:pt idx="38507">
                  <c:v>1</c:v>
                </c:pt>
                <c:pt idx="38508">
                  <c:v>2</c:v>
                </c:pt>
                <c:pt idx="38509">
                  <c:v>4</c:v>
                </c:pt>
                <c:pt idx="38510">
                  <c:v>4</c:v>
                </c:pt>
                <c:pt idx="38511">
                  <c:v>0</c:v>
                </c:pt>
                <c:pt idx="38512">
                  <c:v>0</c:v>
                </c:pt>
                <c:pt idx="38513">
                  <c:v>0</c:v>
                </c:pt>
                <c:pt idx="38514">
                  <c:v>0</c:v>
                </c:pt>
                <c:pt idx="38515">
                  <c:v>4</c:v>
                </c:pt>
                <c:pt idx="38516">
                  <c:v>0</c:v>
                </c:pt>
                <c:pt idx="38517">
                  <c:v>1</c:v>
                </c:pt>
                <c:pt idx="38518">
                  <c:v>0</c:v>
                </c:pt>
                <c:pt idx="38519">
                  <c:v>0</c:v>
                </c:pt>
                <c:pt idx="38520">
                  <c:v>3</c:v>
                </c:pt>
                <c:pt idx="38521">
                  <c:v>0</c:v>
                </c:pt>
                <c:pt idx="38522">
                  <c:v>1</c:v>
                </c:pt>
                <c:pt idx="38523">
                  <c:v>0</c:v>
                </c:pt>
                <c:pt idx="38524">
                  <c:v>2</c:v>
                </c:pt>
                <c:pt idx="38525">
                  <c:v>0</c:v>
                </c:pt>
                <c:pt idx="38526">
                  <c:v>1</c:v>
                </c:pt>
                <c:pt idx="38527">
                  <c:v>0</c:v>
                </c:pt>
                <c:pt idx="38528">
                  <c:v>0</c:v>
                </c:pt>
                <c:pt idx="38529">
                  <c:v>0</c:v>
                </c:pt>
                <c:pt idx="38530">
                  <c:v>5</c:v>
                </c:pt>
                <c:pt idx="38531">
                  <c:v>0</c:v>
                </c:pt>
                <c:pt idx="38532">
                  <c:v>0</c:v>
                </c:pt>
                <c:pt idx="38533">
                  <c:v>3</c:v>
                </c:pt>
                <c:pt idx="38534">
                  <c:v>0</c:v>
                </c:pt>
                <c:pt idx="38535">
                  <c:v>3</c:v>
                </c:pt>
                <c:pt idx="38536">
                  <c:v>2</c:v>
                </c:pt>
                <c:pt idx="38537">
                  <c:v>0</c:v>
                </c:pt>
                <c:pt idx="38538">
                  <c:v>0</c:v>
                </c:pt>
                <c:pt idx="38539">
                  <c:v>0</c:v>
                </c:pt>
                <c:pt idx="38540">
                  <c:v>2</c:v>
                </c:pt>
                <c:pt idx="38541">
                  <c:v>0</c:v>
                </c:pt>
                <c:pt idx="38542">
                  <c:v>0</c:v>
                </c:pt>
                <c:pt idx="38543">
                  <c:v>3</c:v>
                </c:pt>
                <c:pt idx="38544">
                  <c:v>0</c:v>
                </c:pt>
                <c:pt idx="38545">
                  <c:v>0</c:v>
                </c:pt>
                <c:pt idx="38546">
                  <c:v>0</c:v>
                </c:pt>
                <c:pt idx="38547">
                  <c:v>1</c:v>
                </c:pt>
                <c:pt idx="38548">
                  <c:v>0</c:v>
                </c:pt>
                <c:pt idx="38549">
                  <c:v>0</c:v>
                </c:pt>
                <c:pt idx="38550">
                  <c:v>1</c:v>
                </c:pt>
                <c:pt idx="38551">
                  <c:v>4</c:v>
                </c:pt>
                <c:pt idx="38552">
                  <c:v>0</c:v>
                </c:pt>
                <c:pt idx="38553">
                  <c:v>0</c:v>
                </c:pt>
                <c:pt idx="38554">
                  <c:v>1</c:v>
                </c:pt>
                <c:pt idx="38555">
                  <c:v>1</c:v>
                </c:pt>
                <c:pt idx="38556">
                  <c:v>6</c:v>
                </c:pt>
                <c:pt idx="38557">
                  <c:v>0</c:v>
                </c:pt>
                <c:pt idx="38558">
                  <c:v>0</c:v>
                </c:pt>
                <c:pt idx="38559">
                  <c:v>58</c:v>
                </c:pt>
                <c:pt idx="38560">
                  <c:v>1</c:v>
                </c:pt>
                <c:pt idx="38561">
                  <c:v>2</c:v>
                </c:pt>
                <c:pt idx="38562">
                  <c:v>0</c:v>
                </c:pt>
                <c:pt idx="38563">
                  <c:v>0</c:v>
                </c:pt>
                <c:pt idx="38564">
                  <c:v>0</c:v>
                </c:pt>
                <c:pt idx="38565">
                  <c:v>0</c:v>
                </c:pt>
                <c:pt idx="38566">
                  <c:v>2</c:v>
                </c:pt>
                <c:pt idx="38567">
                  <c:v>2</c:v>
                </c:pt>
                <c:pt idx="38568">
                  <c:v>1</c:v>
                </c:pt>
                <c:pt idx="38569">
                  <c:v>2</c:v>
                </c:pt>
                <c:pt idx="38570">
                  <c:v>0</c:v>
                </c:pt>
                <c:pt idx="38571">
                  <c:v>0</c:v>
                </c:pt>
                <c:pt idx="38572">
                  <c:v>0</c:v>
                </c:pt>
                <c:pt idx="38573">
                  <c:v>0</c:v>
                </c:pt>
                <c:pt idx="38574">
                  <c:v>0</c:v>
                </c:pt>
                <c:pt idx="38575">
                  <c:v>0</c:v>
                </c:pt>
                <c:pt idx="38576">
                  <c:v>4</c:v>
                </c:pt>
                <c:pt idx="38577">
                  <c:v>0</c:v>
                </c:pt>
                <c:pt idx="38578">
                  <c:v>0</c:v>
                </c:pt>
                <c:pt idx="38579">
                  <c:v>3</c:v>
                </c:pt>
                <c:pt idx="38580">
                  <c:v>0</c:v>
                </c:pt>
                <c:pt idx="38581">
                  <c:v>0</c:v>
                </c:pt>
                <c:pt idx="38582">
                  <c:v>0</c:v>
                </c:pt>
                <c:pt idx="38583">
                  <c:v>2</c:v>
                </c:pt>
                <c:pt idx="38584">
                  <c:v>0</c:v>
                </c:pt>
                <c:pt idx="38585">
                  <c:v>0</c:v>
                </c:pt>
                <c:pt idx="38586">
                  <c:v>0</c:v>
                </c:pt>
                <c:pt idx="38587">
                  <c:v>0</c:v>
                </c:pt>
                <c:pt idx="38588">
                  <c:v>3</c:v>
                </c:pt>
                <c:pt idx="38589">
                  <c:v>6</c:v>
                </c:pt>
                <c:pt idx="38590">
                  <c:v>0</c:v>
                </c:pt>
                <c:pt idx="38591">
                  <c:v>1</c:v>
                </c:pt>
                <c:pt idx="38592">
                  <c:v>3</c:v>
                </c:pt>
                <c:pt idx="38593">
                  <c:v>0</c:v>
                </c:pt>
                <c:pt idx="38594">
                  <c:v>0</c:v>
                </c:pt>
                <c:pt idx="38595">
                  <c:v>0</c:v>
                </c:pt>
                <c:pt idx="38596">
                  <c:v>0</c:v>
                </c:pt>
                <c:pt idx="38597">
                  <c:v>0</c:v>
                </c:pt>
                <c:pt idx="38598">
                  <c:v>1</c:v>
                </c:pt>
                <c:pt idx="38599">
                  <c:v>1</c:v>
                </c:pt>
                <c:pt idx="38600">
                  <c:v>0</c:v>
                </c:pt>
                <c:pt idx="38601">
                  <c:v>7</c:v>
                </c:pt>
                <c:pt idx="38602">
                  <c:v>0</c:v>
                </c:pt>
                <c:pt idx="38603">
                  <c:v>8</c:v>
                </c:pt>
                <c:pt idx="38604">
                  <c:v>3</c:v>
                </c:pt>
                <c:pt idx="38605">
                  <c:v>0</c:v>
                </c:pt>
                <c:pt idx="38606">
                  <c:v>1</c:v>
                </c:pt>
                <c:pt idx="38607">
                  <c:v>0</c:v>
                </c:pt>
                <c:pt idx="38608">
                  <c:v>4</c:v>
                </c:pt>
                <c:pt idx="38609">
                  <c:v>0</c:v>
                </c:pt>
                <c:pt idx="38610">
                  <c:v>0</c:v>
                </c:pt>
                <c:pt idx="38611">
                  <c:v>0</c:v>
                </c:pt>
                <c:pt idx="38612">
                  <c:v>1</c:v>
                </c:pt>
                <c:pt idx="38613">
                  <c:v>0</c:v>
                </c:pt>
                <c:pt idx="38614">
                  <c:v>0</c:v>
                </c:pt>
                <c:pt idx="38615">
                  <c:v>0</c:v>
                </c:pt>
                <c:pt idx="38616">
                  <c:v>0</c:v>
                </c:pt>
                <c:pt idx="38617">
                  <c:v>2</c:v>
                </c:pt>
                <c:pt idx="38618">
                  <c:v>0</c:v>
                </c:pt>
                <c:pt idx="38619">
                  <c:v>0</c:v>
                </c:pt>
                <c:pt idx="38620">
                  <c:v>1</c:v>
                </c:pt>
                <c:pt idx="38621">
                  <c:v>0</c:v>
                </c:pt>
                <c:pt idx="38622">
                  <c:v>0</c:v>
                </c:pt>
                <c:pt idx="38623">
                  <c:v>1</c:v>
                </c:pt>
                <c:pt idx="38624">
                  <c:v>0</c:v>
                </c:pt>
                <c:pt idx="38625">
                  <c:v>1</c:v>
                </c:pt>
                <c:pt idx="38626">
                  <c:v>1</c:v>
                </c:pt>
                <c:pt idx="38627">
                  <c:v>3</c:v>
                </c:pt>
                <c:pt idx="38628">
                  <c:v>1</c:v>
                </c:pt>
                <c:pt idx="38629">
                  <c:v>2</c:v>
                </c:pt>
                <c:pt idx="38630">
                  <c:v>0</c:v>
                </c:pt>
                <c:pt idx="38631">
                  <c:v>1</c:v>
                </c:pt>
                <c:pt idx="38632">
                  <c:v>0</c:v>
                </c:pt>
                <c:pt idx="38633">
                  <c:v>1</c:v>
                </c:pt>
                <c:pt idx="38634">
                  <c:v>0</c:v>
                </c:pt>
                <c:pt idx="38635">
                  <c:v>1</c:v>
                </c:pt>
                <c:pt idx="38636">
                  <c:v>0</c:v>
                </c:pt>
                <c:pt idx="38637">
                  <c:v>0</c:v>
                </c:pt>
                <c:pt idx="38638">
                  <c:v>1</c:v>
                </c:pt>
                <c:pt idx="38639">
                  <c:v>0</c:v>
                </c:pt>
                <c:pt idx="38640">
                  <c:v>0</c:v>
                </c:pt>
                <c:pt idx="38641">
                  <c:v>0</c:v>
                </c:pt>
                <c:pt idx="38642">
                  <c:v>2</c:v>
                </c:pt>
                <c:pt idx="38643">
                  <c:v>1</c:v>
                </c:pt>
                <c:pt idx="38644">
                  <c:v>0</c:v>
                </c:pt>
                <c:pt idx="38645">
                  <c:v>0</c:v>
                </c:pt>
                <c:pt idx="38646">
                  <c:v>1</c:v>
                </c:pt>
                <c:pt idx="38647">
                  <c:v>0</c:v>
                </c:pt>
                <c:pt idx="38648">
                  <c:v>0</c:v>
                </c:pt>
                <c:pt idx="38649">
                  <c:v>3</c:v>
                </c:pt>
                <c:pt idx="38650">
                  <c:v>0</c:v>
                </c:pt>
                <c:pt idx="38651">
                  <c:v>0</c:v>
                </c:pt>
                <c:pt idx="38652">
                  <c:v>1</c:v>
                </c:pt>
                <c:pt idx="38653">
                  <c:v>0</c:v>
                </c:pt>
                <c:pt idx="38654">
                  <c:v>0</c:v>
                </c:pt>
                <c:pt idx="38655">
                  <c:v>0</c:v>
                </c:pt>
                <c:pt idx="38656">
                  <c:v>1</c:v>
                </c:pt>
                <c:pt idx="38657">
                  <c:v>1</c:v>
                </c:pt>
                <c:pt idx="38658">
                  <c:v>0</c:v>
                </c:pt>
                <c:pt idx="38659">
                  <c:v>3</c:v>
                </c:pt>
                <c:pt idx="38660">
                  <c:v>0</c:v>
                </c:pt>
                <c:pt idx="38661">
                  <c:v>3</c:v>
                </c:pt>
                <c:pt idx="38662">
                  <c:v>2</c:v>
                </c:pt>
                <c:pt idx="38663">
                  <c:v>2</c:v>
                </c:pt>
                <c:pt idx="38664">
                  <c:v>1</c:v>
                </c:pt>
                <c:pt idx="38665">
                  <c:v>0</c:v>
                </c:pt>
                <c:pt idx="38666">
                  <c:v>4</c:v>
                </c:pt>
                <c:pt idx="38667">
                  <c:v>0</c:v>
                </c:pt>
                <c:pt idx="38668">
                  <c:v>1</c:v>
                </c:pt>
                <c:pt idx="38669">
                  <c:v>1</c:v>
                </c:pt>
                <c:pt idx="38670">
                  <c:v>2</c:v>
                </c:pt>
                <c:pt idx="38671">
                  <c:v>6</c:v>
                </c:pt>
                <c:pt idx="38672">
                  <c:v>1</c:v>
                </c:pt>
                <c:pt idx="38673">
                  <c:v>0</c:v>
                </c:pt>
                <c:pt idx="38674">
                  <c:v>1</c:v>
                </c:pt>
                <c:pt idx="38675">
                  <c:v>2</c:v>
                </c:pt>
                <c:pt idx="38676">
                  <c:v>0</c:v>
                </c:pt>
                <c:pt idx="38677">
                  <c:v>0</c:v>
                </c:pt>
                <c:pt idx="38678">
                  <c:v>0</c:v>
                </c:pt>
                <c:pt idx="38679">
                  <c:v>4</c:v>
                </c:pt>
                <c:pt idx="38680">
                  <c:v>0</c:v>
                </c:pt>
                <c:pt idx="38681">
                  <c:v>0</c:v>
                </c:pt>
                <c:pt idx="38682">
                  <c:v>0</c:v>
                </c:pt>
                <c:pt idx="38683">
                  <c:v>0</c:v>
                </c:pt>
                <c:pt idx="38684">
                  <c:v>0</c:v>
                </c:pt>
                <c:pt idx="38685">
                  <c:v>0</c:v>
                </c:pt>
                <c:pt idx="38686">
                  <c:v>3</c:v>
                </c:pt>
                <c:pt idx="38687">
                  <c:v>0</c:v>
                </c:pt>
                <c:pt idx="38688">
                  <c:v>0</c:v>
                </c:pt>
                <c:pt idx="38689">
                  <c:v>0</c:v>
                </c:pt>
                <c:pt idx="38690">
                  <c:v>0</c:v>
                </c:pt>
                <c:pt idx="38691">
                  <c:v>0</c:v>
                </c:pt>
                <c:pt idx="38692">
                  <c:v>0</c:v>
                </c:pt>
                <c:pt idx="38693">
                  <c:v>0</c:v>
                </c:pt>
                <c:pt idx="38694">
                  <c:v>3</c:v>
                </c:pt>
                <c:pt idx="38695">
                  <c:v>0</c:v>
                </c:pt>
                <c:pt idx="38696">
                  <c:v>0</c:v>
                </c:pt>
                <c:pt idx="38697">
                  <c:v>0</c:v>
                </c:pt>
                <c:pt idx="38698">
                  <c:v>0</c:v>
                </c:pt>
                <c:pt idx="38699">
                  <c:v>0</c:v>
                </c:pt>
                <c:pt idx="38700">
                  <c:v>0</c:v>
                </c:pt>
                <c:pt idx="38701">
                  <c:v>0</c:v>
                </c:pt>
                <c:pt idx="38702">
                  <c:v>3</c:v>
                </c:pt>
                <c:pt idx="38703">
                  <c:v>0</c:v>
                </c:pt>
                <c:pt idx="38704">
                  <c:v>1</c:v>
                </c:pt>
                <c:pt idx="38705">
                  <c:v>2</c:v>
                </c:pt>
                <c:pt idx="38706">
                  <c:v>0</c:v>
                </c:pt>
                <c:pt idx="38707">
                  <c:v>1</c:v>
                </c:pt>
                <c:pt idx="38708">
                  <c:v>0</c:v>
                </c:pt>
                <c:pt idx="38709">
                  <c:v>3</c:v>
                </c:pt>
                <c:pt idx="38710">
                  <c:v>3</c:v>
                </c:pt>
                <c:pt idx="38711">
                  <c:v>1</c:v>
                </c:pt>
                <c:pt idx="38712">
                  <c:v>2</c:v>
                </c:pt>
                <c:pt idx="38713">
                  <c:v>0</c:v>
                </c:pt>
                <c:pt idx="38714">
                  <c:v>2</c:v>
                </c:pt>
                <c:pt idx="38715">
                  <c:v>0</c:v>
                </c:pt>
                <c:pt idx="38716">
                  <c:v>4</c:v>
                </c:pt>
                <c:pt idx="38717">
                  <c:v>3</c:v>
                </c:pt>
                <c:pt idx="38718">
                  <c:v>2</c:v>
                </c:pt>
                <c:pt idx="38719">
                  <c:v>0</c:v>
                </c:pt>
                <c:pt idx="38720">
                  <c:v>0</c:v>
                </c:pt>
                <c:pt idx="38721">
                  <c:v>3</c:v>
                </c:pt>
                <c:pt idx="38722">
                  <c:v>0</c:v>
                </c:pt>
                <c:pt idx="38723">
                  <c:v>1</c:v>
                </c:pt>
                <c:pt idx="38724">
                  <c:v>2</c:v>
                </c:pt>
                <c:pt idx="38725">
                  <c:v>0</c:v>
                </c:pt>
                <c:pt idx="38726">
                  <c:v>1</c:v>
                </c:pt>
                <c:pt idx="38727">
                  <c:v>0</c:v>
                </c:pt>
                <c:pt idx="38728">
                  <c:v>1</c:v>
                </c:pt>
                <c:pt idx="38729">
                  <c:v>0</c:v>
                </c:pt>
                <c:pt idx="38730">
                  <c:v>1</c:v>
                </c:pt>
                <c:pt idx="38731">
                  <c:v>2</c:v>
                </c:pt>
                <c:pt idx="38732">
                  <c:v>0</c:v>
                </c:pt>
                <c:pt idx="38733">
                  <c:v>0</c:v>
                </c:pt>
                <c:pt idx="38734">
                  <c:v>0</c:v>
                </c:pt>
                <c:pt idx="38735">
                  <c:v>3</c:v>
                </c:pt>
                <c:pt idx="38736">
                  <c:v>1</c:v>
                </c:pt>
                <c:pt idx="38737">
                  <c:v>1</c:v>
                </c:pt>
                <c:pt idx="38738">
                  <c:v>0</c:v>
                </c:pt>
                <c:pt idx="38739">
                  <c:v>4</c:v>
                </c:pt>
                <c:pt idx="38740">
                  <c:v>1</c:v>
                </c:pt>
                <c:pt idx="38741">
                  <c:v>0</c:v>
                </c:pt>
                <c:pt idx="38742">
                  <c:v>0</c:v>
                </c:pt>
                <c:pt idx="38743">
                  <c:v>0</c:v>
                </c:pt>
                <c:pt idx="38744">
                  <c:v>6</c:v>
                </c:pt>
                <c:pt idx="38745">
                  <c:v>0</c:v>
                </c:pt>
                <c:pt idx="38746">
                  <c:v>1</c:v>
                </c:pt>
                <c:pt idx="38747">
                  <c:v>0</c:v>
                </c:pt>
                <c:pt idx="38748">
                  <c:v>3</c:v>
                </c:pt>
                <c:pt idx="38749">
                  <c:v>0</c:v>
                </c:pt>
                <c:pt idx="38750">
                  <c:v>0</c:v>
                </c:pt>
                <c:pt idx="38751">
                  <c:v>0</c:v>
                </c:pt>
                <c:pt idx="38752">
                  <c:v>1</c:v>
                </c:pt>
                <c:pt idx="38753">
                  <c:v>0</c:v>
                </c:pt>
                <c:pt idx="38754">
                  <c:v>0</c:v>
                </c:pt>
                <c:pt idx="38755">
                  <c:v>0</c:v>
                </c:pt>
                <c:pt idx="38756">
                  <c:v>2</c:v>
                </c:pt>
                <c:pt idx="38757">
                  <c:v>0</c:v>
                </c:pt>
                <c:pt idx="38758">
                  <c:v>0</c:v>
                </c:pt>
                <c:pt idx="38759">
                  <c:v>3</c:v>
                </c:pt>
                <c:pt idx="38760">
                  <c:v>0</c:v>
                </c:pt>
                <c:pt idx="38761">
                  <c:v>0</c:v>
                </c:pt>
                <c:pt idx="38762">
                  <c:v>2</c:v>
                </c:pt>
                <c:pt idx="38763">
                  <c:v>0</c:v>
                </c:pt>
                <c:pt idx="38764">
                  <c:v>2</c:v>
                </c:pt>
                <c:pt idx="38765">
                  <c:v>0</c:v>
                </c:pt>
                <c:pt idx="38766">
                  <c:v>1</c:v>
                </c:pt>
                <c:pt idx="38767">
                  <c:v>0</c:v>
                </c:pt>
                <c:pt idx="38768">
                  <c:v>0</c:v>
                </c:pt>
                <c:pt idx="38769">
                  <c:v>2</c:v>
                </c:pt>
                <c:pt idx="38770">
                  <c:v>1</c:v>
                </c:pt>
                <c:pt idx="38771">
                  <c:v>0</c:v>
                </c:pt>
                <c:pt idx="38772">
                  <c:v>1</c:v>
                </c:pt>
                <c:pt idx="38773">
                  <c:v>0</c:v>
                </c:pt>
                <c:pt idx="38774">
                  <c:v>0</c:v>
                </c:pt>
                <c:pt idx="38775">
                  <c:v>0</c:v>
                </c:pt>
                <c:pt idx="38776">
                  <c:v>2</c:v>
                </c:pt>
                <c:pt idx="38777">
                  <c:v>0</c:v>
                </c:pt>
                <c:pt idx="38778">
                  <c:v>0</c:v>
                </c:pt>
                <c:pt idx="38779">
                  <c:v>0</c:v>
                </c:pt>
                <c:pt idx="38780">
                  <c:v>0</c:v>
                </c:pt>
                <c:pt idx="38781">
                  <c:v>0</c:v>
                </c:pt>
                <c:pt idx="38782">
                  <c:v>1</c:v>
                </c:pt>
                <c:pt idx="38783">
                  <c:v>0</c:v>
                </c:pt>
                <c:pt idx="38784">
                  <c:v>4</c:v>
                </c:pt>
                <c:pt idx="38785">
                  <c:v>2</c:v>
                </c:pt>
                <c:pt idx="38786">
                  <c:v>0</c:v>
                </c:pt>
                <c:pt idx="38787">
                  <c:v>12</c:v>
                </c:pt>
                <c:pt idx="38788">
                  <c:v>2</c:v>
                </c:pt>
                <c:pt idx="38789">
                  <c:v>1</c:v>
                </c:pt>
                <c:pt idx="38790">
                  <c:v>1</c:v>
                </c:pt>
                <c:pt idx="38791">
                  <c:v>0</c:v>
                </c:pt>
                <c:pt idx="38792">
                  <c:v>0</c:v>
                </c:pt>
                <c:pt idx="38793">
                  <c:v>0</c:v>
                </c:pt>
                <c:pt idx="38794">
                  <c:v>1</c:v>
                </c:pt>
                <c:pt idx="38795">
                  <c:v>4</c:v>
                </c:pt>
                <c:pt idx="38796">
                  <c:v>1</c:v>
                </c:pt>
                <c:pt idx="38797">
                  <c:v>0</c:v>
                </c:pt>
                <c:pt idx="38798">
                  <c:v>0</c:v>
                </c:pt>
                <c:pt idx="38799">
                  <c:v>0</c:v>
                </c:pt>
                <c:pt idx="38800">
                  <c:v>2</c:v>
                </c:pt>
                <c:pt idx="38801">
                  <c:v>5</c:v>
                </c:pt>
                <c:pt idx="38802">
                  <c:v>0</c:v>
                </c:pt>
                <c:pt idx="38803">
                  <c:v>0</c:v>
                </c:pt>
                <c:pt idx="38804">
                  <c:v>4</c:v>
                </c:pt>
                <c:pt idx="38805">
                  <c:v>24</c:v>
                </c:pt>
                <c:pt idx="38806">
                  <c:v>0</c:v>
                </c:pt>
                <c:pt idx="38807">
                  <c:v>18</c:v>
                </c:pt>
                <c:pt idx="38808">
                  <c:v>1</c:v>
                </c:pt>
                <c:pt idx="38809">
                  <c:v>0</c:v>
                </c:pt>
                <c:pt idx="38810">
                  <c:v>0</c:v>
                </c:pt>
                <c:pt idx="38811">
                  <c:v>5</c:v>
                </c:pt>
                <c:pt idx="38812">
                  <c:v>0</c:v>
                </c:pt>
                <c:pt idx="38813">
                  <c:v>2</c:v>
                </c:pt>
                <c:pt idx="38814">
                  <c:v>4</c:v>
                </c:pt>
                <c:pt idx="38815">
                  <c:v>6</c:v>
                </c:pt>
                <c:pt idx="38816">
                  <c:v>0</c:v>
                </c:pt>
                <c:pt idx="38817">
                  <c:v>0</c:v>
                </c:pt>
                <c:pt idx="38818">
                  <c:v>1</c:v>
                </c:pt>
                <c:pt idx="38819">
                  <c:v>1</c:v>
                </c:pt>
                <c:pt idx="38820">
                  <c:v>0</c:v>
                </c:pt>
                <c:pt idx="38821">
                  <c:v>1</c:v>
                </c:pt>
                <c:pt idx="38822">
                  <c:v>2</c:v>
                </c:pt>
                <c:pt idx="38823">
                  <c:v>0</c:v>
                </c:pt>
                <c:pt idx="38824">
                  <c:v>2</c:v>
                </c:pt>
                <c:pt idx="38825">
                  <c:v>5</c:v>
                </c:pt>
                <c:pt idx="38826">
                  <c:v>0</c:v>
                </c:pt>
                <c:pt idx="38827">
                  <c:v>0</c:v>
                </c:pt>
                <c:pt idx="38828">
                  <c:v>1</c:v>
                </c:pt>
                <c:pt idx="38829">
                  <c:v>0</c:v>
                </c:pt>
                <c:pt idx="38830">
                  <c:v>0</c:v>
                </c:pt>
                <c:pt idx="38831">
                  <c:v>0</c:v>
                </c:pt>
                <c:pt idx="38832">
                  <c:v>0</c:v>
                </c:pt>
                <c:pt idx="38833">
                  <c:v>0</c:v>
                </c:pt>
                <c:pt idx="38834">
                  <c:v>0</c:v>
                </c:pt>
                <c:pt idx="38835">
                  <c:v>0</c:v>
                </c:pt>
                <c:pt idx="38836">
                  <c:v>7</c:v>
                </c:pt>
                <c:pt idx="38837">
                  <c:v>3</c:v>
                </c:pt>
                <c:pt idx="38838">
                  <c:v>0</c:v>
                </c:pt>
                <c:pt idx="38839">
                  <c:v>3</c:v>
                </c:pt>
                <c:pt idx="38840">
                  <c:v>0</c:v>
                </c:pt>
                <c:pt idx="38841">
                  <c:v>0</c:v>
                </c:pt>
                <c:pt idx="38842">
                  <c:v>0</c:v>
                </c:pt>
                <c:pt idx="38843">
                  <c:v>7</c:v>
                </c:pt>
                <c:pt idx="38844">
                  <c:v>5</c:v>
                </c:pt>
                <c:pt idx="38845">
                  <c:v>1</c:v>
                </c:pt>
                <c:pt idx="38846">
                  <c:v>1</c:v>
                </c:pt>
                <c:pt idx="38847">
                  <c:v>0</c:v>
                </c:pt>
                <c:pt idx="38848">
                  <c:v>0</c:v>
                </c:pt>
                <c:pt idx="38849">
                  <c:v>2</c:v>
                </c:pt>
                <c:pt idx="38850">
                  <c:v>0</c:v>
                </c:pt>
                <c:pt idx="38851">
                  <c:v>0</c:v>
                </c:pt>
                <c:pt idx="38852">
                  <c:v>0</c:v>
                </c:pt>
                <c:pt idx="38853">
                  <c:v>0</c:v>
                </c:pt>
                <c:pt idx="38854">
                  <c:v>0</c:v>
                </c:pt>
                <c:pt idx="38855">
                  <c:v>0</c:v>
                </c:pt>
                <c:pt idx="38856">
                  <c:v>0</c:v>
                </c:pt>
                <c:pt idx="38857">
                  <c:v>0</c:v>
                </c:pt>
                <c:pt idx="38858">
                  <c:v>0</c:v>
                </c:pt>
                <c:pt idx="38859">
                  <c:v>0</c:v>
                </c:pt>
                <c:pt idx="38860">
                  <c:v>0</c:v>
                </c:pt>
                <c:pt idx="38861">
                  <c:v>0</c:v>
                </c:pt>
                <c:pt idx="38862">
                  <c:v>4</c:v>
                </c:pt>
                <c:pt idx="38863">
                  <c:v>9</c:v>
                </c:pt>
                <c:pt idx="38864">
                  <c:v>5</c:v>
                </c:pt>
                <c:pt idx="38865">
                  <c:v>0</c:v>
                </c:pt>
                <c:pt idx="38866">
                  <c:v>1</c:v>
                </c:pt>
                <c:pt idx="38867">
                  <c:v>1</c:v>
                </c:pt>
                <c:pt idx="38868">
                  <c:v>2</c:v>
                </c:pt>
                <c:pt idx="38869">
                  <c:v>0</c:v>
                </c:pt>
                <c:pt idx="38870">
                  <c:v>0</c:v>
                </c:pt>
                <c:pt idx="38871">
                  <c:v>0</c:v>
                </c:pt>
                <c:pt idx="38872">
                  <c:v>0</c:v>
                </c:pt>
                <c:pt idx="38873">
                  <c:v>0</c:v>
                </c:pt>
                <c:pt idx="38874">
                  <c:v>3</c:v>
                </c:pt>
                <c:pt idx="38875">
                  <c:v>2</c:v>
                </c:pt>
                <c:pt idx="38876">
                  <c:v>2</c:v>
                </c:pt>
                <c:pt idx="38877">
                  <c:v>6</c:v>
                </c:pt>
                <c:pt idx="38878">
                  <c:v>0</c:v>
                </c:pt>
                <c:pt idx="38879">
                  <c:v>0</c:v>
                </c:pt>
                <c:pt idx="38880">
                  <c:v>0</c:v>
                </c:pt>
                <c:pt idx="38881">
                  <c:v>0</c:v>
                </c:pt>
                <c:pt idx="38882">
                  <c:v>0</c:v>
                </c:pt>
                <c:pt idx="38883">
                  <c:v>0</c:v>
                </c:pt>
                <c:pt idx="38884">
                  <c:v>2</c:v>
                </c:pt>
                <c:pt idx="38885">
                  <c:v>2</c:v>
                </c:pt>
                <c:pt idx="38886">
                  <c:v>5</c:v>
                </c:pt>
                <c:pt idx="38887">
                  <c:v>0</c:v>
                </c:pt>
                <c:pt idx="38888">
                  <c:v>0</c:v>
                </c:pt>
                <c:pt idx="38889">
                  <c:v>3</c:v>
                </c:pt>
                <c:pt idx="38890">
                  <c:v>0</c:v>
                </c:pt>
                <c:pt idx="38891">
                  <c:v>0</c:v>
                </c:pt>
                <c:pt idx="38892">
                  <c:v>2</c:v>
                </c:pt>
                <c:pt idx="38893">
                  <c:v>13</c:v>
                </c:pt>
                <c:pt idx="38894">
                  <c:v>0</c:v>
                </c:pt>
                <c:pt idx="38895">
                  <c:v>1</c:v>
                </c:pt>
                <c:pt idx="38896">
                  <c:v>0</c:v>
                </c:pt>
                <c:pt idx="38897">
                  <c:v>0</c:v>
                </c:pt>
                <c:pt idx="38898">
                  <c:v>3</c:v>
                </c:pt>
                <c:pt idx="38899">
                  <c:v>2</c:v>
                </c:pt>
                <c:pt idx="38900">
                  <c:v>4</c:v>
                </c:pt>
                <c:pt idx="38901">
                  <c:v>3</c:v>
                </c:pt>
                <c:pt idx="38902">
                  <c:v>0</c:v>
                </c:pt>
                <c:pt idx="38903">
                  <c:v>1</c:v>
                </c:pt>
                <c:pt idx="38904">
                  <c:v>0</c:v>
                </c:pt>
                <c:pt idx="38905">
                  <c:v>1</c:v>
                </c:pt>
                <c:pt idx="38906">
                  <c:v>2</c:v>
                </c:pt>
                <c:pt idx="38907">
                  <c:v>4</c:v>
                </c:pt>
                <c:pt idx="38908">
                  <c:v>2</c:v>
                </c:pt>
                <c:pt idx="38909">
                  <c:v>0</c:v>
                </c:pt>
                <c:pt idx="38910">
                  <c:v>0</c:v>
                </c:pt>
                <c:pt idx="38911">
                  <c:v>1</c:v>
                </c:pt>
                <c:pt idx="38912">
                  <c:v>2</c:v>
                </c:pt>
                <c:pt idx="38913">
                  <c:v>0</c:v>
                </c:pt>
                <c:pt idx="38914">
                  <c:v>1</c:v>
                </c:pt>
                <c:pt idx="38915">
                  <c:v>0</c:v>
                </c:pt>
                <c:pt idx="38916">
                  <c:v>9</c:v>
                </c:pt>
                <c:pt idx="38917">
                  <c:v>3</c:v>
                </c:pt>
                <c:pt idx="38918">
                  <c:v>0</c:v>
                </c:pt>
                <c:pt idx="38919">
                  <c:v>2</c:v>
                </c:pt>
                <c:pt idx="38920">
                  <c:v>0</c:v>
                </c:pt>
                <c:pt idx="38921">
                  <c:v>1</c:v>
                </c:pt>
                <c:pt idx="38922">
                  <c:v>1</c:v>
                </c:pt>
                <c:pt idx="38923">
                  <c:v>0</c:v>
                </c:pt>
                <c:pt idx="38924">
                  <c:v>0</c:v>
                </c:pt>
                <c:pt idx="38925">
                  <c:v>0</c:v>
                </c:pt>
                <c:pt idx="38926">
                  <c:v>3</c:v>
                </c:pt>
                <c:pt idx="38927">
                  <c:v>0</c:v>
                </c:pt>
                <c:pt idx="38928">
                  <c:v>0</c:v>
                </c:pt>
                <c:pt idx="38929">
                  <c:v>0</c:v>
                </c:pt>
                <c:pt idx="38930">
                  <c:v>5</c:v>
                </c:pt>
                <c:pt idx="38931">
                  <c:v>3</c:v>
                </c:pt>
                <c:pt idx="38932">
                  <c:v>0</c:v>
                </c:pt>
                <c:pt idx="38933">
                  <c:v>16</c:v>
                </c:pt>
                <c:pt idx="38934">
                  <c:v>3</c:v>
                </c:pt>
                <c:pt idx="38935">
                  <c:v>0</c:v>
                </c:pt>
                <c:pt idx="38936">
                  <c:v>0</c:v>
                </c:pt>
                <c:pt idx="38937">
                  <c:v>3</c:v>
                </c:pt>
                <c:pt idx="38938">
                  <c:v>0</c:v>
                </c:pt>
                <c:pt idx="38939">
                  <c:v>0</c:v>
                </c:pt>
                <c:pt idx="38940">
                  <c:v>5</c:v>
                </c:pt>
                <c:pt idx="38941">
                  <c:v>6</c:v>
                </c:pt>
                <c:pt idx="38942">
                  <c:v>0</c:v>
                </c:pt>
                <c:pt idx="38943">
                  <c:v>0</c:v>
                </c:pt>
                <c:pt idx="38944">
                  <c:v>0</c:v>
                </c:pt>
                <c:pt idx="38945">
                  <c:v>0</c:v>
                </c:pt>
                <c:pt idx="38946">
                  <c:v>0</c:v>
                </c:pt>
                <c:pt idx="38947">
                  <c:v>5</c:v>
                </c:pt>
                <c:pt idx="38948">
                  <c:v>4</c:v>
                </c:pt>
                <c:pt idx="38949">
                  <c:v>1</c:v>
                </c:pt>
                <c:pt idx="38950">
                  <c:v>0</c:v>
                </c:pt>
                <c:pt idx="38951">
                  <c:v>2</c:v>
                </c:pt>
                <c:pt idx="38952">
                  <c:v>1</c:v>
                </c:pt>
                <c:pt idx="38953">
                  <c:v>0</c:v>
                </c:pt>
                <c:pt idx="38954">
                  <c:v>2</c:v>
                </c:pt>
                <c:pt idx="38955">
                  <c:v>0</c:v>
                </c:pt>
                <c:pt idx="38956">
                  <c:v>1</c:v>
                </c:pt>
                <c:pt idx="38957">
                  <c:v>1</c:v>
                </c:pt>
                <c:pt idx="38958">
                  <c:v>0</c:v>
                </c:pt>
                <c:pt idx="38959">
                  <c:v>5</c:v>
                </c:pt>
                <c:pt idx="38960">
                  <c:v>9</c:v>
                </c:pt>
                <c:pt idx="38961">
                  <c:v>1</c:v>
                </c:pt>
                <c:pt idx="38962">
                  <c:v>3</c:v>
                </c:pt>
                <c:pt idx="38963">
                  <c:v>0</c:v>
                </c:pt>
                <c:pt idx="38964">
                  <c:v>0</c:v>
                </c:pt>
                <c:pt idx="38965">
                  <c:v>0</c:v>
                </c:pt>
                <c:pt idx="38966">
                  <c:v>0</c:v>
                </c:pt>
                <c:pt idx="38967">
                  <c:v>0</c:v>
                </c:pt>
                <c:pt idx="38968">
                  <c:v>0</c:v>
                </c:pt>
                <c:pt idx="38969">
                  <c:v>0</c:v>
                </c:pt>
                <c:pt idx="38970">
                  <c:v>2</c:v>
                </c:pt>
                <c:pt idx="38971">
                  <c:v>6</c:v>
                </c:pt>
                <c:pt idx="38972">
                  <c:v>0</c:v>
                </c:pt>
                <c:pt idx="38973">
                  <c:v>1</c:v>
                </c:pt>
                <c:pt idx="38974">
                  <c:v>0</c:v>
                </c:pt>
                <c:pt idx="38975">
                  <c:v>1</c:v>
                </c:pt>
                <c:pt idx="38976">
                  <c:v>0</c:v>
                </c:pt>
                <c:pt idx="38977">
                  <c:v>3</c:v>
                </c:pt>
                <c:pt idx="38978">
                  <c:v>2</c:v>
                </c:pt>
                <c:pt idx="38979">
                  <c:v>0</c:v>
                </c:pt>
                <c:pt idx="38980">
                  <c:v>13</c:v>
                </c:pt>
                <c:pt idx="38981">
                  <c:v>5</c:v>
                </c:pt>
                <c:pt idx="38982">
                  <c:v>0</c:v>
                </c:pt>
                <c:pt idx="38983">
                  <c:v>0</c:v>
                </c:pt>
                <c:pt idx="38984">
                  <c:v>0</c:v>
                </c:pt>
                <c:pt idx="38985">
                  <c:v>0</c:v>
                </c:pt>
                <c:pt idx="38986">
                  <c:v>2</c:v>
                </c:pt>
                <c:pt idx="38987">
                  <c:v>0</c:v>
                </c:pt>
                <c:pt idx="38988">
                  <c:v>0</c:v>
                </c:pt>
                <c:pt idx="38989">
                  <c:v>0</c:v>
                </c:pt>
                <c:pt idx="38990">
                  <c:v>4</c:v>
                </c:pt>
                <c:pt idx="38991">
                  <c:v>4</c:v>
                </c:pt>
                <c:pt idx="38992">
                  <c:v>0</c:v>
                </c:pt>
                <c:pt idx="38993">
                  <c:v>0</c:v>
                </c:pt>
                <c:pt idx="38994">
                  <c:v>0</c:v>
                </c:pt>
                <c:pt idx="38995">
                  <c:v>0</c:v>
                </c:pt>
                <c:pt idx="38996">
                  <c:v>0</c:v>
                </c:pt>
                <c:pt idx="38997">
                  <c:v>5</c:v>
                </c:pt>
                <c:pt idx="38998">
                  <c:v>0</c:v>
                </c:pt>
                <c:pt idx="38999">
                  <c:v>0</c:v>
                </c:pt>
                <c:pt idx="39000">
                  <c:v>0</c:v>
                </c:pt>
                <c:pt idx="39001">
                  <c:v>22</c:v>
                </c:pt>
                <c:pt idx="39002">
                  <c:v>2</c:v>
                </c:pt>
                <c:pt idx="39003">
                  <c:v>8</c:v>
                </c:pt>
                <c:pt idx="39004">
                  <c:v>0</c:v>
                </c:pt>
                <c:pt idx="39005">
                  <c:v>0</c:v>
                </c:pt>
                <c:pt idx="39006">
                  <c:v>0</c:v>
                </c:pt>
                <c:pt idx="39007">
                  <c:v>11</c:v>
                </c:pt>
                <c:pt idx="39008">
                  <c:v>0</c:v>
                </c:pt>
                <c:pt idx="39009">
                  <c:v>0</c:v>
                </c:pt>
                <c:pt idx="39010">
                  <c:v>0</c:v>
                </c:pt>
                <c:pt idx="39011">
                  <c:v>0</c:v>
                </c:pt>
                <c:pt idx="39012">
                  <c:v>2</c:v>
                </c:pt>
                <c:pt idx="39013">
                  <c:v>6</c:v>
                </c:pt>
                <c:pt idx="39014">
                  <c:v>0</c:v>
                </c:pt>
                <c:pt idx="39015">
                  <c:v>1</c:v>
                </c:pt>
                <c:pt idx="39016">
                  <c:v>0</c:v>
                </c:pt>
                <c:pt idx="39017">
                  <c:v>0</c:v>
                </c:pt>
                <c:pt idx="39018">
                  <c:v>0</c:v>
                </c:pt>
                <c:pt idx="39019">
                  <c:v>5</c:v>
                </c:pt>
                <c:pt idx="39020">
                  <c:v>1</c:v>
                </c:pt>
                <c:pt idx="39021">
                  <c:v>1</c:v>
                </c:pt>
                <c:pt idx="39022">
                  <c:v>1</c:v>
                </c:pt>
                <c:pt idx="39023">
                  <c:v>0</c:v>
                </c:pt>
                <c:pt idx="39024">
                  <c:v>0</c:v>
                </c:pt>
                <c:pt idx="39025">
                  <c:v>0</c:v>
                </c:pt>
                <c:pt idx="39026">
                  <c:v>1</c:v>
                </c:pt>
                <c:pt idx="39027">
                  <c:v>10</c:v>
                </c:pt>
                <c:pt idx="39028">
                  <c:v>0</c:v>
                </c:pt>
                <c:pt idx="39029">
                  <c:v>0</c:v>
                </c:pt>
                <c:pt idx="39030">
                  <c:v>2</c:v>
                </c:pt>
                <c:pt idx="39031">
                  <c:v>2</c:v>
                </c:pt>
                <c:pt idx="39032">
                  <c:v>25</c:v>
                </c:pt>
                <c:pt idx="39033">
                  <c:v>9</c:v>
                </c:pt>
                <c:pt idx="39034">
                  <c:v>0</c:v>
                </c:pt>
                <c:pt idx="39035">
                  <c:v>0</c:v>
                </c:pt>
                <c:pt idx="39036">
                  <c:v>0</c:v>
                </c:pt>
                <c:pt idx="39037">
                  <c:v>0</c:v>
                </c:pt>
                <c:pt idx="39038">
                  <c:v>0</c:v>
                </c:pt>
                <c:pt idx="39039">
                  <c:v>9</c:v>
                </c:pt>
                <c:pt idx="39040">
                  <c:v>0</c:v>
                </c:pt>
                <c:pt idx="39041">
                  <c:v>0</c:v>
                </c:pt>
                <c:pt idx="39042">
                  <c:v>0</c:v>
                </c:pt>
                <c:pt idx="39043">
                  <c:v>15</c:v>
                </c:pt>
                <c:pt idx="39044">
                  <c:v>2</c:v>
                </c:pt>
                <c:pt idx="39045">
                  <c:v>6</c:v>
                </c:pt>
                <c:pt idx="39046">
                  <c:v>0</c:v>
                </c:pt>
                <c:pt idx="39047">
                  <c:v>0</c:v>
                </c:pt>
                <c:pt idx="39048">
                  <c:v>2</c:v>
                </c:pt>
                <c:pt idx="39049">
                  <c:v>0</c:v>
                </c:pt>
                <c:pt idx="39050">
                  <c:v>2</c:v>
                </c:pt>
                <c:pt idx="39051">
                  <c:v>0</c:v>
                </c:pt>
                <c:pt idx="39052">
                  <c:v>0</c:v>
                </c:pt>
                <c:pt idx="39053">
                  <c:v>5</c:v>
                </c:pt>
                <c:pt idx="39054">
                  <c:v>1</c:v>
                </c:pt>
                <c:pt idx="39055">
                  <c:v>0</c:v>
                </c:pt>
                <c:pt idx="39056">
                  <c:v>0</c:v>
                </c:pt>
                <c:pt idx="39057">
                  <c:v>2</c:v>
                </c:pt>
                <c:pt idx="39058">
                  <c:v>4</c:v>
                </c:pt>
                <c:pt idx="39059">
                  <c:v>0</c:v>
                </c:pt>
                <c:pt idx="39060">
                  <c:v>0</c:v>
                </c:pt>
                <c:pt idx="39061">
                  <c:v>0</c:v>
                </c:pt>
                <c:pt idx="39062">
                  <c:v>0</c:v>
                </c:pt>
                <c:pt idx="39063">
                  <c:v>0</c:v>
                </c:pt>
                <c:pt idx="39064">
                  <c:v>0</c:v>
                </c:pt>
                <c:pt idx="39065">
                  <c:v>2</c:v>
                </c:pt>
                <c:pt idx="39066">
                  <c:v>2</c:v>
                </c:pt>
                <c:pt idx="39067">
                  <c:v>2</c:v>
                </c:pt>
                <c:pt idx="39068">
                  <c:v>5</c:v>
                </c:pt>
                <c:pt idx="39069">
                  <c:v>0</c:v>
                </c:pt>
                <c:pt idx="39070">
                  <c:v>0</c:v>
                </c:pt>
                <c:pt idx="39071">
                  <c:v>0</c:v>
                </c:pt>
                <c:pt idx="39072">
                  <c:v>0</c:v>
                </c:pt>
                <c:pt idx="39073">
                  <c:v>0</c:v>
                </c:pt>
                <c:pt idx="39074">
                  <c:v>1</c:v>
                </c:pt>
                <c:pt idx="39075">
                  <c:v>4</c:v>
                </c:pt>
                <c:pt idx="39076">
                  <c:v>6</c:v>
                </c:pt>
                <c:pt idx="39077">
                  <c:v>1</c:v>
                </c:pt>
                <c:pt idx="39078">
                  <c:v>0</c:v>
                </c:pt>
                <c:pt idx="39079">
                  <c:v>3</c:v>
                </c:pt>
                <c:pt idx="39080">
                  <c:v>28</c:v>
                </c:pt>
                <c:pt idx="39081">
                  <c:v>2</c:v>
                </c:pt>
                <c:pt idx="39082">
                  <c:v>0</c:v>
                </c:pt>
                <c:pt idx="39083">
                  <c:v>0</c:v>
                </c:pt>
                <c:pt idx="39084">
                  <c:v>8</c:v>
                </c:pt>
                <c:pt idx="39085">
                  <c:v>3</c:v>
                </c:pt>
                <c:pt idx="39086">
                  <c:v>0</c:v>
                </c:pt>
                <c:pt idx="39087">
                  <c:v>0</c:v>
                </c:pt>
                <c:pt idx="39088">
                  <c:v>0</c:v>
                </c:pt>
                <c:pt idx="39089">
                  <c:v>1</c:v>
                </c:pt>
                <c:pt idx="39090">
                  <c:v>1</c:v>
                </c:pt>
                <c:pt idx="39091">
                  <c:v>0</c:v>
                </c:pt>
                <c:pt idx="39092">
                  <c:v>1</c:v>
                </c:pt>
                <c:pt idx="39093">
                  <c:v>0</c:v>
                </c:pt>
                <c:pt idx="39094">
                  <c:v>1</c:v>
                </c:pt>
                <c:pt idx="39095">
                  <c:v>5</c:v>
                </c:pt>
                <c:pt idx="39096">
                  <c:v>2</c:v>
                </c:pt>
                <c:pt idx="39097">
                  <c:v>0</c:v>
                </c:pt>
                <c:pt idx="39098">
                  <c:v>0</c:v>
                </c:pt>
                <c:pt idx="39099">
                  <c:v>2</c:v>
                </c:pt>
                <c:pt idx="39100">
                  <c:v>3</c:v>
                </c:pt>
                <c:pt idx="39101">
                  <c:v>0</c:v>
                </c:pt>
                <c:pt idx="39102">
                  <c:v>2</c:v>
                </c:pt>
                <c:pt idx="39103">
                  <c:v>3</c:v>
                </c:pt>
                <c:pt idx="39104">
                  <c:v>4</c:v>
                </c:pt>
                <c:pt idx="39105">
                  <c:v>0</c:v>
                </c:pt>
                <c:pt idx="39106">
                  <c:v>4</c:v>
                </c:pt>
                <c:pt idx="39107">
                  <c:v>0</c:v>
                </c:pt>
                <c:pt idx="39108">
                  <c:v>3</c:v>
                </c:pt>
                <c:pt idx="39109">
                  <c:v>0</c:v>
                </c:pt>
                <c:pt idx="39110">
                  <c:v>0</c:v>
                </c:pt>
                <c:pt idx="39111">
                  <c:v>0</c:v>
                </c:pt>
                <c:pt idx="39112">
                  <c:v>0</c:v>
                </c:pt>
                <c:pt idx="39113">
                  <c:v>0</c:v>
                </c:pt>
                <c:pt idx="39114">
                  <c:v>5</c:v>
                </c:pt>
                <c:pt idx="39115">
                  <c:v>1</c:v>
                </c:pt>
                <c:pt idx="39116">
                  <c:v>0</c:v>
                </c:pt>
                <c:pt idx="39117">
                  <c:v>0</c:v>
                </c:pt>
                <c:pt idx="39118">
                  <c:v>0</c:v>
                </c:pt>
                <c:pt idx="39119">
                  <c:v>0</c:v>
                </c:pt>
                <c:pt idx="39120">
                  <c:v>0</c:v>
                </c:pt>
                <c:pt idx="39121">
                  <c:v>0</c:v>
                </c:pt>
                <c:pt idx="39122">
                  <c:v>0</c:v>
                </c:pt>
                <c:pt idx="39123">
                  <c:v>11</c:v>
                </c:pt>
                <c:pt idx="39124">
                  <c:v>0</c:v>
                </c:pt>
                <c:pt idx="39125">
                  <c:v>0</c:v>
                </c:pt>
                <c:pt idx="39126">
                  <c:v>1</c:v>
                </c:pt>
                <c:pt idx="39127">
                  <c:v>6</c:v>
                </c:pt>
                <c:pt idx="39128">
                  <c:v>0</c:v>
                </c:pt>
                <c:pt idx="39129">
                  <c:v>0</c:v>
                </c:pt>
                <c:pt idx="39130">
                  <c:v>1</c:v>
                </c:pt>
                <c:pt idx="39131">
                  <c:v>0</c:v>
                </c:pt>
                <c:pt idx="39132">
                  <c:v>0</c:v>
                </c:pt>
                <c:pt idx="39133">
                  <c:v>0</c:v>
                </c:pt>
                <c:pt idx="39134">
                  <c:v>1</c:v>
                </c:pt>
                <c:pt idx="39135">
                  <c:v>0</c:v>
                </c:pt>
                <c:pt idx="39136">
                  <c:v>0</c:v>
                </c:pt>
                <c:pt idx="39137">
                  <c:v>0</c:v>
                </c:pt>
                <c:pt idx="39138">
                  <c:v>0</c:v>
                </c:pt>
                <c:pt idx="39139">
                  <c:v>0</c:v>
                </c:pt>
                <c:pt idx="39140">
                  <c:v>4</c:v>
                </c:pt>
                <c:pt idx="39141">
                  <c:v>0</c:v>
                </c:pt>
                <c:pt idx="39142">
                  <c:v>1</c:v>
                </c:pt>
                <c:pt idx="39143">
                  <c:v>0</c:v>
                </c:pt>
                <c:pt idx="39144">
                  <c:v>0</c:v>
                </c:pt>
                <c:pt idx="39145">
                  <c:v>11</c:v>
                </c:pt>
                <c:pt idx="39146">
                  <c:v>0</c:v>
                </c:pt>
                <c:pt idx="39147">
                  <c:v>0</c:v>
                </c:pt>
                <c:pt idx="39148">
                  <c:v>2</c:v>
                </c:pt>
                <c:pt idx="39149">
                  <c:v>0</c:v>
                </c:pt>
                <c:pt idx="39150">
                  <c:v>0</c:v>
                </c:pt>
                <c:pt idx="39151">
                  <c:v>0</c:v>
                </c:pt>
                <c:pt idx="39152">
                  <c:v>1</c:v>
                </c:pt>
                <c:pt idx="39153">
                  <c:v>0</c:v>
                </c:pt>
                <c:pt idx="39154">
                  <c:v>0</c:v>
                </c:pt>
                <c:pt idx="39155">
                  <c:v>1</c:v>
                </c:pt>
                <c:pt idx="39156">
                  <c:v>0</c:v>
                </c:pt>
                <c:pt idx="39157">
                  <c:v>0</c:v>
                </c:pt>
                <c:pt idx="39158">
                  <c:v>1</c:v>
                </c:pt>
                <c:pt idx="39159">
                  <c:v>0</c:v>
                </c:pt>
                <c:pt idx="39160">
                  <c:v>0</c:v>
                </c:pt>
                <c:pt idx="39161">
                  <c:v>0</c:v>
                </c:pt>
                <c:pt idx="39162">
                  <c:v>0</c:v>
                </c:pt>
                <c:pt idx="39163">
                  <c:v>1</c:v>
                </c:pt>
                <c:pt idx="39164">
                  <c:v>0</c:v>
                </c:pt>
                <c:pt idx="39165">
                  <c:v>0</c:v>
                </c:pt>
                <c:pt idx="39166">
                  <c:v>1</c:v>
                </c:pt>
                <c:pt idx="39167">
                  <c:v>2</c:v>
                </c:pt>
                <c:pt idx="39168">
                  <c:v>3</c:v>
                </c:pt>
                <c:pt idx="39169">
                  <c:v>0</c:v>
                </c:pt>
                <c:pt idx="39170">
                  <c:v>0</c:v>
                </c:pt>
                <c:pt idx="39171">
                  <c:v>0</c:v>
                </c:pt>
                <c:pt idx="39172">
                  <c:v>4</c:v>
                </c:pt>
                <c:pt idx="39173">
                  <c:v>0</c:v>
                </c:pt>
                <c:pt idx="39174">
                  <c:v>0</c:v>
                </c:pt>
                <c:pt idx="39175">
                  <c:v>1</c:v>
                </c:pt>
                <c:pt idx="39176">
                  <c:v>0</c:v>
                </c:pt>
                <c:pt idx="39177">
                  <c:v>0</c:v>
                </c:pt>
                <c:pt idx="39178">
                  <c:v>2</c:v>
                </c:pt>
                <c:pt idx="39179">
                  <c:v>0</c:v>
                </c:pt>
                <c:pt idx="39180">
                  <c:v>0</c:v>
                </c:pt>
                <c:pt idx="39181">
                  <c:v>1</c:v>
                </c:pt>
                <c:pt idx="39182">
                  <c:v>3</c:v>
                </c:pt>
                <c:pt idx="39183">
                  <c:v>0</c:v>
                </c:pt>
                <c:pt idx="39184">
                  <c:v>0</c:v>
                </c:pt>
                <c:pt idx="39185">
                  <c:v>0</c:v>
                </c:pt>
                <c:pt idx="39186">
                  <c:v>0</c:v>
                </c:pt>
                <c:pt idx="39187">
                  <c:v>0</c:v>
                </c:pt>
                <c:pt idx="39188">
                  <c:v>0</c:v>
                </c:pt>
                <c:pt idx="39189">
                  <c:v>0</c:v>
                </c:pt>
                <c:pt idx="39190">
                  <c:v>0</c:v>
                </c:pt>
                <c:pt idx="39191">
                  <c:v>0</c:v>
                </c:pt>
                <c:pt idx="39192">
                  <c:v>0</c:v>
                </c:pt>
                <c:pt idx="39193">
                  <c:v>6</c:v>
                </c:pt>
                <c:pt idx="39194">
                  <c:v>0</c:v>
                </c:pt>
                <c:pt idx="39195">
                  <c:v>0</c:v>
                </c:pt>
                <c:pt idx="39196">
                  <c:v>0</c:v>
                </c:pt>
                <c:pt idx="39197">
                  <c:v>1</c:v>
                </c:pt>
                <c:pt idx="39198">
                  <c:v>1</c:v>
                </c:pt>
                <c:pt idx="39199">
                  <c:v>0</c:v>
                </c:pt>
                <c:pt idx="39200">
                  <c:v>0</c:v>
                </c:pt>
                <c:pt idx="39201">
                  <c:v>0</c:v>
                </c:pt>
                <c:pt idx="39202">
                  <c:v>0</c:v>
                </c:pt>
                <c:pt idx="39203">
                  <c:v>3</c:v>
                </c:pt>
                <c:pt idx="39204">
                  <c:v>0</c:v>
                </c:pt>
                <c:pt idx="39205">
                  <c:v>1</c:v>
                </c:pt>
                <c:pt idx="39206">
                  <c:v>0</c:v>
                </c:pt>
                <c:pt idx="39207">
                  <c:v>0</c:v>
                </c:pt>
                <c:pt idx="39208">
                  <c:v>6</c:v>
                </c:pt>
                <c:pt idx="39209">
                  <c:v>2</c:v>
                </c:pt>
                <c:pt idx="39210">
                  <c:v>0</c:v>
                </c:pt>
                <c:pt idx="39211">
                  <c:v>0</c:v>
                </c:pt>
                <c:pt idx="39212">
                  <c:v>0</c:v>
                </c:pt>
                <c:pt idx="39213">
                  <c:v>0</c:v>
                </c:pt>
                <c:pt idx="39214">
                  <c:v>0</c:v>
                </c:pt>
                <c:pt idx="39215">
                  <c:v>0</c:v>
                </c:pt>
                <c:pt idx="39216">
                  <c:v>0</c:v>
                </c:pt>
                <c:pt idx="39217">
                  <c:v>0</c:v>
                </c:pt>
                <c:pt idx="39218">
                  <c:v>1</c:v>
                </c:pt>
                <c:pt idx="39219">
                  <c:v>6</c:v>
                </c:pt>
                <c:pt idx="39220">
                  <c:v>0</c:v>
                </c:pt>
                <c:pt idx="39221">
                  <c:v>3</c:v>
                </c:pt>
                <c:pt idx="39222">
                  <c:v>0</c:v>
                </c:pt>
                <c:pt idx="39223">
                  <c:v>0</c:v>
                </c:pt>
                <c:pt idx="39224">
                  <c:v>1</c:v>
                </c:pt>
                <c:pt idx="39225">
                  <c:v>0</c:v>
                </c:pt>
                <c:pt idx="39226">
                  <c:v>0</c:v>
                </c:pt>
                <c:pt idx="39227">
                  <c:v>0</c:v>
                </c:pt>
                <c:pt idx="39228">
                  <c:v>3</c:v>
                </c:pt>
                <c:pt idx="39229">
                  <c:v>0</c:v>
                </c:pt>
                <c:pt idx="39230">
                  <c:v>0</c:v>
                </c:pt>
                <c:pt idx="39231">
                  <c:v>0</c:v>
                </c:pt>
                <c:pt idx="39232">
                  <c:v>0</c:v>
                </c:pt>
                <c:pt idx="39233">
                  <c:v>3</c:v>
                </c:pt>
                <c:pt idx="39234">
                  <c:v>5</c:v>
                </c:pt>
                <c:pt idx="39235">
                  <c:v>0</c:v>
                </c:pt>
                <c:pt idx="39236">
                  <c:v>0</c:v>
                </c:pt>
                <c:pt idx="39237">
                  <c:v>0</c:v>
                </c:pt>
                <c:pt idx="39238">
                  <c:v>0</c:v>
                </c:pt>
                <c:pt idx="39239">
                  <c:v>1</c:v>
                </c:pt>
                <c:pt idx="39240">
                  <c:v>0</c:v>
                </c:pt>
                <c:pt idx="39241">
                  <c:v>0</c:v>
                </c:pt>
                <c:pt idx="39242">
                  <c:v>0</c:v>
                </c:pt>
                <c:pt idx="39243">
                  <c:v>0</c:v>
                </c:pt>
                <c:pt idx="39244">
                  <c:v>0</c:v>
                </c:pt>
                <c:pt idx="39245">
                  <c:v>0</c:v>
                </c:pt>
                <c:pt idx="39246">
                  <c:v>1</c:v>
                </c:pt>
                <c:pt idx="39247">
                  <c:v>1</c:v>
                </c:pt>
                <c:pt idx="39248">
                  <c:v>0</c:v>
                </c:pt>
                <c:pt idx="39249">
                  <c:v>1</c:v>
                </c:pt>
                <c:pt idx="39250">
                  <c:v>2</c:v>
                </c:pt>
                <c:pt idx="39251">
                  <c:v>2</c:v>
                </c:pt>
                <c:pt idx="39252">
                  <c:v>0</c:v>
                </c:pt>
                <c:pt idx="39253">
                  <c:v>4</c:v>
                </c:pt>
                <c:pt idx="39254">
                  <c:v>1</c:v>
                </c:pt>
                <c:pt idx="39255">
                  <c:v>0</c:v>
                </c:pt>
                <c:pt idx="39256">
                  <c:v>0</c:v>
                </c:pt>
                <c:pt idx="39257">
                  <c:v>0</c:v>
                </c:pt>
                <c:pt idx="39258">
                  <c:v>3</c:v>
                </c:pt>
                <c:pt idx="39259">
                  <c:v>2</c:v>
                </c:pt>
                <c:pt idx="39260">
                  <c:v>0</c:v>
                </c:pt>
                <c:pt idx="39261">
                  <c:v>0</c:v>
                </c:pt>
                <c:pt idx="39262">
                  <c:v>1</c:v>
                </c:pt>
                <c:pt idx="39263">
                  <c:v>0</c:v>
                </c:pt>
                <c:pt idx="39264">
                  <c:v>0</c:v>
                </c:pt>
                <c:pt idx="39265">
                  <c:v>0</c:v>
                </c:pt>
                <c:pt idx="39266">
                  <c:v>0</c:v>
                </c:pt>
                <c:pt idx="39267">
                  <c:v>0</c:v>
                </c:pt>
                <c:pt idx="39268">
                  <c:v>0</c:v>
                </c:pt>
                <c:pt idx="39269">
                  <c:v>0</c:v>
                </c:pt>
                <c:pt idx="39270">
                  <c:v>0</c:v>
                </c:pt>
                <c:pt idx="39271">
                  <c:v>4</c:v>
                </c:pt>
                <c:pt idx="39272">
                  <c:v>0</c:v>
                </c:pt>
                <c:pt idx="39273">
                  <c:v>0</c:v>
                </c:pt>
                <c:pt idx="39274">
                  <c:v>0</c:v>
                </c:pt>
                <c:pt idx="39275">
                  <c:v>0</c:v>
                </c:pt>
                <c:pt idx="39276">
                  <c:v>0</c:v>
                </c:pt>
                <c:pt idx="39277">
                  <c:v>0</c:v>
                </c:pt>
                <c:pt idx="39278">
                  <c:v>1</c:v>
                </c:pt>
                <c:pt idx="39279">
                  <c:v>2</c:v>
                </c:pt>
                <c:pt idx="39280">
                  <c:v>0</c:v>
                </c:pt>
                <c:pt idx="39281">
                  <c:v>0</c:v>
                </c:pt>
                <c:pt idx="39282">
                  <c:v>0</c:v>
                </c:pt>
                <c:pt idx="39283">
                  <c:v>0</c:v>
                </c:pt>
                <c:pt idx="39284">
                  <c:v>0</c:v>
                </c:pt>
                <c:pt idx="39285">
                  <c:v>0</c:v>
                </c:pt>
                <c:pt idx="39286">
                  <c:v>1</c:v>
                </c:pt>
                <c:pt idx="39287">
                  <c:v>0</c:v>
                </c:pt>
                <c:pt idx="39288">
                  <c:v>0</c:v>
                </c:pt>
                <c:pt idx="39289">
                  <c:v>0</c:v>
                </c:pt>
                <c:pt idx="39290">
                  <c:v>0</c:v>
                </c:pt>
                <c:pt idx="39291">
                  <c:v>0</c:v>
                </c:pt>
                <c:pt idx="39292">
                  <c:v>0</c:v>
                </c:pt>
                <c:pt idx="39293">
                  <c:v>2</c:v>
                </c:pt>
                <c:pt idx="39294">
                  <c:v>0</c:v>
                </c:pt>
                <c:pt idx="39295">
                  <c:v>0</c:v>
                </c:pt>
                <c:pt idx="39296">
                  <c:v>0</c:v>
                </c:pt>
                <c:pt idx="39297">
                  <c:v>0</c:v>
                </c:pt>
                <c:pt idx="39298">
                  <c:v>0</c:v>
                </c:pt>
                <c:pt idx="39299">
                  <c:v>1</c:v>
                </c:pt>
                <c:pt idx="39300">
                  <c:v>0</c:v>
                </c:pt>
                <c:pt idx="39301">
                  <c:v>0</c:v>
                </c:pt>
                <c:pt idx="39302">
                  <c:v>8</c:v>
                </c:pt>
                <c:pt idx="39303">
                  <c:v>0</c:v>
                </c:pt>
                <c:pt idx="39304">
                  <c:v>2</c:v>
                </c:pt>
                <c:pt idx="39305">
                  <c:v>0</c:v>
                </c:pt>
                <c:pt idx="39306">
                  <c:v>0</c:v>
                </c:pt>
                <c:pt idx="39307">
                  <c:v>2</c:v>
                </c:pt>
                <c:pt idx="39308">
                  <c:v>1</c:v>
                </c:pt>
                <c:pt idx="39309">
                  <c:v>0</c:v>
                </c:pt>
                <c:pt idx="39310">
                  <c:v>0</c:v>
                </c:pt>
                <c:pt idx="39311">
                  <c:v>0</c:v>
                </c:pt>
                <c:pt idx="39312">
                  <c:v>0</c:v>
                </c:pt>
                <c:pt idx="39313">
                  <c:v>0</c:v>
                </c:pt>
                <c:pt idx="39314">
                  <c:v>0</c:v>
                </c:pt>
                <c:pt idx="39315">
                  <c:v>0</c:v>
                </c:pt>
                <c:pt idx="39316">
                  <c:v>0</c:v>
                </c:pt>
                <c:pt idx="39317">
                  <c:v>2</c:v>
                </c:pt>
                <c:pt idx="39318">
                  <c:v>2</c:v>
                </c:pt>
                <c:pt idx="39319">
                  <c:v>3</c:v>
                </c:pt>
                <c:pt idx="39320">
                  <c:v>0</c:v>
                </c:pt>
                <c:pt idx="39321">
                  <c:v>0</c:v>
                </c:pt>
                <c:pt idx="39322">
                  <c:v>1</c:v>
                </c:pt>
                <c:pt idx="39323">
                  <c:v>2</c:v>
                </c:pt>
                <c:pt idx="39324">
                  <c:v>0</c:v>
                </c:pt>
                <c:pt idx="39325">
                  <c:v>0</c:v>
                </c:pt>
                <c:pt idx="39326">
                  <c:v>0</c:v>
                </c:pt>
                <c:pt idx="39327">
                  <c:v>0</c:v>
                </c:pt>
                <c:pt idx="39328">
                  <c:v>0</c:v>
                </c:pt>
                <c:pt idx="39329">
                  <c:v>0</c:v>
                </c:pt>
                <c:pt idx="39330">
                  <c:v>0</c:v>
                </c:pt>
                <c:pt idx="39331">
                  <c:v>0</c:v>
                </c:pt>
                <c:pt idx="39332">
                  <c:v>0</c:v>
                </c:pt>
                <c:pt idx="39333">
                  <c:v>4</c:v>
                </c:pt>
                <c:pt idx="39334">
                  <c:v>0</c:v>
                </c:pt>
                <c:pt idx="39335">
                  <c:v>2</c:v>
                </c:pt>
                <c:pt idx="39336">
                  <c:v>0</c:v>
                </c:pt>
                <c:pt idx="39337">
                  <c:v>0</c:v>
                </c:pt>
                <c:pt idx="39338">
                  <c:v>1</c:v>
                </c:pt>
                <c:pt idx="39339">
                  <c:v>2</c:v>
                </c:pt>
                <c:pt idx="39340">
                  <c:v>0</c:v>
                </c:pt>
                <c:pt idx="39341">
                  <c:v>0</c:v>
                </c:pt>
                <c:pt idx="39342">
                  <c:v>0</c:v>
                </c:pt>
                <c:pt idx="39343">
                  <c:v>2</c:v>
                </c:pt>
                <c:pt idx="39344">
                  <c:v>0</c:v>
                </c:pt>
                <c:pt idx="39345">
                  <c:v>2</c:v>
                </c:pt>
                <c:pt idx="39346">
                  <c:v>1</c:v>
                </c:pt>
                <c:pt idx="39347">
                  <c:v>0</c:v>
                </c:pt>
                <c:pt idx="39348">
                  <c:v>0</c:v>
                </c:pt>
                <c:pt idx="39349">
                  <c:v>0</c:v>
                </c:pt>
                <c:pt idx="39350">
                  <c:v>0</c:v>
                </c:pt>
                <c:pt idx="39351">
                  <c:v>2</c:v>
                </c:pt>
                <c:pt idx="39352">
                  <c:v>0</c:v>
                </c:pt>
                <c:pt idx="39353">
                  <c:v>1</c:v>
                </c:pt>
                <c:pt idx="39354">
                  <c:v>0</c:v>
                </c:pt>
                <c:pt idx="39355">
                  <c:v>2</c:v>
                </c:pt>
                <c:pt idx="39356">
                  <c:v>0</c:v>
                </c:pt>
                <c:pt idx="39357">
                  <c:v>1</c:v>
                </c:pt>
                <c:pt idx="39358">
                  <c:v>3</c:v>
                </c:pt>
                <c:pt idx="39359">
                  <c:v>2</c:v>
                </c:pt>
                <c:pt idx="39360">
                  <c:v>1</c:v>
                </c:pt>
                <c:pt idx="39361">
                  <c:v>3</c:v>
                </c:pt>
                <c:pt idx="39362">
                  <c:v>0</c:v>
                </c:pt>
                <c:pt idx="39363">
                  <c:v>0</c:v>
                </c:pt>
                <c:pt idx="39364">
                  <c:v>2</c:v>
                </c:pt>
                <c:pt idx="39365">
                  <c:v>0</c:v>
                </c:pt>
                <c:pt idx="39366">
                  <c:v>14</c:v>
                </c:pt>
                <c:pt idx="39367">
                  <c:v>0</c:v>
                </c:pt>
                <c:pt idx="39368">
                  <c:v>0</c:v>
                </c:pt>
                <c:pt idx="39369">
                  <c:v>32</c:v>
                </c:pt>
                <c:pt idx="39370">
                  <c:v>0</c:v>
                </c:pt>
                <c:pt idx="39371">
                  <c:v>0</c:v>
                </c:pt>
                <c:pt idx="39372">
                  <c:v>0</c:v>
                </c:pt>
                <c:pt idx="39373">
                  <c:v>0</c:v>
                </c:pt>
                <c:pt idx="39374">
                  <c:v>0</c:v>
                </c:pt>
                <c:pt idx="39375">
                  <c:v>0</c:v>
                </c:pt>
                <c:pt idx="39376">
                  <c:v>0</c:v>
                </c:pt>
                <c:pt idx="39377">
                  <c:v>0</c:v>
                </c:pt>
                <c:pt idx="39378">
                  <c:v>0</c:v>
                </c:pt>
                <c:pt idx="39379">
                  <c:v>3</c:v>
                </c:pt>
                <c:pt idx="39380">
                  <c:v>0</c:v>
                </c:pt>
                <c:pt idx="39381">
                  <c:v>0</c:v>
                </c:pt>
                <c:pt idx="39382">
                  <c:v>0</c:v>
                </c:pt>
                <c:pt idx="39383">
                  <c:v>0</c:v>
                </c:pt>
                <c:pt idx="39384">
                  <c:v>0</c:v>
                </c:pt>
                <c:pt idx="39385">
                  <c:v>19</c:v>
                </c:pt>
                <c:pt idx="39386">
                  <c:v>0</c:v>
                </c:pt>
                <c:pt idx="39387">
                  <c:v>2</c:v>
                </c:pt>
                <c:pt idx="39388">
                  <c:v>2</c:v>
                </c:pt>
                <c:pt idx="39389">
                  <c:v>3</c:v>
                </c:pt>
                <c:pt idx="39390">
                  <c:v>0</c:v>
                </c:pt>
                <c:pt idx="39391">
                  <c:v>7</c:v>
                </c:pt>
                <c:pt idx="39392">
                  <c:v>13</c:v>
                </c:pt>
                <c:pt idx="39393">
                  <c:v>0</c:v>
                </c:pt>
                <c:pt idx="39394">
                  <c:v>0</c:v>
                </c:pt>
                <c:pt idx="39395">
                  <c:v>3</c:v>
                </c:pt>
                <c:pt idx="39396">
                  <c:v>4</c:v>
                </c:pt>
                <c:pt idx="39397">
                  <c:v>0</c:v>
                </c:pt>
                <c:pt idx="39398">
                  <c:v>0</c:v>
                </c:pt>
                <c:pt idx="39399">
                  <c:v>7</c:v>
                </c:pt>
                <c:pt idx="39400">
                  <c:v>0</c:v>
                </c:pt>
                <c:pt idx="39401">
                  <c:v>5</c:v>
                </c:pt>
                <c:pt idx="39402">
                  <c:v>0</c:v>
                </c:pt>
                <c:pt idx="39403">
                  <c:v>0</c:v>
                </c:pt>
                <c:pt idx="39404">
                  <c:v>5</c:v>
                </c:pt>
                <c:pt idx="39405">
                  <c:v>0</c:v>
                </c:pt>
                <c:pt idx="39406">
                  <c:v>6</c:v>
                </c:pt>
                <c:pt idx="39407">
                  <c:v>0</c:v>
                </c:pt>
                <c:pt idx="39408">
                  <c:v>0</c:v>
                </c:pt>
                <c:pt idx="39409">
                  <c:v>0</c:v>
                </c:pt>
                <c:pt idx="39410">
                  <c:v>2</c:v>
                </c:pt>
                <c:pt idx="39411">
                  <c:v>0</c:v>
                </c:pt>
                <c:pt idx="39412">
                  <c:v>0</c:v>
                </c:pt>
                <c:pt idx="39413">
                  <c:v>0</c:v>
                </c:pt>
                <c:pt idx="39414">
                  <c:v>0</c:v>
                </c:pt>
                <c:pt idx="39415">
                  <c:v>0</c:v>
                </c:pt>
                <c:pt idx="39416">
                  <c:v>2</c:v>
                </c:pt>
                <c:pt idx="39417">
                  <c:v>0</c:v>
                </c:pt>
                <c:pt idx="39418">
                  <c:v>0</c:v>
                </c:pt>
                <c:pt idx="39419">
                  <c:v>1</c:v>
                </c:pt>
                <c:pt idx="39420">
                  <c:v>6</c:v>
                </c:pt>
                <c:pt idx="39421">
                  <c:v>0</c:v>
                </c:pt>
                <c:pt idx="39422">
                  <c:v>0</c:v>
                </c:pt>
                <c:pt idx="39423">
                  <c:v>0</c:v>
                </c:pt>
                <c:pt idx="39424">
                  <c:v>0</c:v>
                </c:pt>
                <c:pt idx="39425">
                  <c:v>4</c:v>
                </c:pt>
                <c:pt idx="39426">
                  <c:v>0</c:v>
                </c:pt>
                <c:pt idx="39427">
                  <c:v>0</c:v>
                </c:pt>
                <c:pt idx="39428">
                  <c:v>0</c:v>
                </c:pt>
                <c:pt idx="39429">
                  <c:v>0</c:v>
                </c:pt>
                <c:pt idx="39430">
                  <c:v>0</c:v>
                </c:pt>
                <c:pt idx="39431">
                  <c:v>3</c:v>
                </c:pt>
                <c:pt idx="39432">
                  <c:v>0</c:v>
                </c:pt>
                <c:pt idx="39433">
                  <c:v>1</c:v>
                </c:pt>
                <c:pt idx="39434">
                  <c:v>0</c:v>
                </c:pt>
                <c:pt idx="39435">
                  <c:v>1</c:v>
                </c:pt>
                <c:pt idx="39436">
                  <c:v>1</c:v>
                </c:pt>
                <c:pt idx="39437">
                  <c:v>0</c:v>
                </c:pt>
                <c:pt idx="39438">
                  <c:v>5</c:v>
                </c:pt>
                <c:pt idx="39439">
                  <c:v>0</c:v>
                </c:pt>
                <c:pt idx="39440">
                  <c:v>5</c:v>
                </c:pt>
                <c:pt idx="39441">
                  <c:v>0</c:v>
                </c:pt>
                <c:pt idx="39442">
                  <c:v>0</c:v>
                </c:pt>
                <c:pt idx="39443">
                  <c:v>0</c:v>
                </c:pt>
                <c:pt idx="39444">
                  <c:v>1</c:v>
                </c:pt>
                <c:pt idx="39445">
                  <c:v>0</c:v>
                </c:pt>
                <c:pt idx="39446">
                  <c:v>3</c:v>
                </c:pt>
                <c:pt idx="39447">
                  <c:v>4</c:v>
                </c:pt>
                <c:pt idx="39448">
                  <c:v>4</c:v>
                </c:pt>
                <c:pt idx="39449">
                  <c:v>2</c:v>
                </c:pt>
                <c:pt idx="39450">
                  <c:v>3</c:v>
                </c:pt>
                <c:pt idx="39451">
                  <c:v>3</c:v>
                </c:pt>
                <c:pt idx="39452">
                  <c:v>4</c:v>
                </c:pt>
                <c:pt idx="39453">
                  <c:v>6</c:v>
                </c:pt>
                <c:pt idx="39454">
                  <c:v>0</c:v>
                </c:pt>
                <c:pt idx="39455">
                  <c:v>0</c:v>
                </c:pt>
                <c:pt idx="39456">
                  <c:v>0</c:v>
                </c:pt>
                <c:pt idx="39457">
                  <c:v>0</c:v>
                </c:pt>
                <c:pt idx="39458">
                  <c:v>1</c:v>
                </c:pt>
                <c:pt idx="39459">
                  <c:v>0</c:v>
                </c:pt>
                <c:pt idx="39460">
                  <c:v>0</c:v>
                </c:pt>
                <c:pt idx="39461">
                  <c:v>0</c:v>
                </c:pt>
                <c:pt idx="39462">
                  <c:v>1</c:v>
                </c:pt>
                <c:pt idx="39463">
                  <c:v>1</c:v>
                </c:pt>
                <c:pt idx="39464">
                  <c:v>1</c:v>
                </c:pt>
                <c:pt idx="39465">
                  <c:v>0</c:v>
                </c:pt>
                <c:pt idx="39466">
                  <c:v>0</c:v>
                </c:pt>
                <c:pt idx="39467">
                  <c:v>3</c:v>
                </c:pt>
                <c:pt idx="39468">
                  <c:v>0</c:v>
                </c:pt>
                <c:pt idx="39469">
                  <c:v>0</c:v>
                </c:pt>
                <c:pt idx="39470">
                  <c:v>4</c:v>
                </c:pt>
                <c:pt idx="39471">
                  <c:v>0</c:v>
                </c:pt>
                <c:pt idx="39472">
                  <c:v>1</c:v>
                </c:pt>
                <c:pt idx="39473">
                  <c:v>0</c:v>
                </c:pt>
                <c:pt idx="39474">
                  <c:v>0</c:v>
                </c:pt>
                <c:pt idx="39475">
                  <c:v>1</c:v>
                </c:pt>
                <c:pt idx="39476">
                  <c:v>5</c:v>
                </c:pt>
                <c:pt idx="39477">
                  <c:v>2</c:v>
                </c:pt>
                <c:pt idx="39478">
                  <c:v>0</c:v>
                </c:pt>
                <c:pt idx="39479">
                  <c:v>1</c:v>
                </c:pt>
                <c:pt idx="39480">
                  <c:v>0</c:v>
                </c:pt>
                <c:pt idx="39481">
                  <c:v>0</c:v>
                </c:pt>
                <c:pt idx="39482">
                  <c:v>0</c:v>
                </c:pt>
                <c:pt idx="39483">
                  <c:v>1</c:v>
                </c:pt>
                <c:pt idx="39484">
                  <c:v>1</c:v>
                </c:pt>
                <c:pt idx="39485">
                  <c:v>0</c:v>
                </c:pt>
                <c:pt idx="39486">
                  <c:v>0</c:v>
                </c:pt>
                <c:pt idx="39487">
                  <c:v>0</c:v>
                </c:pt>
                <c:pt idx="39488">
                  <c:v>0</c:v>
                </c:pt>
                <c:pt idx="39489">
                  <c:v>0</c:v>
                </c:pt>
                <c:pt idx="39490">
                  <c:v>4</c:v>
                </c:pt>
                <c:pt idx="39491">
                  <c:v>6</c:v>
                </c:pt>
                <c:pt idx="39492">
                  <c:v>0</c:v>
                </c:pt>
                <c:pt idx="39493">
                  <c:v>0</c:v>
                </c:pt>
                <c:pt idx="39494">
                  <c:v>0</c:v>
                </c:pt>
                <c:pt idx="39495">
                  <c:v>0</c:v>
                </c:pt>
                <c:pt idx="39496">
                  <c:v>4</c:v>
                </c:pt>
                <c:pt idx="39497">
                  <c:v>3</c:v>
                </c:pt>
                <c:pt idx="39498">
                  <c:v>2</c:v>
                </c:pt>
                <c:pt idx="39499">
                  <c:v>0</c:v>
                </c:pt>
                <c:pt idx="39500">
                  <c:v>13</c:v>
                </c:pt>
                <c:pt idx="39501">
                  <c:v>0</c:v>
                </c:pt>
                <c:pt idx="39502">
                  <c:v>0</c:v>
                </c:pt>
                <c:pt idx="39503">
                  <c:v>0</c:v>
                </c:pt>
                <c:pt idx="39504">
                  <c:v>0</c:v>
                </c:pt>
                <c:pt idx="39505">
                  <c:v>0</c:v>
                </c:pt>
                <c:pt idx="39506">
                  <c:v>0</c:v>
                </c:pt>
                <c:pt idx="39507">
                  <c:v>3</c:v>
                </c:pt>
                <c:pt idx="39508">
                  <c:v>3</c:v>
                </c:pt>
                <c:pt idx="39509">
                  <c:v>4</c:v>
                </c:pt>
                <c:pt idx="39510">
                  <c:v>0</c:v>
                </c:pt>
                <c:pt idx="39511">
                  <c:v>0</c:v>
                </c:pt>
                <c:pt idx="39512">
                  <c:v>4</c:v>
                </c:pt>
                <c:pt idx="39513">
                  <c:v>0</c:v>
                </c:pt>
                <c:pt idx="39514">
                  <c:v>0</c:v>
                </c:pt>
                <c:pt idx="39515">
                  <c:v>7</c:v>
                </c:pt>
                <c:pt idx="39516">
                  <c:v>0</c:v>
                </c:pt>
                <c:pt idx="39517">
                  <c:v>0</c:v>
                </c:pt>
                <c:pt idx="39518">
                  <c:v>2</c:v>
                </c:pt>
                <c:pt idx="39519">
                  <c:v>0</c:v>
                </c:pt>
                <c:pt idx="39520">
                  <c:v>0</c:v>
                </c:pt>
                <c:pt idx="39521">
                  <c:v>7</c:v>
                </c:pt>
                <c:pt idx="39522">
                  <c:v>15</c:v>
                </c:pt>
                <c:pt idx="39523">
                  <c:v>2</c:v>
                </c:pt>
                <c:pt idx="39524">
                  <c:v>0</c:v>
                </c:pt>
                <c:pt idx="39525">
                  <c:v>0</c:v>
                </c:pt>
                <c:pt idx="39526">
                  <c:v>0</c:v>
                </c:pt>
                <c:pt idx="39527">
                  <c:v>2</c:v>
                </c:pt>
                <c:pt idx="39528">
                  <c:v>0</c:v>
                </c:pt>
                <c:pt idx="39529">
                  <c:v>0</c:v>
                </c:pt>
                <c:pt idx="39530">
                  <c:v>1</c:v>
                </c:pt>
                <c:pt idx="39531">
                  <c:v>0</c:v>
                </c:pt>
                <c:pt idx="39532">
                  <c:v>0</c:v>
                </c:pt>
                <c:pt idx="39533">
                  <c:v>0</c:v>
                </c:pt>
                <c:pt idx="39534">
                  <c:v>0</c:v>
                </c:pt>
                <c:pt idx="39535">
                  <c:v>1</c:v>
                </c:pt>
                <c:pt idx="39536">
                  <c:v>0</c:v>
                </c:pt>
                <c:pt idx="39537">
                  <c:v>0</c:v>
                </c:pt>
                <c:pt idx="39538">
                  <c:v>0</c:v>
                </c:pt>
                <c:pt idx="39539">
                  <c:v>2</c:v>
                </c:pt>
                <c:pt idx="39540">
                  <c:v>0</c:v>
                </c:pt>
                <c:pt idx="39541">
                  <c:v>0</c:v>
                </c:pt>
                <c:pt idx="39542">
                  <c:v>4</c:v>
                </c:pt>
                <c:pt idx="39543">
                  <c:v>0</c:v>
                </c:pt>
                <c:pt idx="39544">
                  <c:v>1</c:v>
                </c:pt>
                <c:pt idx="39545">
                  <c:v>0</c:v>
                </c:pt>
                <c:pt idx="39546">
                  <c:v>0</c:v>
                </c:pt>
                <c:pt idx="39547">
                  <c:v>0</c:v>
                </c:pt>
                <c:pt idx="39548">
                  <c:v>8</c:v>
                </c:pt>
                <c:pt idx="39549">
                  <c:v>0</c:v>
                </c:pt>
                <c:pt idx="39550">
                  <c:v>0</c:v>
                </c:pt>
                <c:pt idx="39551">
                  <c:v>0</c:v>
                </c:pt>
                <c:pt idx="39552">
                  <c:v>0</c:v>
                </c:pt>
                <c:pt idx="39553">
                  <c:v>0</c:v>
                </c:pt>
                <c:pt idx="39554">
                  <c:v>0</c:v>
                </c:pt>
                <c:pt idx="39555">
                  <c:v>0</c:v>
                </c:pt>
                <c:pt idx="39556">
                  <c:v>1</c:v>
                </c:pt>
                <c:pt idx="39557">
                  <c:v>0</c:v>
                </c:pt>
                <c:pt idx="39558">
                  <c:v>1</c:v>
                </c:pt>
                <c:pt idx="39559">
                  <c:v>3</c:v>
                </c:pt>
                <c:pt idx="39560">
                  <c:v>0</c:v>
                </c:pt>
                <c:pt idx="39561">
                  <c:v>0</c:v>
                </c:pt>
                <c:pt idx="39562">
                  <c:v>0</c:v>
                </c:pt>
                <c:pt idx="39563">
                  <c:v>0</c:v>
                </c:pt>
                <c:pt idx="39564">
                  <c:v>0</c:v>
                </c:pt>
                <c:pt idx="39565">
                  <c:v>0</c:v>
                </c:pt>
                <c:pt idx="39566">
                  <c:v>0</c:v>
                </c:pt>
                <c:pt idx="39567">
                  <c:v>0</c:v>
                </c:pt>
                <c:pt idx="39568">
                  <c:v>6</c:v>
                </c:pt>
                <c:pt idx="39569">
                  <c:v>2</c:v>
                </c:pt>
                <c:pt idx="39570">
                  <c:v>0</c:v>
                </c:pt>
                <c:pt idx="39571">
                  <c:v>0</c:v>
                </c:pt>
                <c:pt idx="39572">
                  <c:v>0</c:v>
                </c:pt>
                <c:pt idx="39573">
                  <c:v>0</c:v>
                </c:pt>
                <c:pt idx="39574">
                  <c:v>3</c:v>
                </c:pt>
                <c:pt idx="39575">
                  <c:v>0</c:v>
                </c:pt>
                <c:pt idx="39576">
                  <c:v>0</c:v>
                </c:pt>
                <c:pt idx="39577">
                  <c:v>0</c:v>
                </c:pt>
                <c:pt idx="39578">
                  <c:v>0</c:v>
                </c:pt>
                <c:pt idx="39579">
                  <c:v>3</c:v>
                </c:pt>
                <c:pt idx="39580">
                  <c:v>0</c:v>
                </c:pt>
                <c:pt idx="39581">
                  <c:v>0</c:v>
                </c:pt>
                <c:pt idx="39582">
                  <c:v>0</c:v>
                </c:pt>
                <c:pt idx="39583">
                  <c:v>3</c:v>
                </c:pt>
                <c:pt idx="39584">
                  <c:v>0</c:v>
                </c:pt>
                <c:pt idx="39585">
                  <c:v>0</c:v>
                </c:pt>
                <c:pt idx="39586">
                  <c:v>0</c:v>
                </c:pt>
                <c:pt idx="39587">
                  <c:v>0</c:v>
                </c:pt>
                <c:pt idx="39588">
                  <c:v>6</c:v>
                </c:pt>
                <c:pt idx="39589">
                  <c:v>0</c:v>
                </c:pt>
                <c:pt idx="39590">
                  <c:v>2</c:v>
                </c:pt>
                <c:pt idx="39591">
                  <c:v>1</c:v>
                </c:pt>
                <c:pt idx="39592">
                  <c:v>1</c:v>
                </c:pt>
                <c:pt idx="39593">
                  <c:v>2</c:v>
                </c:pt>
                <c:pt idx="39594">
                  <c:v>0</c:v>
                </c:pt>
                <c:pt idx="39595">
                  <c:v>0</c:v>
                </c:pt>
                <c:pt idx="39596">
                  <c:v>0</c:v>
                </c:pt>
                <c:pt idx="39597">
                  <c:v>1</c:v>
                </c:pt>
                <c:pt idx="39598">
                  <c:v>0</c:v>
                </c:pt>
                <c:pt idx="39599">
                  <c:v>0</c:v>
                </c:pt>
                <c:pt idx="39600">
                  <c:v>0</c:v>
                </c:pt>
                <c:pt idx="39601">
                  <c:v>0</c:v>
                </c:pt>
                <c:pt idx="39602">
                  <c:v>0</c:v>
                </c:pt>
                <c:pt idx="39603">
                  <c:v>0</c:v>
                </c:pt>
                <c:pt idx="39604">
                  <c:v>1</c:v>
                </c:pt>
                <c:pt idx="39605">
                  <c:v>0</c:v>
                </c:pt>
                <c:pt idx="39606">
                  <c:v>0</c:v>
                </c:pt>
                <c:pt idx="39607">
                  <c:v>0</c:v>
                </c:pt>
                <c:pt idx="39608">
                  <c:v>3</c:v>
                </c:pt>
                <c:pt idx="39609">
                  <c:v>0</c:v>
                </c:pt>
                <c:pt idx="39610">
                  <c:v>0</c:v>
                </c:pt>
                <c:pt idx="39611">
                  <c:v>0</c:v>
                </c:pt>
                <c:pt idx="39612">
                  <c:v>4</c:v>
                </c:pt>
                <c:pt idx="39613">
                  <c:v>1</c:v>
                </c:pt>
                <c:pt idx="39614">
                  <c:v>0</c:v>
                </c:pt>
                <c:pt idx="39615">
                  <c:v>0</c:v>
                </c:pt>
                <c:pt idx="39616">
                  <c:v>9</c:v>
                </c:pt>
                <c:pt idx="39617">
                  <c:v>2</c:v>
                </c:pt>
                <c:pt idx="39618">
                  <c:v>6</c:v>
                </c:pt>
                <c:pt idx="39619">
                  <c:v>0</c:v>
                </c:pt>
                <c:pt idx="39620">
                  <c:v>0</c:v>
                </c:pt>
                <c:pt idx="39621">
                  <c:v>0</c:v>
                </c:pt>
                <c:pt idx="39622">
                  <c:v>0</c:v>
                </c:pt>
                <c:pt idx="39623">
                  <c:v>0</c:v>
                </c:pt>
                <c:pt idx="39624">
                  <c:v>0</c:v>
                </c:pt>
                <c:pt idx="39625">
                  <c:v>0</c:v>
                </c:pt>
                <c:pt idx="39626">
                  <c:v>0</c:v>
                </c:pt>
                <c:pt idx="39627">
                  <c:v>5</c:v>
                </c:pt>
                <c:pt idx="39628">
                  <c:v>3</c:v>
                </c:pt>
                <c:pt idx="39629">
                  <c:v>4</c:v>
                </c:pt>
                <c:pt idx="39630">
                  <c:v>0</c:v>
                </c:pt>
                <c:pt idx="39631">
                  <c:v>1</c:v>
                </c:pt>
                <c:pt idx="39632">
                  <c:v>0</c:v>
                </c:pt>
                <c:pt idx="39633">
                  <c:v>0</c:v>
                </c:pt>
                <c:pt idx="39634">
                  <c:v>3</c:v>
                </c:pt>
                <c:pt idx="39635">
                  <c:v>0</c:v>
                </c:pt>
                <c:pt idx="39636">
                  <c:v>1</c:v>
                </c:pt>
                <c:pt idx="39637">
                  <c:v>3</c:v>
                </c:pt>
                <c:pt idx="39638">
                  <c:v>0</c:v>
                </c:pt>
                <c:pt idx="39639">
                  <c:v>0</c:v>
                </c:pt>
                <c:pt idx="39640">
                  <c:v>1</c:v>
                </c:pt>
                <c:pt idx="39641">
                  <c:v>0</c:v>
                </c:pt>
                <c:pt idx="39642">
                  <c:v>2</c:v>
                </c:pt>
                <c:pt idx="39643">
                  <c:v>0</c:v>
                </c:pt>
                <c:pt idx="39644">
                  <c:v>2</c:v>
                </c:pt>
                <c:pt idx="39645">
                  <c:v>6</c:v>
                </c:pt>
                <c:pt idx="39646">
                  <c:v>1</c:v>
                </c:pt>
                <c:pt idx="39647">
                  <c:v>0</c:v>
                </c:pt>
                <c:pt idx="39648">
                  <c:v>0</c:v>
                </c:pt>
                <c:pt idx="39649">
                  <c:v>0</c:v>
                </c:pt>
                <c:pt idx="39650">
                  <c:v>0</c:v>
                </c:pt>
                <c:pt idx="39651">
                  <c:v>2</c:v>
                </c:pt>
                <c:pt idx="39652">
                  <c:v>1</c:v>
                </c:pt>
                <c:pt idx="39653">
                  <c:v>5</c:v>
                </c:pt>
                <c:pt idx="39654">
                  <c:v>0</c:v>
                </c:pt>
                <c:pt idx="39655">
                  <c:v>0</c:v>
                </c:pt>
                <c:pt idx="39656">
                  <c:v>0</c:v>
                </c:pt>
                <c:pt idx="39657">
                  <c:v>2</c:v>
                </c:pt>
                <c:pt idx="39658">
                  <c:v>0</c:v>
                </c:pt>
                <c:pt idx="39659">
                  <c:v>0</c:v>
                </c:pt>
                <c:pt idx="39660">
                  <c:v>0</c:v>
                </c:pt>
                <c:pt idx="39661">
                  <c:v>1</c:v>
                </c:pt>
                <c:pt idx="39662">
                  <c:v>0</c:v>
                </c:pt>
                <c:pt idx="39663">
                  <c:v>0</c:v>
                </c:pt>
                <c:pt idx="39664">
                  <c:v>0</c:v>
                </c:pt>
                <c:pt idx="39665">
                  <c:v>2</c:v>
                </c:pt>
                <c:pt idx="39666">
                  <c:v>0</c:v>
                </c:pt>
                <c:pt idx="39667">
                  <c:v>3</c:v>
                </c:pt>
                <c:pt idx="39668">
                  <c:v>0</c:v>
                </c:pt>
                <c:pt idx="39669">
                  <c:v>1</c:v>
                </c:pt>
                <c:pt idx="39670">
                  <c:v>0</c:v>
                </c:pt>
                <c:pt idx="39671">
                  <c:v>0</c:v>
                </c:pt>
                <c:pt idx="39672">
                  <c:v>0</c:v>
                </c:pt>
                <c:pt idx="39673">
                  <c:v>0</c:v>
                </c:pt>
                <c:pt idx="39674">
                  <c:v>0</c:v>
                </c:pt>
                <c:pt idx="39675">
                  <c:v>0</c:v>
                </c:pt>
                <c:pt idx="39676">
                  <c:v>1</c:v>
                </c:pt>
                <c:pt idx="39677">
                  <c:v>0</c:v>
                </c:pt>
                <c:pt idx="39678">
                  <c:v>0</c:v>
                </c:pt>
                <c:pt idx="39679">
                  <c:v>1</c:v>
                </c:pt>
                <c:pt idx="39680">
                  <c:v>0</c:v>
                </c:pt>
                <c:pt idx="39681">
                  <c:v>0</c:v>
                </c:pt>
                <c:pt idx="39682">
                  <c:v>0</c:v>
                </c:pt>
                <c:pt idx="39683">
                  <c:v>1</c:v>
                </c:pt>
                <c:pt idx="39684">
                  <c:v>0</c:v>
                </c:pt>
                <c:pt idx="39685">
                  <c:v>0</c:v>
                </c:pt>
                <c:pt idx="39686">
                  <c:v>0</c:v>
                </c:pt>
                <c:pt idx="39687">
                  <c:v>0</c:v>
                </c:pt>
                <c:pt idx="39688">
                  <c:v>0</c:v>
                </c:pt>
                <c:pt idx="39689">
                  <c:v>1</c:v>
                </c:pt>
                <c:pt idx="39690">
                  <c:v>0</c:v>
                </c:pt>
                <c:pt idx="39691">
                  <c:v>2</c:v>
                </c:pt>
                <c:pt idx="39692">
                  <c:v>0</c:v>
                </c:pt>
                <c:pt idx="39693">
                  <c:v>0</c:v>
                </c:pt>
                <c:pt idx="39694">
                  <c:v>0</c:v>
                </c:pt>
                <c:pt idx="39695">
                  <c:v>0</c:v>
                </c:pt>
                <c:pt idx="39696">
                  <c:v>0</c:v>
                </c:pt>
                <c:pt idx="39697">
                  <c:v>0</c:v>
                </c:pt>
                <c:pt idx="39698">
                  <c:v>1</c:v>
                </c:pt>
                <c:pt idx="39699">
                  <c:v>0</c:v>
                </c:pt>
                <c:pt idx="39700">
                  <c:v>0</c:v>
                </c:pt>
                <c:pt idx="39701">
                  <c:v>0</c:v>
                </c:pt>
                <c:pt idx="39702">
                  <c:v>2</c:v>
                </c:pt>
                <c:pt idx="39703">
                  <c:v>0</c:v>
                </c:pt>
                <c:pt idx="39704">
                  <c:v>0</c:v>
                </c:pt>
                <c:pt idx="39705">
                  <c:v>0</c:v>
                </c:pt>
                <c:pt idx="39706">
                  <c:v>0</c:v>
                </c:pt>
                <c:pt idx="39707">
                  <c:v>2</c:v>
                </c:pt>
                <c:pt idx="39708">
                  <c:v>0</c:v>
                </c:pt>
                <c:pt idx="39709">
                  <c:v>5</c:v>
                </c:pt>
                <c:pt idx="39710">
                  <c:v>0</c:v>
                </c:pt>
                <c:pt idx="39711">
                  <c:v>0</c:v>
                </c:pt>
                <c:pt idx="39712">
                  <c:v>0</c:v>
                </c:pt>
                <c:pt idx="39713">
                  <c:v>0</c:v>
                </c:pt>
                <c:pt idx="39714">
                  <c:v>2</c:v>
                </c:pt>
                <c:pt idx="39715">
                  <c:v>0</c:v>
                </c:pt>
                <c:pt idx="39716">
                  <c:v>0</c:v>
                </c:pt>
                <c:pt idx="39717">
                  <c:v>4</c:v>
                </c:pt>
                <c:pt idx="39718">
                  <c:v>0</c:v>
                </c:pt>
                <c:pt idx="39719">
                  <c:v>0</c:v>
                </c:pt>
                <c:pt idx="39720">
                  <c:v>0</c:v>
                </c:pt>
                <c:pt idx="39721">
                  <c:v>0</c:v>
                </c:pt>
                <c:pt idx="39722">
                  <c:v>2</c:v>
                </c:pt>
                <c:pt idx="39723">
                  <c:v>0</c:v>
                </c:pt>
                <c:pt idx="39724">
                  <c:v>0</c:v>
                </c:pt>
                <c:pt idx="39725">
                  <c:v>1</c:v>
                </c:pt>
                <c:pt idx="39726">
                  <c:v>0</c:v>
                </c:pt>
                <c:pt idx="39727">
                  <c:v>0</c:v>
                </c:pt>
                <c:pt idx="39728">
                  <c:v>3</c:v>
                </c:pt>
                <c:pt idx="39729">
                  <c:v>8</c:v>
                </c:pt>
                <c:pt idx="39730">
                  <c:v>0</c:v>
                </c:pt>
                <c:pt idx="39731">
                  <c:v>1</c:v>
                </c:pt>
                <c:pt idx="39732">
                  <c:v>0</c:v>
                </c:pt>
                <c:pt idx="39733">
                  <c:v>0</c:v>
                </c:pt>
                <c:pt idx="39734">
                  <c:v>0</c:v>
                </c:pt>
                <c:pt idx="39735">
                  <c:v>0</c:v>
                </c:pt>
                <c:pt idx="39736">
                  <c:v>1</c:v>
                </c:pt>
                <c:pt idx="39737">
                  <c:v>1</c:v>
                </c:pt>
                <c:pt idx="39738">
                  <c:v>0</c:v>
                </c:pt>
                <c:pt idx="39739">
                  <c:v>3</c:v>
                </c:pt>
                <c:pt idx="39740">
                  <c:v>0</c:v>
                </c:pt>
                <c:pt idx="39741">
                  <c:v>6</c:v>
                </c:pt>
                <c:pt idx="39742">
                  <c:v>0</c:v>
                </c:pt>
                <c:pt idx="39743">
                  <c:v>1</c:v>
                </c:pt>
                <c:pt idx="39744">
                  <c:v>2</c:v>
                </c:pt>
                <c:pt idx="39745">
                  <c:v>0</c:v>
                </c:pt>
                <c:pt idx="39746">
                  <c:v>1</c:v>
                </c:pt>
                <c:pt idx="39747">
                  <c:v>0</c:v>
                </c:pt>
                <c:pt idx="39748">
                  <c:v>0</c:v>
                </c:pt>
                <c:pt idx="39749">
                  <c:v>0</c:v>
                </c:pt>
                <c:pt idx="39750">
                  <c:v>0</c:v>
                </c:pt>
                <c:pt idx="39751">
                  <c:v>0</c:v>
                </c:pt>
                <c:pt idx="39752">
                  <c:v>4</c:v>
                </c:pt>
                <c:pt idx="39753">
                  <c:v>1</c:v>
                </c:pt>
                <c:pt idx="39754">
                  <c:v>7</c:v>
                </c:pt>
                <c:pt idx="39755">
                  <c:v>5</c:v>
                </c:pt>
                <c:pt idx="39756">
                  <c:v>1</c:v>
                </c:pt>
                <c:pt idx="39757">
                  <c:v>0</c:v>
                </c:pt>
                <c:pt idx="39758">
                  <c:v>0</c:v>
                </c:pt>
                <c:pt idx="39759">
                  <c:v>1</c:v>
                </c:pt>
                <c:pt idx="39760">
                  <c:v>1</c:v>
                </c:pt>
                <c:pt idx="39761">
                  <c:v>2</c:v>
                </c:pt>
                <c:pt idx="39762">
                  <c:v>1</c:v>
                </c:pt>
                <c:pt idx="39763">
                  <c:v>3</c:v>
                </c:pt>
                <c:pt idx="39764">
                  <c:v>3</c:v>
                </c:pt>
                <c:pt idx="39765">
                  <c:v>0</c:v>
                </c:pt>
                <c:pt idx="39766">
                  <c:v>0</c:v>
                </c:pt>
                <c:pt idx="39767">
                  <c:v>0</c:v>
                </c:pt>
                <c:pt idx="39768">
                  <c:v>2</c:v>
                </c:pt>
                <c:pt idx="39769">
                  <c:v>0</c:v>
                </c:pt>
                <c:pt idx="39770">
                  <c:v>0</c:v>
                </c:pt>
                <c:pt idx="39771">
                  <c:v>3</c:v>
                </c:pt>
                <c:pt idx="39772">
                  <c:v>1</c:v>
                </c:pt>
                <c:pt idx="39773">
                  <c:v>0</c:v>
                </c:pt>
                <c:pt idx="39774">
                  <c:v>7</c:v>
                </c:pt>
                <c:pt idx="39775">
                  <c:v>0</c:v>
                </c:pt>
                <c:pt idx="39776">
                  <c:v>0</c:v>
                </c:pt>
                <c:pt idx="39777">
                  <c:v>0</c:v>
                </c:pt>
                <c:pt idx="39778">
                  <c:v>0</c:v>
                </c:pt>
                <c:pt idx="39779">
                  <c:v>0</c:v>
                </c:pt>
                <c:pt idx="39780">
                  <c:v>4</c:v>
                </c:pt>
                <c:pt idx="39781">
                  <c:v>2</c:v>
                </c:pt>
                <c:pt idx="39782">
                  <c:v>0</c:v>
                </c:pt>
                <c:pt idx="39783">
                  <c:v>0</c:v>
                </c:pt>
                <c:pt idx="39784">
                  <c:v>0</c:v>
                </c:pt>
                <c:pt idx="39785">
                  <c:v>0</c:v>
                </c:pt>
                <c:pt idx="39786">
                  <c:v>1</c:v>
                </c:pt>
                <c:pt idx="39787">
                  <c:v>0</c:v>
                </c:pt>
                <c:pt idx="39788">
                  <c:v>0</c:v>
                </c:pt>
                <c:pt idx="39789">
                  <c:v>0</c:v>
                </c:pt>
                <c:pt idx="39790">
                  <c:v>1</c:v>
                </c:pt>
                <c:pt idx="39791">
                  <c:v>0</c:v>
                </c:pt>
                <c:pt idx="39792">
                  <c:v>0</c:v>
                </c:pt>
                <c:pt idx="39793">
                  <c:v>10</c:v>
                </c:pt>
                <c:pt idx="39794">
                  <c:v>0</c:v>
                </c:pt>
                <c:pt idx="39795">
                  <c:v>0</c:v>
                </c:pt>
                <c:pt idx="39796">
                  <c:v>1</c:v>
                </c:pt>
                <c:pt idx="39797">
                  <c:v>0</c:v>
                </c:pt>
                <c:pt idx="39798">
                  <c:v>1</c:v>
                </c:pt>
                <c:pt idx="39799">
                  <c:v>0</c:v>
                </c:pt>
                <c:pt idx="39800">
                  <c:v>0</c:v>
                </c:pt>
                <c:pt idx="39801">
                  <c:v>0</c:v>
                </c:pt>
                <c:pt idx="39802">
                  <c:v>4</c:v>
                </c:pt>
                <c:pt idx="39803">
                  <c:v>0</c:v>
                </c:pt>
                <c:pt idx="39804">
                  <c:v>2</c:v>
                </c:pt>
                <c:pt idx="39805">
                  <c:v>2</c:v>
                </c:pt>
                <c:pt idx="39806">
                  <c:v>1</c:v>
                </c:pt>
                <c:pt idx="39807">
                  <c:v>2</c:v>
                </c:pt>
                <c:pt idx="39808">
                  <c:v>0</c:v>
                </c:pt>
                <c:pt idx="39809">
                  <c:v>6</c:v>
                </c:pt>
                <c:pt idx="39810">
                  <c:v>3</c:v>
                </c:pt>
                <c:pt idx="39811">
                  <c:v>0</c:v>
                </c:pt>
                <c:pt idx="39812">
                  <c:v>0</c:v>
                </c:pt>
                <c:pt idx="39813">
                  <c:v>0</c:v>
                </c:pt>
                <c:pt idx="39814">
                  <c:v>1</c:v>
                </c:pt>
                <c:pt idx="39815">
                  <c:v>0</c:v>
                </c:pt>
                <c:pt idx="39816">
                  <c:v>0</c:v>
                </c:pt>
                <c:pt idx="39817">
                  <c:v>1</c:v>
                </c:pt>
                <c:pt idx="39818">
                  <c:v>0</c:v>
                </c:pt>
                <c:pt idx="39819">
                  <c:v>1</c:v>
                </c:pt>
                <c:pt idx="39820">
                  <c:v>0</c:v>
                </c:pt>
                <c:pt idx="39821">
                  <c:v>1</c:v>
                </c:pt>
                <c:pt idx="39822">
                  <c:v>2</c:v>
                </c:pt>
                <c:pt idx="39823">
                  <c:v>2</c:v>
                </c:pt>
                <c:pt idx="39824">
                  <c:v>0</c:v>
                </c:pt>
                <c:pt idx="39825">
                  <c:v>2</c:v>
                </c:pt>
                <c:pt idx="39826">
                  <c:v>1</c:v>
                </c:pt>
                <c:pt idx="39827">
                  <c:v>2</c:v>
                </c:pt>
                <c:pt idx="39828">
                  <c:v>0</c:v>
                </c:pt>
                <c:pt idx="39829">
                  <c:v>0</c:v>
                </c:pt>
                <c:pt idx="39830">
                  <c:v>0</c:v>
                </c:pt>
                <c:pt idx="39831">
                  <c:v>0</c:v>
                </c:pt>
                <c:pt idx="39832">
                  <c:v>0</c:v>
                </c:pt>
                <c:pt idx="39833">
                  <c:v>3</c:v>
                </c:pt>
                <c:pt idx="39834">
                  <c:v>0</c:v>
                </c:pt>
                <c:pt idx="39835">
                  <c:v>0</c:v>
                </c:pt>
                <c:pt idx="39836">
                  <c:v>0</c:v>
                </c:pt>
                <c:pt idx="39837">
                  <c:v>0</c:v>
                </c:pt>
                <c:pt idx="39838">
                  <c:v>0</c:v>
                </c:pt>
                <c:pt idx="39839">
                  <c:v>0</c:v>
                </c:pt>
                <c:pt idx="39840">
                  <c:v>1</c:v>
                </c:pt>
                <c:pt idx="39841">
                  <c:v>0</c:v>
                </c:pt>
                <c:pt idx="39842">
                  <c:v>0</c:v>
                </c:pt>
                <c:pt idx="39843">
                  <c:v>0</c:v>
                </c:pt>
                <c:pt idx="39844">
                  <c:v>0</c:v>
                </c:pt>
                <c:pt idx="39845">
                  <c:v>3</c:v>
                </c:pt>
                <c:pt idx="39846">
                  <c:v>0</c:v>
                </c:pt>
                <c:pt idx="39847">
                  <c:v>1</c:v>
                </c:pt>
                <c:pt idx="39848">
                  <c:v>0</c:v>
                </c:pt>
                <c:pt idx="39849">
                  <c:v>0</c:v>
                </c:pt>
                <c:pt idx="39850">
                  <c:v>1</c:v>
                </c:pt>
                <c:pt idx="39851">
                  <c:v>0</c:v>
                </c:pt>
                <c:pt idx="39852">
                  <c:v>1</c:v>
                </c:pt>
                <c:pt idx="39853">
                  <c:v>0</c:v>
                </c:pt>
                <c:pt idx="39854">
                  <c:v>2</c:v>
                </c:pt>
                <c:pt idx="39855">
                  <c:v>0</c:v>
                </c:pt>
                <c:pt idx="39856">
                  <c:v>0</c:v>
                </c:pt>
                <c:pt idx="39857">
                  <c:v>0</c:v>
                </c:pt>
                <c:pt idx="39858">
                  <c:v>0</c:v>
                </c:pt>
                <c:pt idx="39859">
                  <c:v>0</c:v>
                </c:pt>
                <c:pt idx="39860">
                  <c:v>0</c:v>
                </c:pt>
                <c:pt idx="39861">
                  <c:v>0</c:v>
                </c:pt>
                <c:pt idx="39862">
                  <c:v>0</c:v>
                </c:pt>
                <c:pt idx="39863">
                  <c:v>0</c:v>
                </c:pt>
                <c:pt idx="39864">
                  <c:v>0</c:v>
                </c:pt>
                <c:pt idx="39865">
                  <c:v>0</c:v>
                </c:pt>
                <c:pt idx="39866">
                  <c:v>0</c:v>
                </c:pt>
                <c:pt idx="39867">
                  <c:v>1</c:v>
                </c:pt>
                <c:pt idx="39868">
                  <c:v>0</c:v>
                </c:pt>
                <c:pt idx="39869">
                  <c:v>0</c:v>
                </c:pt>
                <c:pt idx="39870">
                  <c:v>2</c:v>
                </c:pt>
                <c:pt idx="39871">
                  <c:v>0</c:v>
                </c:pt>
                <c:pt idx="39872">
                  <c:v>0</c:v>
                </c:pt>
                <c:pt idx="39873">
                  <c:v>1</c:v>
                </c:pt>
                <c:pt idx="39874">
                  <c:v>2</c:v>
                </c:pt>
                <c:pt idx="39875">
                  <c:v>4</c:v>
                </c:pt>
                <c:pt idx="39876">
                  <c:v>7</c:v>
                </c:pt>
                <c:pt idx="39877">
                  <c:v>0</c:v>
                </c:pt>
                <c:pt idx="39878">
                  <c:v>0</c:v>
                </c:pt>
                <c:pt idx="39879">
                  <c:v>0</c:v>
                </c:pt>
                <c:pt idx="39880">
                  <c:v>0</c:v>
                </c:pt>
                <c:pt idx="39881">
                  <c:v>0</c:v>
                </c:pt>
                <c:pt idx="39882">
                  <c:v>0</c:v>
                </c:pt>
                <c:pt idx="39883">
                  <c:v>0</c:v>
                </c:pt>
                <c:pt idx="39884">
                  <c:v>0</c:v>
                </c:pt>
                <c:pt idx="39885">
                  <c:v>0</c:v>
                </c:pt>
                <c:pt idx="39886">
                  <c:v>0</c:v>
                </c:pt>
                <c:pt idx="39887">
                  <c:v>0</c:v>
                </c:pt>
                <c:pt idx="39888">
                  <c:v>0</c:v>
                </c:pt>
                <c:pt idx="39889">
                  <c:v>1</c:v>
                </c:pt>
                <c:pt idx="39890">
                  <c:v>1</c:v>
                </c:pt>
                <c:pt idx="39891">
                  <c:v>0</c:v>
                </c:pt>
                <c:pt idx="39892">
                  <c:v>0</c:v>
                </c:pt>
                <c:pt idx="39893">
                  <c:v>0</c:v>
                </c:pt>
                <c:pt idx="39894">
                  <c:v>5</c:v>
                </c:pt>
                <c:pt idx="39895">
                  <c:v>0</c:v>
                </c:pt>
                <c:pt idx="39896">
                  <c:v>0</c:v>
                </c:pt>
                <c:pt idx="39897">
                  <c:v>0</c:v>
                </c:pt>
                <c:pt idx="39898">
                  <c:v>0</c:v>
                </c:pt>
                <c:pt idx="39899">
                  <c:v>0</c:v>
                </c:pt>
                <c:pt idx="39900">
                  <c:v>0</c:v>
                </c:pt>
                <c:pt idx="39901">
                  <c:v>0</c:v>
                </c:pt>
                <c:pt idx="39902">
                  <c:v>0</c:v>
                </c:pt>
                <c:pt idx="39903">
                  <c:v>5</c:v>
                </c:pt>
                <c:pt idx="39904">
                  <c:v>3</c:v>
                </c:pt>
                <c:pt idx="39905">
                  <c:v>0</c:v>
                </c:pt>
                <c:pt idx="39906">
                  <c:v>1</c:v>
                </c:pt>
                <c:pt idx="39907">
                  <c:v>0</c:v>
                </c:pt>
                <c:pt idx="39908">
                  <c:v>0</c:v>
                </c:pt>
                <c:pt idx="39909">
                  <c:v>1</c:v>
                </c:pt>
                <c:pt idx="39910">
                  <c:v>0</c:v>
                </c:pt>
                <c:pt idx="39911">
                  <c:v>2</c:v>
                </c:pt>
                <c:pt idx="39912">
                  <c:v>0</c:v>
                </c:pt>
                <c:pt idx="39913">
                  <c:v>1</c:v>
                </c:pt>
                <c:pt idx="39914">
                  <c:v>0</c:v>
                </c:pt>
                <c:pt idx="39915">
                  <c:v>0</c:v>
                </c:pt>
                <c:pt idx="39916">
                  <c:v>1</c:v>
                </c:pt>
                <c:pt idx="39917">
                  <c:v>0</c:v>
                </c:pt>
                <c:pt idx="39918">
                  <c:v>0</c:v>
                </c:pt>
                <c:pt idx="39919">
                  <c:v>0</c:v>
                </c:pt>
                <c:pt idx="39920">
                  <c:v>0</c:v>
                </c:pt>
                <c:pt idx="39921">
                  <c:v>2</c:v>
                </c:pt>
                <c:pt idx="39922">
                  <c:v>0</c:v>
                </c:pt>
                <c:pt idx="39923">
                  <c:v>0</c:v>
                </c:pt>
                <c:pt idx="39924">
                  <c:v>0</c:v>
                </c:pt>
                <c:pt idx="39925">
                  <c:v>1</c:v>
                </c:pt>
                <c:pt idx="39926">
                  <c:v>0</c:v>
                </c:pt>
                <c:pt idx="39927">
                  <c:v>0</c:v>
                </c:pt>
                <c:pt idx="39928">
                  <c:v>0</c:v>
                </c:pt>
                <c:pt idx="39929">
                  <c:v>0</c:v>
                </c:pt>
                <c:pt idx="39930">
                  <c:v>0</c:v>
                </c:pt>
                <c:pt idx="39931">
                  <c:v>0</c:v>
                </c:pt>
                <c:pt idx="39932">
                  <c:v>3</c:v>
                </c:pt>
                <c:pt idx="39933">
                  <c:v>0</c:v>
                </c:pt>
                <c:pt idx="39934">
                  <c:v>0</c:v>
                </c:pt>
                <c:pt idx="39935">
                  <c:v>0</c:v>
                </c:pt>
                <c:pt idx="39936">
                  <c:v>0</c:v>
                </c:pt>
                <c:pt idx="39937">
                  <c:v>2</c:v>
                </c:pt>
                <c:pt idx="39938">
                  <c:v>0</c:v>
                </c:pt>
                <c:pt idx="39939">
                  <c:v>0</c:v>
                </c:pt>
                <c:pt idx="39940">
                  <c:v>0</c:v>
                </c:pt>
                <c:pt idx="39941">
                  <c:v>2</c:v>
                </c:pt>
                <c:pt idx="39942">
                  <c:v>5</c:v>
                </c:pt>
                <c:pt idx="39943">
                  <c:v>0</c:v>
                </c:pt>
                <c:pt idx="39944">
                  <c:v>0</c:v>
                </c:pt>
                <c:pt idx="39945">
                  <c:v>0</c:v>
                </c:pt>
                <c:pt idx="39946">
                  <c:v>5</c:v>
                </c:pt>
                <c:pt idx="39947">
                  <c:v>0</c:v>
                </c:pt>
                <c:pt idx="39948">
                  <c:v>0</c:v>
                </c:pt>
                <c:pt idx="39949">
                  <c:v>1</c:v>
                </c:pt>
                <c:pt idx="39950">
                  <c:v>1</c:v>
                </c:pt>
                <c:pt idx="39951">
                  <c:v>1</c:v>
                </c:pt>
                <c:pt idx="39952">
                  <c:v>0</c:v>
                </c:pt>
                <c:pt idx="39953">
                  <c:v>0</c:v>
                </c:pt>
                <c:pt idx="39954">
                  <c:v>0</c:v>
                </c:pt>
                <c:pt idx="39955">
                  <c:v>0</c:v>
                </c:pt>
                <c:pt idx="39956">
                  <c:v>0</c:v>
                </c:pt>
                <c:pt idx="39957">
                  <c:v>0</c:v>
                </c:pt>
                <c:pt idx="39958">
                  <c:v>0</c:v>
                </c:pt>
                <c:pt idx="39959">
                  <c:v>1</c:v>
                </c:pt>
                <c:pt idx="39960">
                  <c:v>0</c:v>
                </c:pt>
                <c:pt idx="39961">
                  <c:v>2</c:v>
                </c:pt>
                <c:pt idx="39962">
                  <c:v>1</c:v>
                </c:pt>
                <c:pt idx="39963">
                  <c:v>0</c:v>
                </c:pt>
                <c:pt idx="39964">
                  <c:v>0</c:v>
                </c:pt>
                <c:pt idx="39965">
                  <c:v>0</c:v>
                </c:pt>
                <c:pt idx="39966">
                  <c:v>0</c:v>
                </c:pt>
                <c:pt idx="39967">
                  <c:v>0</c:v>
                </c:pt>
                <c:pt idx="39968">
                  <c:v>1</c:v>
                </c:pt>
                <c:pt idx="39969">
                  <c:v>0</c:v>
                </c:pt>
                <c:pt idx="39970">
                  <c:v>0</c:v>
                </c:pt>
                <c:pt idx="39971">
                  <c:v>0</c:v>
                </c:pt>
                <c:pt idx="39972">
                  <c:v>0</c:v>
                </c:pt>
                <c:pt idx="39973">
                  <c:v>0</c:v>
                </c:pt>
                <c:pt idx="39974">
                  <c:v>0</c:v>
                </c:pt>
                <c:pt idx="39975">
                  <c:v>0</c:v>
                </c:pt>
                <c:pt idx="39976">
                  <c:v>0</c:v>
                </c:pt>
                <c:pt idx="39977">
                  <c:v>0</c:v>
                </c:pt>
                <c:pt idx="39978">
                  <c:v>1</c:v>
                </c:pt>
                <c:pt idx="39979">
                  <c:v>2</c:v>
                </c:pt>
                <c:pt idx="39980">
                  <c:v>0</c:v>
                </c:pt>
                <c:pt idx="39981">
                  <c:v>0</c:v>
                </c:pt>
                <c:pt idx="39982">
                  <c:v>2</c:v>
                </c:pt>
                <c:pt idx="39983">
                  <c:v>0</c:v>
                </c:pt>
                <c:pt idx="39984">
                  <c:v>0</c:v>
                </c:pt>
                <c:pt idx="39985">
                  <c:v>0</c:v>
                </c:pt>
                <c:pt idx="39986">
                  <c:v>0</c:v>
                </c:pt>
                <c:pt idx="39987">
                  <c:v>1</c:v>
                </c:pt>
                <c:pt idx="39988">
                  <c:v>0</c:v>
                </c:pt>
                <c:pt idx="39989">
                  <c:v>1</c:v>
                </c:pt>
                <c:pt idx="39990">
                  <c:v>0</c:v>
                </c:pt>
                <c:pt idx="39991">
                  <c:v>0</c:v>
                </c:pt>
                <c:pt idx="39992">
                  <c:v>0</c:v>
                </c:pt>
                <c:pt idx="39993">
                  <c:v>0</c:v>
                </c:pt>
                <c:pt idx="39994">
                  <c:v>2</c:v>
                </c:pt>
                <c:pt idx="39995">
                  <c:v>0</c:v>
                </c:pt>
                <c:pt idx="39996">
                  <c:v>0</c:v>
                </c:pt>
                <c:pt idx="39997">
                  <c:v>2</c:v>
                </c:pt>
                <c:pt idx="39998">
                  <c:v>1</c:v>
                </c:pt>
                <c:pt idx="39999">
                  <c:v>0</c:v>
                </c:pt>
                <c:pt idx="40000">
                  <c:v>0</c:v>
                </c:pt>
                <c:pt idx="40001">
                  <c:v>0</c:v>
                </c:pt>
                <c:pt idx="40002">
                  <c:v>7</c:v>
                </c:pt>
                <c:pt idx="40003">
                  <c:v>0</c:v>
                </c:pt>
                <c:pt idx="40004">
                  <c:v>0</c:v>
                </c:pt>
                <c:pt idx="40005">
                  <c:v>0</c:v>
                </c:pt>
                <c:pt idx="40006">
                  <c:v>0</c:v>
                </c:pt>
                <c:pt idx="40007">
                  <c:v>0</c:v>
                </c:pt>
                <c:pt idx="40008">
                  <c:v>5</c:v>
                </c:pt>
                <c:pt idx="40009">
                  <c:v>0</c:v>
                </c:pt>
                <c:pt idx="40010">
                  <c:v>0</c:v>
                </c:pt>
                <c:pt idx="40011">
                  <c:v>1</c:v>
                </c:pt>
                <c:pt idx="40012">
                  <c:v>1</c:v>
                </c:pt>
                <c:pt idx="40013">
                  <c:v>0</c:v>
                </c:pt>
                <c:pt idx="40014">
                  <c:v>0</c:v>
                </c:pt>
                <c:pt idx="40015">
                  <c:v>0</c:v>
                </c:pt>
                <c:pt idx="40016">
                  <c:v>1</c:v>
                </c:pt>
                <c:pt idx="40017">
                  <c:v>0</c:v>
                </c:pt>
                <c:pt idx="40018">
                  <c:v>0</c:v>
                </c:pt>
                <c:pt idx="40019">
                  <c:v>0</c:v>
                </c:pt>
                <c:pt idx="40020">
                  <c:v>1</c:v>
                </c:pt>
                <c:pt idx="40021">
                  <c:v>1</c:v>
                </c:pt>
                <c:pt idx="40022">
                  <c:v>1</c:v>
                </c:pt>
                <c:pt idx="40023">
                  <c:v>1</c:v>
                </c:pt>
                <c:pt idx="40024">
                  <c:v>0</c:v>
                </c:pt>
                <c:pt idx="40025">
                  <c:v>1</c:v>
                </c:pt>
                <c:pt idx="40026">
                  <c:v>0</c:v>
                </c:pt>
                <c:pt idx="40027">
                  <c:v>1</c:v>
                </c:pt>
                <c:pt idx="40028">
                  <c:v>1</c:v>
                </c:pt>
                <c:pt idx="40029">
                  <c:v>0</c:v>
                </c:pt>
                <c:pt idx="40030">
                  <c:v>0</c:v>
                </c:pt>
                <c:pt idx="40031">
                  <c:v>0</c:v>
                </c:pt>
                <c:pt idx="40032">
                  <c:v>0</c:v>
                </c:pt>
                <c:pt idx="40033">
                  <c:v>0</c:v>
                </c:pt>
                <c:pt idx="40034">
                  <c:v>0</c:v>
                </c:pt>
                <c:pt idx="40035">
                  <c:v>0</c:v>
                </c:pt>
                <c:pt idx="40036">
                  <c:v>1</c:v>
                </c:pt>
                <c:pt idx="40037">
                  <c:v>0</c:v>
                </c:pt>
                <c:pt idx="40038">
                  <c:v>2</c:v>
                </c:pt>
                <c:pt idx="40039">
                  <c:v>1</c:v>
                </c:pt>
                <c:pt idx="40040">
                  <c:v>2</c:v>
                </c:pt>
                <c:pt idx="40041">
                  <c:v>1</c:v>
                </c:pt>
                <c:pt idx="40042">
                  <c:v>4</c:v>
                </c:pt>
                <c:pt idx="40043">
                  <c:v>0</c:v>
                </c:pt>
                <c:pt idx="40044">
                  <c:v>0</c:v>
                </c:pt>
                <c:pt idx="40045">
                  <c:v>0</c:v>
                </c:pt>
                <c:pt idx="40046">
                  <c:v>0</c:v>
                </c:pt>
                <c:pt idx="40047">
                  <c:v>0</c:v>
                </c:pt>
                <c:pt idx="40048">
                  <c:v>0</c:v>
                </c:pt>
                <c:pt idx="40049">
                  <c:v>0</c:v>
                </c:pt>
                <c:pt idx="40050">
                  <c:v>0</c:v>
                </c:pt>
                <c:pt idx="40051">
                  <c:v>0</c:v>
                </c:pt>
                <c:pt idx="40052">
                  <c:v>0</c:v>
                </c:pt>
                <c:pt idx="40053">
                  <c:v>8</c:v>
                </c:pt>
                <c:pt idx="40054">
                  <c:v>0</c:v>
                </c:pt>
                <c:pt idx="40055">
                  <c:v>0</c:v>
                </c:pt>
                <c:pt idx="40056">
                  <c:v>0</c:v>
                </c:pt>
                <c:pt idx="40057">
                  <c:v>0</c:v>
                </c:pt>
                <c:pt idx="40058">
                  <c:v>0</c:v>
                </c:pt>
                <c:pt idx="40059">
                  <c:v>1</c:v>
                </c:pt>
                <c:pt idx="40060">
                  <c:v>0</c:v>
                </c:pt>
                <c:pt idx="40061">
                  <c:v>0</c:v>
                </c:pt>
                <c:pt idx="40062">
                  <c:v>0</c:v>
                </c:pt>
                <c:pt idx="40063">
                  <c:v>1</c:v>
                </c:pt>
                <c:pt idx="40064">
                  <c:v>0</c:v>
                </c:pt>
                <c:pt idx="40065">
                  <c:v>0</c:v>
                </c:pt>
                <c:pt idx="40066">
                  <c:v>0</c:v>
                </c:pt>
                <c:pt idx="40067">
                  <c:v>1</c:v>
                </c:pt>
                <c:pt idx="40068">
                  <c:v>0</c:v>
                </c:pt>
                <c:pt idx="40069">
                  <c:v>0</c:v>
                </c:pt>
                <c:pt idx="40070">
                  <c:v>0</c:v>
                </c:pt>
                <c:pt idx="40071">
                  <c:v>0</c:v>
                </c:pt>
                <c:pt idx="40072">
                  <c:v>5</c:v>
                </c:pt>
                <c:pt idx="40073">
                  <c:v>0</c:v>
                </c:pt>
                <c:pt idx="40074">
                  <c:v>0</c:v>
                </c:pt>
                <c:pt idx="40075">
                  <c:v>5</c:v>
                </c:pt>
                <c:pt idx="40076">
                  <c:v>0</c:v>
                </c:pt>
                <c:pt idx="40077">
                  <c:v>3</c:v>
                </c:pt>
                <c:pt idx="40078">
                  <c:v>0</c:v>
                </c:pt>
                <c:pt idx="40079">
                  <c:v>0</c:v>
                </c:pt>
                <c:pt idx="40080">
                  <c:v>1</c:v>
                </c:pt>
                <c:pt idx="40081">
                  <c:v>1</c:v>
                </c:pt>
                <c:pt idx="40082">
                  <c:v>1</c:v>
                </c:pt>
                <c:pt idx="40083">
                  <c:v>2</c:v>
                </c:pt>
                <c:pt idx="40084">
                  <c:v>0</c:v>
                </c:pt>
                <c:pt idx="40085">
                  <c:v>0</c:v>
                </c:pt>
                <c:pt idx="40086">
                  <c:v>0</c:v>
                </c:pt>
                <c:pt idx="40087">
                  <c:v>2</c:v>
                </c:pt>
                <c:pt idx="40088">
                  <c:v>0</c:v>
                </c:pt>
                <c:pt idx="40089">
                  <c:v>0</c:v>
                </c:pt>
                <c:pt idx="40090">
                  <c:v>0</c:v>
                </c:pt>
                <c:pt idx="40091">
                  <c:v>3</c:v>
                </c:pt>
                <c:pt idx="40092">
                  <c:v>0</c:v>
                </c:pt>
                <c:pt idx="40093">
                  <c:v>0</c:v>
                </c:pt>
                <c:pt idx="40094">
                  <c:v>1</c:v>
                </c:pt>
                <c:pt idx="40095">
                  <c:v>0</c:v>
                </c:pt>
                <c:pt idx="40096">
                  <c:v>2</c:v>
                </c:pt>
                <c:pt idx="40097">
                  <c:v>1</c:v>
                </c:pt>
                <c:pt idx="40098">
                  <c:v>0</c:v>
                </c:pt>
                <c:pt idx="40099">
                  <c:v>0</c:v>
                </c:pt>
                <c:pt idx="40100">
                  <c:v>0</c:v>
                </c:pt>
                <c:pt idx="40101">
                  <c:v>0</c:v>
                </c:pt>
                <c:pt idx="40102">
                  <c:v>4</c:v>
                </c:pt>
                <c:pt idx="40103">
                  <c:v>10</c:v>
                </c:pt>
                <c:pt idx="40104">
                  <c:v>0</c:v>
                </c:pt>
                <c:pt idx="40105">
                  <c:v>1</c:v>
                </c:pt>
                <c:pt idx="40106">
                  <c:v>0</c:v>
                </c:pt>
                <c:pt idx="40107">
                  <c:v>0</c:v>
                </c:pt>
                <c:pt idx="40108">
                  <c:v>0</c:v>
                </c:pt>
                <c:pt idx="40109">
                  <c:v>15</c:v>
                </c:pt>
                <c:pt idx="40110">
                  <c:v>3</c:v>
                </c:pt>
                <c:pt idx="40111">
                  <c:v>0</c:v>
                </c:pt>
                <c:pt idx="40112">
                  <c:v>0</c:v>
                </c:pt>
                <c:pt idx="40113">
                  <c:v>0</c:v>
                </c:pt>
                <c:pt idx="40114">
                  <c:v>0</c:v>
                </c:pt>
                <c:pt idx="40115">
                  <c:v>0</c:v>
                </c:pt>
                <c:pt idx="40116">
                  <c:v>4</c:v>
                </c:pt>
                <c:pt idx="40117">
                  <c:v>2</c:v>
                </c:pt>
                <c:pt idx="40118">
                  <c:v>0</c:v>
                </c:pt>
                <c:pt idx="40119">
                  <c:v>0</c:v>
                </c:pt>
                <c:pt idx="40120">
                  <c:v>0</c:v>
                </c:pt>
                <c:pt idx="40121">
                  <c:v>0</c:v>
                </c:pt>
                <c:pt idx="40122">
                  <c:v>3</c:v>
                </c:pt>
                <c:pt idx="40123">
                  <c:v>1</c:v>
                </c:pt>
                <c:pt idx="40124">
                  <c:v>0</c:v>
                </c:pt>
                <c:pt idx="40125">
                  <c:v>0</c:v>
                </c:pt>
                <c:pt idx="40126">
                  <c:v>0</c:v>
                </c:pt>
                <c:pt idx="40127">
                  <c:v>0</c:v>
                </c:pt>
                <c:pt idx="40128">
                  <c:v>0</c:v>
                </c:pt>
                <c:pt idx="40129">
                  <c:v>0</c:v>
                </c:pt>
                <c:pt idx="40130">
                  <c:v>0</c:v>
                </c:pt>
                <c:pt idx="40131">
                  <c:v>2</c:v>
                </c:pt>
                <c:pt idx="40132">
                  <c:v>7</c:v>
                </c:pt>
                <c:pt idx="40133">
                  <c:v>0</c:v>
                </c:pt>
                <c:pt idx="40134">
                  <c:v>0</c:v>
                </c:pt>
                <c:pt idx="40135">
                  <c:v>0</c:v>
                </c:pt>
                <c:pt idx="40136">
                  <c:v>0</c:v>
                </c:pt>
                <c:pt idx="40137">
                  <c:v>0</c:v>
                </c:pt>
                <c:pt idx="40138">
                  <c:v>0</c:v>
                </c:pt>
                <c:pt idx="40139">
                  <c:v>0</c:v>
                </c:pt>
                <c:pt idx="40140">
                  <c:v>3</c:v>
                </c:pt>
                <c:pt idx="40141">
                  <c:v>0</c:v>
                </c:pt>
                <c:pt idx="40142">
                  <c:v>2</c:v>
                </c:pt>
                <c:pt idx="40143">
                  <c:v>2</c:v>
                </c:pt>
                <c:pt idx="40144">
                  <c:v>2</c:v>
                </c:pt>
                <c:pt idx="40145">
                  <c:v>1</c:v>
                </c:pt>
                <c:pt idx="40146">
                  <c:v>0</c:v>
                </c:pt>
                <c:pt idx="40147">
                  <c:v>6</c:v>
                </c:pt>
                <c:pt idx="40148">
                  <c:v>0</c:v>
                </c:pt>
                <c:pt idx="40149">
                  <c:v>0</c:v>
                </c:pt>
                <c:pt idx="40150">
                  <c:v>0</c:v>
                </c:pt>
                <c:pt idx="40151">
                  <c:v>2</c:v>
                </c:pt>
                <c:pt idx="40152">
                  <c:v>21</c:v>
                </c:pt>
                <c:pt idx="40153">
                  <c:v>0</c:v>
                </c:pt>
                <c:pt idx="40154">
                  <c:v>0</c:v>
                </c:pt>
                <c:pt idx="40155">
                  <c:v>0</c:v>
                </c:pt>
                <c:pt idx="40156">
                  <c:v>0</c:v>
                </c:pt>
                <c:pt idx="40157">
                  <c:v>0</c:v>
                </c:pt>
                <c:pt idx="40158">
                  <c:v>0</c:v>
                </c:pt>
                <c:pt idx="40159">
                  <c:v>0</c:v>
                </c:pt>
                <c:pt idx="40160">
                  <c:v>0</c:v>
                </c:pt>
                <c:pt idx="40161">
                  <c:v>0</c:v>
                </c:pt>
                <c:pt idx="40162">
                  <c:v>1</c:v>
                </c:pt>
                <c:pt idx="40163">
                  <c:v>0</c:v>
                </c:pt>
                <c:pt idx="40164">
                  <c:v>0</c:v>
                </c:pt>
                <c:pt idx="40165">
                  <c:v>0</c:v>
                </c:pt>
                <c:pt idx="40166">
                  <c:v>2</c:v>
                </c:pt>
                <c:pt idx="40167">
                  <c:v>0</c:v>
                </c:pt>
                <c:pt idx="40168">
                  <c:v>0</c:v>
                </c:pt>
                <c:pt idx="40169">
                  <c:v>0</c:v>
                </c:pt>
                <c:pt idx="40170">
                  <c:v>0</c:v>
                </c:pt>
                <c:pt idx="40171">
                  <c:v>0</c:v>
                </c:pt>
                <c:pt idx="40172">
                  <c:v>2</c:v>
                </c:pt>
                <c:pt idx="40173">
                  <c:v>2</c:v>
                </c:pt>
                <c:pt idx="40174">
                  <c:v>0</c:v>
                </c:pt>
                <c:pt idx="40175">
                  <c:v>8</c:v>
                </c:pt>
                <c:pt idx="40176">
                  <c:v>0</c:v>
                </c:pt>
                <c:pt idx="40177">
                  <c:v>0</c:v>
                </c:pt>
                <c:pt idx="40178">
                  <c:v>2</c:v>
                </c:pt>
                <c:pt idx="40179">
                  <c:v>0</c:v>
                </c:pt>
                <c:pt idx="40180">
                  <c:v>1</c:v>
                </c:pt>
                <c:pt idx="40181">
                  <c:v>0</c:v>
                </c:pt>
                <c:pt idx="40182">
                  <c:v>2</c:v>
                </c:pt>
                <c:pt idx="40183">
                  <c:v>0</c:v>
                </c:pt>
                <c:pt idx="40184">
                  <c:v>0</c:v>
                </c:pt>
                <c:pt idx="40185">
                  <c:v>0</c:v>
                </c:pt>
                <c:pt idx="40186">
                  <c:v>0</c:v>
                </c:pt>
                <c:pt idx="40187">
                  <c:v>0</c:v>
                </c:pt>
                <c:pt idx="40188">
                  <c:v>0</c:v>
                </c:pt>
                <c:pt idx="40189">
                  <c:v>0</c:v>
                </c:pt>
                <c:pt idx="40190">
                  <c:v>0</c:v>
                </c:pt>
                <c:pt idx="40191">
                  <c:v>0</c:v>
                </c:pt>
                <c:pt idx="40192">
                  <c:v>0</c:v>
                </c:pt>
                <c:pt idx="40193">
                  <c:v>0</c:v>
                </c:pt>
                <c:pt idx="40194">
                  <c:v>0</c:v>
                </c:pt>
                <c:pt idx="40195">
                  <c:v>1</c:v>
                </c:pt>
                <c:pt idx="40196">
                  <c:v>2</c:v>
                </c:pt>
                <c:pt idx="40197">
                  <c:v>0</c:v>
                </c:pt>
                <c:pt idx="40198">
                  <c:v>0</c:v>
                </c:pt>
                <c:pt idx="40199">
                  <c:v>0</c:v>
                </c:pt>
                <c:pt idx="40200">
                  <c:v>0</c:v>
                </c:pt>
                <c:pt idx="40201">
                  <c:v>0</c:v>
                </c:pt>
                <c:pt idx="40202">
                  <c:v>0</c:v>
                </c:pt>
                <c:pt idx="40203">
                  <c:v>0</c:v>
                </c:pt>
                <c:pt idx="40204">
                  <c:v>0</c:v>
                </c:pt>
                <c:pt idx="40205">
                  <c:v>0</c:v>
                </c:pt>
                <c:pt idx="40206">
                  <c:v>0</c:v>
                </c:pt>
                <c:pt idx="40207">
                  <c:v>0</c:v>
                </c:pt>
                <c:pt idx="40208">
                  <c:v>0</c:v>
                </c:pt>
                <c:pt idx="40209">
                  <c:v>0</c:v>
                </c:pt>
                <c:pt idx="40210">
                  <c:v>0</c:v>
                </c:pt>
                <c:pt idx="40211">
                  <c:v>0</c:v>
                </c:pt>
                <c:pt idx="40212">
                  <c:v>1</c:v>
                </c:pt>
                <c:pt idx="40213">
                  <c:v>1</c:v>
                </c:pt>
                <c:pt idx="40214">
                  <c:v>0</c:v>
                </c:pt>
                <c:pt idx="40215">
                  <c:v>0</c:v>
                </c:pt>
                <c:pt idx="40216">
                  <c:v>0</c:v>
                </c:pt>
                <c:pt idx="40217">
                  <c:v>5</c:v>
                </c:pt>
                <c:pt idx="40218">
                  <c:v>2</c:v>
                </c:pt>
                <c:pt idx="40219">
                  <c:v>10</c:v>
                </c:pt>
                <c:pt idx="40220">
                  <c:v>4</c:v>
                </c:pt>
                <c:pt idx="40221">
                  <c:v>0</c:v>
                </c:pt>
                <c:pt idx="40222">
                  <c:v>0</c:v>
                </c:pt>
                <c:pt idx="40223">
                  <c:v>0</c:v>
                </c:pt>
                <c:pt idx="40224">
                  <c:v>0</c:v>
                </c:pt>
                <c:pt idx="40225">
                  <c:v>7</c:v>
                </c:pt>
                <c:pt idx="40226">
                  <c:v>1</c:v>
                </c:pt>
                <c:pt idx="40227">
                  <c:v>0</c:v>
                </c:pt>
                <c:pt idx="40228">
                  <c:v>2</c:v>
                </c:pt>
                <c:pt idx="40229">
                  <c:v>1</c:v>
                </c:pt>
                <c:pt idx="40230">
                  <c:v>0</c:v>
                </c:pt>
                <c:pt idx="40231">
                  <c:v>0</c:v>
                </c:pt>
                <c:pt idx="40232">
                  <c:v>0</c:v>
                </c:pt>
                <c:pt idx="40233">
                  <c:v>1</c:v>
                </c:pt>
                <c:pt idx="40234">
                  <c:v>0</c:v>
                </c:pt>
                <c:pt idx="40235">
                  <c:v>1</c:v>
                </c:pt>
                <c:pt idx="40236">
                  <c:v>2</c:v>
                </c:pt>
                <c:pt idx="40237">
                  <c:v>0</c:v>
                </c:pt>
                <c:pt idx="40238">
                  <c:v>0</c:v>
                </c:pt>
                <c:pt idx="40239">
                  <c:v>1</c:v>
                </c:pt>
                <c:pt idx="40240">
                  <c:v>0</c:v>
                </c:pt>
                <c:pt idx="40241">
                  <c:v>5</c:v>
                </c:pt>
                <c:pt idx="40242">
                  <c:v>0</c:v>
                </c:pt>
                <c:pt idx="40243">
                  <c:v>0</c:v>
                </c:pt>
                <c:pt idx="40244">
                  <c:v>0</c:v>
                </c:pt>
                <c:pt idx="40245">
                  <c:v>1</c:v>
                </c:pt>
                <c:pt idx="40246">
                  <c:v>0</c:v>
                </c:pt>
                <c:pt idx="40247">
                  <c:v>0</c:v>
                </c:pt>
                <c:pt idx="40248">
                  <c:v>0</c:v>
                </c:pt>
                <c:pt idx="40249">
                  <c:v>0</c:v>
                </c:pt>
                <c:pt idx="40250">
                  <c:v>1</c:v>
                </c:pt>
                <c:pt idx="40251">
                  <c:v>0</c:v>
                </c:pt>
                <c:pt idx="40252">
                  <c:v>9</c:v>
                </c:pt>
                <c:pt idx="40253">
                  <c:v>0</c:v>
                </c:pt>
                <c:pt idx="40254">
                  <c:v>0</c:v>
                </c:pt>
                <c:pt idx="40255">
                  <c:v>2</c:v>
                </c:pt>
                <c:pt idx="40256">
                  <c:v>0</c:v>
                </c:pt>
                <c:pt idx="40257">
                  <c:v>2</c:v>
                </c:pt>
                <c:pt idx="40258">
                  <c:v>0</c:v>
                </c:pt>
                <c:pt idx="40259">
                  <c:v>3</c:v>
                </c:pt>
                <c:pt idx="40260">
                  <c:v>1</c:v>
                </c:pt>
                <c:pt idx="40261">
                  <c:v>0</c:v>
                </c:pt>
                <c:pt idx="40262">
                  <c:v>0</c:v>
                </c:pt>
                <c:pt idx="40263">
                  <c:v>0</c:v>
                </c:pt>
                <c:pt idx="40264">
                  <c:v>0</c:v>
                </c:pt>
                <c:pt idx="40265">
                  <c:v>0</c:v>
                </c:pt>
                <c:pt idx="40266">
                  <c:v>3</c:v>
                </c:pt>
                <c:pt idx="40267">
                  <c:v>0</c:v>
                </c:pt>
                <c:pt idx="40268">
                  <c:v>1</c:v>
                </c:pt>
                <c:pt idx="40269">
                  <c:v>2</c:v>
                </c:pt>
                <c:pt idx="40270">
                  <c:v>0</c:v>
                </c:pt>
                <c:pt idx="40271">
                  <c:v>0</c:v>
                </c:pt>
                <c:pt idx="40272">
                  <c:v>0</c:v>
                </c:pt>
                <c:pt idx="40273">
                  <c:v>0</c:v>
                </c:pt>
                <c:pt idx="40274">
                  <c:v>1</c:v>
                </c:pt>
                <c:pt idx="40275">
                  <c:v>0</c:v>
                </c:pt>
                <c:pt idx="40276">
                  <c:v>0</c:v>
                </c:pt>
                <c:pt idx="40277">
                  <c:v>0</c:v>
                </c:pt>
                <c:pt idx="40278">
                  <c:v>3</c:v>
                </c:pt>
                <c:pt idx="40279">
                  <c:v>0</c:v>
                </c:pt>
                <c:pt idx="40280">
                  <c:v>4</c:v>
                </c:pt>
                <c:pt idx="40281">
                  <c:v>0</c:v>
                </c:pt>
                <c:pt idx="40282">
                  <c:v>11</c:v>
                </c:pt>
                <c:pt idx="40283">
                  <c:v>0</c:v>
                </c:pt>
                <c:pt idx="40284">
                  <c:v>0</c:v>
                </c:pt>
                <c:pt idx="40285">
                  <c:v>2</c:v>
                </c:pt>
                <c:pt idx="40286">
                  <c:v>0</c:v>
                </c:pt>
                <c:pt idx="40287">
                  <c:v>0</c:v>
                </c:pt>
                <c:pt idx="40288">
                  <c:v>2</c:v>
                </c:pt>
                <c:pt idx="40289">
                  <c:v>0</c:v>
                </c:pt>
                <c:pt idx="40290">
                  <c:v>0</c:v>
                </c:pt>
                <c:pt idx="40291">
                  <c:v>0</c:v>
                </c:pt>
                <c:pt idx="40292">
                  <c:v>0</c:v>
                </c:pt>
                <c:pt idx="40293">
                  <c:v>0</c:v>
                </c:pt>
                <c:pt idx="40294">
                  <c:v>0</c:v>
                </c:pt>
                <c:pt idx="40295">
                  <c:v>0</c:v>
                </c:pt>
                <c:pt idx="40296">
                  <c:v>2</c:v>
                </c:pt>
                <c:pt idx="40297">
                  <c:v>0</c:v>
                </c:pt>
                <c:pt idx="40298">
                  <c:v>14</c:v>
                </c:pt>
                <c:pt idx="40299">
                  <c:v>0</c:v>
                </c:pt>
                <c:pt idx="40300">
                  <c:v>2</c:v>
                </c:pt>
                <c:pt idx="40301">
                  <c:v>1</c:v>
                </c:pt>
                <c:pt idx="40302">
                  <c:v>3</c:v>
                </c:pt>
                <c:pt idx="40303">
                  <c:v>0</c:v>
                </c:pt>
                <c:pt idx="40304">
                  <c:v>0</c:v>
                </c:pt>
                <c:pt idx="40305">
                  <c:v>1</c:v>
                </c:pt>
                <c:pt idx="40306">
                  <c:v>0</c:v>
                </c:pt>
                <c:pt idx="40307">
                  <c:v>0</c:v>
                </c:pt>
                <c:pt idx="40308">
                  <c:v>3</c:v>
                </c:pt>
                <c:pt idx="40309">
                  <c:v>3</c:v>
                </c:pt>
                <c:pt idx="40310">
                  <c:v>3</c:v>
                </c:pt>
                <c:pt idx="40311">
                  <c:v>3</c:v>
                </c:pt>
                <c:pt idx="40312">
                  <c:v>0</c:v>
                </c:pt>
                <c:pt idx="40313">
                  <c:v>0</c:v>
                </c:pt>
                <c:pt idx="40314">
                  <c:v>0</c:v>
                </c:pt>
                <c:pt idx="40315">
                  <c:v>1</c:v>
                </c:pt>
                <c:pt idx="40316">
                  <c:v>0</c:v>
                </c:pt>
                <c:pt idx="40317">
                  <c:v>0</c:v>
                </c:pt>
                <c:pt idx="40318">
                  <c:v>4</c:v>
                </c:pt>
                <c:pt idx="40319">
                  <c:v>2</c:v>
                </c:pt>
                <c:pt idx="40320">
                  <c:v>0</c:v>
                </c:pt>
                <c:pt idx="40321">
                  <c:v>0</c:v>
                </c:pt>
                <c:pt idx="40322">
                  <c:v>0</c:v>
                </c:pt>
                <c:pt idx="40323">
                  <c:v>2</c:v>
                </c:pt>
                <c:pt idx="40324">
                  <c:v>0</c:v>
                </c:pt>
                <c:pt idx="40325">
                  <c:v>0</c:v>
                </c:pt>
                <c:pt idx="40326">
                  <c:v>0</c:v>
                </c:pt>
                <c:pt idx="40327">
                  <c:v>0</c:v>
                </c:pt>
                <c:pt idx="40328">
                  <c:v>0</c:v>
                </c:pt>
                <c:pt idx="40329">
                  <c:v>3</c:v>
                </c:pt>
                <c:pt idx="40330">
                  <c:v>3</c:v>
                </c:pt>
                <c:pt idx="40331">
                  <c:v>0</c:v>
                </c:pt>
                <c:pt idx="40332">
                  <c:v>19</c:v>
                </c:pt>
                <c:pt idx="40333">
                  <c:v>1</c:v>
                </c:pt>
                <c:pt idx="40334">
                  <c:v>8</c:v>
                </c:pt>
                <c:pt idx="40335">
                  <c:v>0</c:v>
                </c:pt>
                <c:pt idx="40336">
                  <c:v>0</c:v>
                </c:pt>
                <c:pt idx="40337">
                  <c:v>0</c:v>
                </c:pt>
                <c:pt idx="40338">
                  <c:v>0</c:v>
                </c:pt>
                <c:pt idx="40339">
                  <c:v>0</c:v>
                </c:pt>
                <c:pt idx="40340">
                  <c:v>0</c:v>
                </c:pt>
                <c:pt idx="40341">
                  <c:v>0</c:v>
                </c:pt>
                <c:pt idx="40342">
                  <c:v>0</c:v>
                </c:pt>
                <c:pt idx="40343">
                  <c:v>0</c:v>
                </c:pt>
                <c:pt idx="40344">
                  <c:v>0</c:v>
                </c:pt>
                <c:pt idx="40345">
                  <c:v>1</c:v>
                </c:pt>
                <c:pt idx="40346">
                  <c:v>0</c:v>
                </c:pt>
                <c:pt idx="40347">
                  <c:v>0</c:v>
                </c:pt>
                <c:pt idx="40348">
                  <c:v>0</c:v>
                </c:pt>
                <c:pt idx="40349">
                  <c:v>0</c:v>
                </c:pt>
                <c:pt idx="40350">
                  <c:v>1</c:v>
                </c:pt>
                <c:pt idx="40351">
                  <c:v>0</c:v>
                </c:pt>
                <c:pt idx="40352">
                  <c:v>0</c:v>
                </c:pt>
                <c:pt idx="40353">
                  <c:v>0</c:v>
                </c:pt>
                <c:pt idx="40354">
                  <c:v>7</c:v>
                </c:pt>
                <c:pt idx="40355">
                  <c:v>0</c:v>
                </c:pt>
                <c:pt idx="40356">
                  <c:v>0</c:v>
                </c:pt>
                <c:pt idx="40357">
                  <c:v>0</c:v>
                </c:pt>
                <c:pt idx="40358">
                  <c:v>0</c:v>
                </c:pt>
                <c:pt idx="40359">
                  <c:v>0</c:v>
                </c:pt>
                <c:pt idx="40360">
                  <c:v>0</c:v>
                </c:pt>
                <c:pt idx="40361">
                  <c:v>0</c:v>
                </c:pt>
                <c:pt idx="40362">
                  <c:v>0</c:v>
                </c:pt>
                <c:pt idx="40363">
                  <c:v>1</c:v>
                </c:pt>
                <c:pt idx="40364">
                  <c:v>0</c:v>
                </c:pt>
                <c:pt idx="40365">
                  <c:v>1</c:v>
                </c:pt>
                <c:pt idx="40366">
                  <c:v>0</c:v>
                </c:pt>
                <c:pt idx="40367">
                  <c:v>0</c:v>
                </c:pt>
                <c:pt idx="40368">
                  <c:v>0</c:v>
                </c:pt>
                <c:pt idx="40369">
                  <c:v>0</c:v>
                </c:pt>
                <c:pt idx="40370">
                  <c:v>0</c:v>
                </c:pt>
                <c:pt idx="40371">
                  <c:v>0</c:v>
                </c:pt>
                <c:pt idx="40372">
                  <c:v>0</c:v>
                </c:pt>
                <c:pt idx="40373">
                  <c:v>2</c:v>
                </c:pt>
                <c:pt idx="40374">
                  <c:v>3</c:v>
                </c:pt>
                <c:pt idx="40375">
                  <c:v>0</c:v>
                </c:pt>
                <c:pt idx="40376">
                  <c:v>2</c:v>
                </c:pt>
                <c:pt idx="40377">
                  <c:v>0</c:v>
                </c:pt>
                <c:pt idx="40378">
                  <c:v>0</c:v>
                </c:pt>
                <c:pt idx="40379">
                  <c:v>0</c:v>
                </c:pt>
                <c:pt idx="40380">
                  <c:v>0</c:v>
                </c:pt>
                <c:pt idx="40381">
                  <c:v>0</c:v>
                </c:pt>
                <c:pt idx="40382">
                  <c:v>0</c:v>
                </c:pt>
                <c:pt idx="40383">
                  <c:v>0</c:v>
                </c:pt>
                <c:pt idx="40384">
                  <c:v>1</c:v>
                </c:pt>
                <c:pt idx="40385">
                  <c:v>0</c:v>
                </c:pt>
                <c:pt idx="40386">
                  <c:v>0</c:v>
                </c:pt>
                <c:pt idx="40387">
                  <c:v>0</c:v>
                </c:pt>
                <c:pt idx="40388">
                  <c:v>1</c:v>
                </c:pt>
                <c:pt idx="40389">
                  <c:v>1</c:v>
                </c:pt>
                <c:pt idx="40390">
                  <c:v>0</c:v>
                </c:pt>
                <c:pt idx="40391">
                  <c:v>1</c:v>
                </c:pt>
                <c:pt idx="40392">
                  <c:v>0</c:v>
                </c:pt>
                <c:pt idx="40393">
                  <c:v>2</c:v>
                </c:pt>
                <c:pt idx="40394">
                  <c:v>0</c:v>
                </c:pt>
                <c:pt idx="40395">
                  <c:v>1</c:v>
                </c:pt>
                <c:pt idx="40396">
                  <c:v>0</c:v>
                </c:pt>
                <c:pt idx="40397">
                  <c:v>0</c:v>
                </c:pt>
                <c:pt idx="40398">
                  <c:v>0</c:v>
                </c:pt>
                <c:pt idx="40399">
                  <c:v>0</c:v>
                </c:pt>
                <c:pt idx="40400">
                  <c:v>0</c:v>
                </c:pt>
                <c:pt idx="40401">
                  <c:v>0</c:v>
                </c:pt>
                <c:pt idx="40402">
                  <c:v>0</c:v>
                </c:pt>
                <c:pt idx="40403">
                  <c:v>0</c:v>
                </c:pt>
                <c:pt idx="40404">
                  <c:v>0</c:v>
                </c:pt>
                <c:pt idx="40405">
                  <c:v>0</c:v>
                </c:pt>
                <c:pt idx="40406">
                  <c:v>0</c:v>
                </c:pt>
                <c:pt idx="40407">
                  <c:v>0</c:v>
                </c:pt>
                <c:pt idx="40408">
                  <c:v>1</c:v>
                </c:pt>
                <c:pt idx="40409">
                  <c:v>1</c:v>
                </c:pt>
                <c:pt idx="40410">
                  <c:v>0</c:v>
                </c:pt>
                <c:pt idx="40411">
                  <c:v>0</c:v>
                </c:pt>
                <c:pt idx="40412">
                  <c:v>0</c:v>
                </c:pt>
                <c:pt idx="40413">
                  <c:v>0</c:v>
                </c:pt>
                <c:pt idx="40414">
                  <c:v>0</c:v>
                </c:pt>
                <c:pt idx="40415">
                  <c:v>0</c:v>
                </c:pt>
                <c:pt idx="40416">
                  <c:v>0</c:v>
                </c:pt>
                <c:pt idx="40417">
                  <c:v>0</c:v>
                </c:pt>
                <c:pt idx="40418">
                  <c:v>0</c:v>
                </c:pt>
                <c:pt idx="40419">
                  <c:v>0</c:v>
                </c:pt>
                <c:pt idx="40420">
                  <c:v>0</c:v>
                </c:pt>
                <c:pt idx="40421">
                  <c:v>0</c:v>
                </c:pt>
                <c:pt idx="40422">
                  <c:v>1</c:v>
                </c:pt>
                <c:pt idx="40423">
                  <c:v>2</c:v>
                </c:pt>
                <c:pt idx="40424">
                  <c:v>0</c:v>
                </c:pt>
                <c:pt idx="40425">
                  <c:v>1</c:v>
                </c:pt>
                <c:pt idx="40426">
                  <c:v>0</c:v>
                </c:pt>
                <c:pt idx="40427">
                  <c:v>2</c:v>
                </c:pt>
                <c:pt idx="40428">
                  <c:v>0</c:v>
                </c:pt>
                <c:pt idx="40429">
                  <c:v>0</c:v>
                </c:pt>
                <c:pt idx="40430">
                  <c:v>0</c:v>
                </c:pt>
                <c:pt idx="40431">
                  <c:v>0</c:v>
                </c:pt>
                <c:pt idx="40432">
                  <c:v>0</c:v>
                </c:pt>
                <c:pt idx="40433">
                  <c:v>0</c:v>
                </c:pt>
                <c:pt idx="40434">
                  <c:v>0</c:v>
                </c:pt>
                <c:pt idx="40435">
                  <c:v>0</c:v>
                </c:pt>
                <c:pt idx="40436">
                  <c:v>1</c:v>
                </c:pt>
                <c:pt idx="40437">
                  <c:v>0</c:v>
                </c:pt>
                <c:pt idx="40438">
                  <c:v>2</c:v>
                </c:pt>
                <c:pt idx="40439">
                  <c:v>0</c:v>
                </c:pt>
                <c:pt idx="40440">
                  <c:v>0</c:v>
                </c:pt>
                <c:pt idx="40441">
                  <c:v>0</c:v>
                </c:pt>
                <c:pt idx="40442">
                  <c:v>3</c:v>
                </c:pt>
                <c:pt idx="40443">
                  <c:v>0</c:v>
                </c:pt>
                <c:pt idx="40444">
                  <c:v>4</c:v>
                </c:pt>
                <c:pt idx="40445">
                  <c:v>0</c:v>
                </c:pt>
                <c:pt idx="40446">
                  <c:v>2</c:v>
                </c:pt>
                <c:pt idx="40447">
                  <c:v>0</c:v>
                </c:pt>
                <c:pt idx="40448">
                  <c:v>0</c:v>
                </c:pt>
                <c:pt idx="40449">
                  <c:v>6</c:v>
                </c:pt>
                <c:pt idx="40450">
                  <c:v>0</c:v>
                </c:pt>
                <c:pt idx="40451">
                  <c:v>1</c:v>
                </c:pt>
                <c:pt idx="40452">
                  <c:v>4</c:v>
                </c:pt>
                <c:pt idx="40453">
                  <c:v>0</c:v>
                </c:pt>
                <c:pt idx="40454">
                  <c:v>0</c:v>
                </c:pt>
                <c:pt idx="40455">
                  <c:v>2</c:v>
                </c:pt>
                <c:pt idx="40456">
                  <c:v>1</c:v>
                </c:pt>
                <c:pt idx="40457">
                  <c:v>0</c:v>
                </c:pt>
                <c:pt idx="40458">
                  <c:v>0</c:v>
                </c:pt>
                <c:pt idx="40459">
                  <c:v>2</c:v>
                </c:pt>
                <c:pt idx="40460">
                  <c:v>1</c:v>
                </c:pt>
                <c:pt idx="40461">
                  <c:v>1</c:v>
                </c:pt>
                <c:pt idx="40462">
                  <c:v>0</c:v>
                </c:pt>
                <c:pt idx="40463">
                  <c:v>0</c:v>
                </c:pt>
                <c:pt idx="40464">
                  <c:v>0</c:v>
                </c:pt>
                <c:pt idx="40465">
                  <c:v>0</c:v>
                </c:pt>
                <c:pt idx="40466">
                  <c:v>0</c:v>
                </c:pt>
                <c:pt idx="40467">
                  <c:v>0</c:v>
                </c:pt>
                <c:pt idx="40468">
                  <c:v>0</c:v>
                </c:pt>
                <c:pt idx="40469">
                  <c:v>0</c:v>
                </c:pt>
                <c:pt idx="40470">
                  <c:v>1</c:v>
                </c:pt>
                <c:pt idx="40471">
                  <c:v>2</c:v>
                </c:pt>
                <c:pt idx="40472">
                  <c:v>0</c:v>
                </c:pt>
                <c:pt idx="40473">
                  <c:v>1</c:v>
                </c:pt>
                <c:pt idx="40474">
                  <c:v>0</c:v>
                </c:pt>
                <c:pt idx="40475">
                  <c:v>0</c:v>
                </c:pt>
                <c:pt idx="40476">
                  <c:v>0</c:v>
                </c:pt>
                <c:pt idx="40477">
                  <c:v>2</c:v>
                </c:pt>
                <c:pt idx="40478">
                  <c:v>0</c:v>
                </c:pt>
                <c:pt idx="40479">
                  <c:v>0</c:v>
                </c:pt>
                <c:pt idx="40480">
                  <c:v>0</c:v>
                </c:pt>
                <c:pt idx="40481">
                  <c:v>0</c:v>
                </c:pt>
                <c:pt idx="40482">
                  <c:v>0</c:v>
                </c:pt>
                <c:pt idx="40483">
                  <c:v>0</c:v>
                </c:pt>
                <c:pt idx="40484">
                  <c:v>0</c:v>
                </c:pt>
                <c:pt idx="40485">
                  <c:v>0</c:v>
                </c:pt>
                <c:pt idx="40486">
                  <c:v>0</c:v>
                </c:pt>
                <c:pt idx="40487">
                  <c:v>6</c:v>
                </c:pt>
                <c:pt idx="40488">
                  <c:v>0</c:v>
                </c:pt>
                <c:pt idx="40489">
                  <c:v>0</c:v>
                </c:pt>
                <c:pt idx="40490">
                  <c:v>1</c:v>
                </c:pt>
                <c:pt idx="40491">
                  <c:v>0</c:v>
                </c:pt>
                <c:pt idx="40492">
                  <c:v>0</c:v>
                </c:pt>
                <c:pt idx="40493">
                  <c:v>0</c:v>
                </c:pt>
                <c:pt idx="40494">
                  <c:v>0</c:v>
                </c:pt>
                <c:pt idx="40495">
                  <c:v>0</c:v>
                </c:pt>
                <c:pt idx="40496">
                  <c:v>0</c:v>
                </c:pt>
                <c:pt idx="40497">
                  <c:v>3</c:v>
                </c:pt>
                <c:pt idx="40498">
                  <c:v>0</c:v>
                </c:pt>
                <c:pt idx="40499">
                  <c:v>0</c:v>
                </c:pt>
                <c:pt idx="40500">
                  <c:v>0</c:v>
                </c:pt>
                <c:pt idx="40501">
                  <c:v>0</c:v>
                </c:pt>
                <c:pt idx="40502">
                  <c:v>0</c:v>
                </c:pt>
                <c:pt idx="40503">
                  <c:v>1</c:v>
                </c:pt>
                <c:pt idx="40504">
                  <c:v>0</c:v>
                </c:pt>
                <c:pt idx="40505">
                  <c:v>1</c:v>
                </c:pt>
                <c:pt idx="40506">
                  <c:v>1</c:v>
                </c:pt>
                <c:pt idx="40507">
                  <c:v>0</c:v>
                </c:pt>
                <c:pt idx="40508">
                  <c:v>1</c:v>
                </c:pt>
                <c:pt idx="40509">
                  <c:v>0</c:v>
                </c:pt>
                <c:pt idx="40510">
                  <c:v>1</c:v>
                </c:pt>
                <c:pt idx="40511">
                  <c:v>3</c:v>
                </c:pt>
                <c:pt idx="40512">
                  <c:v>1</c:v>
                </c:pt>
                <c:pt idx="40513">
                  <c:v>0</c:v>
                </c:pt>
                <c:pt idx="40514">
                  <c:v>0</c:v>
                </c:pt>
                <c:pt idx="40515">
                  <c:v>0</c:v>
                </c:pt>
                <c:pt idx="40516">
                  <c:v>0</c:v>
                </c:pt>
                <c:pt idx="40517">
                  <c:v>0</c:v>
                </c:pt>
                <c:pt idx="40518">
                  <c:v>0</c:v>
                </c:pt>
                <c:pt idx="40519">
                  <c:v>0</c:v>
                </c:pt>
                <c:pt idx="40520">
                  <c:v>0</c:v>
                </c:pt>
                <c:pt idx="40521">
                  <c:v>0</c:v>
                </c:pt>
                <c:pt idx="40522">
                  <c:v>0</c:v>
                </c:pt>
                <c:pt idx="40523">
                  <c:v>4</c:v>
                </c:pt>
                <c:pt idx="40524">
                  <c:v>0</c:v>
                </c:pt>
                <c:pt idx="40525">
                  <c:v>0</c:v>
                </c:pt>
                <c:pt idx="40526">
                  <c:v>0</c:v>
                </c:pt>
                <c:pt idx="40527">
                  <c:v>0</c:v>
                </c:pt>
                <c:pt idx="40528">
                  <c:v>0</c:v>
                </c:pt>
                <c:pt idx="40529">
                  <c:v>0</c:v>
                </c:pt>
                <c:pt idx="40530">
                  <c:v>0</c:v>
                </c:pt>
                <c:pt idx="40531">
                  <c:v>0</c:v>
                </c:pt>
                <c:pt idx="40532">
                  <c:v>0</c:v>
                </c:pt>
                <c:pt idx="40533">
                  <c:v>0</c:v>
                </c:pt>
                <c:pt idx="40534">
                  <c:v>0</c:v>
                </c:pt>
                <c:pt idx="40535">
                  <c:v>0</c:v>
                </c:pt>
                <c:pt idx="40536">
                  <c:v>0</c:v>
                </c:pt>
                <c:pt idx="40537">
                  <c:v>0</c:v>
                </c:pt>
                <c:pt idx="40538">
                  <c:v>0</c:v>
                </c:pt>
                <c:pt idx="40539">
                  <c:v>1</c:v>
                </c:pt>
                <c:pt idx="40540">
                  <c:v>0</c:v>
                </c:pt>
                <c:pt idx="40541">
                  <c:v>0</c:v>
                </c:pt>
                <c:pt idx="40542">
                  <c:v>0</c:v>
                </c:pt>
                <c:pt idx="40543">
                  <c:v>0</c:v>
                </c:pt>
                <c:pt idx="40544">
                  <c:v>0</c:v>
                </c:pt>
                <c:pt idx="40545">
                  <c:v>0</c:v>
                </c:pt>
                <c:pt idx="40546">
                  <c:v>0</c:v>
                </c:pt>
                <c:pt idx="40547">
                  <c:v>5</c:v>
                </c:pt>
                <c:pt idx="40548">
                  <c:v>0</c:v>
                </c:pt>
                <c:pt idx="40549">
                  <c:v>0</c:v>
                </c:pt>
                <c:pt idx="40550">
                  <c:v>0</c:v>
                </c:pt>
                <c:pt idx="40551">
                  <c:v>0</c:v>
                </c:pt>
                <c:pt idx="40552">
                  <c:v>0</c:v>
                </c:pt>
                <c:pt idx="40553">
                  <c:v>1</c:v>
                </c:pt>
                <c:pt idx="40554">
                  <c:v>0</c:v>
                </c:pt>
                <c:pt idx="40555">
                  <c:v>0</c:v>
                </c:pt>
                <c:pt idx="40556">
                  <c:v>6</c:v>
                </c:pt>
                <c:pt idx="40557">
                  <c:v>0</c:v>
                </c:pt>
                <c:pt idx="40558">
                  <c:v>4</c:v>
                </c:pt>
                <c:pt idx="40559">
                  <c:v>0</c:v>
                </c:pt>
                <c:pt idx="40560">
                  <c:v>0</c:v>
                </c:pt>
                <c:pt idx="40561">
                  <c:v>0</c:v>
                </c:pt>
                <c:pt idx="40562">
                  <c:v>0</c:v>
                </c:pt>
                <c:pt idx="40563">
                  <c:v>0</c:v>
                </c:pt>
                <c:pt idx="40564">
                  <c:v>0</c:v>
                </c:pt>
                <c:pt idx="40565">
                  <c:v>0</c:v>
                </c:pt>
                <c:pt idx="40566">
                  <c:v>0</c:v>
                </c:pt>
                <c:pt idx="40567">
                  <c:v>0</c:v>
                </c:pt>
                <c:pt idx="40568">
                  <c:v>0</c:v>
                </c:pt>
                <c:pt idx="40569">
                  <c:v>3</c:v>
                </c:pt>
                <c:pt idx="40570">
                  <c:v>0</c:v>
                </c:pt>
                <c:pt idx="40571">
                  <c:v>2</c:v>
                </c:pt>
                <c:pt idx="40572">
                  <c:v>5</c:v>
                </c:pt>
                <c:pt idx="40573">
                  <c:v>0</c:v>
                </c:pt>
                <c:pt idx="40574">
                  <c:v>2</c:v>
                </c:pt>
                <c:pt idx="40575">
                  <c:v>2</c:v>
                </c:pt>
                <c:pt idx="40576">
                  <c:v>3</c:v>
                </c:pt>
                <c:pt idx="40577">
                  <c:v>0</c:v>
                </c:pt>
                <c:pt idx="40578">
                  <c:v>0</c:v>
                </c:pt>
                <c:pt idx="40579">
                  <c:v>0</c:v>
                </c:pt>
                <c:pt idx="40580">
                  <c:v>0</c:v>
                </c:pt>
                <c:pt idx="40581">
                  <c:v>0</c:v>
                </c:pt>
                <c:pt idx="40582">
                  <c:v>0</c:v>
                </c:pt>
                <c:pt idx="40583">
                  <c:v>1</c:v>
                </c:pt>
                <c:pt idx="40584">
                  <c:v>1</c:v>
                </c:pt>
                <c:pt idx="40585">
                  <c:v>0</c:v>
                </c:pt>
                <c:pt idx="40586">
                  <c:v>0</c:v>
                </c:pt>
                <c:pt idx="40587">
                  <c:v>0</c:v>
                </c:pt>
                <c:pt idx="40588">
                  <c:v>1</c:v>
                </c:pt>
                <c:pt idx="40589">
                  <c:v>1</c:v>
                </c:pt>
                <c:pt idx="40590">
                  <c:v>0</c:v>
                </c:pt>
                <c:pt idx="40591">
                  <c:v>0</c:v>
                </c:pt>
                <c:pt idx="40592">
                  <c:v>1</c:v>
                </c:pt>
                <c:pt idx="40593">
                  <c:v>0</c:v>
                </c:pt>
                <c:pt idx="40594">
                  <c:v>1</c:v>
                </c:pt>
                <c:pt idx="40595">
                  <c:v>1</c:v>
                </c:pt>
                <c:pt idx="40596">
                  <c:v>0</c:v>
                </c:pt>
                <c:pt idx="40597">
                  <c:v>2</c:v>
                </c:pt>
                <c:pt idx="40598">
                  <c:v>0</c:v>
                </c:pt>
                <c:pt idx="40599">
                  <c:v>3</c:v>
                </c:pt>
                <c:pt idx="40600">
                  <c:v>0</c:v>
                </c:pt>
                <c:pt idx="40601">
                  <c:v>0</c:v>
                </c:pt>
                <c:pt idx="40602">
                  <c:v>1</c:v>
                </c:pt>
                <c:pt idx="40603">
                  <c:v>1</c:v>
                </c:pt>
                <c:pt idx="40604">
                  <c:v>0</c:v>
                </c:pt>
                <c:pt idx="40605">
                  <c:v>1</c:v>
                </c:pt>
                <c:pt idx="40606">
                  <c:v>0</c:v>
                </c:pt>
                <c:pt idx="40607">
                  <c:v>0</c:v>
                </c:pt>
                <c:pt idx="40608">
                  <c:v>0</c:v>
                </c:pt>
                <c:pt idx="40609">
                  <c:v>0</c:v>
                </c:pt>
                <c:pt idx="40610">
                  <c:v>1</c:v>
                </c:pt>
                <c:pt idx="40611">
                  <c:v>0</c:v>
                </c:pt>
                <c:pt idx="40612">
                  <c:v>0</c:v>
                </c:pt>
                <c:pt idx="40613">
                  <c:v>0</c:v>
                </c:pt>
                <c:pt idx="40614">
                  <c:v>0</c:v>
                </c:pt>
                <c:pt idx="40615">
                  <c:v>0</c:v>
                </c:pt>
                <c:pt idx="40616">
                  <c:v>0</c:v>
                </c:pt>
                <c:pt idx="40617">
                  <c:v>0</c:v>
                </c:pt>
                <c:pt idx="40618">
                  <c:v>0</c:v>
                </c:pt>
                <c:pt idx="40619">
                  <c:v>0</c:v>
                </c:pt>
                <c:pt idx="40620">
                  <c:v>0</c:v>
                </c:pt>
                <c:pt idx="40621">
                  <c:v>0</c:v>
                </c:pt>
                <c:pt idx="40622">
                  <c:v>0</c:v>
                </c:pt>
                <c:pt idx="40623">
                  <c:v>4</c:v>
                </c:pt>
                <c:pt idx="40624">
                  <c:v>0</c:v>
                </c:pt>
                <c:pt idx="40625">
                  <c:v>0</c:v>
                </c:pt>
                <c:pt idx="40626">
                  <c:v>1</c:v>
                </c:pt>
                <c:pt idx="40627">
                  <c:v>0</c:v>
                </c:pt>
                <c:pt idx="40628">
                  <c:v>0</c:v>
                </c:pt>
                <c:pt idx="40629">
                  <c:v>0</c:v>
                </c:pt>
                <c:pt idx="40630">
                  <c:v>0</c:v>
                </c:pt>
                <c:pt idx="40631">
                  <c:v>2</c:v>
                </c:pt>
                <c:pt idx="40632">
                  <c:v>0</c:v>
                </c:pt>
                <c:pt idx="40633">
                  <c:v>0</c:v>
                </c:pt>
                <c:pt idx="40634">
                  <c:v>0</c:v>
                </c:pt>
                <c:pt idx="40635">
                  <c:v>2</c:v>
                </c:pt>
                <c:pt idx="40636">
                  <c:v>0</c:v>
                </c:pt>
                <c:pt idx="40637">
                  <c:v>0</c:v>
                </c:pt>
                <c:pt idx="40638">
                  <c:v>0</c:v>
                </c:pt>
                <c:pt idx="40639">
                  <c:v>0</c:v>
                </c:pt>
                <c:pt idx="40640">
                  <c:v>3</c:v>
                </c:pt>
                <c:pt idx="40641">
                  <c:v>6</c:v>
                </c:pt>
                <c:pt idx="40642">
                  <c:v>2</c:v>
                </c:pt>
                <c:pt idx="40643">
                  <c:v>0</c:v>
                </c:pt>
                <c:pt idx="40644">
                  <c:v>0</c:v>
                </c:pt>
                <c:pt idx="40645">
                  <c:v>0</c:v>
                </c:pt>
                <c:pt idx="40646">
                  <c:v>1</c:v>
                </c:pt>
                <c:pt idx="40647">
                  <c:v>0</c:v>
                </c:pt>
                <c:pt idx="40648">
                  <c:v>0</c:v>
                </c:pt>
                <c:pt idx="40649">
                  <c:v>0</c:v>
                </c:pt>
                <c:pt idx="40650">
                  <c:v>1</c:v>
                </c:pt>
                <c:pt idx="40651">
                  <c:v>0</c:v>
                </c:pt>
                <c:pt idx="40652">
                  <c:v>2</c:v>
                </c:pt>
                <c:pt idx="40653">
                  <c:v>0</c:v>
                </c:pt>
                <c:pt idx="40654">
                  <c:v>0</c:v>
                </c:pt>
                <c:pt idx="40655">
                  <c:v>0</c:v>
                </c:pt>
                <c:pt idx="40656">
                  <c:v>0</c:v>
                </c:pt>
                <c:pt idx="40657">
                  <c:v>0</c:v>
                </c:pt>
                <c:pt idx="40658">
                  <c:v>3</c:v>
                </c:pt>
                <c:pt idx="40659">
                  <c:v>3</c:v>
                </c:pt>
                <c:pt idx="40660">
                  <c:v>0</c:v>
                </c:pt>
                <c:pt idx="40661">
                  <c:v>0</c:v>
                </c:pt>
                <c:pt idx="40662">
                  <c:v>0</c:v>
                </c:pt>
                <c:pt idx="40663">
                  <c:v>5</c:v>
                </c:pt>
                <c:pt idx="40664">
                  <c:v>3</c:v>
                </c:pt>
                <c:pt idx="40665">
                  <c:v>0</c:v>
                </c:pt>
                <c:pt idx="40666">
                  <c:v>0</c:v>
                </c:pt>
                <c:pt idx="40667">
                  <c:v>0</c:v>
                </c:pt>
                <c:pt idx="40668">
                  <c:v>0</c:v>
                </c:pt>
                <c:pt idx="40669">
                  <c:v>0</c:v>
                </c:pt>
                <c:pt idx="40670">
                  <c:v>0</c:v>
                </c:pt>
                <c:pt idx="40671">
                  <c:v>1</c:v>
                </c:pt>
                <c:pt idx="40672">
                  <c:v>0</c:v>
                </c:pt>
                <c:pt idx="40673">
                  <c:v>1</c:v>
                </c:pt>
                <c:pt idx="40674">
                  <c:v>0</c:v>
                </c:pt>
                <c:pt idx="40675">
                  <c:v>0</c:v>
                </c:pt>
                <c:pt idx="40676">
                  <c:v>0</c:v>
                </c:pt>
                <c:pt idx="40677">
                  <c:v>0</c:v>
                </c:pt>
                <c:pt idx="40678">
                  <c:v>4</c:v>
                </c:pt>
                <c:pt idx="40679">
                  <c:v>0</c:v>
                </c:pt>
                <c:pt idx="40680">
                  <c:v>0</c:v>
                </c:pt>
                <c:pt idx="40681">
                  <c:v>1</c:v>
                </c:pt>
                <c:pt idx="40682">
                  <c:v>0</c:v>
                </c:pt>
                <c:pt idx="40683">
                  <c:v>0</c:v>
                </c:pt>
                <c:pt idx="40684">
                  <c:v>0</c:v>
                </c:pt>
                <c:pt idx="40685">
                  <c:v>0</c:v>
                </c:pt>
                <c:pt idx="40686">
                  <c:v>0</c:v>
                </c:pt>
                <c:pt idx="40687">
                  <c:v>0</c:v>
                </c:pt>
                <c:pt idx="40688">
                  <c:v>0</c:v>
                </c:pt>
                <c:pt idx="40689">
                  <c:v>0</c:v>
                </c:pt>
                <c:pt idx="40690">
                  <c:v>0</c:v>
                </c:pt>
                <c:pt idx="40691">
                  <c:v>0</c:v>
                </c:pt>
                <c:pt idx="40692">
                  <c:v>2</c:v>
                </c:pt>
                <c:pt idx="40693">
                  <c:v>3</c:v>
                </c:pt>
                <c:pt idx="40694">
                  <c:v>0</c:v>
                </c:pt>
                <c:pt idx="40695">
                  <c:v>0</c:v>
                </c:pt>
                <c:pt idx="40696">
                  <c:v>0</c:v>
                </c:pt>
                <c:pt idx="40697">
                  <c:v>0</c:v>
                </c:pt>
                <c:pt idx="40698">
                  <c:v>3</c:v>
                </c:pt>
                <c:pt idx="40699">
                  <c:v>0</c:v>
                </c:pt>
                <c:pt idx="40700">
                  <c:v>0</c:v>
                </c:pt>
                <c:pt idx="40701">
                  <c:v>0</c:v>
                </c:pt>
                <c:pt idx="40702">
                  <c:v>0</c:v>
                </c:pt>
                <c:pt idx="40703">
                  <c:v>0</c:v>
                </c:pt>
                <c:pt idx="40704">
                  <c:v>0</c:v>
                </c:pt>
                <c:pt idx="40705">
                  <c:v>0</c:v>
                </c:pt>
                <c:pt idx="40706">
                  <c:v>0</c:v>
                </c:pt>
                <c:pt idx="40707">
                  <c:v>2</c:v>
                </c:pt>
                <c:pt idx="40708">
                  <c:v>0</c:v>
                </c:pt>
                <c:pt idx="40709">
                  <c:v>0</c:v>
                </c:pt>
                <c:pt idx="40710">
                  <c:v>0</c:v>
                </c:pt>
                <c:pt idx="40711">
                  <c:v>4</c:v>
                </c:pt>
                <c:pt idx="40712">
                  <c:v>0</c:v>
                </c:pt>
                <c:pt idx="40713">
                  <c:v>0</c:v>
                </c:pt>
                <c:pt idx="40714">
                  <c:v>1</c:v>
                </c:pt>
                <c:pt idx="40715">
                  <c:v>4</c:v>
                </c:pt>
                <c:pt idx="40716">
                  <c:v>1</c:v>
                </c:pt>
                <c:pt idx="40717">
                  <c:v>0</c:v>
                </c:pt>
                <c:pt idx="40718">
                  <c:v>0</c:v>
                </c:pt>
                <c:pt idx="40719">
                  <c:v>1</c:v>
                </c:pt>
                <c:pt idx="40720">
                  <c:v>0</c:v>
                </c:pt>
                <c:pt idx="40721">
                  <c:v>0</c:v>
                </c:pt>
                <c:pt idx="40722">
                  <c:v>0</c:v>
                </c:pt>
                <c:pt idx="40723">
                  <c:v>0</c:v>
                </c:pt>
                <c:pt idx="40724">
                  <c:v>0</c:v>
                </c:pt>
                <c:pt idx="40725">
                  <c:v>0</c:v>
                </c:pt>
                <c:pt idx="40726">
                  <c:v>0</c:v>
                </c:pt>
                <c:pt idx="40727">
                  <c:v>1</c:v>
                </c:pt>
                <c:pt idx="40728">
                  <c:v>0</c:v>
                </c:pt>
                <c:pt idx="40729">
                  <c:v>3</c:v>
                </c:pt>
                <c:pt idx="40730">
                  <c:v>1</c:v>
                </c:pt>
                <c:pt idx="40731">
                  <c:v>1</c:v>
                </c:pt>
                <c:pt idx="40732">
                  <c:v>0</c:v>
                </c:pt>
                <c:pt idx="40733">
                  <c:v>0</c:v>
                </c:pt>
                <c:pt idx="40734">
                  <c:v>0</c:v>
                </c:pt>
                <c:pt idx="40735">
                  <c:v>0</c:v>
                </c:pt>
                <c:pt idx="40736">
                  <c:v>0</c:v>
                </c:pt>
                <c:pt idx="40737">
                  <c:v>0</c:v>
                </c:pt>
                <c:pt idx="40738">
                  <c:v>0</c:v>
                </c:pt>
                <c:pt idx="40739">
                  <c:v>0</c:v>
                </c:pt>
                <c:pt idx="40740">
                  <c:v>0</c:v>
                </c:pt>
                <c:pt idx="40741">
                  <c:v>0</c:v>
                </c:pt>
                <c:pt idx="40742">
                  <c:v>0</c:v>
                </c:pt>
                <c:pt idx="40743">
                  <c:v>0</c:v>
                </c:pt>
                <c:pt idx="40744">
                  <c:v>2</c:v>
                </c:pt>
                <c:pt idx="40745">
                  <c:v>1</c:v>
                </c:pt>
                <c:pt idx="40746">
                  <c:v>2</c:v>
                </c:pt>
                <c:pt idx="40747">
                  <c:v>1</c:v>
                </c:pt>
                <c:pt idx="40748">
                  <c:v>0</c:v>
                </c:pt>
                <c:pt idx="40749">
                  <c:v>0</c:v>
                </c:pt>
                <c:pt idx="40750">
                  <c:v>0</c:v>
                </c:pt>
                <c:pt idx="40751">
                  <c:v>0</c:v>
                </c:pt>
                <c:pt idx="40752">
                  <c:v>1</c:v>
                </c:pt>
                <c:pt idx="40753">
                  <c:v>2</c:v>
                </c:pt>
                <c:pt idx="40754">
                  <c:v>1</c:v>
                </c:pt>
                <c:pt idx="40755">
                  <c:v>0</c:v>
                </c:pt>
                <c:pt idx="40756">
                  <c:v>4</c:v>
                </c:pt>
                <c:pt idx="40757">
                  <c:v>1</c:v>
                </c:pt>
                <c:pt idx="40758">
                  <c:v>0</c:v>
                </c:pt>
                <c:pt idx="40759">
                  <c:v>0</c:v>
                </c:pt>
                <c:pt idx="40760">
                  <c:v>0</c:v>
                </c:pt>
                <c:pt idx="40761">
                  <c:v>0</c:v>
                </c:pt>
                <c:pt idx="40762">
                  <c:v>0</c:v>
                </c:pt>
                <c:pt idx="40763">
                  <c:v>0</c:v>
                </c:pt>
                <c:pt idx="40764">
                  <c:v>3</c:v>
                </c:pt>
                <c:pt idx="40765">
                  <c:v>0</c:v>
                </c:pt>
                <c:pt idx="40766">
                  <c:v>0</c:v>
                </c:pt>
                <c:pt idx="40767">
                  <c:v>0</c:v>
                </c:pt>
                <c:pt idx="40768">
                  <c:v>0</c:v>
                </c:pt>
                <c:pt idx="40769">
                  <c:v>0</c:v>
                </c:pt>
                <c:pt idx="40770">
                  <c:v>0</c:v>
                </c:pt>
                <c:pt idx="40771">
                  <c:v>0</c:v>
                </c:pt>
                <c:pt idx="40772">
                  <c:v>0</c:v>
                </c:pt>
                <c:pt idx="40773">
                  <c:v>0</c:v>
                </c:pt>
                <c:pt idx="40774">
                  <c:v>0</c:v>
                </c:pt>
                <c:pt idx="40775">
                  <c:v>0</c:v>
                </c:pt>
                <c:pt idx="40776">
                  <c:v>0</c:v>
                </c:pt>
                <c:pt idx="40777">
                  <c:v>0</c:v>
                </c:pt>
                <c:pt idx="40778">
                  <c:v>2</c:v>
                </c:pt>
                <c:pt idx="40779">
                  <c:v>0</c:v>
                </c:pt>
                <c:pt idx="40780">
                  <c:v>0</c:v>
                </c:pt>
                <c:pt idx="40781">
                  <c:v>0</c:v>
                </c:pt>
                <c:pt idx="40782">
                  <c:v>0</c:v>
                </c:pt>
                <c:pt idx="40783">
                  <c:v>0</c:v>
                </c:pt>
                <c:pt idx="40784">
                  <c:v>0</c:v>
                </c:pt>
                <c:pt idx="40785">
                  <c:v>0</c:v>
                </c:pt>
                <c:pt idx="40786">
                  <c:v>0</c:v>
                </c:pt>
                <c:pt idx="40787">
                  <c:v>0</c:v>
                </c:pt>
                <c:pt idx="40788">
                  <c:v>0</c:v>
                </c:pt>
                <c:pt idx="40789">
                  <c:v>0</c:v>
                </c:pt>
                <c:pt idx="40790">
                  <c:v>0</c:v>
                </c:pt>
                <c:pt idx="40791">
                  <c:v>0</c:v>
                </c:pt>
                <c:pt idx="40792">
                  <c:v>0</c:v>
                </c:pt>
                <c:pt idx="40793">
                  <c:v>0</c:v>
                </c:pt>
                <c:pt idx="40794">
                  <c:v>2</c:v>
                </c:pt>
                <c:pt idx="40795">
                  <c:v>0</c:v>
                </c:pt>
                <c:pt idx="40796">
                  <c:v>1</c:v>
                </c:pt>
                <c:pt idx="40797">
                  <c:v>1</c:v>
                </c:pt>
                <c:pt idx="40798">
                  <c:v>0</c:v>
                </c:pt>
                <c:pt idx="40799">
                  <c:v>0</c:v>
                </c:pt>
                <c:pt idx="40800">
                  <c:v>0</c:v>
                </c:pt>
                <c:pt idx="40801">
                  <c:v>0</c:v>
                </c:pt>
                <c:pt idx="40802">
                  <c:v>0</c:v>
                </c:pt>
                <c:pt idx="40803">
                  <c:v>16</c:v>
                </c:pt>
                <c:pt idx="40804">
                  <c:v>0</c:v>
                </c:pt>
                <c:pt idx="40805">
                  <c:v>0</c:v>
                </c:pt>
                <c:pt idx="40806">
                  <c:v>0</c:v>
                </c:pt>
                <c:pt idx="40807">
                  <c:v>0</c:v>
                </c:pt>
                <c:pt idx="40808">
                  <c:v>0</c:v>
                </c:pt>
                <c:pt idx="40809">
                  <c:v>0</c:v>
                </c:pt>
                <c:pt idx="40810">
                  <c:v>0</c:v>
                </c:pt>
                <c:pt idx="40811">
                  <c:v>0</c:v>
                </c:pt>
                <c:pt idx="40812">
                  <c:v>2</c:v>
                </c:pt>
                <c:pt idx="40813">
                  <c:v>0</c:v>
                </c:pt>
                <c:pt idx="40814">
                  <c:v>1</c:v>
                </c:pt>
                <c:pt idx="40815">
                  <c:v>1</c:v>
                </c:pt>
                <c:pt idx="40816">
                  <c:v>4</c:v>
                </c:pt>
                <c:pt idx="40817">
                  <c:v>1</c:v>
                </c:pt>
                <c:pt idx="40818">
                  <c:v>0</c:v>
                </c:pt>
                <c:pt idx="40819">
                  <c:v>0</c:v>
                </c:pt>
                <c:pt idx="40820">
                  <c:v>0</c:v>
                </c:pt>
                <c:pt idx="40821">
                  <c:v>0</c:v>
                </c:pt>
                <c:pt idx="40822">
                  <c:v>0</c:v>
                </c:pt>
                <c:pt idx="40823">
                  <c:v>1</c:v>
                </c:pt>
                <c:pt idx="40824">
                  <c:v>0</c:v>
                </c:pt>
                <c:pt idx="40825">
                  <c:v>0</c:v>
                </c:pt>
                <c:pt idx="40826">
                  <c:v>0</c:v>
                </c:pt>
                <c:pt idx="40827">
                  <c:v>0</c:v>
                </c:pt>
                <c:pt idx="40828">
                  <c:v>6</c:v>
                </c:pt>
                <c:pt idx="40829">
                  <c:v>0</c:v>
                </c:pt>
                <c:pt idx="40830">
                  <c:v>4</c:v>
                </c:pt>
                <c:pt idx="40831">
                  <c:v>3</c:v>
                </c:pt>
                <c:pt idx="40832">
                  <c:v>0</c:v>
                </c:pt>
                <c:pt idx="40833">
                  <c:v>1</c:v>
                </c:pt>
                <c:pt idx="40834">
                  <c:v>0</c:v>
                </c:pt>
                <c:pt idx="40835">
                  <c:v>0</c:v>
                </c:pt>
                <c:pt idx="40836">
                  <c:v>0</c:v>
                </c:pt>
                <c:pt idx="40837">
                  <c:v>0</c:v>
                </c:pt>
                <c:pt idx="40838">
                  <c:v>2</c:v>
                </c:pt>
                <c:pt idx="40839">
                  <c:v>0</c:v>
                </c:pt>
                <c:pt idx="40840">
                  <c:v>0</c:v>
                </c:pt>
                <c:pt idx="40841">
                  <c:v>0</c:v>
                </c:pt>
                <c:pt idx="40842">
                  <c:v>6</c:v>
                </c:pt>
                <c:pt idx="40843">
                  <c:v>0</c:v>
                </c:pt>
                <c:pt idx="40844">
                  <c:v>0</c:v>
                </c:pt>
                <c:pt idx="40845">
                  <c:v>0</c:v>
                </c:pt>
                <c:pt idx="40846">
                  <c:v>0</c:v>
                </c:pt>
                <c:pt idx="40847">
                  <c:v>1</c:v>
                </c:pt>
                <c:pt idx="40848">
                  <c:v>5</c:v>
                </c:pt>
                <c:pt idx="40849">
                  <c:v>1</c:v>
                </c:pt>
                <c:pt idx="40850">
                  <c:v>2</c:v>
                </c:pt>
                <c:pt idx="40851">
                  <c:v>0</c:v>
                </c:pt>
                <c:pt idx="40852">
                  <c:v>2</c:v>
                </c:pt>
                <c:pt idx="40853">
                  <c:v>0</c:v>
                </c:pt>
                <c:pt idx="40854">
                  <c:v>2</c:v>
                </c:pt>
                <c:pt idx="40855">
                  <c:v>4</c:v>
                </c:pt>
                <c:pt idx="40856">
                  <c:v>0</c:v>
                </c:pt>
                <c:pt idx="40857">
                  <c:v>2</c:v>
                </c:pt>
                <c:pt idx="40858">
                  <c:v>2</c:v>
                </c:pt>
                <c:pt idx="40859">
                  <c:v>0</c:v>
                </c:pt>
                <c:pt idx="40860">
                  <c:v>0</c:v>
                </c:pt>
                <c:pt idx="40861">
                  <c:v>1</c:v>
                </c:pt>
                <c:pt idx="40862">
                  <c:v>0</c:v>
                </c:pt>
                <c:pt idx="40863">
                  <c:v>2</c:v>
                </c:pt>
                <c:pt idx="40864">
                  <c:v>0</c:v>
                </c:pt>
                <c:pt idx="40865">
                  <c:v>0</c:v>
                </c:pt>
                <c:pt idx="40866">
                  <c:v>4</c:v>
                </c:pt>
                <c:pt idx="40867">
                  <c:v>26</c:v>
                </c:pt>
                <c:pt idx="40868">
                  <c:v>0</c:v>
                </c:pt>
                <c:pt idx="40869">
                  <c:v>0</c:v>
                </c:pt>
                <c:pt idx="40870">
                  <c:v>2</c:v>
                </c:pt>
                <c:pt idx="40871">
                  <c:v>1</c:v>
                </c:pt>
                <c:pt idx="40872">
                  <c:v>2</c:v>
                </c:pt>
                <c:pt idx="40873">
                  <c:v>0</c:v>
                </c:pt>
                <c:pt idx="40874">
                  <c:v>2</c:v>
                </c:pt>
                <c:pt idx="40875">
                  <c:v>2</c:v>
                </c:pt>
                <c:pt idx="40876">
                  <c:v>3</c:v>
                </c:pt>
                <c:pt idx="40877">
                  <c:v>0</c:v>
                </c:pt>
                <c:pt idx="40878">
                  <c:v>0</c:v>
                </c:pt>
                <c:pt idx="40879">
                  <c:v>0</c:v>
                </c:pt>
                <c:pt idx="40880">
                  <c:v>6</c:v>
                </c:pt>
                <c:pt idx="40881">
                  <c:v>0</c:v>
                </c:pt>
                <c:pt idx="40882">
                  <c:v>1</c:v>
                </c:pt>
                <c:pt idx="40883">
                  <c:v>0</c:v>
                </c:pt>
                <c:pt idx="40884">
                  <c:v>0</c:v>
                </c:pt>
                <c:pt idx="40885">
                  <c:v>3</c:v>
                </c:pt>
                <c:pt idx="40886">
                  <c:v>1</c:v>
                </c:pt>
                <c:pt idx="40887">
                  <c:v>0</c:v>
                </c:pt>
                <c:pt idx="40888">
                  <c:v>0</c:v>
                </c:pt>
                <c:pt idx="40889">
                  <c:v>1</c:v>
                </c:pt>
                <c:pt idx="40890">
                  <c:v>1</c:v>
                </c:pt>
                <c:pt idx="40891">
                  <c:v>0</c:v>
                </c:pt>
                <c:pt idx="40892">
                  <c:v>0</c:v>
                </c:pt>
                <c:pt idx="40893">
                  <c:v>0</c:v>
                </c:pt>
                <c:pt idx="40894">
                  <c:v>6</c:v>
                </c:pt>
                <c:pt idx="40895">
                  <c:v>0</c:v>
                </c:pt>
                <c:pt idx="40896">
                  <c:v>2</c:v>
                </c:pt>
                <c:pt idx="40897">
                  <c:v>1</c:v>
                </c:pt>
                <c:pt idx="40898">
                  <c:v>0</c:v>
                </c:pt>
                <c:pt idx="40899">
                  <c:v>0</c:v>
                </c:pt>
                <c:pt idx="40900">
                  <c:v>0</c:v>
                </c:pt>
                <c:pt idx="40901">
                  <c:v>2</c:v>
                </c:pt>
                <c:pt idx="40902">
                  <c:v>0</c:v>
                </c:pt>
                <c:pt idx="40903">
                  <c:v>0</c:v>
                </c:pt>
                <c:pt idx="40904">
                  <c:v>0</c:v>
                </c:pt>
                <c:pt idx="40905">
                  <c:v>0</c:v>
                </c:pt>
                <c:pt idx="40906">
                  <c:v>0</c:v>
                </c:pt>
                <c:pt idx="40907">
                  <c:v>0</c:v>
                </c:pt>
                <c:pt idx="40908">
                  <c:v>0</c:v>
                </c:pt>
                <c:pt idx="40909">
                  <c:v>0</c:v>
                </c:pt>
                <c:pt idx="40910">
                  <c:v>0</c:v>
                </c:pt>
                <c:pt idx="40911">
                  <c:v>0</c:v>
                </c:pt>
                <c:pt idx="40912">
                  <c:v>0</c:v>
                </c:pt>
                <c:pt idx="40913">
                  <c:v>0</c:v>
                </c:pt>
                <c:pt idx="40914">
                  <c:v>2</c:v>
                </c:pt>
                <c:pt idx="40915">
                  <c:v>0</c:v>
                </c:pt>
                <c:pt idx="40916">
                  <c:v>0</c:v>
                </c:pt>
                <c:pt idx="40917">
                  <c:v>1</c:v>
                </c:pt>
                <c:pt idx="40918">
                  <c:v>2</c:v>
                </c:pt>
                <c:pt idx="40919">
                  <c:v>0</c:v>
                </c:pt>
                <c:pt idx="40920">
                  <c:v>0</c:v>
                </c:pt>
                <c:pt idx="40921">
                  <c:v>0</c:v>
                </c:pt>
                <c:pt idx="40922">
                  <c:v>0</c:v>
                </c:pt>
                <c:pt idx="40923">
                  <c:v>0</c:v>
                </c:pt>
                <c:pt idx="40924">
                  <c:v>2</c:v>
                </c:pt>
                <c:pt idx="40925">
                  <c:v>0</c:v>
                </c:pt>
                <c:pt idx="40926">
                  <c:v>1</c:v>
                </c:pt>
                <c:pt idx="40927">
                  <c:v>0</c:v>
                </c:pt>
                <c:pt idx="40928">
                  <c:v>0</c:v>
                </c:pt>
                <c:pt idx="40929">
                  <c:v>2</c:v>
                </c:pt>
                <c:pt idx="40930">
                  <c:v>0</c:v>
                </c:pt>
                <c:pt idx="40931">
                  <c:v>0</c:v>
                </c:pt>
                <c:pt idx="40932">
                  <c:v>2</c:v>
                </c:pt>
                <c:pt idx="40933">
                  <c:v>0</c:v>
                </c:pt>
                <c:pt idx="40934">
                  <c:v>1</c:v>
                </c:pt>
                <c:pt idx="40935">
                  <c:v>0</c:v>
                </c:pt>
                <c:pt idx="40936">
                  <c:v>5</c:v>
                </c:pt>
                <c:pt idx="40937">
                  <c:v>4</c:v>
                </c:pt>
                <c:pt idx="40938">
                  <c:v>0</c:v>
                </c:pt>
                <c:pt idx="40939">
                  <c:v>0</c:v>
                </c:pt>
                <c:pt idx="40940">
                  <c:v>3</c:v>
                </c:pt>
                <c:pt idx="40941">
                  <c:v>2</c:v>
                </c:pt>
                <c:pt idx="40942">
                  <c:v>2</c:v>
                </c:pt>
                <c:pt idx="40943">
                  <c:v>0</c:v>
                </c:pt>
                <c:pt idx="40944">
                  <c:v>0</c:v>
                </c:pt>
                <c:pt idx="40945">
                  <c:v>1</c:v>
                </c:pt>
                <c:pt idx="40946">
                  <c:v>1</c:v>
                </c:pt>
                <c:pt idx="40947">
                  <c:v>2</c:v>
                </c:pt>
                <c:pt idx="40948">
                  <c:v>4</c:v>
                </c:pt>
                <c:pt idx="40949">
                  <c:v>0</c:v>
                </c:pt>
                <c:pt idx="40950">
                  <c:v>4</c:v>
                </c:pt>
                <c:pt idx="40951">
                  <c:v>0</c:v>
                </c:pt>
                <c:pt idx="40952">
                  <c:v>0</c:v>
                </c:pt>
                <c:pt idx="40953">
                  <c:v>6</c:v>
                </c:pt>
                <c:pt idx="40954">
                  <c:v>0</c:v>
                </c:pt>
                <c:pt idx="40955">
                  <c:v>0</c:v>
                </c:pt>
                <c:pt idx="40956">
                  <c:v>1</c:v>
                </c:pt>
                <c:pt idx="40957">
                  <c:v>7</c:v>
                </c:pt>
                <c:pt idx="40958">
                  <c:v>0</c:v>
                </c:pt>
                <c:pt idx="40959">
                  <c:v>0</c:v>
                </c:pt>
                <c:pt idx="40960">
                  <c:v>0</c:v>
                </c:pt>
                <c:pt idx="40961">
                  <c:v>0</c:v>
                </c:pt>
                <c:pt idx="40962">
                  <c:v>0</c:v>
                </c:pt>
                <c:pt idx="40963">
                  <c:v>0</c:v>
                </c:pt>
                <c:pt idx="40964">
                  <c:v>0</c:v>
                </c:pt>
                <c:pt idx="40965">
                  <c:v>0</c:v>
                </c:pt>
                <c:pt idx="40966">
                  <c:v>2</c:v>
                </c:pt>
                <c:pt idx="40967">
                  <c:v>0</c:v>
                </c:pt>
                <c:pt idx="40968">
                  <c:v>1</c:v>
                </c:pt>
                <c:pt idx="40969">
                  <c:v>0</c:v>
                </c:pt>
                <c:pt idx="40970">
                  <c:v>0</c:v>
                </c:pt>
                <c:pt idx="40971">
                  <c:v>0</c:v>
                </c:pt>
                <c:pt idx="40972">
                  <c:v>2</c:v>
                </c:pt>
                <c:pt idx="40973">
                  <c:v>1</c:v>
                </c:pt>
                <c:pt idx="40974">
                  <c:v>2</c:v>
                </c:pt>
                <c:pt idx="40975">
                  <c:v>5</c:v>
                </c:pt>
                <c:pt idx="40976">
                  <c:v>1</c:v>
                </c:pt>
                <c:pt idx="40977">
                  <c:v>5</c:v>
                </c:pt>
                <c:pt idx="40978">
                  <c:v>1</c:v>
                </c:pt>
                <c:pt idx="40979">
                  <c:v>0</c:v>
                </c:pt>
                <c:pt idx="40980">
                  <c:v>2</c:v>
                </c:pt>
                <c:pt idx="40981">
                  <c:v>3</c:v>
                </c:pt>
                <c:pt idx="40982">
                  <c:v>0</c:v>
                </c:pt>
                <c:pt idx="40983">
                  <c:v>1</c:v>
                </c:pt>
                <c:pt idx="40984">
                  <c:v>2</c:v>
                </c:pt>
                <c:pt idx="40985">
                  <c:v>1</c:v>
                </c:pt>
                <c:pt idx="40986">
                  <c:v>0</c:v>
                </c:pt>
                <c:pt idx="40987">
                  <c:v>1</c:v>
                </c:pt>
                <c:pt idx="40988">
                  <c:v>2</c:v>
                </c:pt>
                <c:pt idx="40989">
                  <c:v>0</c:v>
                </c:pt>
                <c:pt idx="40990">
                  <c:v>11</c:v>
                </c:pt>
                <c:pt idx="40991">
                  <c:v>2</c:v>
                </c:pt>
                <c:pt idx="40992">
                  <c:v>1</c:v>
                </c:pt>
                <c:pt idx="40993">
                  <c:v>1</c:v>
                </c:pt>
                <c:pt idx="40994">
                  <c:v>3</c:v>
                </c:pt>
                <c:pt idx="40995">
                  <c:v>0</c:v>
                </c:pt>
                <c:pt idx="40996">
                  <c:v>0</c:v>
                </c:pt>
                <c:pt idx="40997">
                  <c:v>0</c:v>
                </c:pt>
                <c:pt idx="40998">
                  <c:v>3</c:v>
                </c:pt>
                <c:pt idx="40999">
                  <c:v>4</c:v>
                </c:pt>
                <c:pt idx="41000">
                  <c:v>2</c:v>
                </c:pt>
                <c:pt idx="41001">
                  <c:v>2</c:v>
                </c:pt>
                <c:pt idx="41002">
                  <c:v>2</c:v>
                </c:pt>
                <c:pt idx="41003">
                  <c:v>0</c:v>
                </c:pt>
                <c:pt idx="41004">
                  <c:v>0</c:v>
                </c:pt>
                <c:pt idx="41005">
                  <c:v>0</c:v>
                </c:pt>
                <c:pt idx="41006">
                  <c:v>1</c:v>
                </c:pt>
                <c:pt idx="41007">
                  <c:v>0</c:v>
                </c:pt>
                <c:pt idx="41008">
                  <c:v>0</c:v>
                </c:pt>
                <c:pt idx="41009">
                  <c:v>2</c:v>
                </c:pt>
                <c:pt idx="41010">
                  <c:v>0</c:v>
                </c:pt>
                <c:pt idx="41011">
                  <c:v>3</c:v>
                </c:pt>
                <c:pt idx="41012">
                  <c:v>2</c:v>
                </c:pt>
                <c:pt idx="41013">
                  <c:v>0</c:v>
                </c:pt>
                <c:pt idx="41014">
                  <c:v>0</c:v>
                </c:pt>
                <c:pt idx="41015">
                  <c:v>0</c:v>
                </c:pt>
                <c:pt idx="41016">
                  <c:v>3</c:v>
                </c:pt>
                <c:pt idx="41017">
                  <c:v>3</c:v>
                </c:pt>
                <c:pt idx="41018">
                  <c:v>2</c:v>
                </c:pt>
                <c:pt idx="41019">
                  <c:v>1</c:v>
                </c:pt>
                <c:pt idx="41020">
                  <c:v>2</c:v>
                </c:pt>
                <c:pt idx="41021">
                  <c:v>1</c:v>
                </c:pt>
                <c:pt idx="41022">
                  <c:v>0</c:v>
                </c:pt>
                <c:pt idx="41023">
                  <c:v>4</c:v>
                </c:pt>
                <c:pt idx="41024">
                  <c:v>0</c:v>
                </c:pt>
                <c:pt idx="41025">
                  <c:v>3</c:v>
                </c:pt>
                <c:pt idx="41026">
                  <c:v>0</c:v>
                </c:pt>
                <c:pt idx="41027">
                  <c:v>6</c:v>
                </c:pt>
                <c:pt idx="41028">
                  <c:v>0</c:v>
                </c:pt>
                <c:pt idx="41029">
                  <c:v>1</c:v>
                </c:pt>
                <c:pt idx="41030">
                  <c:v>0</c:v>
                </c:pt>
                <c:pt idx="41031">
                  <c:v>5</c:v>
                </c:pt>
                <c:pt idx="41032">
                  <c:v>0</c:v>
                </c:pt>
                <c:pt idx="41033">
                  <c:v>0</c:v>
                </c:pt>
                <c:pt idx="41034">
                  <c:v>4</c:v>
                </c:pt>
                <c:pt idx="41035">
                  <c:v>0</c:v>
                </c:pt>
                <c:pt idx="41036">
                  <c:v>4</c:v>
                </c:pt>
                <c:pt idx="41037">
                  <c:v>1</c:v>
                </c:pt>
                <c:pt idx="41038">
                  <c:v>1</c:v>
                </c:pt>
                <c:pt idx="41039">
                  <c:v>0</c:v>
                </c:pt>
                <c:pt idx="41040">
                  <c:v>1</c:v>
                </c:pt>
                <c:pt idx="41041">
                  <c:v>2</c:v>
                </c:pt>
                <c:pt idx="41042">
                  <c:v>2</c:v>
                </c:pt>
                <c:pt idx="41043">
                  <c:v>0</c:v>
                </c:pt>
                <c:pt idx="41044">
                  <c:v>0</c:v>
                </c:pt>
                <c:pt idx="41045">
                  <c:v>0</c:v>
                </c:pt>
                <c:pt idx="41046">
                  <c:v>0</c:v>
                </c:pt>
                <c:pt idx="41047">
                  <c:v>5</c:v>
                </c:pt>
                <c:pt idx="41048">
                  <c:v>3</c:v>
                </c:pt>
                <c:pt idx="41049">
                  <c:v>0</c:v>
                </c:pt>
                <c:pt idx="41050">
                  <c:v>7</c:v>
                </c:pt>
                <c:pt idx="41051">
                  <c:v>0</c:v>
                </c:pt>
                <c:pt idx="41052">
                  <c:v>1</c:v>
                </c:pt>
                <c:pt idx="41053">
                  <c:v>3</c:v>
                </c:pt>
                <c:pt idx="41054">
                  <c:v>1</c:v>
                </c:pt>
                <c:pt idx="41055">
                  <c:v>10</c:v>
                </c:pt>
                <c:pt idx="41056">
                  <c:v>2</c:v>
                </c:pt>
                <c:pt idx="41057">
                  <c:v>1</c:v>
                </c:pt>
                <c:pt idx="41058">
                  <c:v>1</c:v>
                </c:pt>
                <c:pt idx="41059">
                  <c:v>0</c:v>
                </c:pt>
                <c:pt idx="41060">
                  <c:v>0</c:v>
                </c:pt>
                <c:pt idx="41061">
                  <c:v>0</c:v>
                </c:pt>
                <c:pt idx="41062">
                  <c:v>1</c:v>
                </c:pt>
                <c:pt idx="41063">
                  <c:v>0</c:v>
                </c:pt>
                <c:pt idx="41064">
                  <c:v>1</c:v>
                </c:pt>
                <c:pt idx="41065">
                  <c:v>0</c:v>
                </c:pt>
                <c:pt idx="41066">
                  <c:v>0</c:v>
                </c:pt>
                <c:pt idx="41067">
                  <c:v>0</c:v>
                </c:pt>
                <c:pt idx="41068">
                  <c:v>0</c:v>
                </c:pt>
                <c:pt idx="41069">
                  <c:v>0</c:v>
                </c:pt>
                <c:pt idx="41070">
                  <c:v>3</c:v>
                </c:pt>
                <c:pt idx="41071">
                  <c:v>0</c:v>
                </c:pt>
                <c:pt idx="41072">
                  <c:v>0</c:v>
                </c:pt>
                <c:pt idx="41073">
                  <c:v>0</c:v>
                </c:pt>
                <c:pt idx="41074">
                  <c:v>0</c:v>
                </c:pt>
                <c:pt idx="41075">
                  <c:v>0</c:v>
                </c:pt>
                <c:pt idx="41076">
                  <c:v>0</c:v>
                </c:pt>
                <c:pt idx="41077">
                  <c:v>2</c:v>
                </c:pt>
                <c:pt idx="41078">
                  <c:v>0</c:v>
                </c:pt>
                <c:pt idx="41079">
                  <c:v>2</c:v>
                </c:pt>
                <c:pt idx="41080">
                  <c:v>3</c:v>
                </c:pt>
                <c:pt idx="41081">
                  <c:v>0</c:v>
                </c:pt>
                <c:pt idx="41082">
                  <c:v>0</c:v>
                </c:pt>
                <c:pt idx="41083">
                  <c:v>0</c:v>
                </c:pt>
                <c:pt idx="41084">
                  <c:v>1</c:v>
                </c:pt>
                <c:pt idx="41085">
                  <c:v>1</c:v>
                </c:pt>
                <c:pt idx="41086">
                  <c:v>0</c:v>
                </c:pt>
                <c:pt idx="41087">
                  <c:v>0</c:v>
                </c:pt>
                <c:pt idx="41088">
                  <c:v>0</c:v>
                </c:pt>
                <c:pt idx="41089">
                  <c:v>1</c:v>
                </c:pt>
                <c:pt idx="41090">
                  <c:v>3</c:v>
                </c:pt>
                <c:pt idx="41091">
                  <c:v>0</c:v>
                </c:pt>
                <c:pt idx="41092">
                  <c:v>4</c:v>
                </c:pt>
                <c:pt idx="41093">
                  <c:v>2</c:v>
                </c:pt>
                <c:pt idx="41094">
                  <c:v>4</c:v>
                </c:pt>
                <c:pt idx="41095">
                  <c:v>0</c:v>
                </c:pt>
                <c:pt idx="41096">
                  <c:v>0</c:v>
                </c:pt>
                <c:pt idx="41097">
                  <c:v>0</c:v>
                </c:pt>
                <c:pt idx="41098">
                  <c:v>1</c:v>
                </c:pt>
                <c:pt idx="41099">
                  <c:v>0</c:v>
                </c:pt>
                <c:pt idx="41100">
                  <c:v>0</c:v>
                </c:pt>
                <c:pt idx="41101">
                  <c:v>1</c:v>
                </c:pt>
                <c:pt idx="41102">
                  <c:v>3</c:v>
                </c:pt>
                <c:pt idx="41103">
                  <c:v>0</c:v>
                </c:pt>
                <c:pt idx="41104">
                  <c:v>0</c:v>
                </c:pt>
                <c:pt idx="41105">
                  <c:v>2</c:v>
                </c:pt>
                <c:pt idx="41106">
                  <c:v>0</c:v>
                </c:pt>
                <c:pt idx="41107">
                  <c:v>0</c:v>
                </c:pt>
                <c:pt idx="41108">
                  <c:v>1</c:v>
                </c:pt>
                <c:pt idx="41109">
                  <c:v>3</c:v>
                </c:pt>
                <c:pt idx="41110">
                  <c:v>0</c:v>
                </c:pt>
                <c:pt idx="41111">
                  <c:v>4</c:v>
                </c:pt>
                <c:pt idx="41112">
                  <c:v>9</c:v>
                </c:pt>
                <c:pt idx="41113">
                  <c:v>2</c:v>
                </c:pt>
                <c:pt idx="41114">
                  <c:v>0</c:v>
                </c:pt>
                <c:pt idx="41115">
                  <c:v>1</c:v>
                </c:pt>
                <c:pt idx="41116">
                  <c:v>6</c:v>
                </c:pt>
                <c:pt idx="41117">
                  <c:v>0</c:v>
                </c:pt>
                <c:pt idx="41118">
                  <c:v>3</c:v>
                </c:pt>
                <c:pt idx="41119">
                  <c:v>0</c:v>
                </c:pt>
                <c:pt idx="41120">
                  <c:v>1</c:v>
                </c:pt>
                <c:pt idx="41121">
                  <c:v>0</c:v>
                </c:pt>
                <c:pt idx="41122">
                  <c:v>0</c:v>
                </c:pt>
                <c:pt idx="41123">
                  <c:v>0</c:v>
                </c:pt>
                <c:pt idx="41124">
                  <c:v>0</c:v>
                </c:pt>
                <c:pt idx="41125">
                  <c:v>3</c:v>
                </c:pt>
                <c:pt idx="41126">
                  <c:v>0</c:v>
                </c:pt>
                <c:pt idx="41127">
                  <c:v>0</c:v>
                </c:pt>
                <c:pt idx="41128">
                  <c:v>0</c:v>
                </c:pt>
                <c:pt idx="41129">
                  <c:v>0</c:v>
                </c:pt>
                <c:pt idx="41130">
                  <c:v>4</c:v>
                </c:pt>
                <c:pt idx="41131">
                  <c:v>1</c:v>
                </c:pt>
                <c:pt idx="41132">
                  <c:v>0</c:v>
                </c:pt>
                <c:pt idx="41133">
                  <c:v>0</c:v>
                </c:pt>
                <c:pt idx="41134">
                  <c:v>0</c:v>
                </c:pt>
                <c:pt idx="41135">
                  <c:v>0</c:v>
                </c:pt>
                <c:pt idx="41136">
                  <c:v>0</c:v>
                </c:pt>
                <c:pt idx="41137">
                  <c:v>2</c:v>
                </c:pt>
                <c:pt idx="41138">
                  <c:v>0</c:v>
                </c:pt>
                <c:pt idx="41139">
                  <c:v>3</c:v>
                </c:pt>
                <c:pt idx="41140">
                  <c:v>5</c:v>
                </c:pt>
                <c:pt idx="41141">
                  <c:v>1</c:v>
                </c:pt>
                <c:pt idx="41142">
                  <c:v>3</c:v>
                </c:pt>
                <c:pt idx="41143">
                  <c:v>0</c:v>
                </c:pt>
                <c:pt idx="41144">
                  <c:v>0</c:v>
                </c:pt>
                <c:pt idx="41145">
                  <c:v>3</c:v>
                </c:pt>
                <c:pt idx="41146">
                  <c:v>1</c:v>
                </c:pt>
                <c:pt idx="41147">
                  <c:v>2</c:v>
                </c:pt>
                <c:pt idx="41148">
                  <c:v>1</c:v>
                </c:pt>
                <c:pt idx="41149">
                  <c:v>2</c:v>
                </c:pt>
                <c:pt idx="41150">
                  <c:v>0</c:v>
                </c:pt>
                <c:pt idx="41151">
                  <c:v>1</c:v>
                </c:pt>
                <c:pt idx="41152">
                  <c:v>5</c:v>
                </c:pt>
                <c:pt idx="41153">
                  <c:v>0</c:v>
                </c:pt>
                <c:pt idx="41154">
                  <c:v>0</c:v>
                </c:pt>
                <c:pt idx="41155">
                  <c:v>0</c:v>
                </c:pt>
                <c:pt idx="41156">
                  <c:v>0</c:v>
                </c:pt>
                <c:pt idx="41157">
                  <c:v>0</c:v>
                </c:pt>
                <c:pt idx="41158">
                  <c:v>1</c:v>
                </c:pt>
                <c:pt idx="41159">
                  <c:v>0</c:v>
                </c:pt>
                <c:pt idx="41160">
                  <c:v>0</c:v>
                </c:pt>
                <c:pt idx="41161">
                  <c:v>1</c:v>
                </c:pt>
                <c:pt idx="41162">
                  <c:v>3</c:v>
                </c:pt>
                <c:pt idx="41163">
                  <c:v>1</c:v>
                </c:pt>
                <c:pt idx="41164">
                  <c:v>3</c:v>
                </c:pt>
                <c:pt idx="41165">
                  <c:v>0</c:v>
                </c:pt>
                <c:pt idx="41166">
                  <c:v>0</c:v>
                </c:pt>
                <c:pt idx="41167">
                  <c:v>0</c:v>
                </c:pt>
                <c:pt idx="41168">
                  <c:v>0</c:v>
                </c:pt>
                <c:pt idx="41169">
                  <c:v>0</c:v>
                </c:pt>
                <c:pt idx="41170">
                  <c:v>0</c:v>
                </c:pt>
                <c:pt idx="41171">
                  <c:v>0</c:v>
                </c:pt>
                <c:pt idx="41172">
                  <c:v>1</c:v>
                </c:pt>
                <c:pt idx="41173">
                  <c:v>6</c:v>
                </c:pt>
                <c:pt idx="41174">
                  <c:v>4</c:v>
                </c:pt>
                <c:pt idx="41175">
                  <c:v>10</c:v>
                </c:pt>
                <c:pt idx="41176">
                  <c:v>0</c:v>
                </c:pt>
                <c:pt idx="41177">
                  <c:v>0</c:v>
                </c:pt>
                <c:pt idx="41178">
                  <c:v>0</c:v>
                </c:pt>
                <c:pt idx="41179">
                  <c:v>0</c:v>
                </c:pt>
                <c:pt idx="41180">
                  <c:v>1</c:v>
                </c:pt>
                <c:pt idx="41181">
                  <c:v>0</c:v>
                </c:pt>
                <c:pt idx="41182">
                  <c:v>1</c:v>
                </c:pt>
                <c:pt idx="41183">
                  <c:v>1</c:v>
                </c:pt>
                <c:pt idx="41184">
                  <c:v>0</c:v>
                </c:pt>
                <c:pt idx="41185">
                  <c:v>2</c:v>
                </c:pt>
                <c:pt idx="41186">
                  <c:v>0</c:v>
                </c:pt>
                <c:pt idx="41187">
                  <c:v>1</c:v>
                </c:pt>
                <c:pt idx="41188">
                  <c:v>0</c:v>
                </c:pt>
                <c:pt idx="41189">
                  <c:v>0</c:v>
                </c:pt>
                <c:pt idx="41190">
                  <c:v>1</c:v>
                </c:pt>
                <c:pt idx="41191">
                  <c:v>0</c:v>
                </c:pt>
                <c:pt idx="41192">
                  <c:v>1</c:v>
                </c:pt>
                <c:pt idx="41193">
                  <c:v>0</c:v>
                </c:pt>
                <c:pt idx="41194">
                  <c:v>0</c:v>
                </c:pt>
                <c:pt idx="41195">
                  <c:v>0</c:v>
                </c:pt>
                <c:pt idx="41196">
                  <c:v>1</c:v>
                </c:pt>
                <c:pt idx="41197">
                  <c:v>3</c:v>
                </c:pt>
                <c:pt idx="41198">
                  <c:v>0</c:v>
                </c:pt>
                <c:pt idx="41199">
                  <c:v>0</c:v>
                </c:pt>
                <c:pt idx="41200">
                  <c:v>2</c:v>
                </c:pt>
                <c:pt idx="41201">
                  <c:v>0</c:v>
                </c:pt>
                <c:pt idx="41202">
                  <c:v>0</c:v>
                </c:pt>
                <c:pt idx="41203">
                  <c:v>0</c:v>
                </c:pt>
                <c:pt idx="41204">
                  <c:v>0</c:v>
                </c:pt>
                <c:pt idx="41205">
                  <c:v>0</c:v>
                </c:pt>
                <c:pt idx="41206">
                  <c:v>0</c:v>
                </c:pt>
                <c:pt idx="41207">
                  <c:v>2</c:v>
                </c:pt>
                <c:pt idx="41208">
                  <c:v>0</c:v>
                </c:pt>
                <c:pt idx="41209">
                  <c:v>0</c:v>
                </c:pt>
                <c:pt idx="41210">
                  <c:v>1</c:v>
                </c:pt>
                <c:pt idx="41211">
                  <c:v>3</c:v>
                </c:pt>
                <c:pt idx="41212">
                  <c:v>0</c:v>
                </c:pt>
                <c:pt idx="41213">
                  <c:v>0</c:v>
                </c:pt>
                <c:pt idx="41214">
                  <c:v>0</c:v>
                </c:pt>
                <c:pt idx="41215">
                  <c:v>2</c:v>
                </c:pt>
                <c:pt idx="41216">
                  <c:v>0</c:v>
                </c:pt>
                <c:pt idx="41217">
                  <c:v>2</c:v>
                </c:pt>
                <c:pt idx="41218">
                  <c:v>1</c:v>
                </c:pt>
                <c:pt idx="41219">
                  <c:v>1</c:v>
                </c:pt>
                <c:pt idx="41220">
                  <c:v>2</c:v>
                </c:pt>
                <c:pt idx="41221">
                  <c:v>0</c:v>
                </c:pt>
                <c:pt idx="41222">
                  <c:v>2</c:v>
                </c:pt>
                <c:pt idx="41223">
                  <c:v>1</c:v>
                </c:pt>
                <c:pt idx="41224">
                  <c:v>0</c:v>
                </c:pt>
                <c:pt idx="41225">
                  <c:v>2</c:v>
                </c:pt>
                <c:pt idx="41226">
                  <c:v>3</c:v>
                </c:pt>
                <c:pt idx="41227">
                  <c:v>2</c:v>
                </c:pt>
                <c:pt idx="41228">
                  <c:v>5</c:v>
                </c:pt>
                <c:pt idx="41229">
                  <c:v>0</c:v>
                </c:pt>
                <c:pt idx="41230">
                  <c:v>0</c:v>
                </c:pt>
                <c:pt idx="41231">
                  <c:v>3</c:v>
                </c:pt>
                <c:pt idx="41232">
                  <c:v>0</c:v>
                </c:pt>
                <c:pt idx="41233">
                  <c:v>1</c:v>
                </c:pt>
                <c:pt idx="41234">
                  <c:v>0</c:v>
                </c:pt>
                <c:pt idx="41235">
                  <c:v>0</c:v>
                </c:pt>
                <c:pt idx="41236">
                  <c:v>0</c:v>
                </c:pt>
                <c:pt idx="41237">
                  <c:v>0</c:v>
                </c:pt>
                <c:pt idx="41238">
                  <c:v>3</c:v>
                </c:pt>
                <c:pt idx="41239">
                  <c:v>2</c:v>
                </c:pt>
                <c:pt idx="41240">
                  <c:v>0</c:v>
                </c:pt>
                <c:pt idx="41241">
                  <c:v>2</c:v>
                </c:pt>
                <c:pt idx="41242">
                  <c:v>1</c:v>
                </c:pt>
                <c:pt idx="41243">
                  <c:v>1</c:v>
                </c:pt>
                <c:pt idx="41244">
                  <c:v>0</c:v>
                </c:pt>
                <c:pt idx="41245">
                  <c:v>0</c:v>
                </c:pt>
                <c:pt idx="41246">
                  <c:v>0</c:v>
                </c:pt>
                <c:pt idx="41247">
                  <c:v>0</c:v>
                </c:pt>
                <c:pt idx="41248">
                  <c:v>10</c:v>
                </c:pt>
                <c:pt idx="41249">
                  <c:v>5</c:v>
                </c:pt>
                <c:pt idx="41250">
                  <c:v>1</c:v>
                </c:pt>
                <c:pt idx="41251">
                  <c:v>0</c:v>
                </c:pt>
                <c:pt idx="41252">
                  <c:v>0</c:v>
                </c:pt>
                <c:pt idx="41253">
                  <c:v>0</c:v>
                </c:pt>
                <c:pt idx="41254">
                  <c:v>0</c:v>
                </c:pt>
                <c:pt idx="41255">
                  <c:v>4</c:v>
                </c:pt>
                <c:pt idx="41256">
                  <c:v>2</c:v>
                </c:pt>
                <c:pt idx="41257">
                  <c:v>2</c:v>
                </c:pt>
                <c:pt idx="41258">
                  <c:v>0</c:v>
                </c:pt>
                <c:pt idx="41259">
                  <c:v>0</c:v>
                </c:pt>
                <c:pt idx="41260">
                  <c:v>17</c:v>
                </c:pt>
                <c:pt idx="41261">
                  <c:v>0</c:v>
                </c:pt>
                <c:pt idx="41262">
                  <c:v>0</c:v>
                </c:pt>
                <c:pt idx="41263">
                  <c:v>1</c:v>
                </c:pt>
                <c:pt idx="41264">
                  <c:v>1</c:v>
                </c:pt>
                <c:pt idx="41265">
                  <c:v>7</c:v>
                </c:pt>
                <c:pt idx="41266">
                  <c:v>2</c:v>
                </c:pt>
                <c:pt idx="41267">
                  <c:v>1</c:v>
                </c:pt>
                <c:pt idx="41268">
                  <c:v>1</c:v>
                </c:pt>
                <c:pt idx="41269">
                  <c:v>0</c:v>
                </c:pt>
                <c:pt idx="41270">
                  <c:v>0</c:v>
                </c:pt>
                <c:pt idx="41271">
                  <c:v>2</c:v>
                </c:pt>
                <c:pt idx="41272">
                  <c:v>2</c:v>
                </c:pt>
                <c:pt idx="41273">
                  <c:v>2</c:v>
                </c:pt>
                <c:pt idx="41274">
                  <c:v>0</c:v>
                </c:pt>
                <c:pt idx="41275">
                  <c:v>5</c:v>
                </c:pt>
                <c:pt idx="41276">
                  <c:v>0</c:v>
                </c:pt>
                <c:pt idx="41277">
                  <c:v>0</c:v>
                </c:pt>
                <c:pt idx="41278">
                  <c:v>2</c:v>
                </c:pt>
                <c:pt idx="41279">
                  <c:v>0</c:v>
                </c:pt>
                <c:pt idx="41280">
                  <c:v>0</c:v>
                </c:pt>
                <c:pt idx="41281">
                  <c:v>4</c:v>
                </c:pt>
                <c:pt idx="41282">
                  <c:v>7</c:v>
                </c:pt>
                <c:pt idx="41283">
                  <c:v>0</c:v>
                </c:pt>
                <c:pt idx="41284">
                  <c:v>0</c:v>
                </c:pt>
                <c:pt idx="41285">
                  <c:v>0</c:v>
                </c:pt>
                <c:pt idx="41286">
                  <c:v>4</c:v>
                </c:pt>
                <c:pt idx="41287">
                  <c:v>5</c:v>
                </c:pt>
                <c:pt idx="41288">
                  <c:v>0</c:v>
                </c:pt>
                <c:pt idx="41289">
                  <c:v>0</c:v>
                </c:pt>
                <c:pt idx="41290">
                  <c:v>0</c:v>
                </c:pt>
                <c:pt idx="41291">
                  <c:v>0</c:v>
                </c:pt>
                <c:pt idx="41292">
                  <c:v>0</c:v>
                </c:pt>
                <c:pt idx="41293">
                  <c:v>0</c:v>
                </c:pt>
                <c:pt idx="41294">
                  <c:v>0</c:v>
                </c:pt>
                <c:pt idx="41295">
                  <c:v>0</c:v>
                </c:pt>
                <c:pt idx="41296">
                  <c:v>0</c:v>
                </c:pt>
                <c:pt idx="41297">
                  <c:v>0</c:v>
                </c:pt>
                <c:pt idx="41298">
                  <c:v>0</c:v>
                </c:pt>
                <c:pt idx="41299">
                  <c:v>0</c:v>
                </c:pt>
                <c:pt idx="41300">
                  <c:v>0</c:v>
                </c:pt>
                <c:pt idx="41301">
                  <c:v>1</c:v>
                </c:pt>
                <c:pt idx="41302">
                  <c:v>3</c:v>
                </c:pt>
                <c:pt idx="41303">
                  <c:v>1</c:v>
                </c:pt>
                <c:pt idx="41304">
                  <c:v>1</c:v>
                </c:pt>
                <c:pt idx="41305">
                  <c:v>1</c:v>
                </c:pt>
                <c:pt idx="41306">
                  <c:v>3</c:v>
                </c:pt>
                <c:pt idx="41307">
                  <c:v>1</c:v>
                </c:pt>
                <c:pt idx="41308">
                  <c:v>2</c:v>
                </c:pt>
                <c:pt idx="41309">
                  <c:v>0</c:v>
                </c:pt>
                <c:pt idx="41310">
                  <c:v>0</c:v>
                </c:pt>
                <c:pt idx="41311">
                  <c:v>0</c:v>
                </c:pt>
                <c:pt idx="41312">
                  <c:v>0</c:v>
                </c:pt>
                <c:pt idx="41313">
                  <c:v>6</c:v>
                </c:pt>
                <c:pt idx="41314">
                  <c:v>5</c:v>
                </c:pt>
                <c:pt idx="41315">
                  <c:v>1</c:v>
                </c:pt>
                <c:pt idx="41316">
                  <c:v>2</c:v>
                </c:pt>
                <c:pt idx="41317">
                  <c:v>1</c:v>
                </c:pt>
                <c:pt idx="41318">
                  <c:v>2</c:v>
                </c:pt>
                <c:pt idx="41319">
                  <c:v>0</c:v>
                </c:pt>
                <c:pt idx="41320">
                  <c:v>0</c:v>
                </c:pt>
                <c:pt idx="41321">
                  <c:v>0</c:v>
                </c:pt>
                <c:pt idx="41322">
                  <c:v>0</c:v>
                </c:pt>
                <c:pt idx="41323">
                  <c:v>0</c:v>
                </c:pt>
                <c:pt idx="41324">
                  <c:v>0</c:v>
                </c:pt>
                <c:pt idx="41325">
                  <c:v>0</c:v>
                </c:pt>
                <c:pt idx="41326">
                  <c:v>0</c:v>
                </c:pt>
                <c:pt idx="41327">
                  <c:v>0</c:v>
                </c:pt>
                <c:pt idx="41328">
                  <c:v>0</c:v>
                </c:pt>
                <c:pt idx="41329">
                  <c:v>0</c:v>
                </c:pt>
                <c:pt idx="41330">
                  <c:v>1</c:v>
                </c:pt>
                <c:pt idx="41331">
                  <c:v>2</c:v>
                </c:pt>
                <c:pt idx="41332">
                  <c:v>0</c:v>
                </c:pt>
                <c:pt idx="41333">
                  <c:v>0</c:v>
                </c:pt>
                <c:pt idx="41334">
                  <c:v>0</c:v>
                </c:pt>
                <c:pt idx="41335">
                  <c:v>3</c:v>
                </c:pt>
                <c:pt idx="41336">
                  <c:v>0</c:v>
                </c:pt>
                <c:pt idx="41337">
                  <c:v>1</c:v>
                </c:pt>
                <c:pt idx="41338">
                  <c:v>0</c:v>
                </c:pt>
                <c:pt idx="41339">
                  <c:v>1</c:v>
                </c:pt>
                <c:pt idx="41340">
                  <c:v>0</c:v>
                </c:pt>
                <c:pt idx="41341">
                  <c:v>2</c:v>
                </c:pt>
                <c:pt idx="41342">
                  <c:v>2</c:v>
                </c:pt>
                <c:pt idx="41343">
                  <c:v>1</c:v>
                </c:pt>
                <c:pt idx="41344">
                  <c:v>1</c:v>
                </c:pt>
                <c:pt idx="41345">
                  <c:v>0</c:v>
                </c:pt>
                <c:pt idx="41346">
                  <c:v>0</c:v>
                </c:pt>
                <c:pt idx="41347">
                  <c:v>0</c:v>
                </c:pt>
                <c:pt idx="41348">
                  <c:v>3</c:v>
                </c:pt>
                <c:pt idx="41349">
                  <c:v>0</c:v>
                </c:pt>
                <c:pt idx="41350">
                  <c:v>0</c:v>
                </c:pt>
                <c:pt idx="41351">
                  <c:v>0</c:v>
                </c:pt>
                <c:pt idx="41352">
                  <c:v>1</c:v>
                </c:pt>
                <c:pt idx="41353">
                  <c:v>0</c:v>
                </c:pt>
                <c:pt idx="41354">
                  <c:v>2</c:v>
                </c:pt>
                <c:pt idx="41355">
                  <c:v>1</c:v>
                </c:pt>
                <c:pt idx="41356">
                  <c:v>2</c:v>
                </c:pt>
                <c:pt idx="41357">
                  <c:v>1</c:v>
                </c:pt>
                <c:pt idx="41358">
                  <c:v>0</c:v>
                </c:pt>
                <c:pt idx="41359">
                  <c:v>0</c:v>
                </c:pt>
                <c:pt idx="41360">
                  <c:v>0</c:v>
                </c:pt>
                <c:pt idx="41361">
                  <c:v>0</c:v>
                </c:pt>
                <c:pt idx="41362">
                  <c:v>2</c:v>
                </c:pt>
                <c:pt idx="41363">
                  <c:v>0</c:v>
                </c:pt>
                <c:pt idx="41364">
                  <c:v>0</c:v>
                </c:pt>
                <c:pt idx="41365">
                  <c:v>2</c:v>
                </c:pt>
                <c:pt idx="41366">
                  <c:v>0</c:v>
                </c:pt>
                <c:pt idx="41367">
                  <c:v>0</c:v>
                </c:pt>
                <c:pt idx="41368">
                  <c:v>0</c:v>
                </c:pt>
                <c:pt idx="41369">
                  <c:v>3</c:v>
                </c:pt>
                <c:pt idx="41370">
                  <c:v>0</c:v>
                </c:pt>
                <c:pt idx="41371">
                  <c:v>5</c:v>
                </c:pt>
                <c:pt idx="41372">
                  <c:v>0</c:v>
                </c:pt>
                <c:pt idx="41373">
                  <c:v>2</c:v>
                </c:pt>
                <c:pt idx="41374">
                  <c:v>0</c:v>
                </c:pt>
                <c:pt idx="41375">
                  <c:v>0</c:v>
                </c:pt>
                <c:pt idx="41376">
                  <c:v>0</c:v>
                </c:pt>
                <c:pt idx="41377">
                  <c:v>2</c:v>
                </c:pt>
                <c:pt idx="41378">
                  <c:v>0</c:v>
                </c:pt>
                <c:pt idx="41379">
                  <c:v>5</c:v>
                </c:pt>
                <c:pt idx="41380">
                  <c:v>0</c:v>
                </c:pt>
                <c:pt idx="41381">
                  <c:v>3</c:v>
                </c:pt>
                <c:pt idx="41382">
                  <c:v>2</c:v>
                </c:pt>
                <c:pt idx="41383">
                  <c:v>0</c:v>
                </c:pt>
                <c:pt idx="41384">
                  <c:v>0</c:v>
                </c:pt>
                <c:pt idx="41385">
                  <c:v>0</c:v>
                </c:pt>
                <c:pt idx="41386">
                  <c:v>3</c:v>
                </c:pt>
                <c:pt idx="41387">
                  <c:v>0</c:v>
                </c:pt>
                <c:pt idx="41388">
                  <c:v>0</c:v>
                </c:pt>
                <c:pt idx="41389">
                  <c:v>1</c:v>
                </c:pt>
                <c:pt idx="41390">
                  <c:v>0</c:v>
                </c:pt>
                <c:pt idx="41391">
                  <c:v>1</c:v>
                </c:pt>
                <c:pt idx="41392">
                  <c:v>0</c:v>
                </c:pt>
                <c:pt idx="41393">
                  <c:v>0</c:v>
                </c:pt>
                <c:pt idx="41394">
                  <c:v>0</c:v>
                </c:pt>
                <c:pt idx="41395">
                  <c:v>0</c:v>
                </c:pt>
                <c:pt idx="41396">
                  <c:v>2</c:v>
                </c:pt>
                <c:pt idx="41397">
                  <c:v>1</c:v>
                </c:pt>
                <c:pt idx="41398">
                  <c:v>4</c:v>
                </c:pt>
                <c:pt idx="41399">
                  <c:v>0</c:v>
                </c:pt>
                <c:pt idx="41400">
                  <c:v>0</c:v>
                </c:pt>
                <c:pt idx="41401">
                  <c:v>0</c:v>
                </c:pt>
                <c:pt idx="41402">
                  <c:v>0</c:v>
                </c:pt>
                <c:pt idx="41403">
                  <c:v>2</c:v>
                </c:pt>
                <c:pt idx="41404">
                  <c:v>2</c:v>
                </c:pt>
                <c:pt idx="41405">
                  <c:v>0</c:v>
                </c:pt>
                <c:pt idx="41406">
                  <c:v>0</c:v>
                </c:pt>
                <c:pt idx="41407">
                  <c:v>0</c:v>
                </c:pt>
                <c:pt idx="41408">
                  <c:v>1</c:v>
                </c:pt>
                <c:pt idx="41409">
                  <c:v>0</c:v>
                </c:pt>
                <c:pt idx="41410">
                  <c:v>0</c:v>
                </c:pt>
                <c:pt idx="41411">
                  <c:v>6</c:v>
                </c:pt>
                <c:pt idx="41412">
                  <c:v>0</c:v>
                </c:pt>
                <c:pt idx="41413">
                  <c:v>0</c:v>
                </c:pt>
                <c:pt idx="41414">
                  <c:v>1</c:v>
                </c:pt>
                <c:pt idx="41415">
                  <c:v>0</c:v>
                </c:pt>
                <c:pt idx="41416">
                  <c:v>0</c:v>
                </c:pt>
                <c:pt idx="41417">
                  <c:v>0</c:v>
                </c:pt>
                <c:pt idx="41418">
                  <c:v>1</c:v>
                </c:pt>
                <c:pt idx="41419">
                  <c:v>0</c:v>
                </c:pt>
                <c:pt idx="41420">
                  <c:v>0</c:v>
                </c:pt>
                <c:pt idx="41421">
                  <c:v>0</c:v>
                </c:pt>
                <c:pt idx="41422">
                  <c:v>2</c:v>
                </c:pt>
                <c:pt idx="41423">
                  <c:v>4</c:v>
                </c:pt>
                <c:pt idx="41424">
                  <c:v>0</c:v>
                </c:pt>
                <c:pt idx="41425">
                  <c:v>0</c:v>
                </c:pt>
                <c:pt idx="41426">
                  <c:v>1</c:v>
                </c:pt>
                <c:pt idx="41427">
                  <c:v>0</c:v>
                </c:pt>
                <c:pt idx="41428">
                  <c:v>0</c:v>
                </c:pt>
                <c:pt idx="41429">
                  <c:v>0</c:v>
                </c:pt>
                <c:pt idx="41430">
                  <c:v>3</c:v>
                </c:pt>
                <c:pt idx="41431">
                  <c:v>0</c:v>
                </c:pt>
                <c:pt idx="41432">
                  <c:v>1</c:v>
                </c:pt>
                <c:pt idx="41433">
                  <c:v>1</c:v>
                </c:pt>
                <c:pt idx="41434">
                  <c:v>3</c:v>
                </c:pt>
                <c:pt idx="41435">
                  <c:v>0</c:v>
                </c:pt>
                <c:pt idx="41436">
                  <c:v>1</c:v>
                </c:pt>
                <c:pt idx="41437">
                  <c:v>0</c:v>
                </c:pt>
                <c:pt idx="41438">
                  <c:v>0</c:v>
                </c:pt>
                <c:pt idx="41439">
                  <c:v>1</c:v>
                </c:pt>
                <c:pt idx="41440">
                  <c:v>0</c:v>
                </c:pt>
                <c:pt idx="41441">
                  <c:v>5</c:v>
                </c:pt>
                <c:pt idx="41442">
                  <c:v>0</c:v>
                </c:pt>
                <c:pt idx="41443">
                  <c:v>1</c:v>
                </c:pt>
                <c:pt idx="41444">
                  <c:v>0</c:v>
                </c:pt>
                <c:pt idx="41445">
                  <c:v>1</c:v>
                </c:pt>
                <c:pt idx="41446">
                  <c:v>10</c:v>
                </c:pt>
                <c:pt idx="41447">
                  <c:v>0</c:v>
                </c:pt>
                <c:pt idx="41448">
                  <c:v>0</c:v>
                </c:pt>
                <c:pt idx="41449">
                  <c:v>0</c:v>
                </c:pt>
                <c:pt idx="41450">
                  <c:v>2</c:v>
                </c:pt>
                <c:pt idx="41451">
                  <c:v>1</c:v>
                </c:pt>
                <c:pt idx="41452">
                  <c:v>0</c:v>
                </c:pt>
                <c:pt idx="41453">
                  <c:v>4</c:v>
                </c:pt>
                <c:pt idx="41454">
                  <c:v>0</c:v>
                </c:pt>
                <c:pt idx="41455">
                  <c:v>1</c:v>
                </c:pt>
                <c:pt idx="41456">
                  <c:v>2</c:v>
                </c:pt>
                <c:pt idx="41457">
                  <c:v>7</c:v>
                </c:pt>
                <c:pt idx="41458">
                  <c:v>0</c:v>
                </c:pt>
                <c:pt idx="41459">
                  <c:v>0</c:v>
                </c:pt>
                <c:pt idx="41460">
                  <c:v>0</c:v>
                </c:pt>
                <c:pt idx="41461">
                  <c:v>0</c:v>
                </c:pt>
                <c:pt idx="41462">
                  <c:v>3</c:v>
                </c:pt>
                <c:pt idx="41463">
                  <c:v>3</c:v>
                </c:pt>
                <c:pt idx="41464">
                  <c:v>2</c:v>
                </c:pt>
                <c:pt idx="41465">
                  <c:v>0</c:v>
                </c:pt>
                <c:pt idx="41466">
                  <c:v>0</c:v>
                </c:pt>
                <c:pt idx="41467">
                  <c:v>1</c:v>
                </c:pt>
                <c:pt idx="41468">
                  <c:v>4</c:v>
                </c:pt>
                <c:pt idx="41469">
                  <c:v>2</c:v>
                </c:pt>
                <c:pt idx="41470">
                  <c:v>0</c:v>
                </c:pt>
                <c:pt idx="41471">
                  <c:v>1</c:v>
                </c:pt>
                <c:pt idx="41472">
                  <c:v>0</c:v>
                </c:pt>
                <c:pt idx="41473">
                  <c:v>0</c:v>
                </c:pt>
                <c:pt idx="41474">
                  <c:v>0</c:v>
                </c:pt>
                <c:pt idx="41475">
                  <c:v>2</c:v>
                </c:pt>
                <c:pt idx="41476">
                  <c:v>2</c:v>
                </c:pt>
                <c:pt idx="41477">
                  <c:v>0</c:v>
                </c:pt>
                <c:pt idx="41478">
                  <c:v>7</c:v>
                </c:pt>
                <c:pt idx="41479">
                  <c:v>0</c:v>
                </c:pt>
                <c:pt idx="41480">
                  <c:v>0</c:v>
                </c:pt>
                <c:pt idx="41481">
                  <c:v>4</c:v>
                </c:pt>
                <c:pt idx="41482">
                  <c:v>2</c:v>
                </c:pt>
                <c:pt idx="41483">
                  <c:v>0</c:v>
                </c:pt>
                <c:pt idx="41484">
                  <c:v>5</c:v>
                </c:pt>
                <c:pt idx="41485">
                  <c:v>13</c:v>
                </c:pt>
                <c:pt idx="41486">
                  <c:v>1</c:v>
                </c:pt>
                <c:pt idx="41487">
                  <c:v>0</c:v>
                </c:pt>
                <c:pt idx="41488">
                  <c:v>3</c:v>
                </c:pt>
                <c:pt idx="41489">
                  <c:v>0</c:v>
                </c:pt>
                <c:pt idx="41490">
                  <c:v>0</c:v>
                </c:pt>
                <c:pt idx="41491">
                  <c:v>0</c:v>
                </c:pt>
                <c:pt idx="41492">
                  <c:v>0</c:v>
                </c:pt>
                <c:pt idx="41493">
                  <c:v>1</c:v>
                </c:pt>
                <c:pt idx="41494">
                  <c:v>1</c:v>
                </c:pt>
                <c:pt idx="41495">
                  <c:v>0</c:v>
                </c:pt>
                <c:pt idx="41496">
                  <c:v>0</c:v>
                </c:pt>
                <c:pt idx="41497">
                  <c:v>0</c:v>
                </c:pt>
                <c:pt idx="41498">
                  <c:v>0</c:v>
                </c:pt>
                <c:pt idx="41499">
                  <c:v>0</c:v>
                </c:pt>
                <c:pt idx="41500">
                  <c:v>4</c:v>
                </c:pt>
                <c:pt idx="41501">
                  <c:v>4</c:v>
                </c:pt>
                <c:pt idx="41502">
                  <c:v>2</c:v>
                </c:pt>
                <c:pt idx="41503">
                  <c:v>1</c:v>
                </c:pt>
                <c:pt idx="41504">
                  <c:v>5</c:v>
                </c:pt>
                <c:pt idx="41505">
                  <c:v>0</c:v>
                </c:pt>
                <c:pt idx="41506">
                  <c:v>4</c:v>
                </c:pt>
                <c:pt idx="41507">
                  <c:v>3</c:v>
                </c:pt>
                <c:pt idx="41508">
                  <c:v>0</c:v>
                </c:pt>
                <c:pt idx="41509">
                  <c:v>0</c:v>
                </c:pt>
                <c:pt idx="41510">
                  <c:v>2</c:v>
                </c:pt>
                <c:pt idx="41511">
                  <c:v>0</c:v>
                </c:pt>
                <c:pt idx="41512">
                  <c:v>0</c:v>
                </c:pt>
                <c:pt idx="41513">
                  <c:v>0</c:v>
                </c:pt>
                <c:pt idx="41514">
                  <c:v>0</c:v>
                </c:pt>
                <c:pt idx="41515">
                  <c:v>0</c:v>
                </c:pt>
                <c:pt idx="41516">
                  <c:v>0</c:v>
                </c:pt>
                <c:pt idx="41517">
                  <c:v>0</c:v>
                </c:pt>
                <c:pt idx="41518">
                  <c:v>0</c:v>
                </c:pt>
                <c:pt idx="41519">
                  <c:v>3</c:v>
                </c:pt>
                <c:pt idx="41520">
                  <c:v>1</c:v>
                </c:pt>
                <c:pt idx="41521">
                  <c:v>2</c:v>
                </c:pt>
                <c:pt idx="41522">
                  <c:v>0</c:v>
                </c:pt>
                <c:pt idx="41523">
                  <c:v>0</c:v>
                </c:pt>
                <c:pt idx="41524">
                  <c:v>0</c:v>
                </c:pt>
                <c:pt idx="41525">
                  <c:v>1</c:v>
                </c:pt>
                <c:pt idx="41526">
                  <c:v>0</c:v>
                </c:pt>
                <c:pt idx="41527">
                  <c:v>3</c:v>
                </c:pt>
                <c:pt idx="41528">
                  <c:v>1</c:v>
                </c:pt>
                <c:pt idx="41529">
                  <c:v>4</c:v>
                </c:pt>
                <c:pt idx="41530">
                  <c:v>0</c:v>
                </c:pt>
                <c:pt idx="41531">
                  <c:v>1</c:v>
                </c:pt>
                <c:pt idx="41532">
                  <c:v>0</c:v>
                </c:pt>
                <c:pt idx="41533">
                  <c:v>0</c:v>
                </c:pt>
                <c:pt idx="41534">
                  <c:v>0</c:v>
                </c:pt>
                <c:pt idx="41535">
                  <c:v>1</c:v>
                </c:pt>
                <c:pt idx="41536">
                  <c:v>1</c:v>
                </c:pt>
                <c:pt idx="41537">
                  <c:v>1</c:v>
                </c:pt>
                <c:pt idx="41538">
                  <c:v>0</c:v>
                </c:pt>
                <c:pt idx="41539">
                  <c:v>3</c:v>
                </c:pt>
                <c:pt idx="41540">
                  <c:v>0</c:v>
                </c:pt>
                <c:pt idx="41541">
                  <c:v>2</c:v>
                </c:pt>
                <c:pt idx="41542">
                  <c:v>0</c:v>
                </c:pt>
                <c:pt idx="41543">
                  <c:v>1</c:v>
                </c:pt>
                <c:pt idx="41544">
                  <c:v>4</c:v>
                </c:pt>
                <c:pt idx="41545">
                  <c:v>2</c:v>
                </c:pt>
                <c:pt idx="41546">
                  <c:v>0</c:v>
                </c:pt>
                <c:pt idx="41547">
                  <c:v>0</c:v>
                </c:pt>
                <c:pt idx="41548">
                  <c:v>2</c:v>
                </c:pt>
                <c:pt idx="41549">
                  <c:v>2</c:v>
                </c:pt>
                <c:pt idx="41550">
                  <c:v>1</c:v>
                </c:pt>
                <c:pt idx="41551">
                  <c:v>0</c:v>
                </c:pt>
                <c:pt idx="41552">
                  <c:v>5</c:v>
                </c:pt>
                <c:pt idx="41553">
                  <c:v>0</c:v>
                </c:pt>
                <c:pt idx="41554">
                  <c:v>5</c:v>
                </c:pt>
                <c:pt idx="41555">
                  <c:v>2</c:v>
                </c:pt>
                <c:pt idx="41556">
                  <c:v>0</c:v>
                </c:pt>
                <c:pt idx="41557">
                  <c:v>4</c:v>
                </c:pt>
                <c:pt idx="41558">
                  <c:v>0</c:v>
                </c:pt>
                <c:pt idx="41559">
                  <c:v>4</c:v>
                </c:pt>
                <c:pt idx="41560">
                  <c:v>4</c:v>
                </c:pt>
                <c:pt idx="41561">
                  <c:v>0</c:v>
                </c:pt>
                <c:pt idx="41562">
                  <c:v>0</c:v>
                </c:pt>
                <c:pt idx="41563">
                  <c:v>0</c:v>
                </c:pt>
                <c:pt idx="41564">
                  <c:v>0</c:v>
                </c:pt>
                <c:pt idx="41565">
                  <c:v>0</c:v>
                </c:pt>
                <c:pt idx="41566">
                  <c:v>8</c:v>
                </c:pt>
                <c:pt idx="41567">
                  <c:v>1</c:v>
                </c:pt>
                <c:pt idx="41568">
                  <c:v>0</c:v>
                </c:pt>
                <c:pt idx="41569">
                  <c:v>7</c:v>
                </c:pt>
                <c:pt idx="41570">
                  <c:v>1</c:v>
                </c:pt>
                <c:pt idx="41571">
                  <c:v>3</c:v>
                </c:pt>
                <c:pt idx="41572">
                  <c:v>4</c:v>
                </c:pt>
                <c:pt idx="41573">
                  <c:v>3</c:v>
                </c:pt>
                <c:pt idx="41574">
                  <c:v>0</c:v>
                </c:pt>
                <c:pt idx="41575">
                  <c:v>1</c:v>
                </c:pt>
                <c:pt idx="41576">
                  <c:v>1</c:v>
                </c:pt>
                <c:pt idx="41577">
                  <c:v>0</c:v>
                </c:pt>
                <c:pt idx="41578">
                  <c:v>0</c:v>
                </c:pt>
                <c:pt idx="41579">
                  <c:v>2</c:v>
                </c:pt>
                <c:pt idx="41580">
                  <c:v>4</c:v>
                </c:pt>
                <c:pt idx="41581">
                  <c:v>11</c:v>
                </c:pt>
                <c:pt idx="41582">
                  <c:v>1</c:v>
                </c:pt>
                <c:pt idx="41583">
                  <c:v>0</c:v>
                </c:pt>
                <c:pt idx="41584">
                  <c:v>1</c:v>
                </c:pt>
                <c:pt idx="41585">
                  <c:v>3</c:v>
                </c:pt>
                <c:pt idx="41586">
                  <c:v>0</c:v>
                </c:pt>
                <c:pt idx="41587">
                  <c:v>0</c:v>
                </c:pt>
                <c:pt idx="41588">
                  <c:v>3</c:v>
                </c:pt>
                <c:pt idx="41589">
                  <c:v>0</c:v>
                </c:pt>
                <c:pt idx="41590">
                  <c:v>12</c:v>
                </c:pt>
                <c:pt idx="41591">
                  <c:v>0</c:v>
                </c:pt>
                <c:pt idx="41592">
                  <c:v>0</c:v>
                </c:pt>
                <c:pt idx="41593">
                  <c:v>0</c:v>
                </c:pt>
                <c:pt idx="41594">
                  <c:v>0</c:v>
                </c:pt>
                <c:pt idx="41595">
                  <c:v>3</c:v>
                </c:pt>
                <c:pt idx="41596">
                  <c:v>0</c:v>
                </c:pt>
                <c:pt idx="41597">
                  <c:v>3</c:v>
                </c:pt>
                <c:pt idx="41598">
                  <c:v>2</c:v>
                </c:pt>
                <c:pt idx="41599">
                  <c:v>4</c:v>
                </c:pt>
                <c:pt idx="41600">
                  <c:v>0</c:v>
                </c:pt>
                <c:pt idx="41601">
                  <c:v>0</c:v>
                </c:pt>
                <c:pt idx="41602">
                  <c:v>11</c:v>
                </c:pt>
                <c:pt idx="41603">
                  <c:v>0</c:v>
                </c:pt>
                <c:pt idx="41604">
                  <c:v>5</c:v>
                </c:pt>
                <c:pt idx="41605">
                  <c:v>0</c:v>
                </c:pt>
                <c:pt idx="41606">
                  <c:v>0</c:v>
                </c:pt>
                <c:pt idx="41607">
                  <c:v>0</c:v>
                </c:pt>
                <c:pt idx="41608">
                  <c:v>0</c:v>
                </c:pt>
                <c:pt idx="41609">
                  <c:v>0</c:v>
                </c:pt>
                <c:pt idx="41610">
                  <c:v>0</c:v>
                </c:pt>
                <c:pt idx="41611">
                  <c:v>0</c:v>
                </c:pt>
                <c:pt idx="41612">
                  <c:v>0</c:v>
                </c:pt>
                <c:pt idx="41613">
                  <c:v>0</c:v>
                </c:pt>
                <c:pt idx="41614">
                  <c:v>2</c:v>
                </c:pt>
                <c:pt idx="41615">
                  <c:v>0</c:v>
                </c:pt>
                <c:pt idx="41616">
                  <c:v>2</c:v>
                </c:pt>
                <c:pt idx="41617">
                  <c:v>1</c:v>
                </c:pt>
                <c:pt idx="41618">
                  <c:v>0</c:v>
                </c:pt>
                <c:pt idx="41619">
                  <c:v>0</c:v>
                </c:pt>
                <c:pt idx="41620">
                  <c:v>0</c:v>
                </c:pt>
                <c:pt idx="41621">
                  <c:v>5</c:v>
                </c:pt>
                <c:pt idx="41622">
                  <c:v>1</c:v>
                </c:pt>
                <c:pt idx="41623">
                  <c:v>1</c:v>
                </c:pt>
                <c:pt idx="41624">
                  <c:v>0</c:v>
                </c:pt>
                <c:pt idx="41625">
                  <c:v>3</c:v>
                </c:pt>
                <c:pt idx="41626">
                  <c:v>8</c:v>
                </c:pt>
                <c:pt idx="41627">
                  <c:v>1</c:v>
                </c:pt>
                <c:pt idx="41628">
                  <c:v>0</c:v>
                </c:pt>
                <c:pt idx="41629">
                  <c:v>1</c:v>
                </c:pt>
                <c:pt idx="41630">
                  <c:v>6</c:v>
                </c:pt>
                <c:pt idx="41631">
                  <c:v>3</c:v>
                </c:pt>
                <c:pt idx="41632">
                  <c:v>1</c:v>
                </c:pt>
                <c:pt idx="41633">
                  <c:v>2</c:v>
                </c:pt>
                <c:pt idx="41634">
                  <c:v>3</c:v>
                </c:pt>
                <c:pt idx="41635">
                  <c:v>0</c:v>
                </c:pt>
                <c:pt idx="41636">
                  <c:v>3</c:v>
                </c:pt>
                <c:pt idx="41637">
                  <c:v>1</c:v>
                </c:pt>
                <c:pt idx="41638">
                  <c:v>1</c:v>
                </c:pt>
                <c:pt idx="41639">
                  <c:v>0</c:v>
                </c:pt>
                <c:pt idx="41640">
                  <c:v>0</c:v>
                </c:pt>
                <c:pt idx="41641">
                  <c:v>0</c:v>
                </c:pt>
                <c:pt idx="41642">
                  <c:v>0</c:v>
                </c:pt>
                <c:pt idx="41643">
                  <c:v>0</c:v>
                </c:pt>
                <c:pt idx="41644">
                  <c:v>0</c:v>
                </c:pt>
                <c:pt idx="41645">
                  <c:v>0</c:v>
                </c:pt>
                <c:pt idx="41646">
                  <c:v>0</c:v>
                </c:pt>
                <c:pt idx="41647">
                  <c:v>2</c:v>
                </c:pt>
                <c:pt idx="41648">
                  <c:v>1</c:v>
                </c:pt>
                <c:pt idx="41649">
                  <c:v>0</c:v>
                </c:pt>
                <c:pt idx="41650">
                  <c:v>4</c:v>
                </c:pt>
                <c:pt idx="41651">
                  <c:v>0</c:v>
                </c:pt>
                <c:pt idx="41652">
                  <c:v>1</c:v>
                </c:pt>
                <c:pt idx="41653">
                  <c:v>0</c:v>
                </c:pt>
                <c:pt idx="41654">
                  <c:v>0</c:v>
                </c:pt>
                <c:pt idx="41655">
                  <c:v>0</c:v>
                </c:pt>
                <c:pt idx="41656">
                  <c:v>0</c:v>
                </c:pt>
                <c:pt idx="41657">
                  <c:v>2</c:v>
                </c:pt>
                <c:pt idx="41658">
                  <c:v>0</c:v>
                </c:pt>
                <c:pt idx="41659">
                  <c:v>1</c:v>
                </c:pt>
                <c:pt idx="41660">
                  <c:v>7</c:v>
                </c:pt>
                <c:pt idx="41661">
                  <c:v>0</c:v>
                </c:pt>
                <c:pt idx="41662">
                  <c:v>4</c:v>
                </c:pt>
                <c:pt idx="41663">
                  <c:v>0</c:v>
                </c:pt>
                <c:pt idx="41664">
                  <c:v>0</c:v>
                </c:pt>
                <c:pt idx="41665">
                  <c:v>8</c:v>
                </c:pt>
                <c:pt idx="41666">
                  <c:v>1</c:v>
                </c:pt>
                <c:pt idx="41667">
                  <c:v>2</c:v>
                </c:pt>
                <c:pt idx="41668">
                  <c:v>0</c:v>
                </c:pt>
                <c:pt idx="41669">
                  <c:v>0</c:v>
                </c:pt>
                <c:pt idx="41670">
                  <c:v>0</c:v>
                </c:pt>
                <c:pt idx="41671">
                  <c:v>0</c:v>
                </c:pt>
                <c:pt idx="41672">
                  <c:v>6</c:v>
                </c:pt>
                <c:pt idx="41673">
                  <c:v>0</c:v>
                </c:pt>
                <c:pt idx="41674">
                  <c:v>2</c:v>
                </c:pt>
                <c:pt idx="41675">
                  <c:v>5</c:v>
                </c:pt>
                <c:pt idx="41676">
                  <c:v>0</c:v>
                </c:pt>
                <c:pt idx="41677">
                  <c:v>0</c:v>
                </c:pt>
                <c:pt idx="41678">
                  <c:v>0</c:v>
                </c:pt>
                <c:pt idx="41679">
                  <c:v>5</c:v>
                </c:pt>
                <c:pt idx="41680">
                  <c:v>1</c:v>
                </c:pt>
                <c:pt idx="41681">
                  <c:v>0</c:v>
                </c:pt>
                <c:pt idx="41682">
                  <c:v>0</c:v>
                </c:pt>
                <c:pt idx="41683">
                  <c:v>0</c:v>
                </c:pt>
                <c:pt idx="41684">
                  <c:v>4</c:v>
                </c:pt>
                <c:pt idx="41685">
                  <c:v>2</c:v>
                </c:pt>
                <c:pt idx="41686">
                  <c:v>0</c:v>
                </c:pt>
                <c:pt idx="41687">
                  <c:v>1</c:v>
                </c:pt>
                <c:pt idx="41688">
                  <c:v>1</c:v>
                </c:pt>
                <c:pt idx="41689">
                  <c:v>0</c:v>
                </c:pt>
                <c:pt idx="41690">
                  <c:v>0</c:v>
                </c:pt>
                <c:pt idx="41691">
                  <c:v>0</c:v>
                </c:pt>
                <c:pt idx="41692">
                  <c:v>0</c:v>
                </c:pt>
                <c:pt idx="41693">
                  <c:v>0</c:v>
                </c:pt>
                <c:pt idx="41694">
                  <c:v>6</c:v>
                </c:pt>
                <c:pt idx="41695">
                  <c:v>3</c:v>
                </c:pt>
                <c:pt idx="41696">
                  <c:v>0</c:v>
                </c:pt>
                <c:pt idx="41697">
                  <c:v>3</c:v>
                </c:pt>
                <c:pt idx="41698">
                  <c:v>2</c:v>
                </c:pt>
                <c:pt idx="41699">
                  <c:v>0</c:v>
                </c:pt>
                <c:pt idx="41700">
                  <c:v>0</c:v>
                </c:pt>
                <c:pt idx="41701">
                  <c:v>0</c:v>
                </c:pt>
                <c:pt idx="41702">
                  <c:v>1</c:v>
                </c:pt>
                <c:pt idx="41703">
                  <c:v>0</c:v>
                </c:pt>
                <c:pt idx="41704">
                  <c:v>3</c:v>
                </c:pt>
                <c:pt idx="41705">
                  <c:v>1</c:v>
                </c:pt>
                <c:pt idx="41706">
                  <c:v>0</c:v>
                </c:pt>
                <c:pt idx="41707">
                  <c:v>0</c:v>
                </c:pt>
                <c:pt idx="41708">
                  <c:v>1</c:v>
                </c:pt>
                <c:pt idx="41709">
                  <c:v>0</c:v>
                </c:pt>
                <c:pt idx="41710">
                  <c:v>0</c:v>
                </c:pt>
                <c:pt idx="41711">
                  <c:v>4</c:v>
                </c:pt>
                <c:pt idx="41712">
                  <c:v>0</c:v>
                </c:pt>
                <c:pt idx="41713">
                  <c:v>2</c:v>
                </c:pt>
                <c:pt idx="41714">
                  <c:v>1</c:v>
                </c:pt>
                <c:pt idx="41715">
                  <c:v>0</c:v>
                </c:pt>
                <c:pt idx="41716">
                  <c:v>2</c:v>
                </c:pt>
                <c:pt idx="41717">
                  <c:v>1</c:v>
                </c:pt>
                <c:pt idx="41718">
                  <c:v>0</c:v>
                </c:pt>
                <c:pt idx="41719">
                  <c:v>0</c:v>
                </c:pt>
                <c:pt idx="41720">
                  <c:v>3</c:v>
                </c:pt>
                <c:pt idx="41721">
                  <c:v>1</c:v>
                </c:pt>
                <c:pt idx="41722">
                  <c:v>0</c:v>
                </c:pt>
                <c:pt idx="41723">
                  <c:v>1</c:v>
                </c:pt>
                <c:pt idx="41724">
                  <c:v>0</c:v>
                </c:pt>
                <c:pt idx="41725">
                  <c:v>0</c:v>
                </c:pt>
                <c:pt idx="41726">
                  <c:v>0</c:v>
                </c:pt>
                <c:pt idx="41727">
                  <c:v>0</c:v>
                </c:pt>
                <c:pt idx="41728">
                  <c:v>3</c:v>
                </c:pt>
                <c:pt idx="41729">
                  <c:v>4</c:v>
                </c:pt>
                <c:pt idx="41730">
                  <c:v>0</c:v>
                </c:pt>
                <c:pt idx="41731">
                  <c:v>0</c:v>
                </c:pt>
                <c:pt idx="41732">
                  <c:v>1</c:v>
                </c:pt>
                <c:pt idx="41733">
                  <c:v>0</c:v>
                </c:pt>
                <c:pt idx="41734">
                  <c:v>4</c:v>
                </c:pt>
                <c:pt idx="41735">
                  <c:v>4</c:v>
                </c:pt>
                <c:pt idx="41736">
                  <c:v>0</c:v>
                </c:pt>
                <c:pt idx="41737">
                  <c:v>0</c:v>
                </c:pt>
                <c:pt idx="41738">
                  <c:v>0</c:v>
                </c:pt>
                <c:pt idx="41739">
                  <c:v>0</c:v>
                </c:pt>
                <c:pt idx="41740">
                  <c:v>1</c:v>
                </c:pt>
                <c:pt idx="41741">
                  <c:v>0</c:v>
                </c:pt>
                <c:pt idx="41742">
                  <c:v>0</c:v>
                </c:pt>
                <c:pt idx="41743">
                  <c:v>1</c:v>
                </c:pt>
                <c:pt idx="41744">
                  <c:v>0</c:v>
                </c:pt>
                <c:pt idx="41745">
                  <c:v>0</c:v>
                </c:pt>
                <c:pt idx="41746">
                  <c:v>0</c:v>
                </c:pt>
                <c:pt idx="41747">
                  <c:v>0</c:v>
                </c:pt>
                <c:pt idx="41748">
                  <c:v>0</c:v>
                </c:pt>
                <c:pt idx="41749">
                  <c:v>0</c:v>
                </c:pt>
                <c:pt idx="41750">
                  <c:v>4</c:v>
                </c:pt>
                <c:pt idx="41751">
                  <c:v>4</c:v>
                </c:pt>
                <c:pt idx="41752">
                  <c:v>0</c:v>
                </c:pt>
                <c:pt idx="41753">
                  <c:v>0</c:v>
                </c:pt>
                <c:pt idx="41754">
                  <c:v>5</c:v>
                </c:pt>
                <c:pt idx="41755">
                  <c:v>0</c:v>
                </c:pt>
                <c:pt idx="41756">
                  <c:v>0</c:v>
                </c:pt>
                <c:pt idx="41757">
                  <c:v>0</c:v>
                </c:pt>
                <c:pt idx="41758">
                  <c:v>0</c:v>
                </c:pt>
                <c:pt idx="41759">
                  <c:v>0</c:v>
                </c:pt>
                <c:pt idx="41760">
                  <c:v>0</c:v>
                </c:pt>
                <c:pt idx="41761">
                  <c:v>0</c:v>
                </c:pt>
                <c:pt idx="41762">
                  <c:v>3</c:v>
                </c:pt>
                <c:pt idx="41763">
                  <c:v>0</c:v>
                </c:pt>
                <c:pt idx="41764">
                  <c:v>3</c:v>
                </c:pt>
                <c:pt idx="41765">
                  <c:v>0</c:v>
                </c:pt>
                <c:pt idx="41766">
                  <c:v>0</c:v>
                </c:pt>
                <c:pt idx="41767">
                  <c:v>1</c:v>
                </c:pt>
                <c:pt idx="41768">
                  <c:v>1</c:v>
                </c:pt>
                <c:pt idx="41769">
                  <c:v>0</c:v>
                </c:pt>
                <c:pt idx="41770">
                  <c:v>2</c:v>
                </c:pt>
                <c:pt idx="41771">
                  <c:v>0</c:v>
                </c:pt>
                <c:pt idx="41772">
                  <c:v>5</c:v>
                </c:pt>
                <c:pt idx="41773">
                  <c:v>0</c:v>
                </c:pt>
                <c:pt idx="41774">
                  <c:v>2</c:v>
                </c:pt>
                <c:pt idx="41775">
                  <c:v>1</c:v>
                </c:pt>
                <c:pt idx="41776">
                  <c:v>0</c:v>
                </c:pt>
                <c:pt idx="41777">
                  <c:v>2</c:v>
                </c:pt>
                <c:pt idx="41778">
                  <c:v>0</c:v>
                </c:pt>
                <c:pt idx="41779">
                  <c:v>0</c:v>
                </c:pt>
                <c:pt idx="41780">
                  <c:v>0</c:v>
                </c:pt>
                <c:pt idx="41781">
                  <c:v>3</c:v>
                </c:pt>
                <c:pt idx="41782">
                  <c:v>2</c:v>
                </c:pt>
                <c:pt idx="41783">
                  <c:v>0</c:v>
                </c:pt>
                <c:pt idx="41784">
                  <c:v>0</c:v>
                </c:pt>
                <c:pt idx="41785">
                  <c:v>0</c:v>
                </c:pt>
                <c:pt idx="41786">
                  <c:v>0</c:v>
                </c:pt>
                <c:pt idx="41787">
                  <c:v>2</c:v>
                </c:pt>
                <c:pt idx="41788">
                  <c:v>0</c:v>
                </c:pt>
                <c:pt idx="41789">
                  <c:v>0</c:v>
                </c:pt>
                <c:pt idx="41790">
                  <c:v>0</c:v>
                </c:pt>
                <c:pt idx="41791">
                  <c:v>0</c:v>
                </c:pt>
                <c:pt idx="41792">
                  <c:v>0</c:v>
                </c:pt>
                <c:pt idx="41793">
                  <c:v>3</c:v>
                </c:pt>
                <c:pt idx="41794">
                  <c:v>0</c:v>
                </c:pt>
                <c:pt idx="41795">
                  <c:v>3</c:v>
                </c:pt>
                <c:pt idx="41796">
                  <c:v>3</c:v>
                </c:pt>
                <c:pt idx="41797">
                  <c:v>0</c:v>
                </c:pt>
                <c:pt idx="41798">
                  <c:v>2</c:v>
                </c:pt>
                <c:pt idx="41799">
                  <c:v>4</c:v>
                </c:pt>
                <c:pt idx="41800">
                  <c:v>1</c:v>
                </c:pt>
                <c:pt idx="41801">
                  <c:v>0</c:v>
                </c:pt>
                <c:pt idx="41802">
                  <c:v>2</c:v>
                </c:pt>
                <c:pt idx="41803">
                  <c:v>1</c:v>
                </c:pt>
                <c:pt idx="41804">
                  <c:v>3</c:v>
                </c:pt>
                <c:pt idx="41805">
                  <c:v>3</c:v>
                </c:pt>
                <c:pt idx="41806">
                  <c:v>2</c:v>
                </c:pt>
                <c:pt idx="41807">
                  <c:v>2</c:v>
                </c:pt>
                <c:pt idx="41808">
                  <c:v>1</c:v>
                </c:pt>
                <c:pt idx="41809">
                  <c:v>4</c:v>
                </c:pt>
                <c:pt idx="41810">
                  <c:v>2</c:v>
                </c:pt>
                <c:pt idx="41811">
                  <c:v>2</c:v>
                </c:pt>
                <c:pt idx="41812">
                  <c:v>0</c:v>
                </c:pt>
                <c:pt idx="41813">
                  <c:v>1</c:v>
                </c:pt>
                <c:pt idx="41814">
                  <c:v>2</c:v>
                </c:pt>
                <c:pt idx="41815">
                  <c:v>0</c:v>
                </c:pt>
                <c:pt idx="41816">
                  <c:v>0</c:v>
                </c:pt>
                <c:pt idx="41817">
                  <c:v>0</c:v>
                </c:pt>
                <c:pt idx="41818">
                  <c:v>0</c:v>
                </c:pt>
                <c:pt idx="41819">
                  <c:v>3</c:v>
                </c:pt>
                <c:pt idx="41820">
                  <c:v>0</c:v>
                </c:pt>
                <c:pt idx="41821">
                  <c:v>0</c:v>
                </c:pt>
                <c:pt idx="41822">
                  <c:v>0</c:v>
                </c:pt>
                <c:pt idx="41823">
                  <c:v>0</c:v>
                </c:pt>
                <c:pt idx="41824">
                  <c:v>1</c:v>
                </c:pt>
                <c:pt idx="41825">
                  <c:v>0</c:v>
                </c:pt>
                <c:pt idx="41826">
                  <c:v>2</c:v>
                </c:pt>
                <c:pt idx="41827">
                  <c:v>0</c:v>
                </c:pt>
                <c:pt idx="41828">
                  <c:v>2</c:v>
                </c:pt>
                <c:pt idx="41829">
                  <c:v>0</c:v>
                </c:pt>
                <c:pt idx="41830">
                  <c:v>2</c:v>
                </c:pt>
                <c:pt idx="41831">
                  <c:v>3</c:v>
                </c:pt>
                <c:pt idx="41832">
                  <c:v>2</c:v>
                </c:pt>
                <c:pt idx="41833">
                  <c:v>3</c:v>
                </c:pt>
                <c:pt idx="41834">
                  <c:v>1</c:v>
                </c:pt>
                <c:pt idx="41835">
                  <c:v>2</c:v>
                </c:pt>
                <c:pt idx="41836">
                  <c:v>2</c:v>
                </c:pt>
                <c:pt idx="41837">
                  <c:v>0</c:v>
                </c:pt>
                <c:pt idx="41838">
                  <c:v>0</c:v>
                </c:pt>
                <c:pt idx="41839">
                  <c:v>1</c:v>
                </c:pt>
                <c:pt idx="41840">
                  <c:v>0</c:v>
                </c:pt>
                <c:pt idx="41841">
                  <c:v>0</c:v>
                </c:pt>
                <c:pt idx="41842">
                  <c:v>2</c:v>
                </c:pt>
                <c:pt idx="41843">
                  <c:v>0</c:v>
                </c:pt>
                <c:pt idx="41844">
                  <c:v>1</c:v>
                </c:pt>
                <c:pt idx="41845">
                  <c:v>7</c:v>
                </c:pt>
                <c:pt idx="41846">
                  <c:v>0</c:v>
                </c:pt>
                <c:pt idx="41847">
                  <c:v>0</c:v>
                </c:pt>
                <c:pt idx="41848">
                  <c:v>0</c:v>
                </c:pt>
                <c:pt idx="41849">
                  <c:v>0</c:v>
                </c:pt>
                <c:pt idx="41850">
                  <c:v>0</c:v>
                </c:pt>
                <c:pt idx="41851">
                  <c:v>0</c:v>
                </c:pt>
                <c:pt idx="41852">
                  <c:v>1</c:v>
                </c:pt>
                <c:pt idx="41853">
                  <c:v>2</c:v>
                </c:pt>
                <c:pt idx="41854">
                  <c:v>0</c:v>
                </c:pt>
                <c:pt idx="41855">
                  <c:v>0</c:v>
                </c:pt>
                <c:pt idx="41856">
                  <c:v>0</c:v>
                </c:pt>
                <c:pt idx="41857">
                  <c:v>0</c:v>
                </c:pt>
                <c:pt idx="41858">
                  <c:v>1</c:v>
                </c:pt>
                <c:pt idx="41859">
                  <c:v>1</c:v>
                </c:pt>
                <c:pt idx="41860">
                  <c:v>0</c:v>
                </c:pt>
                <c:pt idx="41861">
                  <c:v>7</c:v>
                </c:pt>
                <c:pt idx="41862">
                  <c:v>0</c:v>
                </c:pt>
                <c:pt idx="41863">
                  <c:v>3</c:v>
                </c:pt>
                <c:pt idx="41864">
                  <c:v>1</c:v>
                </c:pt>
                <c:pt idx="41865">
                  <c:v>1</c:v>
                </c:pt>
                <c:pt idx="41866">
                  <c:v>2</c:v>
                </c:pt>
                <c:pt idx="41867">
                  <c:v>2</c:v>
                </c:pt>
                <c:pt idx="41868">
                  <c:v>0</c:v>
                </c:pt>
                <c:pt idx="41869">
                  <c:v>1</c:v>
                </c:pt>
                <c:pt idx="41870">
                  <c:v>1</c:v>
                </c:pt>
                <c:pt idx="41871">
                  <c:v>0</c:v>
                </c:pt>
                <c:pt idx="41872">
                  <c:v>0</c:v>
                </c:pt>
                <c:pt idx="41873">
                  <c:v>0</c:v>
                </c:pt>
                <c:pt idx="41874">
                  <c:v>1</c:v>
                </c:pt>
                <c:pt idx="41875">
                  <c:v>1</c:v>
                </c:pt>
                <c:pt idx="41876">
                  <c:v>0</c:v>
                </c:pt>
                <c:pt idx="41877">
                  <c:v>1</c:v>
                </c:pt>
                <c:pt idx="41878">
                  <c:v>4</c:v>
                </c:pt>
                <c:pt idx="41879">
                  <c:v>0</c:v>
                </c:pt>
                <c:pt idx="41880">
                  <c:v>1</c:v>
                </c:pt>
                <c:pt idx="41881">
                  <c:v>5</c:v>
                </c:pt>
                <c:pt idx="41882">
                  <c:v>0</c:v>
                </c:pt>
                <c:pt idx="41883">
                  <c:v>0</c:v>
                </c:pt>
                <c:pt idx="41884">
                  <c:v>0</c:v>
                </c:pt>
                <c:pt idx="41885">
                  <c:v>0</c:v>
                </c:pt>
                <c:pt idx="41886">
                  <c:v>2</c:v>
                </c:pt>
                <c:pt idx="41887">
                  <c:v>2</c:v>
                </c:pt>
                <c:pt idx="41888">
                  <c:v>0</c:v>
                </c:pt>
                <c:pt idx="41889">
                  <c:v>1</c:v>
                </c:pt>
                <c:pt idx="41890">
                  <c:v>1</c:v>
                </c:pt>
                <c:pt idx="41891">
                  <c:v>4</c:v>
                </c:pt>
                <c:pt idx="41892">
                  <c:v>0</c:v>
                </c:pt>
                <c:pt idx="41893">
                  <c:v>0</c:v>
                </c:pt>
                <c:pt idx="41894">
                  <c:v>13</c:v>
                </c:pt>
                <c:pt idx="41895">
                  <c:v>0</c:v>
                </c:pt>
                <c:pt idx="41896">
                  <c:v>2</c:v>
                </c:pt>
                <c:pt idx="41897">
                  <c:v>0</c:v>
                </c:pt>
                <c:pt idx="41898">
                  <c:v>0</c:v>
                </c:pt>
                <c:pt idx="41899">
                  <c:v>1</c:v>
                </c:pt>
                <c:pt idx="41900">
                  <c:v>1</c:v>
                </c:pt>
                <c:pt idx="41901">
                  <c:v>0</c:v>
                </c:pt>
                <c:pt idx="41902">
                  <c:v>0</c:v>
                </c:pt>
                <c:pt idx="41903">
                  <c:v>3</c:v>
                </c:pt>
                <c:pt idx="41904">
                  <c:v>1</c:v>
                </c:pt>
                <c:pt idx="41905">
                  <c:v>1</c:v>
                </c:pt>
                <c:pt idx="41906">
                  <c:v>0</c:v>
                </c:pt>
                <c:pt idx="41907">
                  <c:v>0</c:v>
                </c:pt>
                <c:pt idx="41908">
                  <c:v>0</c:v>
                </c:pt>
                <c:pt idx="41909">
                  <c:v>1</c:v>
                </c:pt>
                <c:pt idx="41910">
                  <c:v>2</c:v>
                </c:pt>
                <c:pt idx="41911">
                  <c:v>0</c:v>
                </c:pt>
                <c:pt idx="41912">
                  <c:v>0</c:v>
                </c:pt>
                <c:pt idx="41913">
                  <c:v>3</c:v>
                </c:pt>
                <c:pt idx="41914">
                  <c:v>1</c:v>
                </c:pt>
                <c:pt idx="41915">
                  <c:v>0</c:v>
                </c:pt>
                <c:pt idx="41916">
                  <c:v>2</c:v>
                </c:pt>
                <c:pt idx="41917">
                  <c:v>0</c:v>
                </c:pt>
                <c:pt idx="41918">
                  <c:v>0</c:v>
                </c:pt>
                <c:pt idx="41919">
                  <c:v>7</c:v>
                </c:pt>
                <c:pt idx="41920">
                  <c:v>0</c:v>
                </c:pt>
                <c:pt idx="41921">
                  <c:v>0</c:v>
                </c:pt>
                <c:pt idx="41922">
                  <c:v>0</c:v>
                </c:pt>
                <c:pt idx="41923">
                  <c:v>0</c:v>
                </c:pt>
                <c:pt idx="41924">
                  <c:v>0</c:v>
                </c:pt>
                <c:pt idx="41925">
                  <c:v>5</c:v>
                </c:pt>
                <c:pt idx="41926">
                  <c:v>0</c:v>
                </c:pt>
                <c:pt idx="41927">
                  <c:v>0</c:v>
                </c:pt>
                <c:pt idx="41928">
                  <c:v>1</c:v>
                </c:pt>
                <c:pt idx="41929">
                  <c:v>0</c:v>
                </c:pt>
                <c:pt idx="41930">
                  <c:v>0</c:v>
                </c:pt>
                <c:pt idx="41931">
                  <c:v>1</c:v>
                </c:pt>
                <c:pt idx="41932">
                  <c:v>0</c:v>
                </c:pt>
                <c:pt idx="41933">
                  <c:v>3</c:v>
                </c:pt>
                <c:pt idx="41934">
                  <c:v>4</c:v>
                </c:pt>
                <c:pt idx="41935">
                  <c:v>0</c:v>
                </c:pt>
                <c:pt idx="41936">
                  <c:v>1</c:v>
                </c:pt>
                <c:pt idx="41937">
                  <c:v>2</c:v>
                </c:pt>
                <c:pt idx="41938">
                  <c:v>0</c:v>
                </c:pt>
                <c:pt idx="41939">
                  <c:v>2</c:v>
                </c:pt>
                <c:pt idx="41940">
                  <c:v>16</c:v>
                </c:pt>
                <c:pt idx="41941">
                  <c:v>0</c:v>
                </c:pt>
                <c:pt idx="41942">
                  <c:v>0</c:v>
                </c:pt>
                <c:pt idx="41943">
                  <c:v>0</c:v>
                </c:pt>
                <c:pt idx="41944">
                  <c:v>0</c:v>
                </c:pt>
                <c:pt idx="41945">
                  <c:v>0</c:v>
                </c:pt>
                <c:pt idx="41946">
                  <c:v>0</c:v>
                </c:pt>
                <c:pt idx="41947">
                  <c:v>0</c:v>
                </c:pt>
                <c:pt idx="41948">
                  <c:v>0</c:v>
                </c:pt>
                <c:pt idx="41949">
                  <c:v>0</c:v>
                </c:pt>
                <c:pt idx="41950">
                  <c:v>5</c:v>
                </c:pt>
                <c:pt idx="41951">
                  <c:v>1</c:v>
                </c:pt>
                <c:pt idx="41952">
                  <c:v>0</c:v>
                </c:pt>
                <c:pt idx="41953">
                  <c:v>0</c:v>
                </c:pt>
                <c:pt idx="41954">
                  <c:v>0</c:v>
                </c:pt>
                <c:pt idx="41955">
                  <c:v>0</c:v>
                </c:pt>
                <c:pt idx="41956">
                  <c:v>1</c:v>
                </c:pt>
                <c:pt idx="41957">
                  <c:v>1</c:v>
                </c:pt>
                <c:pt idx="41958">
                  <c:v>0</c:v>
                </c:pt>
                <c:pt idx="41959">
                  <c:v>2</c:v>
                </c:pt>
                <c:pt idx="41960">
                  <c:v>1</c:v>
                </c:pt>
                <c:pt idx="41961">
                  <c:v>0</c:v>
                </c:pt>
                <c:pt idx="41962">
                  <c:v>1</c:v>
                </c:pt>
                <c:pt idx="41963">
                  <c:v>0</c:v>
                </c:pt>
                <c:pt idx="41964">
                  <c:v>1</c:v>
                </c:pt>
                <c:pt idx="41965">
                  <c:v>1</c:v>
                </c:pt>
                <c:pt idx="41966">
                  <c:v>0</c:v>
                </c:pt>
                <c:pt idx="41967">
                  <c:v>0</c:v>
                </c:pt>
                <c:pt idx="41968">
                  <c:v>0</c:v>
                </c:pt>
                <c:pt idx="41969">
                  <c:v>1</c:v>
                </c:pt>
                <c:pt idx="41970">
                  <c:v>1</c:v>
                </c:pt>
                <c:pt idx="41971">
                  <c:v>0</c:v>
                </c:pt>
                <c:pt idx="41972">
                  <c:v>1</c:v>
                </c:pt>
                <c:pt idx="41973">
                  <c:v>0</c:v>
                </c:pt>
                <c:pt idx="41974">
                  <c:v>0</c:v>
                </c:pt>
                <c:pt idx="41975">
                  <c:v>0</c:v>
                </c:pt>
                <c:pt idx="41976">
                  <c:v>3</c:v>
                </c:pt>
                <c:pt idx="41977">
                  <c:v>1</c:v>
                </c:pt>
                <c:pt idx="41978">
                  <c:v>1</c:v>
                </c:pt>
                <c:pt idx="41979">
                  <c:v>0</c:v>
                </c:pt>
                <c:pt idx="41980">
                  <c:v>0</c:v>
                </c:pt>
                <c:pt idx="41981">
                  <c:v>6</c:v>
                </c:pt>
                <c:pt idx="41982">
                  <c:v>2</c:v>
                </c:pt>
                <c:pt idx="41983">
                  <c:v>0</c:v>
                </c:pt>
                <c:pt idx="41984">
                  <c:v>2</c:v>
                </c:pt>
                <c:pt idx="41985">
                  <c:v>0</c:v>
                </c:pt>
                <c:pt idx="41986">
                  <c:v>1</c:v>
                </c:pt>
                <c:pt idx="41987">
                  <c:v>0</c:v>
                </c:pt>
                <c:pt idx="41988">
                  <c:v>0</c:v>
                </c:pt>
                <c:pt idx="41989">
                  <c:v>0</c:v>
                </c:pt>
                <c:pt idx="41990">
                  <c:v>1</c:v>
                </c:pt>
                <c:pt idx="41991">
                  <c:v>0</c:v>
                </c:pt>
                <c:pt idx="41992">
                  <c:v>0</c:v>
                </c:pt>
                <c:pt idx="41993">
                  <c:v>0</c:v>
                </c:pt>
                <c:pt idx="41994">
                  <c:v>2</c:v>
                </c:pt>
                <c:pt idx="41995">
                  <c:v>6</c:v>
                </c:pt>
                <c:pt idx="41996">
                  <c:v>0</c:v>
                </c:pt>
                <c:pt idx="41997">
                  <c:v>0</c:v>
                </c:pt>
                <c:pt idx="41998">
                  <c:v>0</c:v>
                </c:pt>
                <c:pt idx="41999">
                  <c:v>1</c:v>
                </c:pt>
                <c:pt idx="42000">
                  <c:v>0</c:v>
                </c:pt>
                <c:pt idx="42001">
                  <c:v>1</c:v>
                </c:pt>
                <c:pt idx="42002">
                  <c:v>1</c:v>
                </c:pt>
                <c:pt idx="42003">
                  <c:v>2</c:v>
                </c:pt>
                <c:pt idx="42004">
                  <c:v>1</c:v>
                </c:pt>
                <c:pt idx="42005">
                  <c:v>1</c:v>
                </c:pt>
                <c:pt idx="42006">
                  <c:v>2</c:v>
                </c:pt>
                <c:pt idx="42007">
                  <c:v>2</c:v>
                </c:pt>
                <c:pt idx="42008">
                  <c:v>0</c:v>
                </c:pt>
                <c:pt idx="42009">
                  <c:v>5</c:v>
                </c:pt>
                <c:pt idx="42010">
                  <c:v>0</c:v>
                </c:pt>
                <c:pt idx="42011">
                  <c:v>0</c:v>
                </c:pt>
                <c:pt idx="42012">
                  <c:v>0</c:v>
                </c:pt>
                <c:pt idx="42013">
                  <c:v>0</c:v>
                </c:pt>
                <c:pt idx="42014">
                  <c:v>1</c:v>
                </c:pt>
                <c:pt idx="42015">
                  <c:v>1</c:v>
                </c:pt>
                <c:pt idx="42016">
                  <c:v>1</c:v>
                </c:pt>
                <c:pt idx="42017">
                  <c:v>0</c:v>
                </c:pt>
                <c:pt idx="42018">
                  <c:v>1</c:v>
                </c:pt>
                <c:pt idx="42019">
                  <c:v>0</c:v>
                </c:pt>
                <c:pt idx="42020">
                  <c:v>2</c:v>
                </c:pt>
                <c:pt idx="42021">
                  <c:v>19</c:v>
                </c:pt>
                <c:pt idx="42022">
                  <c:v>2</c:v>
                </c:pt>
                <c:pt idx="42023">
                  <c:v>0</c:v>
                </c:pt>
                <c:pt idx="42024">
                  <c:v>0</c:v>
                </c:pt>
                <c:pt idx="42025">
                  <c:v>0</c:v>
                </c:pt>
                <c:pt idx="42026">
                  <c:v>0</c:v>
                </c:pt>
                <c:pt idx="42027">
                  <c:v>0</c:v>
                </c:pt>
                <c:pt idx="42028">
                  <c:v>0</c:v>
                </c:pt>
                <c:pt idx="42029">
                  <c:v>0</c:v>
                </c:pt>
                <c:pt idx="42030">
                  <c:v>0</c:v>
                </c:pt>
                <c:pt idx="42031">
                  <c:v>0</c:v>
                </c:pt>
                <c:pt idx="42032">
                  <c:v>0</c:v>
                </c:pt>
                <c:pt idx="42033">
                  <c:v>5</c:v>
                </c:pt>
                <c:pt idx="42034">
                  <c:v>3</c:v>
                </c:pt>
                <c:pt idx="42035">
                  <c:v>0</c:v>
                </c:pt>
                <c:pt idx="42036">
                  <c:v>0</c:v>
                </c:pt>
                <c:pt idx="42037">
                  <c:v>0</c:v>
                </c:pt>
                <c:pt idx="42038">
                  <c:v>0</c:v>
                </c:pt>
                <c:pt idx="42039">
                  <c:v>8</c:v>
                </c:pt>
                <c:pt idx="42040">
                  <c:v>0</c:v>
                </c:pt>
                <c:pt idx="42041">
                  <c:v>0</c:v>
                </c:pt>
                <c:pt idx="42042">
                  <c:v>5</c:v>
                </c:pt>
                <c:pt idx="42043">
                  <c:v>0</c:v>
                </c:pt>
                <c:pt idx="42044">
                  <c:v>0</c:v>
                </c:pt>
                <c:pt idx="42045">
                  <c:v>2</c:v>
                </c:pt>
                <c:pt idx="42046">
                  <c:v>2</c:v>
                </c:pt>
                <c:pt idx="42047">
                  <c:v>0</c:v>
                </c:pt>
                <c:pt idx="42048">
                  <c:v>0</c:v>
                </c:pt>
                <c:pt idx="42049">
                  <c:v>1</c:v>
                </c:pt>
                <c:pt idx="42050">
                  <c:v>0</c:v>
                </c:pt>
                <c:pt idx="42051">
                  <c:v>2</c:v>
                </c:pt>
                <c:pt idx="42052">
                  <c:v>3</c:v>
                </c:pt>
                <c:pt idx="42053">
                  <c:v>0</c:v>
                </c:pt>
                <c:pt idx="42054">
                  <c:v>0</c:v>
                </c:pt>
                <c:pt idx="42055">
                  <c:v>1</c:v>
                </c:pt>
                <c:pt idx="42056">
                  <c:v>0</c:v>
                </c:pt>
                <c:pt idx="42057">
                  <c:v>5</c:v>
                </c:pt>
                <c:pt idx="42058">
                  <c:v>0</c:v>
                </c:pt>
                <c:pt idx="42059">
                  <c:v>1</c:v>
                </c:pt>
                <c:pt idx="42060">
                  <c:v>0</c:v>
                </c:pt>
                <c:pt idx="42061">
                  <c:v>2</c:v>
                </c:pt>
                <c:pt idx="42062">
                  <c:v>1</c:v>
                </c:pt>
                <c:pt idx="42063">
                  <c:v>1</c:v>
                </c:pt>
                <c:pt idx="42064">
                  <c:v>0</c:v>
                </c:pt>
                <c:pt idx="42065">
                  <c:v>5</c:v>
                </c:pt>
                <c:pt idx="42066">
                  <c:v>0</c:v>
                </c:pt>
                <c:pt idx="42067">
                  <c:v>0</c:v>
                </c:pt>
                <c:pt idx="42068">
                  <c:v>0</c:v>
                </c:pt>
                <c:pt idx="42069">
                  <c:v>1</c:v>
                </c:pt>
                <c:pt idx="42070">
                  <c:v>0</c:v>
                </c:pt>
                <c:pt idx="42071">
                  <c:v>0</c:v>
                </c:pt>
                <c:pt idx="42072">
                  <c:v>1</c:v>
                </c:pt>
                <c:pt idx="42073">
                  <c:v>4</c:v>
                </c:pt>
                <c:pt idx="42074">
                  <c:v>0</c:v>
                </c:pt>
                <c:pt idx="42075">
                  <c:v>1</c:v>
                </c:pt>
                <c:pt idx="42076">
                  <c:v>0</c:v>
                </c:pt>
                <c:pt idx="42077">
                  <c:v>0</c:v>
                </c:pt>
                <c:pt idx="42078">
                  <c:v>1</c:v>
                </c:pt>
                <c:pt idx="42079">
                  <c:v>1</c:v>
                </c:pt>
                <c:pt idx="42080">
                  <c:v>0</c:v>
                </c:pt>
                <c:pt idx="42081">
                  <c:v>5</c:v>
                </c:pt>
                <c:pt idx="42082">
                  <c:v>0</c:v>
                </c:pt>
                <c:pt idx="42083">
                  <c:v>3</c:v>
                </c:pt>
                <c:pt idx="42084">
                  <c:v>0</c:v>
                </c:pt>
                <c:pt idx="42085">
                  <c:v>3</c:v>
                </c:pt>
                <c:pt idx="42086">
                  <c:v>0</c:v>
                </c:pt>
                <c:pt idx="42087">
                  <c:v>0</c:v>
                </c:pt>
                <c:pt idx="42088">
                  <c:v>0</c:v>
                </c:pt>
                <c:pt idx="42089">
                  <c:v>0</c:v>
                </c:pt>
                <c:pt idx="42090">
                  <c:v>0</c:v>
                </c:pt>
                <c:pt idx="42091">
                  <c:v>2</c:v>
                </c:pt>
                <c:pt idx="42092">
                  <c:v>0</c:v>
                </c:pt>
                <c:pt idx="42093">
                  <c:v>0</c:v>
                </c:pt>
                <c:pt idx="42094">
                  <c:v>0</c:v>
                </c:pt>
                <c:pt idx="42095">
                  <c:v>0</c:v>
                </c:pt>
                <c:pt idx="42096">
                  <c:v>0</c:v>
                </c:pt>
                <c:pt idx="42097">
                  <c:v>0</c:v>
                </c:pt>
                <c:pt idx="42098">
                  <c:v>0</c:v>
                </c:pt>
                <c:pt idx="42099">
                  <c:v>0</c:v>
                </c:pt>
                <c:pt idx="42100">
                  <c:v>0</c:v>
                </c:pt>
                <c:pt idx="42101">
                  <c:v>0</c:v>
                </c:pt>
                <c:pt idx="42102">
                  <c:v>0</c:v>
                </c:pt>
                <c:pt idx="42103">
                  <c:v>0</c:v>
                </c:pt>
                <c:pt idx="42104">
                  <c:v>0</c:v>
                </c:pt>
                <c:pt idx="42105">
                  <c:v>0</c:v>
                </c:pt>
                <c:pt idx="42106">
                  <c:v>3</c:v>
                </c:pt>
                <c:pt idx="42107">
                  <c:v>0</c:v>
                </c:pt>
                <c:pt idx="42108">
                  <c:v>0</c:v>
                </c:pt>
                <c:pt idx="42109">
                  <c:v>1</c:v>
                </c:pt>
                <c:pt idx="42110">
                  <c:v>20</c:v>
                </c:pt>
                <c:pt idx="42111">
                  <c:v>3</c:v>
                </c:pt>
                <c:pt idx="42112">
                  <c:v>0</c:v>
                </c:pt>
                <c:pt idx="42113">
                  <c:v>0</c:v>
                </c:pt>
                <c:pt idx="42114">
                  <c:v>3</c:v>
                </c:pt>
                <c:pt idx="42115">
                  <c:v>0</c:v>
                </c:pt>
                <c:pt idx="42116">
                  <c:v>0</c:v>
                </c:pt>
                <c:pt idx="42117">
                  <c:v>3</c:v>
                </c:pt>
                <c:pt idx="42118">
                  <c:v>1</c:v>
                </c:pt>
                <c:pt idx="42119">
                  <c:v>1</c:v>
                </c:pt>
                <c:pt idx="42120">
                  <c:v>3</c:v>
                </c:pt>
                <c:pt idx="42121">
                  <c:v>2</c:v>
                </c:pt>
                <c:pt idx="42122">
                  <c:v>3</c:v>
                </c:pt>
                <c:pt idx="42123">
                  <c:v>0</c:v>
                </c:pt>
                <c:pt idx="42124">
                  <c:v>0</c:v>
                </c:pt>
                <c:pt idx="42125">
                  <c:v>0</c:v>
                </c:pt>
                <c:pt idx="42126">
                  <c:v>1</c:v>
                </c:pt>
                <c:pt idx="42127">
                  <c:v>2</c:v>
                </c:pt>
                <c:pt idx="42128">
                  <c:v>2</c:v>
                </c:pt>
                <c:pt idx="42129">
                  <c:v>0</c:v>
                </c:pt>
                <c:pt idx="42130">
                  <c:v>0</c:v>
                </c:pt>
                <c:pt idx="42131">
                  <c:v>0</c:v>
                </c:pt>
                <c:pt idx="42132">
                  <c:v>2</c:v>
                </c:pt>
                <c:pt idx="42133">
                  <c:v>1</c:v>
                </c:pt>
                <c:pt idx="42134">
                  <c:v>1</c:v>
                </c:pt>
                <c:pt idx="42135">
                  <c:v>4</c:v>
                </c:pt>
                <c:pt idx="42136">
                  <c:v>2</c:v>
                </c:pt>
                <c:pt idx="42137">
                  <c:v>4</c:v>
                </c:pt>
                <c:pt idx="42138">
                  <c:v>0</c:v>
                </c:pt>
                <c:pt idx="42139">
                  <c:v>0</c:v>
                </c:pt>
                <c:pt idx="42140">
                  <c:v>1</c:v>
                </c:pt>
                <c:pt idx="42141">
                  <c:v>1</c:v>
                </c:pt>
                <c:pt idx="42142">
                  <c:v>0</c:v>
                </c:pt>
                <c:pt idx="42143">
                  <c:v>0</c:v>
                </c:pt>
                <c:pt idx="42144">
                  <c:v>0</c:v>
                </c:pt>
                <c:pt idx="42145">
                  <c:v>1</c:v>
                </c:pt>
                <c:pt idx="42146">
                  <c:v>0</c:v>
                </c:pt>
                <c:pt idx="42147">
                  <c:v>0</c:v>
                </c:pt>
                <c:pt idx="42148">
                  <c:v>0</c:v>
                </c:pt>
                <c:pt idx="42149">
                  <c:v>2</c:v>
                </c:pt>
                <c:pt idx="42150">
                  <c:v>0</c:v>
                </c:pt>
                <c:pt idx="42151">
                  <c:v>2</c:v>
                </c:pt>
                <c:pt idx="42152">
                  <c:v>0</c:v>
                </c:pt>
                <c:pt idx="42153">
                  <c:v>3</c:v>
                </c:pt>
                <c:pt idx="42154">
                  <c:v>0</c:v>
                </c:pt>
                <c:pt idx="42155">
                  <c:v>0</c:v>
                </c:pt>
                <c:pt idx="42156">
                  <c:v>2</c:v>
                </c:pt>
                <c:pt idx="42157">
                  <c:v>2</c:v>
                </c:pt>
                <c:pt idx="42158">
                  <c:v>1</c:v>
                </c:pt>
                <c:pt idx="42159">
                  <c:v>2</c:v>
                </c:pt>
                <c:pt idx="42160">
                  <c:v>4</c:v>
                </c:pt>
                <c:pt idx="42161">
                  <c:v>0</c:v>
                </c:pt>
                <c:pt idx="42162">
                  <c:v>3</c:v>
                </c:pt>
                <c:pt idx="42163">
                  <c:v>0</c:v>
                </c:pt>
                <c:pt idx="42164">
                  <c:v>0</c:v>
                </c:pt>
                <c:pt idx="42165">
                  <c:v>2</c:v>
                </c:pt>
                <c:pt idx="42166">
                  <c:v>0</c:v>
                </c:pt>
                <c:pt idx="42167">
                  <c:v>1</c:v>
                </c:pt>
                <c:pt idx="42168">
                  <c:v>1</c:v>
                </c:pt>
                <c:pt idx="42169">
                  <c:v>0</c:v>
                </c:pt>
                <c:pt idx="42170">
                  <c:v>1</c:v>
                </c:pt>
                <c:pt idx="42171">
                  <c:v>1</c:v>
                </c:pt>
                <c:pt idx="42172">
                  <c:v>0</c:v>
                </c:pt>
                <c:pt idx="42173">
                  <c:v>5</c:v>
                </c:pt>
                <c:pt idx="42174">
                  <c:v>1</c:v>
                </c:pt>
                <c:pt idx="42175">
                  <c:v>1</c:v>
                </c:pt>
                <c:pt idx="42176">
                  <c:v>0</c:v>
                </c:pt>
                <c:pt idx="42177">
                  <c:v>0</c:v>
                </c:pt>
                <c:pt idx="42178">
                  <c:v>2</c:v>
                </c:pt>
                <c:pt idx="42179">
                  <c:v>2</c:v>
                </c:pt>
                <c:pt idx="42180">
                  <c:v>1</c:v>
                </c:pt>
                <c:pt idx="42181">
                  <c:v>2</c:v>
                </c:pt>
                <c:pt idx="42182">
                  <c:v>2</c:v>
                </c:pt>
                <c:pt idx="42183">
                  <c:v>3</c:v>
                </c:pt>
                <c:pt idx="42184">
                  <c:v>0</c:v>
                </c:pt>
                <c:pt idx="42185">
                  <c:v>4</c:v>
                </c:pt>
                <c:pt idx="42186">
                  <c:v>0</c:v>
                </c:pt>
                <c:pt idx="42187">
                  <c:v>3</c:v>
                </c:pt>
                <c:pt idx="42188">
                  <c:v>0</c:v>
                </c:pt>
                <c:pt idx="42189">
                  <c:v>0</c:v>
                </c:pt>
                <c:pt idx="42190">
                  <c:v>3</c:v>
                </c:pt>
                <c:pt idx="42191">
                  <c:v>0</c:v>
                </c:pt>
                <c:pt idx="42192">
                  <c:v>2</c:v>
                </c:pt>
                <c:pt idx="42193">
                  <c:v>3</c:v>
                </c:pt>
                <c:pt idx="42194">
                  <c:v>0</c:v>
                </c:pt>
                <c:pt idx="42195">
                  <c:v>3</c:v>
                </c:pt>
                <c:pt idx="42196">
                  <c:v>3</c:v>
                </c:pt>
                <c:pt idx="42197">
                  <c:v>2</c:v>
                </c:pt>
                <c:pt idx="42198">
                  <c:v>0</c:v>
                </c:pt>
                <c:pt idx="42199">
                  <c:v>5</c:v>
                </c:pt>
                <c:pt idx="42200">
                  <c:v>0</c:v>
                </c:pt>
                <c:pt idx="42201">
                  <c:v>0</c:v>
                </c:pt>
                <c:pt idx="42202">
                  <c:v>0</c:v>
                </c:pt>
                <c:pt idx="42203">
                  <c:v>3</c:v>
                </c:pt>
                <c:pt idx="42204">
                  <c:v>0</c:v>
                </c:pt>
                <c:pt idx="42205">
                  <c:v>1</c:v>
                </c:pt>
                <c:pt idx="42206">
                  <c:v>1</c:v>
                </c:pt>
                <c:pt idx="42207">
                  <c:v>0</c:v>
                </c:pt>
                <c:pt idx="42208">
                  <c:v>1</c:v>
                </c:pt>
                <c:pt idx="42209">
                  <c:v>1</c:v>
                </c:pt>
                <c:pt idx="42210">
                  <c:v>3</c:v>
                </c:pt>
                <c:pt idx="42211">
                  <c:v>3</c:v>
                </c:pt>
                <c:pt idx="42212">
                  <c:v>1</c:v>
                </c:pt>
                <c:pt idx="42213">
                  <c:v>0</c:v>
                </c:pt>
                <c:pt idx="42214">
                  <c:v>0</c:v>
                </c:pt>
                <c:pt idx="42215">
                  <c:v>0</c:v>
                </c:pt>
                <c:pt idx="42216">
                  <c:v>0</c:v>
                </c:pt>
                <c:pt idx="42217">
                  <c:v>0</c:v>
                </c:pt>
                <c:pt idx="42218">
                  <c:v>0</c:v>
                </c:pt>
                <c:pt idx="42219">
                  <c:v>0</c:v>
                </c:pt>
                <c:pt idx="42220">
                  <c:v>3</c:v>
                </c:pt>
                <c:pt idx="42221">
                  <c:v>0</c:v>
                </c:pt>
                <c:pt idx="42222">
                  <c:v>8</c:v>
                </c:pt>
                <c:pt idx="42223">
                  <c:v>0</c:v>
                </c:pt>
                <c:pt idx="42224">
                  <c:v>3</c:v>
                </c:pt>
                <c:pt idx="42225">
                  <c:v>0</c:v>
                </c:pt>
                <c:pt idx="42226">
                  <c:v>1</c:v>
                </c:pt>
                <c:pt idx="42227">
                  <c:v>0</c:v>
                </c:pt>
                <c:pt idx="42228">
                  <c:v>1</c:v>
                </c:pt>
                <c:pt idx="42229">
                  <c:v>0</c:v>
                </c:pt>
                <c:pt idx="42230">
                  <c:v>1</c:v>
                </c:pt>
                <c:pt idx="42231">
                  <c:v>3</c:v>
                </c:pt>
                <c:pt idx="42232">
                  <c:v>0</c:v>
                </c:pt>
                <c:pt idx="42233">
                  <c:v>0</c:v>
                </c:pt>
                <c:pt idx="42234">
                  <c:v>0</c:v>
                </c:pt>
                <c:pt idx="42235">
                  <c:v>0</c:v>
                </c:pt>
                <c:pt idx="42236">
                  <c:v>0</c:v>
                </c:pt>
                <c:pt idx="42237">
                  <c:v>0</c:v>
                </c:pt>
                <c:pt idx="42238">
                  <c:v>2</c:v>
                </c:pt>
                <c:pt idx="42239">
                  <c:v>2</c:v>
                </c:pt>
                <c:pt idx="42240">
                  <c:v>0</c:v>
                </c:pt>
                <c:pt idx="42241">
                  <c:v>0</c:v>
                </c:pt>
                <c:pt idx="42242">
                  <c:v>0</c:v>
                </c:pt>
                <c:pt idx="42243">
                  <c:v>0</c:v>
                </c:pt>
                <c:pt idx="42244">
                  <c:v>0</c:v>
                </c:pt>
                <c:pt idx="42245">
                  <c:v>0</c:v>
                </c:pt>
                <c:pt idx="42246">
                  <c:v>0</c:v>
                </c:pt>
                <c:pt idx="42247">
                  <c:v>0</c:v>
                </c:pt>
                <c:pt idx="42248">
                  <c:v>1</c:v>
                </c:pt>
                <c:pt idx="42249">
                  <c:v>0</c:v>
                </c:pt>
                <c:pt idx="42250">
                  <c:v>0</c:v>
                </c:pt>
                <c:pt idx="42251">
                  <c:v>0</c:v>
                </c:pt>
                <c:pt idx="42252">
                  <c:v>0</c:v>
                </c:pt>
                <c:pt idx="42253">
                  <c:v>1</c:v>
                </c:pt>
                <c:pt idx="42254">
                  <c:v>1</c:v>
                </c:pt>
                <c:pt idx="42255">
                  <c:v>0</c:v>
                </c:pt>
                <c:pt idx="42256">
                  <c:v>0</c:v>
                </c:pt>
                <c:pt idx="42257">
                  <c:v>0</c:v>
                </c:pt>
                <c:pt idx="42258">
                  <c:v>0</c:v>
                </c:pt>
                <c:pt idx="42259">
                  <c:v>0</c:v>
                </c:pt>
                <c:pt idx="42260">
                  <c:v>0</c:v>
                </c:pt>
                <c:pt idx="42261">
                  <c:v>0</c:v>
                </c:pt>
                <c:pt idx="42262">
                  <c:v>2</c:v>
                </c:pt>
                <c:pt idx="42263">
                  <c:v>0</c:v>
                </c:pt>
                <c:pt idx="42264">
                  <c:v>0</c:v>
                </c:pt>
                <c:pt idx="42265">
                  <c:v>0</c:v>
                </c:pt>
                <c:pt idx="42266">
                  <c:v>0</c:v>
                </c:pt>
                <c:pt idx="42267">
                  <c:v>1</c:v>
                </c:pt>
                <c:pt idx="42268">
                  <c:v>0</c:v>
                </c:pt>
                <c:pt idx="42269">
                  <c:v>5</c:v>
                </c:pt>
                <c:pt idx="42270">
                  <c:v>0</c:v>
                </c:pt>
                <c:pt idx="42271">
                  <c:v>0</c:v>
                </c:pt>
                <c:pt idx="42272">
                  <c:v>1</c:v>
                </c:pt>
                <c:pt idx="42273">
                  <c:v>2</c:v>
                </c:pt>
                <c:pt idx="42274">
                  <c:v>2</c:v>
                </c:pt>
                <c:pt idx="42275">
                  <c:v>0</c:v>
                </c:pt>
                <c:pt idx="42276">
                  <c:v>0</c:v>
                </c:pt>
                <c:pt idx="42277">
                  <c:v>0</c:v>
                </c:pt>
                <c:pt idx="42278">
                  <c:v>0</c:v>
                </c:pt>
                <c:pt idx="42279">
                  <c:v>1</c:v>
                </c:pt>
                <c:pt idx="42280">
                  <c:v>3</c:v>
                </c:pt>
                <c:pt idx="42281">
                  <c:v>1</c:v>
                </c:pt>
                <c:pt idx="42282">
                  <c:v>1</c:v>
                </c:pt>
                <c:pt idx="42283">
                  <c:v>5</c:v>
                </c:pt>
                <c:pt idx="42284">
                  <c:v>3</c:v>
                </c:pt>
                <c:pt idx="42285">
                  <c:v>0</c:v>
                </c:pt>
                <c:pt idx="42286">
                  <c:v>3</c:v>
                </c:pt>
                <c:pt idx="42287">
                  <c:v>1</c:v>
                </c:pt>
                <c:pt idx="42288">
                  <c:v>0</c:v>
                </c:pt>
                <c:pt idx="42289">
                  <c:v>3</c:v>
                </c:pt>
                <c:pt idx="42290">
                  <c:v>0</c:v>
                </c:pt>
                <c:pt idx="42291">
                  <c:v>0</c:v>
                </c:pt>
                <c:pt idx="42292">
                  <c:v>7</c:v>
                </c:pt>
                <c:pt idx="42293">
                  <c:v>0</c:v>
                </c:pt>
                <c:pt idx="42294">
                  <c:v>0</c:v>
                </c:pt>
                <c:pt idx="42295">
                  <c:v>0</c:v>
                </c:pt>
                <c:pt idx="42296">
                  <c:v>1</c:v>
                </c:pt>
                <c:pt idx="42297">
                  <c:v>0</c:v>
                </c:pt>
                <c:pt idx="42298">
                  <c:v>0</c:v>
                </c:pt>
                <c:pt idx="42299">
                  <c:v>0</c:v>
                </c:pt>
                <c:pt idx="42300">
                  <c:v>0</c:v>
                </c:pt>
                <c:pt idx="42301">
                  <c:v>0</c:v>
                </c:pt>
                <c:pt idx="42302">
                  <c:v>0</c:v>
                </c:pt>
                <c:pt idx="42303">
                  <c:v>0</c:v>
                </c:pt>
                <c:pt idx="42304">
                  <c:v>0</c:v>
                </c:pt>
                <c:pt idx="42305">
                  <c:v>0</c:v>
                </c:pt>
                <c:pt idx="42306">
                  <c:v>1</c:v>
                </c:pt>
                <c:pt idx="42307">
                  <c:v>0</c:v>
                </c:pt>
                <c:pt idx="42308">
                  <c:v>1</c:v>
                </c:pt>
                <c:pt idx="42309">
                  <c:v>0</c:v>
                </c:pt>
                <c:pt idx="42310">
                  <c:v>0</c:v>
                </c:pt>
                <c:pt idx="42311">
                  <c:v>0</c:v>
                </c:pt>
                <c:pt idx="42312">
                  <c:v>0</c:v>
                </c:pt>
                <c:pt idx="42313">
                  <c:v>0</c:v>
                </c:pt>
                <c:pt idx="42314">
                  <c:v>2</c:v>
                </c:pt>
                <c:pt idx="42315">
                  <c:v>3</c:v>
                </c:pt>
                <c:pt idx="42316">
                  <c:v>0</c:v>
                </c:pt>
                <c:pt idx="42317">
                  <c:v>4</c:v>
                </c:pt>
                <c:pt idx="42318">
                  <c:v>0</c:v>
                </c:pt>
                <c:pt idx="42319">
                  <c:v>0</c:v>
                </c:pt>
                <c:pt idx="42320">
                  <c:v>0</c:v>
                </c:pt>
                <c:pt idx="42321">
                  <c:v>1</c:v>
                </c:pt>
                <c:pt idx="42322">
                  <c:v>1</c:v>
                </c:pt>
                <c:pt idx="42323">
                  <c:v>0</c:v>
                </c:pt>
                <c:pt idx="42324">
                  <c:v>0</c:v>
                </c:pt>
                <c:pt idx="42325">
                  <c:v>0</c:v>
                </c:pt>
                <c:pt idx="42326">
                  <c:v>0</c:v>
                </c:pt>
                <c:pt idx="42327">
                  <c:v>0</c:v>
                </c:pt>
                <c:pt idx="42328">
                  <c:v>7</c:v>
                </c:pt>
                <c:pt idx="42329">
                  <c:v>1</c:v>
                </c:pt>
                <c:pt idx="42330">
                  <c:v>0</c:v>
                </c:pt>
                <c:pt idx="42331">
                  <c:v>1</c:v>
                </c:pt>
                <c:pt idx="42332">
                  <c:v>3</c:v>
                </c:pt>
                <c:pt idx="42333">
                  <c:v>1</c:v>
                </c:pt>
                <c:pt idx="42334">
                  <c:v>1</c:v>
                </c:pt>
                <c:pt idx="42335">
                  <c:v>0</c:v>
                </c:pt>
                <c:pt idx="42336">
                  <c:v>0</c:v>
                </c:pt>
                <c:pt idx="42337">
                  <c:v>0</c:v>
                </c:pt>
                <c:pt idx="42338">
                  <c:v>4</c:v>
                </c:pt>
                <c:pt idx="42339">
                  <c:v>0</c:v>
                </c:pt>
                <c:pt idx="42340">
                  <c:v>2</c:v>
                </c:pt>
                <c:pt idx="42341">
                  <c:v>1</c:v>
                </c:pt>
                <c:pt idx="42342">
                  <c:v>0</c:v>
                </c:pt>
                <c:pt idx="42343">
                  <c:v>0</c:v>
                </c:pt>
                <c:pt idx="42344">
                  <c:v>2</c:v>
                </c:pt>
                <c:pt idx="42345">
                  <c:v>0</c:v>
                </c:pt>
                <c:pt idx="42346">
                  <c:v>2</c:v>
                </c:pt>
                <c:pt idx="42347">
                  <c:v>0</c:v>
                </c:pt>
                <c:pt idx="42348">
                  <c:v>0</c:v>
                </c:pt>
                <c:pt idx="42349">
                  <c:v>7</c:v>
                </c:pt>
                <c:pt idx="42350">
                  <c:v>0</c:v>
                </c:pt>
                <c:pt idx="42351">
                  <c:v>3</c:v>
                </c:pt>
                <c:pt idx="42352">
                  <c:v>0</c:v>
                </c:pt>
                <c:pt idx="42353">
                  <c:v>2</c:v>
                </c:pt>
                <c:pt idx="42354">
                  <c:v>0</c:v>
                </c:pt>
                <c:pt idx="42355">
                  <c:v>0</c:v>
                </c:pt>
                <c:pt idx="42356">
                  <c:v>7</c:v>
                </c:pt>
                <c:pt idx="42357">
                  <c:v>0</c:v>
                </c:pt>
                <c:pt idx="42358">
                  <c:v>0</c:v>
                </c:pt>
                <c:pt idx="42359">
                  <c:v>3</c:v>
                </c:pt>
                <c:pt idx="42360">
                  <c:v>0</c:v>
                </c:pt>
                <c:pt idx="42361">
                  <c:v>0</c:v>
                </c:pt>
                <c:pt idx="42362">
                  <c:v>1</c:v>
                </c:pt>
                <c:pt idx="42363">
                  <c:v>1</c:v>
                </c:pt>
                <c:pt idx="42364">
                  <c:v>0</c:v>
                </c:pt>
                <c:pt idx="42365">
                  <c:v>1</c:v>
                </c:pt>
                <c:pt idx="42366">
                  <c:v>4</c:v>
                </c:pt>
                <c:pt idx="42367">
                  <c:v>0</c:v>
                </c:pt>
                <c:pt idx="42368">
                  <c:v>5</c:v>
                </c:pt>
                <c:pt idx="42369">
                  <c:v>2</c:v>
                </c:pt>
                <c:pt idx="42370">
                  <c:v>0</c:v>
                </c:pt>
                <c:pt idx="42371">
                  <c:v>1</c:v>
                </c:pt>
                <c:pt idx="42372">
                  <c:v>0</c:v>
                </c:pt>
                <c:pt idx="42373">
                  <c:v>2</c:v>
                </c:pt>
                <c:pt idx="42374">
                  <c:v>3</c:v>
                </c:pt>
                <c:pt idx="42375">
                  <c:v>0</c:v>
                </c:pt>
                <c:pt idx="42376">
                  <c:v>0</c:v>
                </c:pt>
                <c:pt idx="42377">
                  <c:v>2</c:v>
                </c:pt>
                <c:pt idx="42378">
                  <c:v>0</c:v>
                </c:pt>
                <c:pt idx="42379">
                  <c:v>0</c:v>
                </c:pt>
                <c:pt idx="42380">
                  <c:v>1</c:v>
                </c:pt>
                <c:pt idx="42381">
                  <c:v>4</c:v>
                </c:pt>
                <c:pt idx="42382">
                  <c:v>0</c:v>
                </c:pt>
                <c:pt idx="42383">
                  <c:v>8</c:v>
                </c:pt>
                <c:pt idx="42384">
                  <c:v>0</c:v>
                </c:pt>
                <c:pt idx="42385">
                  <c:v>0</c:v>
                </c:pt>
                <c:pt idx="42386">
                  <c:v>2</c:v>
                </c:pt>
                <c:pt idx="42387">
                  <c:v>2</c:v>
                </c:pt>
                <c:pt idx="42388">
                  <c:v>2</c:v>
                </c:pt>
                <c:pt idx="42389">
                  <c:v>1</c:v>
                </c:pt>
                <c:pt idx="42390">
                  <c:v>1</c:v>
                </c:pt>
                <c:pt idx="42391">
                  <c:v>0</c:v>
                </c:pt>
                <c:pt idx="42392">
                  <c:v>2</c:v>
                </c:pt>
                <c:pt idx="42393">
                  <c:v>0</c:v>
                </c:pt>
                <c:pt idx="42394">
                  <c:v>7</c:v>
                </c:pt>
                <c:pt idx="42395">
                  <c:v>2</c:v>
                </c:pt>
                <c:pt idx="42396">
                  <c:v>0</c:v>
                </c:pt>
                <c:pt idx="42397">
                  <c:v>2</c:v>
                </c:pt>
                <c:pt idx="42398">
                  <c:v>12</c:v>
                </c:pt>
                <c:pt idx="42399">
                  <c:v>4</c:v>
                </c:pt>
                <c:pt idx="42400">
                  <c:v>1</c:v>
                </c:pt>
                <c:pt idx="42401">
                  <c:v>0</c:v>
                </c:pt>
                <c:pt idx="42402">
                  <c:v>0</c:v>
                </c:pt>
                <c:pt idx="42403">
                  <c:v>2</c:v>
                </c:pt>
                <c:pt idx="42404">
                  <c:v>2</c:v>
                </c:pt>
                <c:pt idx="42405">
                  <c:v>5</c:v>
                </c:pt>
                <c:pt idx="42406">
                  <c:v>1</c:v>
                </c:pt>
                <c:pt idx="42407">
                  <c:v>0</c:v>
                </c:pt>
                <c:pt idx="42408">
                  <c:v>0</c:v>
                </c:pt>
                <c:pt idx="42409">
                  <c:v>8</c:v>
                </c:pt>
                <c:pt idx="42410">
                  <c:v>6</c:v>
                </c:pt>
                <c:pt idx="42411">
                  <c:v>3</c:v>
                </c:pt>
                <c:pt idx="42412">
                  <c:v>4</c:v>
                </c:pt>
                <c:pt idx="42413">
                  <c:v>0</c:v>
                </c:pt>
                <c:pt idx="42414">
                  <c:v>2</c:v>
                </c:pt>
                <c:pt idx="42415">
                  <c:v>3</c:v>
                </c:pt>
                <c:pt idx="42416">
                  <c:v>2</c:v>
                </c:pt>
                <c:pt idx="42417">
                  <c:v>1</c:v>
                </c:pt>
                <c:pt idx="42418">
                  <c:v>0</c:v>
                </c:pt>
                <c:pt idx="42419">
                  <c:v>10</c:v>
                </c:pt>
                <c:pt idx="42420">
                  <c:v>0</c:v>
                </c:pt>
                <c:pt idx="42421">
                  <c:v>1</c:v>
                </c:pt>
                <c:pt idx="42422">
                  <c:v>2</c:v>
                </c:pt>
                <c:pt idx="42423">
                  <c:v>1</c:v>
                </c:pt>
                <c:pt idx="42424">
                  <c:v>3</c:v>
                </c:pt>
                <c:pt idx="42425">
                  <c:v>0</c:v>
                </c:pt>
                <c:pt idx="42426">
                  <c:v>1</c:v>
                </c:pt>
                <c:pt idx="42427">
                  <c:v>0</c:v>
                </c:pt>
                <c:pt idx="42428">
                  <c:v>3</c:v>
                </c:pt>
                <c:pt idx="42429">
                  <c:v>0</c:v>
                </c:pt>
                <c:pt idx="42430">
                  <c:v>0</c:v>
                </c:pt>
                <c:pt idx="42431">
                  <c:v>1</c:v>
                </c:pt>
                <c:pt idx="42432">
                  <c:v>3</c:v>
                </c:pt>
                <c:pt idx="42433">
                  <c:v>1</c:v>
                </c:pt>
                <c:pt idx="42434">
                  <c:v>1</c:v>
                </c:pt>
                <c:pt idx="42435">
                  <c:v>0</c:v>
                </c:pt>
                <c:pt idx="42436">
                  <c:v>0</c:v>
                </c:pt>
                <c:pt idx="42437">
                  <c:v>0</c:v>
                </c:pt>
                <c:pt idx="42438">
                  <c:v>3</c:v>
                </c:pt>
                <c:pt idx="42439">
                  <c:v>5</c:v>
                </c:pt>
                <c:pt idx="42440">
                  <c:v>3</c:v>
                </c:pt>
                <c:pt idx="42441">
                  <c:v>7</c:v>
                </c:pt>
                <c:pt idx="42442">
                  <c:v>0</c:v>
                </c:pt>
                <c:pt idx="42443">
                  <c:v>1</c:v>
                </c:pt>
                <c:pt idx="42444">
                  <c:v>5</c:v>
                </c:pt>
                <c:pt idx="42445">
                  <c:v>1</c:v>
                </c:pt>
                <c:pt idx="42446">
                  <c:v>0</c:v>
                </c:pt>
                <c:pt idx="42447">
                  <c:v>1</c:v>
                </c:pt>
                <c:pt idx="42448">
                  <c:v>1</c:v>
                </c:pt>
                <c:pt idx="42449">
                  <c:v>6</c:v>
                </c:pt>
                <c:pt idx="42450">
                  <c:v>6</c:v>
                </c:pt>
                <c:pt idx="42451">
                  <c:v>2</c:v>
                </c:pt>
                <c:pt idx="42452">
                  <c:v>1</c:v>
                </c:pt>
                <c:pt idx="42453">
                  <c:v>0</c:v>
                </c:pt>
                <c:pt idx="42454">
                  <c:v>4</c:v>
                </c:pt>
                <c:pt idx="42455">
                  <c:v>1</c:v>
                </c:pt>
                <c:pt idx="42456">
                  <c:v>1</c:v>
                </c:pt>
                <c:pt idx="42457">
                  <c:v>0</c:v>
                </c:pt>
                <c:pt idx="42458">
                  <c:v>0</c:v>
                </c:pt>
                <c:pt idx="42459">
                  <c:v>0</c:v>
                </c:pt>
                <c:pt idx="42460">
                  <c:v>1</c:v>
                </c:pt>
                <c:pt idx="42461">
                  <c:v>3</c:v>
                </c:pt>
                <c:pt idx="42462">
                  <c:v>5</c:v>
                </c:pt>
                <c:pt idx="42463">
                  <c:v>2</c:v>
                </c:pt>
                <c:pt idx="42464">
                  <c:v>0</c:v>
                </c:pt>
                <c:pt idx="42465">
                  <c:v>3</c:v>
                </c:pt>
                <c:pt idx="42466">
                  <c:v>2</c:v>
                </c:pt>
                <c:pt idx="42467">
                  <c:v>5</c:v>
                </c:pt>
                <c:pt idx="42468">
                  <c:v>0</c:v>
                </c:pt>
                <c:pt idx="42469">
                  <c:v>8</c:v>
                </c:pt>
                <c:pt idx="42470">
                  <c:v>0</c:v>
                </c:pt>
                <c:pt idx="42471">
                  <c:v>4</c:v>
                </c:pt>
                <c:pt idx="42472">
                  <c:v>0</c:v>
                </c:pt>
                <c:pt idx="42473">
                  <c:v>0</c:v>
                </c:pt>
                <c:pt idx="42474">
                  <c:v>2</c:v>
                </c:pt>
                <c:pt idx="42475">
                  <c:v>1</c:v>
                </c:pt>
                <c:pt idx="42476">
                  <c:v>2</c:v>
                </c:pt>
                <c:pt idx="42477">
                  <c:v>1</c:v>
                </c:pt>
                <c:pt idx="42478">
                  <c:v>1</c:v>
                </c:pt>
                <c:pt idx="42479">
                  <c:v>2</c:v>
                </c:pt>
                <c:pt idx="42480">
                  <c:v>2</c:v>
                </c:pt>
                <c:pt idx="42481">
                  <c:v>1</c:v>
                </c:pt>
                <c:pt idx="42482">
                  <c:v>0</c:v>
                </c:pt>
                <c:pt idx="42483">
                  <c:v>1</c:v>
                </c:pt>
                <c:pt idx="42484">
                  <c:v>3</c:v>
                </c:pt>
                <c:pt idx="42485">
                  <c:v>3</c:v>
                </c:pt>
                <c:pt idx="42486">
                  <c:v>2</c:v>
                </c:pt>
                <c:pt idx="42487">
                  <c:v>12</c:v>
                </c:pt>
                <c:pt idx="42488">
                  <c:v>1</c:v>
                </c:pt>
                <c:pt idx="42489">
                  <c:v>4</c:v>
                </c:pt>
                <c:pt idx="42490">
                  <c:v>4</c:v>
                </c:pt>
                <c:pt idx="42491">
                  <c:v>0</c:v>
                </c:pt>
                <c:pt idx="42492">
                  <c:v>0</c:v>
                </c:pt>
                <c:pt idx="42493">
                  <c:v>5</c:v>
                </c:pt>
                <c:pt idx="42494">
                  <c:v>1</c:v>
                </c:pt>
                <c:pt idx="42495">
                  <c:v>1</c:v>
                </c:pt>
                <c:pt idx="42496">
                  <c:v>2</c:v>
                </c:pt>
                <c:pt idx="42497">
                  <c:v>1</c:v>
                </c:pt>
                <c:pt idx="42498">
                  <c:v>2</c:v>
                </c:pt>
                <c:pt idx="42499">
                  <c:v>0</c:v>
                </c:pt>
                <c:pt idx="42500">
                  <c:v>2</c:v>
                </c:pt>
                <c:pt idx="42501">
                  <c:v>0</c:v>
                </c:pt>
                <c:pt idx="42502">
                  <c:v>1</c:v>
                </c:pt>
                <c:pt idx="42503">
                  <c:v>4</c:v>
                </c:pt>
                <c:pt idx="42504">
                  <c:v>2</c:v>
                </c:pt>
                <c:pt idx="42505">
                  <c:v>0</c:v>
                </c:pt>
                <c:pt idx="42506">
                  <c:v>2</c:v>
                </c:pt>
                <c:pt idx="42507">
                  <c:v>3</c:v>
                </c:pt>
                <c:pt idx="42508">
                  <c:v>1</c:v>
                </c:pt>
                <c:pt idx="42509">
                  <c:v>2</c:v>
                </c:pt>
                <c:pt idx="42510">
                  <c:v>2</c:v>
                </c:pt>
                <c:pt idx="42511">
                  <c:v>2</c:v>
                </c:pt>
                <c:pt idx="42512">
                  <c:v>3</c:v>
                </c:pt>
                <c:pt idx="42513">
                  <c:v>4</c:v>
                </c:pt>
                <c:pt idx="42514">
                  <c:v>2</c:v>
                </c:pt>
                <c:pt idx="42515">
                  <c:v>0</c:v>
                </c:pt>
                <c:pt idx="42516">
                  <c:v>1</c:v>
                </c:pt>
                <c:pt idx="42517">
                  <c:v>1</c:v>
                </c:pt>
                <c:pt idx="42518">
                  <c:v>2</c:v>
                </c:pt>
                <c:pt idx="42519">
                  <c:v>0</c:v>
                </c:pt>
                <c:pt idx="42520">
                  <c:v>1</c:v>
                </c:pt>
                <c:pt idx="42521">
                  <c:v>1</c:v>
                </c:pt>
                <c:pt idx="42522">
                  <c:v>0</c:v>
                </c:pt>
                <c:pt idx="42523">
                  <c:v>0</c:v>
                </c:pt>
                <c:pt idx="42524">
                  <c:v>0</c:v>
                </c:pt>
                <c:pt idx="42525">
                  <c:v>1</c:v>
                </c:pt>
                <c:pt idx="42526">
                  <c:v>1</c:v>
                </c:pt>
                <c:pt idx="42527">
                  <c:v>1</c:v>
                </c:pt>
                <c:pt idx="42528">
                  <c:v>1</c:v>
                </c:pt>
                <c:pt idx="42529">
                  <c:v>0</c:v>
                </c:pt>
                <c:pt idx="42530">
                  <c:v>8</c:v>
                </c:pt>
                <c:pt idx="42531">
                  <c:v>0</c:v>
                </c:pt>
                <c:pt idx="42532">
                  <c:v>1</c:v>
                </c:pt>
                <c:pt idx="42533">
                  <c:v>3</c:v>
                </c:pt>
                <c:pt idx="42534">
                  <c:v>1</c:v>
                </c:pt>
                <c:pt idx="42535">
                  <c:v>1</c:v>
                </c:pt>
                <c:pt idx="42536">
                  <c:v>2</c:v>
                </c:pt>
                <c:pt idx="42537">
                  <c:v>0</c:v>
                </c:pt>
                <c:pt idx="42538">
                  <c:v>0</c:v>
                </c:pt>
                <c:pt idx="42539">
                  <c:v>1</c:v>
                </c:pt>
                <c:pt idx="42540">
                  <c:v>0</c:v>
                </c:pt>
                <c:pt idx="42541">
                  <c:v>1</c:v>
                </c:pt>
                <c:pt idx="42542">
                  <c:v>2</c:v>
                </c:pt>
                <c:pt idx="42543">
                  <c:v>0</c:v>
                </c:pt>
                <c:pt idx="42544">
                  <c:v>2</c:v>
                </c:pt>
                <c:pt idx="42545">
                  <c:v>2</c:v>
                </c:pt>
                <c:pt idx="42546">
                  <c:v>0</c:v>
                </c:pt>
                <c:pt idx="42547">
                  <c:v>0</c:v>
                </c:pt>
                <c:pt idx="42548">
                  <c:v>0</c:v>
                </c:pt>
                <c:pt idx="42549">
                  <c:v>2</c:v>
                </c:pt>
                <c:pt idx="42550">
                  <c:v>3</c:v>
                </c:pt>
                <c:pt idx="42551">
                  <c:v>0</c:v>
                </c:pt>
                <c:pt idx="42552">
                  <c:v>1</c:v>
                </c:pt>
                <c:pt idx="42553">
                  <c:v>0</c:v>
                </c:pt>
                <c:pt idx="42554">
                  <c:v>0</c:v>
                </c:pt>
                <c:pt idx="42555">
                  <c:v>0</c:v>
                </c:pt>
                <c:pt idx="42556">
                  <c:v>17</c:v>
                </c:pt>
                <c:pt idx="42557">
                  <c:v>0</c:v>
                </c:pt>
                <c:pt idx="42558">
                  <c:v>4</c:v>
                </c:pt>
                <c:pt idx="42559">
                  <c:v>0</c:v>
                </c:pt>
                <c:pt idx="42560">
                  <c:v>0</c:v>
                </c:pt>
                <c:pt idx="42561">
                  <c:v>11</c:v>
                </c:pt>
                <c:pt idx="42562">
                  <c:v>0</c:v>
                </c:pt>
                <c:pt idx="42563">
                  <c:v>2</c:v>
                </c:pt>
                <c:pt idx="42564">
                  <c:v>0</c:v>
                </c:pt>
                <c:pt idx="42565">
                  <c:v>0</c:v>
                </c:pt>
                <c:pt idx="42566">
                  <c:v>0</c:v>
                </c:pt>
                <c:pt idx="42567">
                  <c:v>5</c:v>
                </c:pt>
                <c:pt idx="42568">
                  <c:v>4</c:v>
                </c:pt>
                <c:pt idx="42569">
                  <c:v>0</c:v>
                </c:pt>
                <c:pt idx="42570">
                  <c:v>7</c:v>
                </c:pt>
                <c:pt idx="42571">
                  <c:v>3</c:v>
                </c:pt>
                <c:pt idx="42572">
                  <c:v>8</c:v>
                </c:pt>
                <c:pt idx="42573">
                  <c:v>2</c:v>
                </c:pt>
                <c:pt idx="42574">
                  <c:v>0</c:v>
                </c:pt>
                <c:pt idx="42575">
                  <c:v>0</c:v>
                </c:pt>
                <c:pt idx="42576">
                  <c:v>0</c:v>
                </c:pt>
                <c:pt idx="42577">
                  <c:v>0</c:v>
                </c:pt>
                <c:pt idx="42578">
                  <c:v>0</c:v>
                </c:pt>
                <c:pt idx="42579">
                  <c:v>2</c:v>
                </c:pt>
                <c:pt idx="42580">
                  <c:v>0</c:v>
                </c:pt>
                <c:pt idx="42581">
                  <c:v>1</c:v>
                </c:pt>
                <c:pt idx="42582">
                  <c:v>2</c:v>
                </c:pt>
                <c:pt idx="42583">
                  <c:v>4</c:v>
                </c:pt>
                <c:pt idx="42584">
                  <c:v>1</c:v>
                </c:pt>
                <c:pt idx="42585">
                  <c:v>0</c:v>
                </c:pt>
                <c:pt idx="42586">
                  <c:v>1</c:v>
                </c:pt>
                <c:pt idx="42587">
                  <c:v>2</c:v>
                </c:pt>
                <c:pt idx="42588">
                  <c:v>4</c:v>
                </c:pt>
                <c:pt idx="42589">
                  <c:v>0</c:v>
                </c:pt>
                <c:pt idx="42590">
                  <c:v>1</c:v>
                </c:pt>
                <c:pt idx="42591">
                  <c:v>0</c:v>
                </c:pt>
                <c:pt idx="42592">
                  <c:v>0</c:v>
                </c:pt>
                <c:pt idx="42593">
                  <c:v>1</c:v>
                </c:pt>
                <c:pt idx="42594">
                  <c:v>3</c:v>
                </c:pt>
                <c:pt idx="42595">
                  <c:v>0</c:v>
                </c:pt>
                <c:pt idx="42596">
                  <c:v>0</c:v>
                </c:pt>
                <c:pt idx="42597">
                  <c:v>1</c:v>
                </c:pt>
                <c:pt idx="42598">
                  <c:v>8</c:v>
                </c:pt>
                <c:pt idx="42599">
                  <c:v>1</c:v>
                </c:pt>
                <c:pt idx="42600">
                  <c:v>0</c:v>
                </c:pt>
                <c:pt idx="42601">
                  <c:v>0</c:v>
                </c:pt>
                <c:pt idx="42602">
                  <c:v>0</c:v>
                </c:pt>
                <c:pt idx="42603">
                  <c:v>2</c:v>
                </c:pt>
                <c:pt idx="42604">
                  <c:v>4</c:v>
                </c:pt>
                <c:pt idx="42605">
                  <c:v>4</c:v>
                </c:pt>
                <c:pt idx="42606">
                  <c:v>1</c:v>
                </c:pt>
                <c:pt idx="42607">
                  <c:v>0</c:v>
                </c:pt>
                <c:pt idx="42608">
                  <c:v>3</c:v>
                </c:pt>
                <c:pt idx="42609">
                  <c:v>1</c:v>
                </c:pt>
                <c:pt idx="42610">
                  <c:v>3</c:v>
                </c:pt>
                <c:pt idx="42611">
                  <c:v>0</c:v>
                </c:pt>
                <c:pt idx="42612">
                  <c:v>0</c:v>
                </c:pt>
                <c:pt idx="42613">
                  <c:v>5</c:v>
                </c:pt>
                <c:pt idx="42614">
                  <c:v>0</c:v>
                </c:pt>
                <c:pt idx="42615">
                  <c:v>1</c:v>
                </c:pt>
                <c:pt idx="42616">
                  <c:v>0</c:v>
                </c:pt>
                <c:pt idx="42617">
                  <c:v>1</c:v>
                </c:pt>
                <c:pt idx="42618">
                  <c:v>2</c:v>
                </c:pt>
                <c:pt idx="42619">
                  <c:v>3</c:v>
                </c:pt>
                <c:pt idx="42620">
                  <c:v>0</c:v>
                </c:pt>
                <c:pt idx="42621">
                  <c:v>8</c:v>
                </c:pt>
                <c:pt idx="42622">
                  <c:v>3</c:v>
                </c:pt>
                <c:pt idx="42623">
                  <c:v>0</c:v>
                </c:pt>
                <c:pt idx="42624">
                  <c:v>0</c:v>
                </c:pt>
                <c:pt idx="42625">
                  <c:v>1</c:v>
                </c:pt>
                <c:pt idx="42626">
                  <c:v>1</c:v>
                </c:pt>
                <c:pt idx="42627">
                  <c:v>1</c:v>
                </c:pt>
                <c:pt idx="42628">
                  <c:v>0</c:v>
                </c:pt>
                <c:pt idx="42629">
                  <c:v>0</c:v>
                </c:pt>
                <c:pt idx="42630">
                  <c:v>0</c:v>
                </c:pt>
                <c:pt idx="42631">
                  <c:v>5</c:v>
                </c:pt>
                <c:pt idx="42632">
                  <c:v>2</c:v>
                </c:pt>
                <c:pt idx="42633">
                  <c:v>1</c:v>
                </c:pt>
                <c:pt idx="42634">
                  <c:v>11</c:v>
                </c:pt>
                <c:pt idx="42635">
                  <c:v>0</c:v>
                </c:pt>
                <c:pt idx="42636">
                  <c:v>0</c:v>
                </c:pt>
                <c:pt idx="42637">
                  <c:v>2</c:v>
                </c:pt>
                <c:pt idx="42638">
                  <c:v>5</c:v>
                </c:pt>
                <c:pt idx="42639">
                  <c:v>0</c:v>
                </c:pt>
                <c:pt idx="42640">
                  <c:v>1</c:v>
                </c:pt>
                <c:pt idx="42641">
                  <c:v>0</c:v>
                </c:pt>
                <c:pt idx="42642">
                  <c:v>37</c:v>
                </c:pt>
                <c:pt idx="42643">
                  <c:v>5</c:v>
                </c:pt>
                <c:pt idx="42644">
                  <c:v>1</c:v>
                </c:pt>
                <c:pt idx="42645">
                  <c:v>0</c:v>
                </c:pt>
                <c:pt idx="42646">
                  <c:v>2</c:v>
                </c:pt>
                <c:pt idx="42647">
                  <c:v>1</c:v>
                </c:pt>
                <c:pt idx="42648">
                  <c:v>3</c:v>
                </c:pt>
                <c:pt idx="42649">
                  <c:v>0</c:v>
                </c:pt>
                <c:pt idx="42650">
                  <c:v>0</c:v>
                </c:pt>
                <c:pt idx="42651">
                  <c:v>0</c:v>
                </c:pt>
                <c:pt idx="42652">
                  <c:v>0</c:v>
                </c:pt>
                <c:pt idx="42653">
                  <c:v>0</c:v>
                </c:pt>
                <c:pt idx="42654">
                  <c:v>2</c:v>
                </c:pt>
                <c:pt idx="42655">
                  <c:v>0</c:v>
                </c:pt>
                <c:pt idx="42656">
                  <c:v>0</c:v>
                </c:pt>
                <c:pt idx="42657">
                  <c:v>0</c:v>
                </c:pt>
                <c:pt idx="42658">
                  <c:v>4</c:v>
                </c:pt>
                <c:pt idx="42659">
                  <c:v>0</c:v>
                </c:pt>
                <c:pt idx="42660">
                  <c:v>0</c:v>
                </c:pt>
                <c:pt idx="42661">
                  <c:v>0</c:v>
                </c:pt>
                <c:pt idx="42662">
                  <c:v>1</c:v>
                </c:pt>
                <c:pt idx="42663">
                  <c:v>5</c:v>
                </c:pt>
                <c:pt idx="42664">
                  <c:v>0</c:v>
                </c:pt>
                <c:pt idx="42665">
                  <c:v>0</c:v>
                </c:pt>
                <c:pt idx="42666">
                  <c:v>0</c:v>
                </c:pt>
                <c:pt idx="42667">
                  <c:v>2</c:v>
                </c:pt>
                <c:pt idx="42668">
                  <c:v>2</c:v>
                </c:pt>
                <c:pt idx="42669">
                  <c:v>4</c:v>
                </c:pt>
                <c:pt idx="42670">
                  <c:v>1</c:v>
                </c:pt>
                <c:pt idx="42671">
                  <c:v>8</c:v>
                </c:pt>
                <c:pt idx="42672">
                  <c:v>0</c:v>
                </c:pt>
                <c:pt idx="42673">
                  <c:v>2</c:v>
                </c:pt>
                <c:pt idx="42674">
                  <c:v>0</c:v>
                </c:pt>
                <c:pt idx="42675">
                  <c:v>1</c:v>
                </c:pt>
                <c:pt idx="42676">
                  <c:v>3</c:v>
                </c:pt>
                <c:pt idx="42677">
                  <c:v>0</c:v>
                </c:pt>
                <c:pt idx="42678">
                  <c:v>0</c:v>
                </c:pt>
                <c:pt idx="42679">
                  <c:v>0</c:v>
                </c:pt>
                <c:pt idx="42680">
                  <c:v>0</c:v>
                </c:pt>
                <c:pt idx="42681">
                  <c:v>0</c:v>
                </c:pt>
                <c:pt idx="42682">
                  <c:v>9</c:v>
                </c:pt>
                <c:pt idx="42683">
                  <c:v>0</c:v>
                </c:pt>
                <c:pt idx="42684">
                  <c:v>2</c:v>
                </c:pt>
                <c:pt idx="42685">
                  <c:v>2</c:v>
                </c:pt>
                <c:pt idx="42686">
                  <c:v>0</c:v>
                </c:pt>
                <c:pt idx="42687">
                  <c:v>0</c:v>
                </c:pt>
                <c:pt idx="42688">
                  <c:v>0</c:v>
                </c:pt>
                <c:pt idx="42689">
                  <c:v>1</c:v>
                </c:pt>
                <c:pt idx="42690">
                  <c:v>0</c:v>
                </c:pt>
                <c:pt idx="42691">
                  <c:v>5</c:v>
                </c:pt>
                <c:pt idx="42692">
                  <c:v>0</c:v>
                </c:pt>
                <c:pt idx="42693">
                  <c:v>1</c:v>
                </c:pt>
                <c:pt idx="42694">
                  <c:v>1</c:v>
                </c:pt>
                <c:pt idx="42695">
                  <c:v>0</c:v>
                </c:pt>
                <c:pt idx="42696">
                  <c:v>3</c:v>
                </c:pt>
                <c:pt idx="42697">
                  <c:v>0</c:v>
                </c:pt>
                <c:pt idx="42698">
                  <c:v>2</c:v>
                </c:pt>
                <c:pt idx="42699">
                  <c:v>4</c:v>
                </c:pt>
                <c:pt idx="42700">
                  <c:v>1</c:v>
                </c:pt>
                <c:pt idx="42701">
                  <c:v>0</c:v>
                </c:pt>
                <c:pt idx="42702">
                  <c:v>3</c:v>
                </c:pt>
                <c:pt idx="42703">
                  <c:v>2</c:v>
                </c:pt>
                <c:pt idx="42704">
                  <c:v>2</c:v>
                </c:pt>
                <c:pt idx="42705">
                  <c:v>3</c:v>
                </c:pt>
                <c:pt idx="42706">
                  <c:v>2</c:v>
                </c:pt>
                <c:pt idx="42707">
                  <c:v>0</c:v>
                </c:pt>
                <c:pt idx="42708">
                  <c:v>5</c:v>
                </c:pt>
                <c:pt idx="42709">
                  <c:v>0</c:v>
                </c:pt>
                <c:pt idx="42710">
                  <c:v>4</c:v>
                </c:pt>
                <c:pt idx="42711">
                  <c:v>1</c:v>
                </c:pt>
                <c:pt idx="42712">
                  <c:v>0</c:v>
                </c:pt>
                <c:pt idx="42713">
                  <c:v>0</c:v>
                </c:pt>
                <c:pt idx="42714">
                  <c:v>1</c:v>
                </c:pt>
                <c:pt idx="42715">
                  <c:v>0</c:v>
                </c:pt>
                <c:pt idx="42716">
                  <c:v>19</c:v>
                </c:pt>
                <c:pt idx="42717">
                  <c:v>6</c:v>
                </c:pt>
                <c:pt idx="42718">
                  <c:v>1</c:v>
                </c:pt>
                <c:pt idx="42719">
                  <c:v>1</c:v>
                </c:pt>
                <c:pt idx="42720">
                  <c:v>2</c:v>
                </c:pt>
                <c:pt idx="42721">
                  <c:v>0</c:v>
                </c:pt>
                <c:pt idx="42722">
                  <c:v>1</c:v>
                </c:pt>
                <c:pt idx="42723">
                  <c:v>0</c:v>
                </c:pt>
                <c:pt idx="42724">
                  <c:v>2</c:v>
                </c:pt>
                <c:pt idx="42725">
                  <c:v>2</c:v>
                </c:pt>
                <c:pt idx="42726">
                  <c:v>0</c:v>
                </c:pt>
                <c:pt idx="42727">
                  <c:v>1</c:v>
                </c:pt>
                <c:pt idx="42728">
                  <c:v>2</c:v>
                </c:pt>
                <c:pt idx="42729">
                  <c:v>0</c:v>
                </c:pt>
                <c:pt idx="42730">
                  <c:v>0</c:v>
                </c:pt>
                <c:pt idx="42731">
                  <c:v>3</c:v>
                </c:pt>
                <c:pt idx="42732">
                  <c:v>1</c:v>
                </c:pt>
                <c:pt idx="42733">
                  <c:v>3</c:v>
                </c:pt>
                <c:pt idx="42734">
                  <c:v>0</c:v>
                </c:pt>
                <c:pt idx="42735">
                  <c:v>3</c:v>
                </c:pt>
                <c:pt idx="42736">
                  <c:v>2</c:v>
                </c:pt>
                <c:pt idx="42737">
                  <c:v>0</c:v>
                </c:pt>
                <c:pt idx="42738">
                  <c:v>2</c:v>
                </c:pt>
                <c:pt idx="42739">
                  <c:v>1</c:v>
                </c:pt>
                <c:pt idx="42740">
                  <c:v>2</c:v>
                </c:pt>
                <c:pt idx="42741">
                  <c:v>0</c:v>
                </c:pt>
                <c:pt idx="42742">
                  <c:v>0</c:v>
                </c:pt>
                <c:pt idx="42743">
                  <c:v>0</c:v>
                </c:pt>
                <c:pt idx="42744">
                  <c:v>1</c:v>
                </c:pt>
                <c:pt idx="42745">
                  <c:v>0</c:v>
                </c:pt>
                <c:pt idx="42746">
                  <c:v>4</c:v>
                </c:pt>
                <c:pt idx="42747">
                  <c:v>1</c:v>
                </c:pt>
                <c:pt idx="42748">
                  <c:v>4</c:v>
                </c:pt>
                <c:pt idx="42749">
                  <c:v>4</c:v>
                </c:pt>
                <c:pt idx="42750">
                  <c:v>1</c:v>
                </c:pt>
                <c:pt idx="42751">
                  <c:v>1</c:v>
                </c:pt>
                <c:pt idx="42752">
                  <c:v>2</c:v>
                </c:pt>
                <c:pt idx="42753">
                  <c:v>1</c:v>
                </c:pt>
                <c:pt idx="42754">
                  <c:v>0</c:v>
                </c:pt>
                <c:pt idx="42755">
                  <c:v>17</c:v>
                </c:pt>
                <c:pt idx="42756">
                  <c:v>6</c:v>
                </c:pt>
                <c:pt idx="42757">
                  <c:v>2</c:v>
                </c:pt>
                <c:pt idx="42758">
                  <c:v>2</c:v>
                </c:pt>
                <c:pt idx="42759">
                  <c:v>0</c:v>
                </c:pt>
                <c:pt idx="42760">
                  <c:v>0</c:v>
                </c:pt>
                <c:pt idx="42761">
                  <c:v>9</c:v>
                </c:pt>
                <c:pt idx="42762">
                  <c:v>0</c:v>
                </c:pt>
                <c:pt idx="42763">
                  <c:v>2</c:v>
                </c:pt>
                <c:pt idx="42764">
                  <c:v>5</c:v>
                </c:pt>
                <c:pt idx="42765">
                  <c:v>0</c:v>
                </c:pt>
                <c:pt idx="42766">
                  <c:v>1</c:v>
                </c:pt>
                <c:pt idx="42767">
                  <c:v>2</c:v>
                </c:pt>
                <c:pt idx="42768">
                  <c:v>2</c:v>
                </c:pt>
                <c:pt idx="42769">
                  <c:v>0</c:v>
                </c:pt>
                <c:pt idx="42770">
                  <c:v>3</c:v>
                </c:pt>
                <c:pt idx="42771">
                  <c:v>2</c:v>
                </c:pt>
                <c:pt idx="42772">
                  <c:v>0</c:v>
                </c:pt>
                <c:pt idx="42773">
                  <c:v>2</c:v>
                </c:pt>
                <c:pt idx="42774">
                  <c:v>2</c:v>
                </c:pt>
                <c:pt idx="42775">
                  <c:v>1</c:v>
                </c:pt>
                <c:pt idx="42776">
                  <c:v>0</c:v>
                </c:pt>
                <c:pt idx="42777">
                  <c:v>2</c:v>
                </c:pt>
                <c:pt idx="42778">
                  <c:v>1</c:v>
                </c:pt>
                <c:pt idx="42779">
                  <c:v>0</c:v>
                </c:pt>
                <c:pt idx="42780">
                  <c:v>1</c:v>
                </c:pt>
                <c:pt idx="42781">
                  <c:v>0</c:v>
                </c:pt>
                <c:pt idx="42782">
                  <c:v>0</c:v>
                </c:pt>
                <c:pt idx="42783">
                  <c:v>2</c:v>
                </c:pt>
                <c:pt idx="42784">
                  <c:v>2</c:v>
                </c:pt>
                <c:pt idx="42785">
                  <c:v>11</c:v>
                </c:pt>
                <c:pt idx="42786">
                  <c:v>0</c:v>
                </c:pt>
                <c:pt idx="42787">
                  <c:v>0</c:v>
                </c:pt>
                <c:pt idx="42788">
                  <c:v>10</c:v>
                </c:pt>
                <c:pt idx="42789">
                  <c:v>3</c:v>
                </c:pt>
                <c:pt idx="42790">
                  <c:v>2</c:v>
                </c:pt>
                <c:pt idx="42791">
                  <c:v>0</c:v>
                </c:pt>
                <c:pt idx="42792">
                  <c:v>0</c:v>
                </c:pt>
                <c:pt idx="42793">
                  <c:v>1</c:v>
                </c:pt>
                <c:pt idx="42794">
                  <c:v>0</c:v>
                </c:pt>
                <c:pt idx="42795">
                  <c:v>1</c:v>
                </c:pt>
                <c:pt idx="42796">
                  <c:v>1</c:v>
                </c:pt>
                <c:pt idx="42797">
                  <c:v>4</c:v>
                </c:pt>
                <c:pt idx="42798">
                  <c:v>3</c:v>
                </c:pt>
                <c:pt idx="42799">
                  <c:v>0</c:v>
                </c:pt>
                <c:pt idx="42800">
                  <c:v>2</c:v>
                </c:pt>
                <c:pt idx="42801">
                  <c:v>0</c:v>
                </c:pt>
                <c:pt idx="42802">
                  <c:v>1</c:v>
                </c:pt>
                <c:pt idx="42803">
                  <c:v>0</c:v>
                </c:pt>
                <c:pt idx="42804">
                  <c:v>9</c:v>
                </c:pt>
                <c:pt idx="42805">
                  <c:v>1</c:v>
                </c:pt>
                <c:pt idx="42806">
                  <c:v>0</c:v>
                </c:pt>
                <c:pt idx="42807">
                  <c:v>0</c:v>
                </c:pt>
                <c:pt idx="42808">
                  <c:v>2</c:v>
                </c:pt>
                <c:pt idx="42809">
                  <c:v>2</c:v>
                </c:pt>
                <c:pt idx="42810">
                  <c:v>0</c:v>
                </c:pt>
                <c:pt idx="42811">
                  <c:v>0</c:v>
                </c:pt>
                <c:pt idx="42812">
                  <c:v>0</c:v>
                </c:pt>
                <c:pt idx="42813">
                  <c:v>0</c:v>
                </c:pt>
                <c:pt idx="42814">
                  <c:v>0</c:v>
                </c:pt>
                <c:pt idx="42815">
                  <c:v>0</c:v>
                </c:pt>
                <c:pt idx="42816">
                  <c:v>1</c:v>
                </c:pt>
                <c:pt idx="42817">
                  <c:v>0</c:v>
                </c:pt>
                <c:pt idx="42818">
                  <c:v>1</c:v>
                </c:pt>
                <c:pt idx="42819">
                  <c:v>0</c:v>
                </c:pt>
                <c:pt idx="42820">
                  <c:v>0</c:v>
                </c:pt>
                <c:pt idx="42821">
                  <c:v>1</c:v>
                </c:pt>
                <c:pt idx="42822">
                  <c:v>2</c:v>
                </c:pt>
                <c:pt idx="42823">
                  <c:v>2</c:v>
                </c:pt>
                <c:pt idx="42824">
                  <c:v>1</c:v>
                </c:pt>
                <c:pt idx="42825">
                  <c:v>4</c:v>
                </c:pt>
                <c:pt idx="42826">
                  <c:v>1</c:v>
                </c:pt>
                <c:pt idx="42827">
                  <c:v>1</c:v>
                </c:pt>
                <c:pt idx="42828">
                  <c:v>0</c:v>
                </c:pt>
                <c:pt idx="42829">
                  <c:v>4</c:v>
                </c:pt>
                <c:pt idx="42830">
                  <c:v>40</c:v>
                </c:pt>
                <c:pt idx="42831">
                  <c:v>3</c:v>
                </c:pt>
                <c:pt idx="42832">
                  <c:v>0</c:v>
                </c:pt>
                <c:pt idx="42833">
                  <c:v>1</c:v>
                </c:pt>
                <c:pt idx="42834">
                  <c:v>2</c:v>
                </c:pt>
                <c:pt idx="42835">
                  <c:v>0</c:v>
                </c:pt>
                <c:pt idx="42836">
                  <c:v>1</c:v>
                </c:pt>
                <c:pt idx="42837">
                  <c:v>6</c:v>
                </c:pt>
                <c:pt idx="42838">
                  <c:v>0</c:v>
                </c:pt>
                <c:pt idx="42839">
                  <c:v>0</c:v>
                </c:pt>
                <c:pt idx="42840">
                  <c:v>0</c:v>
                </c:pt>
                <c:pt idx="42841">
                  <c:v>0</c:v>
                </c:pt>
                <c:pt idx="42842">
                  <c:v>0</c:v>
                </c:pt>
                <c:pt idx="42843">
                  <c:v>2</c:v>
                </c:pt>
                <c:pt idx="42844">
                  <c:v>2</c:v>
                </c:pt>
                <c:pt idx="42845">
                  <c:v>0</c:v>
                </c:pt>
                <c:pt idx="42846">
                  <c:v>1</c:v>
                </c:pt>
                <c:pt idx="42847">
                  <c:v>0</c:v>
                </c:pt>
                <c:pt idx="42848">
                  <c:v>0</c:v>
                </c:pt>
                <c:pt idx="42849">
                  <c:v>0</c:v>
                </c:pt>
                <c:pt idx="42850">
                  <c:v>0</c:v>
                </c:pt>
                <c:pt idx="42851">
                  <c:v>0</c:v>
                </c:pt>
                <c:pt idx="42852">
                  <c:v>2</c:v>
                </c:pt>
                <c:pt idx="42853">
                  <c:v>1</c:v>
                </c:pt>
                <c:pt idx="42854">
                  <c:v>0</c:v>
                </c:pt>
                <c:pt idx="42855">
                  <c:v>1</c:v>
                </c:pt>
                <c:pt idx="42856">
                  <c:v>0</c:v>
                </c:pt>
                <c:pt idx="42857">
                  <c:v>0</c:v>
                </c:pt>
                <c:pt idx="42858">
                  <c:v>3</c:v>
                </c:pt>
                <c:pt idx="42859">
                  <c:v>2</c:v>
                </c:pt>
                <c:pt idx="42860">
                  <c:v>0</c:v>
                </c:pt>
                <c:pt idx="42861">
                  <c:v>1</c:v>
                </c:pt>
                <c:pt idx="42862">
                  <c:v>2</c:v>
                </c:pt>
                <c:pt idx="42863">
                  <c:v>0</c:v>
                </c:pt>
                <c:pt idx="42864">
                  <c:v>0</c:v>
                </c:pt>
                <c:pt idx="42865">
                  <c:v>0</c:v>
                </c:pt>
                <c:pt idx="42866">
                  <c:v>0</c:v>
                </c:pt>
                <c:pt idx="42867">
                  <c:v>1</c:v>
                </c:pt>
                <c:pt idx="42868">
                  <c:v>0</c:v>
                </c:pt>
                <c:pt idx="42869">
                  <c:v>0</c:v>
                </c:pt>
                <c:pt idx="42870">
                  <c:v>0</c:v>
                </c:pt>
                <c:pt idx="42871">
                  <c:v>2</c:v>
                </c:pt>
                <c:pt idx="42872">
                  <c:v>1</c:v>
                </c:pt>
                <c:pt idx="42873">
                  <c:v>4</c:v>
                </c:pt>
                <c:pt idx="42874">
                  <c:v>0</c:v>
                </c:pt>
                <c:pt idx="42875">
                  <c:v>2</c:v>
                </c:pt>
                <c:pt idx="42876">
                  <c:v>4</c:v>
                </c:pt>
                <c:pt idx="42877">
                  <c:v>10</c:v>
                </c:pt>
                <c:pt idx="42878">
                  <c:v>1</c:v>
                </c:pt>
                <c:pt idx="42879">
                  <c:v>9</c:v>
                </c:pt>
                <c:pt idx="42880">
                  <c:v>4</c:v>
                </c:pt>
                <c:pt idx="42881">
                  <c:v>0</c:v>
                </c:pt>
                <c:pt idx="42882">
                  <c:v>0</c:v>
                </c:pt>
                <c:pt idx="42883">
                  <c:v>0</c:v>
                </c:pt>
                <c:pt idx="42884">
                  <c:v>2</c:v>
                </c:pt>
                <c:pt idx="42885">
                  <c:v>1</c:v>
                </c:pt>
                <c:pt idx="42886">
                  <c:v>7</c:v>
                </c:pt>
                <c:pt idx="42887">
                  <c:v>0</c:v>
                </c:pt>
                <c:pt idx="42888">
                  <c:v>1</c:v>
                </c:pt>
                <c:pt idx="42889">
                  <c:v>0</c:v>
                </c:pt>
                <c:pt idx="42890">
                  <c:v>0</c:v>
                </c:pt>
                <c:pt idx="42891">
                  <c:v>2</c:v>
                </c:pt>
                <c:pt idx="42892">
                  <c:v>2</c:v>
                </c:pt>
                <c:pt idx="42893">
                  <c:v>0</c:v>
                </c:pt>
                <c:pt idx="42894">
                  <c:v>0</c:v>
                </c:pt>
                <c:pt idx="42895">
                  <c:v>0</c:v>
                </c:pt>
                <c:pt idx="42896">
                  <c:v>1</c:v>
                </c:pt>
                <c:pt idx="42897">
                  <c:v>0</c:v>
                </c:pt>
                <c:pt idx="42898">
                  <c:v>0</c:v>
                </c:pt>
                <c:pt idx="42899">
                  <c:v>1</c:v>
                </c:pt>
                <c:pt idx="42900">
                  <c:v>1</c:v>
                </c:pt>
                <c:pt idx="42901">
                  <c:v>0</c:v>
                </c:pt>
                <c:pt idx="42902">
                  <c:v>0</c:v>
                </c:pt>
                <c:pt idx="42903">
                  <c:v>0</c:v>
                </c:pt>
                <c:pt idx="42904">
                  <c:v>0</c:v>
                </c:pt>
                <c:pt idx="42905">
                  <c:v>13</c:v>
                </c:pt>
                <c:pt idx="42906">
                  <c:v>0</c:v>
                </c:pt>
                <c:pt idx="42907">
                  <c:v>4</c:v>
                </c:pt>
                <c:pt idx="42908">
                  <c:v>2</c:v>
                </c:pt>
                <c:pt idx="42909">
                  <c:v>0</c:v>
                </c:pt>
                <c:pt idx="42910">
                  <c:v>2</c:v>
                </c:pt>
                <c:pt idx="42911">
                  <c:v>3</c:v>
                </c:pt>
                <c:pt idx="42912">
                  <c:v>2</c:v>
                </c:pt>
                <c:pt idx="42913">
                  <c:v>0</c:v>
                </c:pt>
                <c:pt idx="42914">
                  <c:v>0</c:v>
                </c:pt>
                <c:pt idx="42915">
                  <c:v>2</c:v>
                </c:pt>
                <c:pt idx="42916">
                  <c:v>9</c:v>
                </c:pt>
                <c:pt idx="42917">
                  <c:v>0</c:v>
                </c:pt>
                <c:pt idx="42918">
                  <c:v>1</c:v>
                </c:pt>
                <c:pt idx="42919">
                  <c:v>3</c:v>
                </c:pt>
                <c:pt idx="42920">
                  <c:v>5</c:v>
                </c:pt>
                <c:pt idx="42921">
                  <c:v>3</c:v>
                </c:pt>
                <c:pt idx="42922">
                  <c:v>1</c:v>
                </c:pt>
                <c:pt idx="42923">
                  <c:v>0</c:v>
                </c:pt>
                <c:pt idx="42924">
                  <c:v>4</c:v>
                </c:pt>
                <c:pt idx="42925">
                  <c:v>0</c:v>
                </c:pt>
                <c:pt idx="42926">
                  <c:v>1</c:v>
                </c:pt>
                <c:pt idx="42927">
                  <c:v>0</c:v>
                </c:pt>
                <c:pt idx="42928">
                  <c:v>2</c:v>
                </c:pt>
                <c:pt idx="42929">
                  <c:v>1</c:v>
                </c:pt>
                <c:pt idx="42930">
                  <c:v>1</c:v>
                </c:pt>
                <c:pt idx="42931">
                  <c:v>2</c:v>
                </c:pt>
                <c:pt idx="42932">
                  <c:v>1</c:v>
                </c:pt>
                <c:pt idx="42933">
                  <c:v>1</c:v>
                </c:pt>
                <c:pt idx="42934">
                  <c:v>3</c:v>
                </c:pt>
                <c:pt idx="42935">
                  <c:v>2</c:v>
                </c:pt>
                <c:pt idx="42936">
                  <c:v>3</c:v>
                </c:pt>
                <c:pt idx="42937">
                  <c:v>3</c:v>
                </c:pt>
                <c:pt idx="42938">
                  <c:v>1</c:v>
                </c:pt>
                <c:pt idx="42939">
                  <c:v>3</c:v>
                </c:pt>
                <c:pt idx="42940">
                  <c:v>0</c:v>
                </c:pt>
                <c:pt idx="42941">
                  <c:v>0</c:v>
                </c:pt>
                <c:pt idx="42942">
                  <c:v>1</c:v>
                </c:pt>
                <c:pt idx="42943">
                  <c:v>2</c:v>
                </c:pt>
                <c:pt idx="42944">
                  <c:v>1</c:v>
                </c:pt>
                <c:pt idx="42945">
                  <c:v>0</c:v>
                </c:pt>
                <c:pt idx="42946">
                  <c:v>3</c:v>
                </c:pt>
                <c:pt idx="42947">
                  <c:v>0</c:v>
                </c:pt>
                <c:pt idx="42948">
                  <c:v>5</c:v>
                </c:pt>
                <c:pt idx="42949">
                  <c:v>2</c:v>
                </c:pt>
                <c:pt idx="42950">
                  <c:v>1</c:v>
                </c:pt>
                <c:pt idx="42951">
                  <c:v>0</c:v>
                </c:pt>
                <c:pt idx="42952">
                  <c:v>3</c:v>
                </c:pt>
                <c:pt idx="42953">
                  <c:v>4</c:v>
                </c:pt>
                <c:pt idx="42954">
                  <c:v>0</c:v>
                </c:pt>
                <c:pt idx="42955">
                  <c:v>0</c:v>
                </c:pt>
                <c:pt idx="42956">
                  <c:v>1</c:v>
                </c:pt>
                <c:pt idx="42957">
                  <c:v>0</c:v>
                </c:pt>
                <c:pt idx="42958">
                  <c:v>2</c:v>
                </c:pt>
                <c:pt idx="42959">
                  <c:v>2</c:v>
                </c:pt>
                <c:pt idx="42960">
                  <c:v>1</c:v>
                </c:pt>
                <c:pt idx="42961">
                  <c:v>4</c:v>
                </c:pt>
                <c:pt idx="42962">
                  <c:v>3</c:v>
                </c:pt>
                <c:pt idx="42963">
                  <c:v>2</c:v>
                </c:pt>
                <c:pt idx="42964">
                  <c:v>4</c:v>
                </c:pt>
                <c:pt idx="42965">
                  <c:v>6</c:v>
                </c:pt>
                <c:pt idx="42966">
                  <c:v>2</c:v>
                </c:pt>
                <c:pt idx="42967">
                  <c:v>1</c:v>
                </c:pt>
                <c:pt idx="42968">
                  <c:v>0</c:v>
                </c:pt>
                <c:pt idx="42969">
                  <c:v>2</c:v>
                </c:pt>
                <c:pt idx="42970">
                  <c:v>0</c:v>
                </c:pt>
                <c:pt idx="42971">
                  <c:v>2</c:v>
                </c:pt>
                <c:pt idx="42972">
                  <c:v>3</c:v>
                </c:pt>
                <c:pt idx="42973">
                  <c:v>0</c:v>
                </c:pt>
                <c:pt idx="42974">
                  <c:v>10</c:v>
                </c:pt>
                <c:pt idx="42975">
                  <c:v>0</c:v>
                </c:pt>
                <c:pt idx="42976">
                  <c:v>0</c:v>
                </c:pt>
                <c:pt idx="42977">
                  <c:v>0</c:v>
                </c:pt>
                <c:pt idx="42978">
                  <c:v>0</c:v>
                </c:pt>
                <c:pt idx="42979">
                  <c:v>0</c:v>
                </c:pt>
                <c:pt idx="42980">
                  <c:v>3</c:v>
                </c:pt>
                <c:pt idx="42981">
                  <c:v>0</c:v>
                </c:pt>
                <c:pt idx="42982">
                  <c:v>1</c:v>
                </c:pt>
                <c:pt idx="42983">
                  <c:v>1</c:v>
                </c:pt>
                <c:pt idx="42984">
                  <c:v>0</c:v>
                </c:pt>
                <c:pt idx="42985">
                  <c:v>0</c:v>
                </c:pt>
                <c:pt idx="42986">
                  <c:v>1</c:v>
                </c:pt>
                <c:pt idx="42987">
                  <c:v>1</c:v>
                </c:pt>
                <c:pt idx="42988">
                  <c:v>3</c:v>
                </c:pt>
                <c:pt idx="42989">
                  <c:v>5</c:v>
                </c:pt>
                <c:pt idx="42990">
                  <c:v>1</c:v>
                </c:pt>
                <c:pt idx="42991">
                  <c:v>0</c:v>
                </c:pt>
                <c:pt idx="42992">
                  <c:v>0</c:v>
                </c:pt>
                <c:pt idx="42993">
                  <c:v>0</c:v>
                </c:pt>
                <c:pt idx="42994">
                  <c:v>0</c:v>
                </c:pt>
                <c:pt idx="42995">
                  <c:v>2</c:v>
                </c:pt>
                <c:pt idx="42996">
                  <c:v>1</c:v>
                </c:pt>
                <c:pt idx="42997">
                  <c:v>0</c:v>
                </c:pt>
                <c:pt idx="42998">
                  <c:v>3</c:v>
                </c:pt>
                <c:pt idx="42999">
                  <c:v>0</c:v>
                </c:pt>
                <c:pt idx="43000">
                  <c:v>5</c:v>
                </c:pt>
                <c:pt idx="43001">
                  <c:v>3</c:v>
                </c:pt>
                <c:pt idx="43002">
                  <c:v>1</c:v>
                </c:pt>
                <c:pt idx="43003">
                  <c:v>1</c:v>
                </c:pt>
                <c:pt idx="43004">
                  <c:v>2</c:v>
                </c:pt>
                <c:pt idx="43005">
                  <c:v>0</c:v>
                </c:pt>
                <c:pt idx="43006">
                  <c:v>2</c:v>
                </c:pt>
                <c:pt idx="43007">
                  <c:v>4</c:v>
                </c:pt>
                <c:pt idx="43008">
                  <c:v>0</c:v>
                </c:pt>
                <c:pt idx="43009">
                  <c:v>1</c:v>
                </c:pt>
                <c:pt idx="43010">
                  <c:v>4</c:v>
                </c:pt>
                <c:pt idx="43011">
                  <c:v>0</c:v>
                </c:pt>
                <c:pt idx="43012">
                  <c:v>1</c:v>
                </c:pt>
                <c:pt idx="43013">
                  <c:v>0</c:v>
                </c:pt>
                <c:pt idx="43014">
                  <c:v>1</c:v>
                </c:pt>
                <c:pt idx="43015">
                  <c:v>4</c:v>
                </c:pt>
                <c:pt idx="43016">
                  <c:v>0</c:v>
                </c:pt>
                <c:pt idx="43017">
                  <c:v>0</c:v>
                </c:pt>
                <c:pt idx="43018">
                  <c:v>0</c:v>
                </c:pt>
                <c:pt idx="43019">
                  <c:v>0</c:v>
                </c:pt>
                <c:pt idx="43020">
                  <c:v>1</c:v>
                </c:pt>
                <c:pt idx="43021">
                  <c:v>6</c:v>
                </c:pt>
                <c:pt idx="43022">
                  <c:v>0</c:v>
                </c:pt>
                <c:pt idx="43023">
                  <c:v>1</c:v>
                </c:pt>
                <c:pt idx="43024">
                  <c:v>3</c:v>
                </c:pt>
                <c:pt idx="43025">
                  <c:v>3</c:v>
                </c:pt>
                <c:pt idx="43026">
                  <c:v>3</c:v>
                </c:pt>
                <c:pt idx="43027">
                  <c:v>6</c:v>
                </c:pt>
                <c:pt idx="43028">
                  <c:v>3</c:v>
                </c:pt>
                <c:pt idx="43029">
                  <c:v>1</c:v>
                </c:pt>
                <c:pt idx="43030">
                  <c:v>0</c:v>
                </c:pt>
                <c:pt idx="43031">
                  <c:v>0</c:v>
                </c:pt>
                <c:pt idx="43032">
                  <c:v>0</c:v>
                </c:pt>
                <c:pt idx="43033">
                  <c:v>0</c:v>
                </c:pt>
                <c:pt idx="43034">
                  <c:v>1</c:v>
                </c:pt>
                <c:pt idx="43035">
                  <c:v>0</c:v>
                </c:pt>
                <c:pt idx="43036">
                  <c:v>0</c:v>
                </c:pt>
                <c:pt idx="43037">
                  <c:v>8</c:v>
                </c:pt>
                <c:pt idx="43038">
                  <c:v>3</c:v>
                </c:pt>
                <c:pt idx="43039">
                  <c:v>0</c:v>
                </c:pt>
                <c:pt idx="43040">
                  <c:v>0</c:v>
                </c:pt>
                <c:pt idx="43041">
                  <c:v>1</c:v>
                </c:pt>
                <c:pt idx="43042">
                  <c:v>0</c:v>
                </c:pt>
                <c:pt idx="43043">
                  <c:v>7</c:v>
                </c:pt>
                <c:pt idx="43044">
                  <c:v>0</c:v>
                </c:pt>
                <c:pt idx="43045">
                  <c:v>2</c:v>
                </c:pt>
                <c:pt idx="43046">
                  <c:v>3</c:v>
                </c:pt>
                <c:pt idx="43047">
                  <c:v>2</c:v>
                </c:pt>
                <c:pt idx="43048">
                  <c:v>5</c:v>
                </c:pt>
                <c:pt idx="43049">
                  <c:v>0</c:v>
                </c:pt>
                <c:pt idx="43050">
                  <c:v>1</c:v>
                </c:pt>
                <c:pt idx="43051">
                  <c:v>0</c:v>
                </c:pt>
                <c:pt idx="43052">
                  <c:v>2</c:v>
                </c:pt>
                <c:pt idx="43053">
                  <c:v>0</c:v>
                </c:pt>
                <c:pt idx="43054">
                  <c:v>0</c:v>
                </c:pt>
                <c:pt idx="43055">
                  <c:v>2</c:v>
                </c:pt>
                <c:pt idx="43056">
                  <c:v>0</c:v>
                </c:pt>
                <c:pt idx="43057">
                  <c:v>5</c:v>
                </c:pt>
                <c:pt idx="43058">
                  <c:v>2</c:v>
                </c:pt>
                <c:pt idx="43059">
                  <c:v>2</c:v>
                </c:pt>
                <c:pt idx="43060">
                  <c:v>0</c:v>
                </c:pt>
                <c:pt idx="43061">
                  <c:v>1</c:v>
                </c:pt>
                <c:pt idx="43062">
                  <c:v>0</c:v>
                </c:pt>
                <c:pt idx="43063">
                  <c:v>1</c:v>
                </c:pt>
                <c:pt idx="43064">
                  <c:v>0</c:v>
                </c:pt>
                <c:pt idx="43065">
                  <c:v>5</c:v>
                </c:pt>
                <c:pt idx="43066">
                  <c:v>9</c:v>
                </c:pt>
                <c:pt idx="43067">
                  <c:v>3</c:v>
                </c:pt>
                <c:pt idx="43068">
                  <c:v>4</c:v>
                </c:pt>
                <c:pt idx="43069">
                  <c:v>2</c:v>
                </c:pt>
                <c:pt idx="43070">
                  <c:v>3</c:v>
                </c:pt>
                <c:pt idx="43071">
                  <c:v>2</c:v>
                </c:pt>
                <c:pt idx="43072">
                  <c:v>3</c:v>
                </c:pt>
                <c:pt idx="43073">
                  <c:v>0</c:v>
                </c:pt>
                <c:pt idx="43074">
                  <c:v>2</c:v>
                </c:pt>
                <c:pt idx="43075">
                  <c:v>2</c:v>
                </c:pt>
                <c:pt idx="43076">
                  <c:v>0</c:v>
                </c:pt>
                <c:pt idx="43077">
                  <c:v>0</c:v>
                </c:pt>
                <c:pt idx="43078">
                  <c:v>4</c:v>
                </c:pt>
                <c:pt idx="43079">
                  <c:v>1</c:v>
                </c:pt>
                <c:pt idx="43080">
                  <c:v>1</c:v>
                </c:pt>
                <c:pt idx="43081">
                  <c:v>0</c:v>
                </c:pt>
                <c:pt idx="43082">
                  <c:v>0</c:v>
                </c:pt>
                <c:pt idx="43083">
                  <c:v>1</c:v>
                </c:pt>
                <c:pt idx="43084">
                  <c:v>3</c:v>
                </c:pt>
                <c:pt idx="43085">
                  <c:v>6</c:v>
                </c:pt>
                <c:pt idx="43086">
                  <c:v>0</c:v>
                </c:pt>
                <c:pt idx="43087">
                  <c:v>4</c:v>
                </c:pt>
                <c:pt idx="43088">
                  <c:v>1</c:v>
                </c:pt>
                <c:pt idx="43089">
                  <c:v>0</c:v>
                </c:pt>
                <c:pt idx="43090">
                  <c:v>3</c:v>
                </c:pt>
                <c:pt idx="43091">
                  <c:v>2</c:v>
                </c:pt>
                <c:pt idx="43092">
                  <c:v>1</c:v>
                </c:pt>
                <c:pt idx="43093">
                  <c:v>0</c:v>
                </c:pt>
                <c:pt idx="43094">
                  <c:v>0</c:v>
                </c:pt>
                <c:pt idx="43095">
                  <c:v>0</c:v>
                </c:pt>
                <c:pt idx="43096">
                  <c:v>12</c:v>
                </c:pt>
                <c:pt idx="43097">
                  <c:v>3</c:v>
                </c:pt>
                <c:pt idx="43098">
                  <c:v>9</c:v>
                </c:pt>
                <c:pt idx="43099">
                  <c:v>6</c:v>
                </c:pt>
                <c:pt idx="43100">
                  <c:v>0</c:v>
                </c:pt>
                <c:pt idx="43101">
                  <c:v>6</c:v>
                </c:pt>
                <c:pt idx="43102">
                  <c:v>0</c:v>
                </c:pt>
                <c:pt idx="43103">
                  <c:v>2</c:v>
                </c:pt>
                <c:pt idx="43104">
                  <c:v>1</c:v>
                </c:pt>
                <c:pt idx="43105">
                  <c:v>0</c:v>
                </c:pt>
                <c:pt idx="43106">
                  <c:v>20</c:v>
                </c:pt>
                <c:pt idx="43107">
                  <c:v>5</c:v>
                </c:pt>
                <c:pt idx="43108">
                  <c:v>1</c:v>
                </c:pt>
                <c:pt idx="43109">
                  <c:v>1</c:v>
                </c:pt>
                <c:pt idx="43110">
                  <c:v>2</c:v>
                </c:pt>
                <c:pt idx="43111">
                  <c:v>2</c:v>
                </c:pt>
                <c:pt idx="43112">
                  <c:v>5</c:v>
                </c:pt>
                <c:pt idx="43113">
                  <c:v>1</c:v>
                </c:pt>
                <c:pt idx="43114">
                  <c:v>2</c:v>
                </c:pt>
                <c:pt idx="43115">
                  <c:v>1</c:v>
                </c:pt>
                <c:pt idx="43116">
                  <c:v>1</c:v>
                </c:pt>
                <c:pt idx="43117">
                  <c:v>1</c:v>
                </c:pt>
                <c:pt idx="43118">
                  <c:v>0</c:v>
                </c:pt>
                <c:pt idx="43119">
                  <c:v>1</c:v>
                </c:pt>
                <c:pt idx="43120">
                  <c:v>1</c:v>
                </c:pt>
                <c:pt idx="43121">
                  <c:v>8</c:v>
                </c:pt>
                <c:pt idx="43122">
                  <c:v>3</c:v>
                </c:pt>
                <c:pt idx="43123">
                  <c:v>1</c:v>
                </c:pt>
                <c:pt idx="43124">
                  <c:v>1</c:v>
                </c:pt>
                <c:pt idx="43125">
                  <c:v>2</c:v>
                </c:pt>
                <c:pt idx="43126">
                  <c:v>3</c:v>
                </c:pt>
                <c:pt idx="43127">
                  <c:v>1</c:v>
                </c:pt>
                <c:pt idx="43128">
                  <c:v>5</c:v>
                </c:pt>
                <c:pt idx="43129">
                  <c:v>1</c:v>
                </c:pt>
                <c:pt idx="43130">
                  <c:v>3</c:v>
                </c:pt>
                <c:pt idx="43131">
                  <c:v>0</c:v>
                </c:pt>
                <c:pt idx="43132">
                  <c:v>3</c:v>
                </c:pt>
                <c:pt idx="43133">
                  <c:v>3</c:v>
                </c:pt>
                <c:pt idx="43134">
                  <c:v>2</c:v>
                </c:pt>
                <c:pt idx="43135">
                  <c:v>0</c:v>
                </c:pt>
                <c:pt idx="43136">
                  <c:v>0</c:v>
                </c:pt>
                <c:pt idx="43137">
                  <c:v>0</c:v>
                </c:pt>
                <c:pt idx="43138">
                  <c:v>0</c:v>
                </c:pt>
                <c:pt idx="43139">
                  <c:v>6</c:v>
                </c:pt>
                <c:pt idx="43140">
                  <c:v>0</c:v>
                </c:pt>
                <c:pt idx="43141">
                  <c:v>0</c:v>
                </c:pt>
                <c:pt idx="43142">
                  <c:v>0</c:v>
                </c:pt>
                <c:pt idx="43143">
                  <c:v>0</c:v>
                </c:pt>
                <c:pt idx="43144">
                  <c:v>0</c:v>
                </c:pt>
                <c:pt idx="43145">
                  <c:v>1</c:v>
                </c:pt>
                <c:pt idx="43146">
                  <c:v>5</c:v>
                </c:pt>
                <c:pt idx="43147">
                  <c:v>0</c:v>
                </c:pt>
                <c:pt idx="43148">
                  <c:v>1</c:v>
                </c:pt>
                <c:pt idx="43149">
                  <c:v>3</c:v>
                </c:pt>
                <c:pt idx="43150">
                  <c:v>8</c:v>
                </c:pt>
                <c:pt idx="43151">
                  <c:v>2</c:v>
                </c:pt>
                <c:pt idx="43152">
                  <c:v>1</c:v>
                </c:pt>
                <c:pt idx="43153">
                  <c:v>1</c:v>
                </c:pt>
                <c:pt idx="43154">
                  <c:v>1</c:v>
                </c:pt>
                <c:pt idx="43155">
                  <c:v>1</c:v>
                </c:pt>
                <c:pt idx="43156">
                  <c:v>1</c:v>
                </c:pt>
                <c:pt idx="43157">
                  <c:v>4</c:v>
                </c:pt>
                <c:pt idx="43158">
                  <c:v>0</c:v>
                </c:pt>
                <c:pt idx="43159">
                  <c:v>1</c:v>
                </c:pt>
                <c:pt idx="43160">
                  <c:v>3</c:v>
                </c:pt>
                <c:pt idx="43161">
                  <c:v>0</c:v>
                </c:pt>
                <c:pt idx="43162">
                  <c:v>1</c:v>
                </c:pt>
                <c:pt idx="43163">
                  <c:v>0</c:v>
                </c:pt>
                <c:pt idx="43164">
                  <c:v>1</c:v>
                </c:pt>
                <c:pt idx="43165">
                  <c:v>0</c:v>
                </c:pt>
                <c:pt idx="43166">
                  <c:v>2</c:v>
                </c:pt>
                <c:pt idx="43167">
                  <c:v>1</c:v>
                </c:pt>
                <c:pt idx="43168">
                  <c:v>1</c:v>
                </c:pt>
                <c:pt idx="43169">
                  <c:v>0</c:v>
                </c:pt>
                <c:pt idx="43170">
                  <c:v>3</c:v>
                </c:pt>
                <c:pt idx="43171">
                  <c:v>7</c:v>
                </c:pt>
                <c:pt idx="43172">
                  <c:v>1</c:v>
                </c:pt>
                <c:pt idx="43173">
                  <c:v>1</c:v>
                </c:pt>
                <c:pt idx="43174">
                  <c:v>1</c:v>
                </c:pt>
                <c:pt idx="43175">
                  <c:v>2</c:v>
                </c:pt>
                <c:pt idx="43176">
                  <c:v>1</c:v>
                </c:pt>
                <c:pt idx="43177">
                  <c:v>2</c:v>
                </c:pt>
                <c:pt idx="43178">
                  <c:v>2</c:v>
                </c:pt>
                <c:pt idx="43179">
                  <c:v>3</c:v>
                </c:pt>
                <c:pt idx="43180">
                  <c:v>5</c:v>
                </c:pt>
                <c:pt idx="43181">
                  <c:v>2</c:v>
                </c:pt>
                <c:pt idx="43182">
                  <c:v>1</c:v>
                </c:pt>
                <c:pt idx="43183">
                  <c:v>1</c:v>
                </c:pt>
                <c:pt idx="43184">
                  <c:v>3</c:v>
                </c:pt>
                <c:pt idx="43185">
                  <c:v>8</c:v>
                </c:pt>
                <c:pt idx="43186">
                  <c:v>0</c:v>
                </c:pt>
                <c:pt idx="43187">
                  <c:v>0</c:v>
                </c:pt>
                <c:pt idx="43188">
                  <c:v>2</c:v>
                </c:pt>
                <c:pt idx="43189">
                  <c:v>13</c:v>
                </c:pt>
                <c:pt idx="43190">
                  <c:v>5</c:v>
                </c:pt>
                <c:pt idx="43191">
                  <c:v>0</c:v>
                </c:pt>
                <c:pt idx="43192">
                  <c:v>6</c:v>
                </c:pt>
                <c:pt idx="43193">
                  <c:v>1</c:v>
                </c:pt>
                <c:pt idx="43194">
                  <c:v>1</c:v>
                </c:pt>
                <c:pt idx="43195">
                  <c:v>3</c:v>
                </c:pt>
                <c:pt idx="43196">
                  <c:v>5</c:v>
                </c:pt>
                <c:pt idx="43197">
                  <c:v>6</c:v>
                </c:pt>
                <c:pt idx="43198">
                  <c:v>2</c:v>
                </c:pt>
                <c:pt idx="43199">
                  <c:v>1</c:v>
                </c:pt>
                <c:pt idx="43200">
                  <c:v>4</c:v>
                </c:pt>
                <c:pt idx="43201">
                  <c:v>5</c:v>
                </c:pt>
                <c:pt idx="43202">
                  <c:v>5</c:v>
                </c:pt>
                <c:pt idx="43203">
                  <c:v>1</c:v>
                </c:pt>
                <c:pt idx="43204">
                  <c:v>1</c:v>
                </c:pt>
                <c:pt idx="43205">
                  <c:v>3</c:v>
                </c:pt>
                <c:pt idx="43206">
                  <c:v>4</c:v>
                </c:pt>
                <c:pt idx="43207">
                  <c:v>1</c:v>
                </c:pt>
                <c:pt idx="43208">
                  <c:v>1</c:v>
                </c:pt>
                <c:pt idx="43209">
                  <c:v>0</c:v>
                </c:pt>
                <c:pt idx="43210">
                  <c:v>2</c:v>
                </c:pt>
                <c:pt idx="43211">
                  <c:v>0</c:v>
                </c:pt>
                <c:pt idx="43212">
                  <c:v>9</c:v>
                </c:pt>
                <c:pt idx="43213">
                  <c:v>0</c:v>
                </c:pt>
                <c:pt idx="43214">
                  <c:v>4</c:v>
                </c:pt>
                <c:pt idx="43215">
                  <c:v>1</c:v>
                </c:pt>
                <c:pt idx="43216">
                  <c:v>4</c:v>
                </c:pt>
                <c:pt idx="43217">
                  <c:v>5</c:v>
                </c:pt>
                <c:pt idx="43218">
                  <c:v>7</c:v>
                </c:pt>
                <c:pt idx="43219">
                  <c:v>2</c:v>
                </c:pt>
                <c:pt idx="43220">
                  <c:v>1</c:v>
                </c:pt>
                <c:pt idx="43221">
                  <c:v>0</c:v>
                </c:pt>
                <c:pt idx="43222">
                  <c:v>2</c:v>
                </c:pt>
                <c:pt idx="43223">
                  <c:v>0</c:v>
                </c:pt>
                <c:pt idx="43224">
                  <c:v>3</c:v>
                </c:pt>
                <c:pt idx="43225">
                  <c:v>2</c:v>
                </c:pt>
                <c:pt idx="43226">
                  <c:v>6</c:v>
                </c:pt>
                <c:pt idx="43227">
                  <c:v>0</c:v>
                </c:pt>
                <c:pt idx="43228">
                  <c:v>1</c:v>
                </c:pt>
                <c:pt idx="43229">
                  <c:v>0</c:v>
                </c:pt>
                <c:pt idx="43230">
                  <c:v>3</c:v>
                </c:pt>
                <c:pt idx="43231">
                  <c:v>0</c:v>
                </c:pt>
                <c:pt idx="43232">
                  <c:v>1</c:v>
                </c:pt>
                <c:pt idx="43233">
                  <c:v>4</c:v>
                </c:pt>
                <c:pt idx="43234">
                  <c:v>4</c:v>
                </c:pt>
                <c:pt idx="43235">
                  <c:v>1</c:v>
                </c:pt>
                <c:pt idx="43236">
                  <c:v>0</c:v>
                </c:pt>
                <c:pt idx="43237">
                  <c:v>5</c:v>
                </c:pt>
                <c:pt idx="43238">
                  <c:v>3</c:v>
                </c:pt>
                <c:pt idx="43239">
                  <c:v>4</c:v>
                </c:pt>
                <c:pt idx="43240">
                  <c:v>0</c:v>
                </c:pt>
                <c:pt idx="43241">
                  <c:v>1</c:v>
                </c:pt>
                <c:pt idx="43242">
                  <c:v>1</c:v>
                </c:pt>
                <c:pt idx="43243">
                  <c:v>5</c:v>
                </c:pt>
                <c:pt idx="43244">
                  <c:v>2</c:v>
                </c:pt>
                <c:pt idx="43245">
                  <c:v>2</c:v>
                </c:pt>
                <c:pt idx="43246">
                  <c:v>0</c:v>
                </c:pt>
                <c:pt idx="43247">
                  <c:v>3</c:v>
                </c:pt>
                <c:pt idx="43248">
                  <c:v>4</c:v>
                </c:pt>
                <c:pt idx="43249">
                  <c:v>2</c:v>
                </c:pt>
                <c:pt idx="43250">
                  <c:v>0</c:v>
                </c:pt>
                <c:pt idx="43251">
                  <c:v>2</c:v>
                </c:pt>
                <c:pt idx="43252">
                  <c:v>6</c:v>
                </c:pt>
                <c:pt idx="43253">
                  <c:v>1</c:v>
                </c:pt>
                <c:pt idx="43254">
                  <c:v>3</c:v>
                </c:pt>
                <c:pt idx="43255">
                  <c:v>0</c:v>
                </c:pt>
                <c:pt idx="43256">
                  <c:v>4</c:v>
                </c:pt>
                <c:pt idx="43257">
                  <c:v>9</c:v>
                </c:pt>
                <c:pt idx="43258">
                  <c:v>2</c:v>
                </c:pt>
                <c:pt idx="43259">
                  <c:v>2</c:v>
                </c:pt>
                <c:pt idx="43260">
                  <c:v>4</c:v>
                </c:pt>
                <c:pt idx="43261">
                  <c:v>6</c:v>
                </c:pt>
                <c:pt idx="43262">
                  <c:v>1</c:v>
                </c:pt>
                <c:pt idx="43263">
                  <c:v>2</c:v>
                </c:pt>
                <c:pt idx="43264">
                  <c:v>2</c:v>
                </c:pt>
                <c:pt idx="43265">
                  <c:v>0</c:v>
                </c:pt>
                <c:pt idx="43266">
                  <c:v>1</c:v>
                </c:pt>
                <c:pt idx="43267">
                  <c:v>4</c:v>
                </c:pt>
                <c:pt idx="43268">
                  <c:v>0</c:v>
                </c:pt>
                <c:pt idx="43269">
                  <c:v>0</c:v>
                </c:pt>
                <c:pt idx="43270">
                  <c:v>0</c:v>
                </c:pt>
                <c:pt idx="43271">
                  <c:v>15</c:v>
                </c:pt>
                <c:pt idx="43272">
                  <c:v>1</c:v>
                </c:pt>
                <c:pt idx="43273">
                  <c:v>2</c:v>
                </c:pt>
                <c:pt idx="43274">
                  <c:v>0</c:v>
                </c:pt>
                <c:pt idx="43275">
                  <c:v>0</c:v>
                </c:pt>
                <c:pt idx="43276">
                  <c:v>1</c:v>
                </c:pt>
                <c:pt idx="43277">
                  <c:v>1</c:v>
                </c:pt>
                <c:pt idx="43278">
                  <c:v>5</c:v>
                </c:pt>
                <c:pt idx="43279">
                  <c:v>2</c:v>
                </c:pt>
                <c:pt idx="43280">
                  <c:v>3</c:v>
                </c:pt>
                <c:pt idx="43281">
                  <c:v>4</c:v>
                </c:pt>
                <c:pt idx="43282">
                  <c:v>1</c:v>
                </c:pt>
                <c:pt idx="43283">
                  <c:v>2</c:v>
                </c:pt>
                <c:pt idx="43284">
                  <c:v>0</c:v>
                </c:pt>
                <c:pt idx="43285">
                  <c:v>2</c:v>
                </c:pt>
                <c:pt idx="43286">
                  <c:v>1</c:v>
                </c:pt>
                <c:pt idx="43287">
                  <c:v>3</c:v>
                </c:pt>
                <c:pt idx="43288">
                  <c:v>9</c:v>
                </c:pt>
                <c:pt idx="43289">
                  <c:v>4</c:v>
                </c:pt>
                <c:pt idx="43290">
                  <c:v>0</c:v>
                </c:pt>
                <c:pt idx="43291">
                  <c:v>0</c:v>
                </c:pt>
                <c:pt idx="43292">
                  <c:v>6</c:v>
                </c:pt>
                <c:pt idx="43293">
                  <c:v>2</c:v>
                </c:pt>
                <c:pt idx="43294">
                  <c:v>0</c:v>
                </c:pt>
                <c:pt idx="43295">
                  <c:v>7</c:v>
                </c:pt>
                <c:pt idx="43296">
                  <c:v>1</c:v>
                </c:pt>
                <c:pt idx="43297">
                  <c:v>2</c:v>
                </c:pt>
                <c:pt idx="43298">
                  <c:v>1</c:v>
                </c:pt>
                <c:pt idx="43299">
                  <c:v>0</c:v>
                </c:pt>
                <c:pt idx="43300">
                  <c:v>0</c:v>
                </c:pt>
                <c:pt idx="43301">
                  <c:v>1</c:v>
                </c:pt>
                <c:pt idx="43302">
                  <c:v>0</c:v>
                </c:pt>
                <c:pt idx="43303">
                  <c:v>0</c:v>
                </c:pt>
                <c:pt idx="43304">
                  <c:v>2</c:v>
                </c:pt>
                <c:pt idx="43305">
                  <c:v>0</c:v>
                </c:pt>
                <c:pt idx="43306">
                  <c:v>1</c:v>
                </c:pt>
                <c:pt idx="43307">
                  <c:v>1</c:v>
                </c:pt>
                <c:pt idx="43308">
                  <c:v>0</c:v>
                </c:pt>
                <c:pt idx="43309">
                  <c:v>0</c:v>
                </c:pt>
                <c:pt idx="43310">
                  <c:v>1</c:v>
                </c:pt>
                <c:pt idx="43311">
                  <c:v>1</c:v>
                </c:pt>
                <c:pt idx="43312">
                  <c:v>2</c:v>
                </c:pt>
                <c:pt idx="43313">
                  <c:v>1</c:v>
                </c:pt>
                <c:pt idx="43314">
                  <c:v>3</c:v>
                </c:pt>
                <c:pt idx="43315">
                  <c:v>0</c:v>
                </c:pt>
                <c:pt idx="43316">
                  <c:v>6</c:v>
                </c:pt>
                <c:pt idx="43317">
                  <c:v>0</c:v>
                </c:pt>
                <c:pt idx="43318">
                  <c:v>0</c:v>
                </c:pt>
                <c:pt idx="43319">
                  <c:v>0</c:v>
                </c:pt>
                <c:pt idx="43320">
                  <c:v>0</c:v>
                </c:pt>
                <c:pt idx="43321">
                  <c:v>2</c:v>
                </c:pt>
                <c:pt idx="43322">
                  <c:v>1</c:v>
                </c:pt>
                <c:pt idx="43323">
                  <c:v>5</c:v>
                </c:pt>
                <c:pt idx="43324">
                  <c:v>5</c:v>
                </c:pt>
                <c:pt idx="43325">
                  <c:v>0</c:v>
                </c:pt>
                <c:pt idx="43326">
                  <c:v>11</c:v>
                </c:pt>
                <c:pt idx="43327">
                  <c:v>3</c:v>
                </c:pt>
                <c:pt idx="43328">
                  <c:v>6</c:v>
                </c:pt>
                <c:pt idx="43329">
                  <c:v>7</c:v>
                </c:pt>
                <c:pt idx="43330">
                  <c:v>6</c:v>
                </c:pt>
                <c:pt idx="43331">
                  <c:v>0</c:v>
                </c:pt>
                <c:pt idx="43332">
                  <c:v>3</c:v>
                </c:pt>
                <c:pt idx="43333">
                  <c:v>2</c:v>
                </c:pt>
                <c:pt idx="43334">
                  <c:v>0</c:v>
                </c:pt>
                <c:pt idx="43335">
                  <c:v>0</c:v>
                </c:pt>
                <c:pt idx="43336">
                  <c:v>0</c:v>
                </c:pt>
                <c:pt idx="43337">
                  <c:v>4</c:v>
                </c:pt>
                <c:pt idx="43338">
                  <c:v>3</c:v>
                </c:pt>
                <c:pt idx="43339">
                  <c:v>2</c:v>
                </c:pt>
                <c:pt idx="43340">
                  <c:v>6</c:v>
                </c:pt>
                <c:pt idx="43341">
                  <c:v>2</c:v>
                </c:pt>
                <c:pt idx="43342">
                  <c:v>1</c:v>
                </c:pt>
                <c:pt idx="43343">
                  <c:v>0</c:v>
                </c:pt>
                <c:pt idx="43344">
                  <c:v>4</c:v>
                </c:pt>
                <c:pt idx="43345">
                  <c:v>0</c:v>
                </c:pt>
                <c:pt idx="43346">
                  <c:v>5</c:v>
                </c:pt>
                <c:pt idx="43347">
                  <c:v>0</c:v>
                </c:pt>
                <c:pt idx="43348">
                  <c:v>0</c:v>
                </c:pt>
                <c:pt idx="43349">
                  <c:v>0</c:v>
                </c:pt>
                <c:pt idx="43350">
                  <c:v>0</c:v>
                </c:pt>
                <c:pt idx="43351">
                  <c:v>3</c:v>
                </c:pt>
                <c:pt idx="43352">
                  <c:v>0</c:v>
                </c:pt>
                <c:pt idx="43353">
                  <c:v>2</c:v>
                </c:pt>
                <c:pt idx="43354">
                  <c:v>7</c:v>
                </c:pt>
                <c:pt idx="43355">
                  <c:v>5</c:v>
                </c:pt>
                <c:pt idx="43356">
                  <c:v>0</c:v>
                </c:pt>
                <c:pt idx="43357">
                  <c:v>10</c:v>
                </c:pt>
                <c:pt idx="43358">
                  <c:v>3</c:v>
                </c:pt>
                <c:pt idx="43359">
                  <c:v>0</c:v>
                </c:pt>
                <c:pt idx="43360">
                  <c:v>2</c:v>
                </c:pt>
                <c:pt idx="43361">
                  <c:v>2</c:v>
                </c:pt>
                <c:pt idx="43362">
                  <c:v>0</c:v>
                </c:pt>
                <c:pt idx="43363">
                  <c:v>4</c:v>
                </c:pt>
                <c:pt idx="43364">
                  <c:v>1</c:v>
                </c:pt>
                <c:pt idx="43365">
                  <c:v>1</c:v>
                </c:pt>
                <c:pt idx="43366">
                  <c:v>1</c:v>
                </c:pt>
                <c:pt idx="43367">
                  <c:v>3</c:v>
                </c:pt>
                <c:pt idx="43368">
                  <c:v>2</c:v>
                </c:pt>
                <c:pt idx="43369">
                  <c:v>10</c:v>
                </c:pt>
                <c:pt idx="43370">
                  <c:v>4</c:v>
                </c:pt>
                <c:pt idx="43371">
                  <c:v>2</c:v>
                </c:pt>
                <c:pt idx="43372">
                  <c:v>0</c:v>
                </c:pt>
                <c:pt idx="43373">
                  <c:v>0</c:v>
                </c:pt>
                <c:pt idx="43374">
                  <c:v>2</c:v>
                </c:pt>
                <c:pt idx="43375">
                  <c:v>6</c:v>
                </c:pt>
                <c:pt idx="43376">
                  <c:v>1</c:v>
                </c:pt>
                <c:pt idx="43377">
                  <c:v>2</c:v>
                </c:pt>
                <c:pt idx="43378">
                  <c:v>4</c:v>
                </c:pt>
                <c:pt idx="43379">
                  <c:v>1</c:v>
                </c:pt>
                <c:pt idx="43380">
                  <c:v>0</c:v>
                </c:pt>
                <c:pt idx="43381">
                  <c:v>2</c:v>
                </c:pt>
                <c:pt idx="43382">
                  <c:v>3</c:v>
                </c:pt>
                <c:pt idx="43383">
                  <c:v>3</c:v>
                </c:pt>
                <c:pt idx="43384">
                  <c:v>0</c:v>
                </c:pt>
                <c:pt idx="43385">
                  <c:v>2</c:v>
                </c:pt>
                <c:pt idx="43386">
                  <c:v>2</c:v>
                </c:pt>
                <c:pt idx="43387">
                  <c:v>0</c:v>
                </c:pt>
                <c:pt idx="43388">
                  <c:v>1</c:v>
                </c:pt>
                <c:pt idx="43389">
                  <c:v>2</c:v>
                </c:pt>
                <c:pt idx="43390">
                  <c:v>0</c:v>
                </c:pt>
                <c:pt idx="43391">
                  <c:v>0</c:v>
                </c:pt>
                <c:pt idx="43392">
                  <c:v>2</c:v>
                </c:pt>
                <c:pt idx="43393">
                  <c:v>1</c:v>
                </c:pt>
                <c:pt idx="43394">
                  <c:v>11</c:v>
                </c:pt>
                <c:pt idx="43395">
                  <c:v>0</c:v>
                </c:pt>
                <c:pt idx="43396">
                  <c:v>0</c:v>
                </c:pt>
                <c:pt idx="43397">
                  <c:v>0</c:v>
                </c:pt>
                <c:pt idx="43398">
                  <c:v>1</c:v>
                </c:pt>
                <c:pt idx="43399">
                  <c:v>0</c:v>
                </c:pt>
                <c:pt idx="43400">
                  <c:v>3</c:v>
                </c:pt>
                <c:pt idx="43401">
                  <c:v>2</c:v>
                </c:pt>
                <c:pt idx="43402">
                  <c:v>0</c:v>
                </c:pt>
                <c:pt idx="43403">
                  <c:v>8</c:v>
                </c:pt>
                <c:pt idx="43404">
                  <c:v>5</c:v>
                </c:pt>
                <c:pt idx="43405">
                  <c:v>2</c:v>
                </c:pt>
                <c:pt idx="43406">
                  <c:v>1</c:v>
                </c:pt>
                <c:pt idx="43407">
                  <c:v>2</c:v>
                </c:pt>
                <c:pt idx="43408">
                  <c:v>0</c:v>
                </c:pt>
                <c:pt idx="43409">
                  <c:v>1</c:v>
                </c:pt>
                <c:pt idx="43410">
                  <c:v>2</c:v>
                </c:pt>
                <c:pt idx="43411">
                  <c:v>2</c:v>
                </c:pt>
                <c:pt idx="43412">
                  <c:v>0</c:v>
                </c:pt>
                <c:pt idx="43413">
                  <c:v>1</c:v>
                </c:pt>
                <c:pt idx="43414">
                  <c:v>5</c:v>
                </c:pt>
                <c:pt idx="43415">
                  <c:v>3</c:v>
                </c:pt>
                <c:pt idx="43416">
                  <c:v>1</c:v>
                </c:pt>
                <c:pt idx="43417">
                  <c:v>5</c:v>
                </c:pt>
                <c:pt idx="43418">
                  <c:v>1</c:v>
                </c:pt>
                <c:pt idx="43419">
                  <c:v>0</c:v>
                </c:pt>
                <c:pt idx="43420">
                  <c:v>3</c:v>
                </c:pt>
                <c:pt idx="43421">
                  <c:v>0</c:v>
                </c:pt>
                <c:pt idx="43422">
                  <c:v>5</c:v>
                </c:pt>
                <c:pt idx="43423">
                  <c:v>2</c:v>
                </c:pt>
                <c:pt idx="43424">
                  <c:v>4</c:v>
                </c:pt>
                <c:pt idx="43425">
                  <c:v>4</c:v>
                </c:pt>
                <c:pt idx="43426">
                  <c:v>3</c:v>
                </c:pt>
                <c:pt idx="43427">
                  <c:v>0</c:v>
                </c:pt>
                <c:pt idx="43428">
                  <c:v>0</c:v>
                </c:pt>
                <c:pt idx="43429">
                  <c:v>5</c:v>
                </c:pt>
                <c:pt idx="43430">
                  <c:v>6</c:v>
                </c:pt>
                <c:pt idx="43431">
                  <c:v>2</c:v>
                </c:pt>
                <c:pt idx="43432">
                  <c:v>1</c:v>
                </c:pt>
                <c:pt idx="43433">
                  <c:v>3</c:v>
                </c:pt>
                <c:pt idx="43434">
                  <c:v>1</c:v>
                </c:pt>
                <c:pt idx="43435">
                  <c:v>5</c:v>
                </c:pt>
                <c:pt idx="43436">
                  <c:v>0</c:v>
                </c:pt>
                <c:pt idx="43437">
                  <c:v>0</c:v>
                </c:pt>
                <c:pt idx="43438">
                  <c:v>4</c:v>
                </c:pt>
                <c:pt idx="43439">
                  <c:v>2</c:v>
                </c:pt>
                <c:pt idx="43440">
                  <c:v>2</c:v>
                </c:pt>
                <c:pt idx="43441">
                  <c:v>0</c:v>
                </c:pt>
                <c:pt idx="43442">
                  <c:v>13</c:v>
                </c:pt>
                <c:pt idx="43443">
                  <c:v>0</c:v>
                </c:pt>
                <c:pt idx="43444">
                  <c:v>1</c:v>
                </c:pt>
                <c:pt idx="43445">
                  <c:v>0</c:v>
                </c:pt>
                <c:pt idx="43446">
                  <c:v>6</c:v>
                </c:pt>
                <c:pt idx="43447">
                  <c:v>0</c:v>
                </c:pt>
                <c:pt idx="43448">
                  <c:v>1</c:v>
                </c:pt>
                <c:pt idx="43449">
                  <c:v>0</c:v>
                </c:pt>
                <c:pt idx="43450">
                  <c:v>7</c:v>
                </c:pt>
                <c:pt idx="43451">
                  <c:v>1</c:v>
                </c:pt>
                <c:pt idx="43452">
                  <c:v>0</c:v>
                </c:pt>
                <c:pt idx="43453">
                  <c:v>0</c:v>
                </c:pt>
                <c:pt idx="43454">
                  <c:v>6</c:v>
                </c:pt>
                <c:pt idx="43455">
                  <c:v>3</c:v>
                </c:pt>
                <c:pt idx="43456">
                  <c:v>0</c:v>
                </c:pt>
                <c:pt idx="43457">
                  <c:v>0</c:v>
                </c:pt>
                <c:pt idx="43458">
                  <c:v>1</c:v>
                </c:pt>
                <c:pt idx="43459">
                  <c:v>6</c:v>
                </c:pt>
                <c:pt idx="43460">
                  <c:v>0</c:v>
                </c:pt>
                <c:pt idx="43461">
                  <c:v>0</c:v>
                </c:pt>
                <c:pt idx="43462">
                  <c:v>2</c:v>
                </c:pt>
                <c:pt idx="43463">
                  <c:v>0</c:v>
                </c:pt>
                <c:pt idx="43464">
                  <c:v>2</c:v>
                </c:pt>
                <c:pt idx="43465">
                  <c:v>3</c:v>
                </c:pt>
                <c:pt idx="43466">
                  <c:v>1</c:v>
                </c:pt>
                <c:pt idx="43467">
                  <c:v>2</c:v>
                </c:pt>
                <c:pt idx="43468">
                  <c:v>0</c:v>
                </c:pt>
                <c:pt idx="43469">
                  <c:v>5</c:v>
                </c:pt>
                <c:pt idx="43470">
                  <c:v>4</c:v>
                </c:pt>
                <c:pt idx="43471">
                  <c:v>0</c:v>
                </c:pt>
                <c:pt idx="43472">
                  <c:v>6</c:v>
                </c:pt>
                <c:pt idx="43473">
                  <c:v>1</c:v>
                </c:pt>
                <c:pt idx="43474">
                  <c:v>3</c:v>
                </c:pt>
                <c:pt idx="43475">
                  <c:v>3</c:v>
                </c:pt>
                <c:pt idx="43476">
                  <c:v>1</c:v>
                </c:pt>
                <c:pt idx="43477">
                  <c:v>0</c:v>
                </c:pt>
                <c:pt idx="43478">
                  <c:v>0</c:v>
                </c:pt>
                <c:pt idx="43479">
                  <c:v>6</c:v>
                </c:pt>
                <c:pt idx="43480">
                  <c:v>1</c:v>
                </c:pt>
                <c:pt idx="43481">
                  <c:v>0</c:v>
                </c:pt>
                <c:pt idx="43482">
                  <c:v>2</c:v>
                </c:pt>
                <c:pt idx="43483">
                  <c:v>7</c:v>
                </c:pt>
                <c:pt idx="43484">
                  <c:v>1</c:v>
                </c:pt>
                <c:pt idx="43485">
                  <c:v>2</c:v>
                </c:pt>
                <c:pt idx="43486">
                  <c:v>0</c:v>
                </c:pt>
                <c:pt idx="43487">
                  <c:v>3</c:v>
                </c:pt>
                <c:pt idx="43488">
                  <c:v>1</c:v>
                </c:pt>
                <c:pt idx="43489">
                  <c:v>2</c:v>
                </c:pt>
                <c:pt idx="43490">
                  <c:v>4</c:v>
                </c:pt>
                <c:pt idx="43491">
                  <c:v>6</c:v>
                </c:pt>
                <c:pt idx="43492">
                  <c:v>0</c:v>
                </c:pt>
                <c:pt idx="43493">
                  <c:v>1</c:v>
                </c:pt>
                <c:pt idx="43494">
                  <c:v>2</c:v>
                </c:pt>
                <c:pt idx="43495">
                  <c:v>1</c:v>
                </c:pt>
                <c:pt idx="43496">
                  <c:v>0</c:v>
                </c:pt>
                <c:pt idx="43497">
                  <c:v>2</c:v>
                </c:pt>
                <c:pt idx="43498">
                  <c:v>1</c:v>
                </c:pt>
                <c:pt idx="43499">
                  <c:v>2</c:v>
                </c:pt>
                <c:pt idx="43500">
                  <c:v>4</c:v>
                </c:pt>
                <c:pt idx="43501">
                  <c:v>0</c:v>
                </c:pt>
                <c:pt idx="43502">
                  <c:v>1</c:v>
                </c:pt>
                <c:pt idx="43503">
                  <c:v>6</c:v>
                </c:pt>
                <c:pt idx="43504">
                  <c:v>1</c:v>
                </c:pt>
                <c:pt idx="43505">
                  <c:v>4</c:v>
                </c:pt>
                <c:pt idx="43506">
                  <c:v>0</c:v>
                </c:pt>
                <c:pt idx="43507">
                  <c:v>1</c:v>
                </c:pt>
                <c:pt idx="43508">
                  <c:v>2</c:v>
                </c:pt>
                <c:pt idx="43509">
                  <c:v>2</c:v>
                </c:pt>
                <c:pt idx="43510">
                  <c:v>1</c:v>
                </c:pt>
                <c:pt idx="43511">
                  <c:v>2</c:v>
                </c:pt>
                <c:pt idx="43512">
                  <c:v>3</c:v>
                </c:pt>
                <c:pt idx="43513">
                  <c:v>4</c:v>
                </c:pt>
                <c:pt idx="43514">
                  <c:v>1</c:v>
                </c:pt>
                <c:pt idx="43515">
                  <c:v>0</c:v>
                </c:pt>
                <c:pt idx="43516">
                  <c:v>0</c:v>
                </c:pt>
                <c:pt idx="43517">
                  <c:v>0</c:v>
                </c:pt>
                <c:pt idx="43518">
                  <c:v>0</c:v>
                </c:pt>
                <c:pt idx="43519">
                  <c:v>2</c:v>
                </c:pt>
                <c:pt idx="43520">
                  <c:v>1</c:v>
                </c:pt>
                <c:pt idx="43521">
                  <c:v>2</c:v>
                </c:pt>
                <c:pt idx="43522">
                  <c:v>4</c:v>
                </c:pt>
                <c:pt idx="43523">
                  <c:v>3</c:v>
                </c:pt>
                <c:pt idx="43524">
                  <c:v>0</c:v>
                </c:pt>
                <c:pt idx="43525">
                  <c:v>7</c:v>
                </c:pt>
                <c:pt idx="43526">
                  <c:v>2</c:v>
                </c:pt>
                <c:pt idx="43527">
                  <c:v>9</c:v>
                </c:pt>
                <c:pt idx="43528">
                  <c:v>2</c:v>
                </c:pt>
                <c:pt idx="43529">
                  <c:v>4</c:v>
                </c:pt>
                <c:pt idx="43530">
                  <c:v>5</c:v>
                </c:pt>
                <c:pt idx="43531">
                  <c:v>2</c:v>
                </c:pt>
                <c:pt idx="43532">
                  <c:v>0</c:v>
                </c:pt>
                <c:pt idx="43533">
                  <c:v>0</c:v>
                </c:pt>
                <c:pt idx="43534">
                  <c:v>2</c:v>
                </c:pt>
                <c:pt idx="43535">
                  <c:v>2</c:v>
                </c:pt>
                <c:pt idx="43536">
                  <c:v>1</c:v>
                </c:pt>
                <c:pt idx="43537">
                  <c:v>0</c:v>
                </c:pt>
                <c:pt idx="43538">
                  <c:v>3</c:v>
                </c:pt>
                <c:pt idx="43539">
                  <c:v>0</c:v>
                </c:pt>
                <c:pt idx="43540">
                  <c:v>0</c:v>
                </c:pt>
                <c:pt idx="43541">
                  <c:v>3</c:v>
                </c:pt>
                <c:pt idx="43542">
                  <c:v>1</c:v>
                </c:pt>
                <c:pt idx="43543">
                  <c:v>0</c:v>
                </c:pt>
                <c:pt idx="43544">
                  <c:v>0</c:v>
                </c:pt>
                <c:pt idx="43545">
                  <c:v>1</c:v>
                </c:pt>
                <c:pt idx="43546">
                  <c:v>1</c:v>
                </c:pt>
                <c:pt idx="43547">
                  <c:v>0</c:v>
                </c:pt>
                <c:pt idx="43548">
                  <c:v>4</c:v>
                </c:pt>
                <c:pt idx="43549">
                  <c:v>6</c:v>
                </c:pt>
                <c:pt idx="43550">
                  <c:v>1</c:v>
                </c:pt>
                <c:pt idx="43551">
                  <c:v>6</c:v>
                </c:pt>
                <c:pt idx="43552">
                  <c:v>0</c:v>
                </c:pt>
                <c:pt idx="43553">
                  <c:v>0</c:v>
                </c:pt>
                <c:pt idx="43554">
                  <c:v>3</c:v>
                </c:pt>
                <c:pt idx="43555">
                  <c:v>4</c:v>
                </c:pt>
                <c:pt idx="43556">
                  <c:v>0</c:v>
                </c:pt>
                <c:pt idx="43557">
                  <c:v>10</c:v>
                </c:pt>
                <c:pt idx="43558">
                  <c:v>1</c:v>
                </c:pt>
                <c:pt idx="43559">
                  <c:v>6</c:v>
                </c:pt>
                <c:pt idx="43560">
                  <c:v>28</c:v>
                </c:pt>
                <c:pt idx="43561">
                  <c:v>8</c:v>
                </c:pt>
                <c:pt idx="43562">
                  <c:v>12</c:v>
                </c:pt>
                <c:pt idx="43563">
                  <c:v>2</c:v>
                </c:pt>
                <c:pt idx="43564">
                  <c:v>0</c:v>
                </c:pt>
                <c:pt idx="43565">
                  <c:v>2</c:v>
                </c:pt>
                <c:pt idx="43566">
                  <c:v>0</c:v>
                </c:pt>
                <c:pt idx="43567">
                  <c:v>1</c:v>
                </c:pt>
                <c:pt idx="43568">
                  <c:v>0</c:v>
                </c:pt>
                <c:pt idx="43569">
                  <c:v>2</c:v>
                </c:pt>
                <c:pt idx="43570">
                  <c:v>2</c:v>
                </c:pt>
                <c:pt idx="43571">
                  <c:v>3</c:v>
                </c:pt>
                <c:pt idx="43572">
                  <c:v>0</c:v>
                </c:pt>
                <c:pt idx="43573">
                  <c:v>1</c:v>
                </c:pt>
                <c:pt idx="43574">
                  <c:v>6</c:v>
                </c:pt>
                <c:pt idx="43575">
                  <c:v>0</c:v>
                </c:pt>
                <c:pt idx="43576">
                  <c:v>0</c:v>
                </c:pt>
                <c:pt idx="43577">
                  <c:v>0</c:v>
                </c:pt>
                <c:pt idx="43578">
                  <c:v>0</c:v>
                </c:pt>
                <c:pt idx="43579">
                  <c:v>8</c:v>
                </c:pt>
                <c:pt idx="43580">
                  <c:v>3</c:v>
                </c:pt>
                <c:pt idx="43581">
                  <c:v>0</c:v>
                </c:pt>
                <c:pt idx="43582">
                  <c:v>1</c:v>
                </c:pt>
                <c:pt idx="43583">
                  <c:v>0</c:v>
                </c:pt>
                <c:pt idx="43584">
                  <c:v>4</c:v>
                </c:pt>
                <c:pt idx="43585">
                  <c:v>3</c:v>
                </c:pt>
                <c:pt idx="43586">
                  <c:v>4</c:v>
                </c:pt>
                <c:pt idx="43587">
                  <c:v>0</c:v>
                </c:pt>
                <c:pt idx="43588">
                  <c:v>2</c:v>
                </c:pt>
                <c:pt idx="43589">
                  <c:v>3</c:v>
                </c:pt>
                <c:pt idx="43590">
                  <c:v>3</c:v>
                </c:pt>
                <c:pt idx="43591">
                  <c:v>5</c:v>
                </c:pt>
                <c:pt idx="43592">
                  <c:v>0</c:v>
                </c:pt>
                <c:pt idx="43593">
                  <c:v>0</c:v>
                </c:pt>
                <c:pt idx="43594">
                  <c:v>1</c:v>
                </c:pt>
                <c:pt idx="43595">
                  <c:v>2</c:v>
                </c:pt>
                <c:pt idx="43596">
                  <c:v>5</c:v>
                </c:pt>
                <c:pt idx="43597">
                  <c:v>1</c:v>
                </c:pt>
                <c:pt idx="43598">
                  <c:v>2</c:v>
                </c:pt>
                <c:pt idx="43599">
                  <c:v>0</c:v>
                </c:pt>
                <c:pt idx="43600">
                  <c:v>4</c:v>
                </c:pt>
                <c:pt idx="43601">
                  <c:v>0</c:v>
                </c:pt>
                <c:pt idx="43602">
                  <c:v>0</c:v>
                </c:pt>
                <c:pt idx="43603">
                  <c:v>3</c:v>
                </c:pt>
                <c:pt idx="43604">
                  <c:v>1</c:v>
                </c:pt>
                <c:pt idx="43605">
                  <c:v>1</c:v>
                </c:pt>
                <c:pt idx="43606">
                  <c:v>1</c:v>
                </c:pt>
                <c:pt idx="43607">
                  <c:v>0</c:v>
                </c:pt>
                <c:pt idx="43608">
                  <c:v>1</c:v>
                </c:pt>
                <c:pt idx="43609">
                  <c:v>2</c:v>
                </c:pt>
                <c:pt idx="43610">
                  <c:v>3</c:v>
                </c:pt>
                <c:pt idx="43611">
                  <c:v>3</c:v>
                </c:pt>
                <c:pt idx="43612">
                  <c:v>0</c:v>
                </c:pt>
                <c:pt idx="43613">
                  <c:v>2</c:v>
                </c:pt>
                <c:pt idx="43614">
                  <c:v>1</c:v>
                </c:pt>
                <c:pt idx="43615">
                  <c:v>0</c:v>
                </c:pt>
                <c:pt idx="43616">
                  <c:v>0</c:v>
                </c:pt>
                <c:pt idx="43617">
                  <c:v>0</c:v>
                </c:pt>
                <c:pt idx="43618">
                  <c:v>2</c:v>
                </c:pt>
                <c:pt idx="43619">
                  <c:v>0</c:v>
                </c:pt>
                <c:pt idx="43620">
                  <c:v>0</c:v>
                </c:pt>
                <c:pt idx="43621">
                  <c:v>0</c:v>
                </c:pt>
                <c:pt idx="43622">
                  <c:v>2</c:v>
                </c:pt>
                <c:pt idx="43623">
                  <c:v>0</c:v>
                </c:pt>
                <c:pt idx="43624">
                  <c:v>1</c:v>
                </c:pt>
                <c:pt idx="43625">
                  <c:v>4</c:v>
                </c:pt>
                <c:pt idx="43626">
                  <c:v>0</c:v>
                </c:pt>
                <c:pt idx="43627">
                  <c:v>7</c:v>
                </c:pt>
                <c:pt idx="43628">
                  <c:v>3</c:v>
                </c:pt>
                <c:pt idx="43629">
                  <c:v>0</c:v>
                </c:pt>
                <c:pt idx="43630">
                  <c:v>0</c:v>
                </c:pt>
                <c:pt idx="43631">
                  <c:v>3</c:v>
                </c:pt>
                <c:pt idx="43632">
                  <c:v>2</c:v>
                </c:pt>
                <c:pt idx="43633">
                  <c:v>1</c:v>
                </c:pt>
                <c:pt idx="43634">
                  <c:v>3</c:v>
                </c:pt>
                <c:pt idx="43635">
                  <c:v>0</c:v>
                </c:pt>
                <c:pt idx="43636">
                  <c:v>4</c:v>
                </c:pt>
                <c:pt idx="43637">
                  <c:v>3</c:v>
                </c:pt>
                <c:pt idx="43638">
                  <c:v>2</c:v>
                </c:pt>
                <c:pt idx="43639">
                  <c:v>2</c:v>
                </c:pt>
                <c:pt idx="43640">
                  <c:v>1</c:v>
                </c:pt>
                <c:pt idx="43641">
                  <c:v>11</c:v>
                </c:pt>
                <c:pt idx="43642">
                  <c:v>2</c:v>
                </c:pt>
                <c:pt idx="43643">
                  <c:v>3</c:v>
                </c:pt>
                <c:pt idx="43644">
                  <c:v>2</c:v>
                </c:pt>
                <c:pt idx="43645">
                  <c:v>2</c:v>
                </c:pt>
                <c:pt idx="43646">
                  <c:v>2</c:v>
                </c:pt>
                <c:pt idx="43647">
                  <c:v>0</c:v>
                </c:pt>
                <c:pt idx="43648">
                  <c:v>0</c:v>
                </c:pt>
                <c:pt idx="43649">
                  <c:v>0</c:v>
                </c:pt>
                <c:pt idx="43650">
                  <c:v>0</c:v>
                </c:pt>
                <c:pt idx="43651">
                  <c:v>5</c:v>
                </c:pt>
                <c:pt idx="43652">
                  <c:v>0</c:v>
                </c:pt>
                <c:pt idx="43653">
                  <c:v>0</c:v>
                </c:pt>
                <c:pt idx="43654">
                  <c:v>1</c:v>
                </c:pt>
                <c:pt idx="43655">
                  <c:v>1</c:v>
                </c:pt>
                <c:pt idx="43656">
                  <c:v>6</c:v>
                </c:pt>
                <c:pt idx="43657">
                  <c:v>0</c:v>
                </c:pt>
                <c:pt idx="43658">
                  <c:v>1</c:v>
                </c:pt>
                <c:pt idx="43659">
                  <c:v>2</c:v>
                </c:pt>
                <c:pt idx="43660">
                  <c:v>5</c:v>
                </c:pt>
                <c:pt idx="43661">
                  <c:v>3</c:v>
                </c:pt>
                <c:pt idx="43662">
                  <c:v>9</c:v>
                </c:pt>
                <c:pt idx="43663">
                  <c:v>2</c:v>
                </c:pt>
                <c:pt idx="43664">
                  <c:v>1</c:v>
                </c:pt>
                <c:pt idx="43665">
                  <c:v>0</c:v>
                </c:pt>
                <c:pt idx="43666">
                  <c:v>0</c:v>
                </c:pt>
                <c:pt idx="43667">
                  <c:v>1</c:v>
                </c:pt>
                <c:pt idx="43668">
                  <c:v>0</c:v>
                </c:pt>
                <c:pt idx="43669">
                  <c:v>0</c:v>
                </c:pt>
                <c:pt idx="43670">
                  <c:v>0</c:v>
                </c:pt>
                <c:pt idx="43671">
                  <c:v>1</c:v>
                </c:pt>
                <c:pt idx="43672">
                  <c:v>0</c:v>
                </c:pt>
                <c:pt idx="43673">
                  <c:v>0</c:v>
                </c:pt>
                <c:pt idx="43674">
                  <c:v>0</c:v>
                </c:pt>
                <c:pt idx="43675">
                  <c:v>4</c:v>
                </c:pt>
                <c:pt idx="43676">
                  <c:v>3</c:v>
                </c:pt>
                <c:pt idx="43677">
                  <c:v>2</c:v>
                </c:pt>
                <c:pt idx="43678">
                  <c:v>0</c:v>
                </c:pt>
                <c:pt idx="43679">
                  <c:v>3</c:v>
                </c:pt>
                <c:pt idx="43680">
                  <c:v>6</c:v>
                </c:pt>
                <c:pt idx="43681">
                  <c:v>1</c:v>
                </c:pt>
                <c:pt idx="43682">
                  <c:v>2</c:v>
                </c:pt>
                <c:pt idx="43683">
                  <c:v>9</c:v>
                </c:pt>
                <c:pt idx="43684">
                  <c:v>2</c:v>
                </c:pt>
                <c:pt idx="43685">
                  <c:v>2</c:v>
                </c:pt>
                <c:pt idx="43686">
                  <c:v>0</c:v>
                </c:pt>
                <c:pt idx="43687">
                  <c:v>0</c:v>
                </c:pt>
                <c:pt idx="43688">
                  <c:v>0</c:v>
                </c:pt>
                <c:pt idx="43689">
                  <c:v>2</c:v>
                </c:pt>
                <c:pt idx="43690">
                  <c:v>0</c:v>
                </c:pt>
                <c:pt idx="43691">
                  <c:v>8</c:v>
                </c:pt>
                <c:pt idx="43692">
                  <c:v>1</c:v>
                </c:pt>
                <c:pt idx="43693">
                  <c:v>2</c:v>
                </c:pt>
                <c:pt idx="43694">
                  <c:v>5</c:v>
                </c:pt>
                <c:pt idx="43695">
                  <c:v>2</c:v>
                </c:pt>
                <c:pt idx="43696">
                  <c:v>0</c:v>
                </c:pt>
                <c:pt idx="43697">
                  <c:v>2</c:v>
                </c:pt>
                <c:pt idx="43698">
                  <c:v>3</c:v>
                </c:pt>
                <c:pt idx="43699">
                  <c:v>0</c:v>
                </c:pt>
                <c:pt idx="43700">
                  <c:v>4</c:v>
                </c:pt>
                <c:pt idx="43701">
                  <c:v>0</c:v>
                </c:pt>
                <c:pt idx="43702">
                  <c:v>2</c:v>
                </c:pt>
                <c:pt idx="43703">
                  <c:v>3</c:v>
                </c:pt>
                <c:pt idx="43704">
                  <c:v>2</c:v>
                </c:pt>
                <c:pt idx="43705">
                  <c:v>1</c:v>
                </c:pt>
                <c:pt idx="43706">
                  <c:v>2</c:v>
                </c:pt>
                <c:pt idx="43707">
                  <c:v>0</c:v>
                </c:pt>
                <c:pt idx="43708">
                  <c:v>0</c:v>
                </c:pt>
                <c:pt idx="43709">
                  <c:v>3</c:v>
                </c:pt>
                <c:pt idx="43710">
                  <c:v>0</c:v>
                </c:pt>
                <c:pt idx="43711">
                  <c:v>0</c:v>
                </c:pt>
                <c:pt idx="43712">
                  <c:v>1</c:v>
                </c:pt>
                <c:pt idx="43713">
                  <c:v>0</c:v>
                </c:pt>
                <c:pt idx="43714">
                  <c:v>2</c:v>
                </c:pt>
                <c:pt idx="43715">
                  <c:v>7</c:v>
                </c:pt>
                <c:pt idx="43716">
                  <c:v>4</c:v>
                </c:pt>
                <c:pt idx="43717">
                  <c:v>0</c:v>
                </c:pt>
                <c:pt idx="43718">
                  <c:v>3</c:v>
                </c:pt>
                <c:pt idx="43719">
                  <c:v>0</c:v>
                </c:pt>
                <c:pt idx="43720">
                  <c:v>0</c:v>
                </c:pt>
                <c:pt idx="43721">
                  <c:v>1</c:v>
                </c:pt>
                <c:pt idx="43722">
                  <c:v>3</c:v>
                </c:pt>
                <c:pt idx="43723">
                  <c:v>1</c:v>
                </c:pt>
                <c:pt idx="43724">
                  <c:v>5</c:v>
                </c:pt>
                <c:pt idx="43725">
                  <c:v>1</c:v>
                </c:pt>
                <c:pt idx="43726">
                  <c:v>3</c:v>
                </c:pt>
                <c:pt idx="43727">
                  <c:v>1</c:v>
                </c:pt>
                <c:pt idx="43728">
                  <c:v>2</c:v>
                </c:pt>
                <c:pt idx="43729">
                  <c:v>17</c:v>
                </c:pt>
                <c:pt idx="43730">
                  <c:v>0</c:v>
                </c:pt>
                <c:pt idx="43731">
                  <c:v>1</c:v>
                </c:pt>
                <c:pt idx="43732">
                  <c:v>0</c:v>
                </c:pt>
                <c:pt idx="43733">
                  <c:v>0</c:v>
                </c:pt>
                <c:pt idx="43734">
                  <c:v>0</c:v>
                </c:pt>
                <c:pt idx="43735">
                  <c:v>0</c:v>
                </c:pt>
                <c:pt idx="43736">
                  <c:v>1</c:v>
                </c:pt>
                <c:pt idx="43737">
                  <c:v>0</c:v>
                </c:pt>
                <c:pt idx="43738">
                  <c:v>0</c:v>
                </c:pt>
                <c:pt idx="43739">
                  <c:v>0</c:v>
                </c:pt>
                <c:pt idx="43740">
                  <c:v>1</c:v>
                </c:pt>
                <c:pt idx="43741">
                  <c:v>1</c:v>
                </c:pt>
                <c:pt idx="43742">
                  <c:v>2</c:v>
                </c:pt>
                <c:pt idx="43743">
                  <c:v>2</c:v>
                </c:pt>
                <c:pt idx="43744">
                  <c:v>4</c:v>
                </c:pt>
                <c:pt idx="43745">
                  <c:v>0</c:v>
                </c:pt>
                <c:pt idx="43746">
                  <c:v>0</c:v>
                </c:pt>
                <c:pt idx="43747">
                  <c:v>0</c:v>
                </c:pt>
                <c:pt idx="43748">
                  <c:v>1</c:v>
                </c:pt>
                <c:pt idx="43749">
                  <c:v>3</c:v>
                </c:pt>
                <c:pt idx="43750">
                  <c:v>3</c:v>
                </c:pt>
                <c:pt idx="43751">
                  <c:v>5</c:v>
                </c:pt>
                <c:pt idx="43752">
                  <c:v>11</c:v>
                </c:pt>
                <c:pt idx="43753">
                  <c:v>5</c:v>
                </c:pt>
                <c:pt idx="43754">
                  <c:v>2</c:v>
                </c:pt>
                <c:pt idx="43755">
                  <c:v>0</c:v>
                </c:pt>
                <c:pt idx="43756">
                  <c:v>2</c:v>
                </c:pt>
                <c:pt idx="43757">
                  <c:v>0</c:v>
                </c:pt>
                <c:pt idx="43758">
                  <c:v>0</c:v>
                </c:pt>
                <c:pt idx="43759">
                  <c:v>3</c:v>
                </c:pt>
                <c:pt idx="43760">
                  <c:v>1</c:v>
                </c:pt>
                <c:pt idx="43761">
                  <c:v>4</c:v>
                </c:pt>
                <c:pt idx="43762">
                  <c:v>4</c:v>
                </c:pt>
                <c:pt idx="43763">
                  <c:v>5</c:v>
                </c:pt>
                <c:pt idx="43764">
                  <c:v>0</c:v>
                </c:pt>
                <c:pt idx="43765">
                  <c:v>2</c:v>
                </c:pt>
                <c:pt idx="43766">
                  <c:v>1</c:v>
                </c:pt>
                <c:pt idx="43767">
                  <c:v>2</c:v>
                </c:pt>
                <c:pt idx="43768">
                  <c:v>0</c:v>
                </c:pt>
                <c:pt idx="43769">
                  <c:v>2</c:v>
                </c:pt>
                <c:pt idx="43770">
                  <c:v>0</c:v>
                </c:pt>
                <c:pt idx="43771">
                  <c:v>2</c:v>
                </c:pt>
                <c:pt idx="43772">
                  <c:v>3</c:v>
                </c:pt>
                <c:pt idx="43773">
                  <c:v>2</c:v>
                </c:pt>
                <c:pt idx="43774">
                  <c:v>7</c:v>
                </c:pt>
                <c:pt idx="43775">
                  <c:v>1</c:v>
                </c:pt>
                <c:pt idx="43776">
                  <c:v>1</c:v>
                </c:pt>
                <c:pt idx="43777">
                  <c:v>1</c:v>
                </c:pt>
                <c:pt idx="43778">
                  <c:v>3</c:v>
                </c:pt>
                <c:pt idx="43779">
                  <c:v>1</c:v>
                </c:pt>
                <c:pt idx="43780">
                  <c:v>0</c:v>
                </c:pt>
                <c:pt idx="43781">
                  <c:v>2</c:v>
                </c:pt>
                <c:pt idx="43782">
                  <c:v>0</c:v>
                </c:pt>
                <c:pt idx="43783">
                  <c:v>0</c:v>
                </c:pt>
                <c:pt idx="43784">
                  <c:v>4</c:v>
                </c:pt>
                <c:pt idx="43785">
                  <c:v>1</c:v>
                </c:pt>
                <c:pt idx="43786">
                  <c:v>2</c:v>
                </c:pt>
                <c:pt idx="43787">
                  <c:v>1</c:v>
                </c:pt>
                <c:pt idx="43788">
                  <c:v>8</c:v>
                </c:pt>
                <c:pt idx="43789">
                  <c:v>1</c:v>
                </c:pt>
                <c:pt idx="43790">
                  <c:v>1</c:v>
                </c:pt>
                <c:pt idx="43791">
                  <c:v>3</c:v>
                </c:pt>
                <c:pt idx="43792">
                  <c:v>0</c:v>
                </c:pt>
                <c:pt idx="43793">
                  <c:v>0</c:v>
                </c:pt>
                <c:pt idx="43794">
                  <c:v>0</c:v>
                </c:pt>
                <c:pt idx="43795">
                  <c:v>0</c:v>
                </c:pt>
                <c:pt idx="43796">
                  <c:v>0</c:v>
                </c:pt>
                <c:pt idx="43797">
                  <c:v>3</c:v>
                </c:pt>
                <c:pt idx="43798">
                  <c:v>1</c:v>
                </c:pt>
                <c:pt idx="43799">
                  <c:v>0</c:v>
                </c:pt>
                <c:pt idx="43800">
                  <c:v>3</c:v>
                </c:pt>
                <c:pt idx="43801">
                  <c:v>1</c:v>
                </c:pt>
                <c:pt idx="43802">
                  <c:v>2</c:v>
                </c:pt>
                <c:pt idx="43803">
                  <c:v>0</c:v>
                </c:pt>
                <c:pt idx="43804">
                  <c:v>1</c:v>
                </c:pt>
                <c:pt idx="43805">
                  <c:v>0</c:v>
                </c:pt>
                <c:pt idx="43806">
                  <c:v>0</c:v>
                </c:pt>
                <c:pt idx="43807">
                  <c:v>0</c:v>
                </c:pt>
                <c:pt idx="43808">
                  <c:v>1</c:v>
                </c:pt>
                <c:pt idx="43809">
                  <c:v>0</c:v>
                </c:pt>
                <c:pt idx="43810">
                  <c:v>0</c:v>
                </c:pt>
                <c:pt idx="43811">
                  <c:v>1</c:v>
                </c:pt>
                <c:pt idx="43812">
                  <c:v>2</c:v>
                </c:pt>
                <c:pt idx="43813">
                  <c:v>7</c:v>
                </c:pt>
                <c:pt idx="43814">
                  <c:v>2</c:v>
                </c:pt>
                <c:pt idx="43815">
                  <c:v>0</c:v>
                </c:pt>
                <c:pt idx="43816">
                  <c:v>11</c:v>
                </c:pt>
                <c:pt idx="43817">
                  <c:v>1</c:v>
                </c:pt>
                <c:pt idx="43818">
                  <c:v>0</c:v>
                </c:pt>
                <c:pt idx="43819">
                  <c:v>0</c:v>
                </c:pt>
                <c:pt idx="43820">
                  <c:v>2</c:v>
                </c:pt>
                <c:pt idx="43821">
                  <c:v>0</c:v>
                </c:pt>
                <c:pt idx="43822">
                  <c:v>0</c:v>
                </c:pt>
                <c:pt idx="43823">
                  <c:v>2</c:v>
                </c:pt>
                <c:pt idx="43824">
                  <c:v>2</c:v>
                </c:pt>
                <c:pt idx="43825">
                  <c:v>3</c:v>
                </c:pt>
                <c:pt idx="43826">
                  <c:v>5</c:v>
                </c:pt>
                <c:pt idx="43827">
                  <c:v>2</c:v>
                </c:pt>
                <c:pt idx="43828">
                  <c:v>0</c:v>
                </c:pt>
                <c:pt idx="43829">
                  <c:v>1</c:v>
                </c:pt>
                <c:pt idx="43830">
                  <c:v>2</c:v>
                </c:pt>
                <c:pt idx="43831">
                  <c:v>4</c:v>
                </c:pt>
                <c:pt idx="43832">
                  <c:v>2</c:v>
                </c:pt>
                <c:pt idx="43833">
                  <c:v>1</c:v>
                </c:pt>
                <c:pt idx="43834">
                  <c:v>5</c:v>
                </c:pt>
                <c:pt idx="43835">
                  <c:v>0</c:v>
                </c:pt>
                <c:pt idx="43836">
                  <c:v>2</c:v>
                </c:pt>
                <c:pt idx="43837">
                  <c:v>11</c:v>
                </c:pt>
                <c:pt idx="43838">
                  <c:v>3</c:v>
                </c:pt>
                <c:pt idx="43839">
                  <c:v>8</c:v>
                </c:pt>
                <c:pt idx="43840">
                  <c:v>0</c:v>
                </c:pt>
                <c:pt idx="43841">
                  <c:v>1</c:v>
                </c:pt>
                <c:pt idx="43842">
                  <c:v>0</c:v>
                </c:pt>
                <c:pt idx="43843">
                  <c:v>1</c:v>
                </c:pt>
                <c:pt idx="43844">
                  <c:v>4</c:v>
                </c:pt>
                <c:pt idx="43845">
                  <c:v>2</c:v>
                </c:pt>
                <c:pt idx="43846">
                  <c:v>3</c:v>
                </c:pt>
                <c:pt idx="43847">
                  <c:v>7</c:v>
                </c:pt>
                <c:pt idx="43848">
                  <c:v>0</c:v>
                </c:pt>
                <c:pt idx="43849">
                  <c:v>2</c:v>
                </c:pt>
                <c:pt idx="43850">
                  <c:v>4</c:v>
                </c:pt>
                <c:pt idx="43851">
                  <c:v>4</c:v>
                </c:pt>
                <c:pt idx="43852">
                  <c:v>0</c:v>
                </c:pt>
                <c:pt idx="43853">
                  <c:v>0</c:v>
                </c:pt>
                <c:pt idx="43854">
                  <c:v>3</c:v>
                </c:pt>
                <c:pt idx="43855">
                  <c:v>0</c:v>
                </c:pt>
                <c:pt idx="43856">
                  <c:v>2</c:v>
                </c:pt>
                <c:pt idx="43857">
                  <c:v>2</c:v>
                </c:pt>
                <c:pt idx="43858">
                  <c:v>5</c:v>
                </c:pt>
                <c:pt idx="43859">
                  <c:v>3</c:v>
                </c:pt>
                <c:pt idx="43860">
                  <c:v>3</c:v>
                </c:pt>
                <c:pt idx="43861">
                  <c:v>3</c:v>
                </c:pt>
                <c:pt idx="43862">
                  <c:v>5</c:v>
                </c:pt>
                <c:pt idx="43863">
                  <c:v>10</c:v>
                </c:pt>
                <c:pt idx="43864">
                  <c:v>8</c:v>
                </c:pt>
                <c:pt idx="43865">
                  <c:v>6</c:v>
                </c:pt>
                <c:pt idx="43866">
                  <c:v>0</c:v>
                </c:pt>
                <c:pt idx="43867">
                  <c:v>2</c:v>
                </c:pt>
                <c:pt idx="43868">
                  <c:v>4</c:v>
                </c:pt>
                <c:pt idx="43869">
                  <c:v>0</c:v>
                </c:pt>
                <c:pt idx="43870">
                  <c:v>2</c:v>
                </c:pt>
                <c:pt idx="43871">
                  <c:v>0</c:v>
                </c:pt>
                <c:pt idx="43872">
                  <c:v>2</c:v>
                </c:pt>
                <c:pt idx="43873">
                  <c:v>4</c:v>
                </c:pt>
                <c:pt idx="43874">
                  <c:v>1</c:v>
                </c:pt>
                <c:pt idx="43875">
                  <c:v>0</c:v>
                </c:pt>
                <c:pt idx="43876">
                  <c:v>8</c:v>
                </c:pt>
                <c:pt idx="43877">
                  <c:v>0</c:v>
                </c:pt>
                <c:pt idx="43878">
                  <c:v>0</c:v>
                </c:pt>
                <c:pt idx="43879">
                  <c:v>6</c:v>
                </c:pt>
                <c:pt idx="43880">
                  <c:v>0</c:v>
                </c:pt>
                <c:pt idx="43881">
                  <c:v>6</c:v>
                </c:pt>
                <c:pt idx="43882">
                  <c:v>0</c:v>
                </c:pt>
                <c:pt idx="43883">
                  <c:v>4</c:v>
                </c:pt>
                <c:pt idx="43884">
                  <c:v>0</c:v>
                </c:pt>
                <c:pt idx="43885">
                  <c:v>5</c:v>
                </c:pt>
                <c:pt idx="43886">
                  <c:v>5</c:v>
                </c:pt>
                <c:pt idx="43887">
                  <c:v>2</c:v>
                </c:pt>
                <c:pt idx="43888">
                  <c:v>0</c:v>
                </c:pt>
                <c:pt idx="43889">
                  <c:v>1</c:v>
                </c:pt>
                <c:pt idx="43890">
                  <c:v>5</c:v>
                </c:pt>
                <c:pt idx="43891">
                  <c:v>6</c:v>
                </c:pt>
                <c:pt idx="43892">
                  <c:v>3</c:v>
                </c:pt>
                <c:pt idx="43893">
                  <c:v>2</c:v>
                </c:pt>
                <c:pt idx="43894">
                  <c:v>3</c:v>
                </c:pt>
                <c:pt idx="43895">
                  <c:v>10</c:v>
                </c:pt>
                <c:pt idx="43896">
                  <c:v>1</c:v>
                </c:pt>
                <c:pt idx="43897">
                  <c:v>5</c:v>
                </c:pt>
                <c:pt idx="43898">
                  <c:v>2</c:v>
                </c:pt>
                <c:pt idx="43899">
                  <c:v>2</c:v>
                </c:pt>
                <c:pt idx="43900">
                  <c:v>2</c:v>
                </c:pt>
                <c:pt idx="43901">
                  <c:v>0</c:v>
                </c:pt>
                <c:pt idx="43902">
                  <c:v>3</c:v>
                </c:pt>
                <c:pt idx="43903">
                  <c:v>5</c:v>
                </c:pt>
                <c:pt idx="43904">
                  <c:v>10</c:v>
                </c:pt>
                <c:pt idx="43905">
                  <c:v>2</c:v>
                </c:pt>
                <c:pt idx="43906">
                  <c:v>7</c:v>
                </c:pt>
                <c:pt idx="43907">
                  <c:v>0</c:v>
                </c:pt>
                <c:pt idx="43908">
                  <c:v>0</c:v>
                </c:pt>
                <c:pt idx="43909">
                  <c:v>2</c:v>
                </c:pt>
                <c:pt idx="43910">
                  <c:v>4</c:v>
                </c:pt>
                <c:pt idx="43911">
                  <c:v>0</c:v>
                </c:pt>
                <c:pt idx="43912">
                  <c:v>4</c:v>
                </c:pt>
                <c:pt idx="43913">
                  <c:v>2</c:v>
                </c:pt>
                <c:pt idx="43914">
                  <c:v>5</c:v>
                </c:pt>
                <c:pt idx="43915">
                  <c:v>5</c:v>
                </c:pt>
                <c:pt idx="43916">
                  <c:v>2</c:v>
                </c:pt>
                <c:pt idx="43917">
                  <c:v>10</c:v>
                </c:pt>
                <c:pt idx="43918">
                  <c:v>3</c:v>
                </c:pt>
                <c:pt idx="43919">
                  <c:v>3</c:v>
                </c:pt>
                <c:pt idx="43920">
                  <c:v>0</c:v>
                </c:pt>
                <c:pt idx="43921">
                  <c:v>3</c:v>
                </c:pt>
                <c:pt idx="43922">
                  <c:v>0</c:v>
                </c:pt>
                <c:pt idx="43923">
                  <c:v>5</c:v>
                </c:pt>
                <c:pt idx="43924">
                  <c:v>1</c:v>
                </c:pt>
                <c:pt idx="43925">
                  <c:v>3</c:v>
                </c:pt>
                <c:pt idx="43926">
                  <c:v>1</c:v>
                </c:pt>
                <c:pt idx="43927">
                  <c:v>3</c:v>
                </c:pt>
                <c:pt idx="43928">
                  <c:v>5</c:v>
                </c:pt>
                <c:pt idx="43929">
                  <c:v>4</c:v>
                </c:pt>
                <c:pt idx="43930">
                  <c:v>2</c:v>
                </c:pt>
                <c:pt idx="43931">
                  <c:v>3</c:v>
                </c:pt>
                <c:pt idx="43932">
                  <c:v>3</c:v>
                </c:pt>
                <c:pt idx="43933">
                  <c:v>0</c:v>
                </c:pt>
                <c:pt idx="43934">
                  <c:v>4</c:v>
                </c:pt>
                <c:pt idx="43935">
                  <c:v>2</c:v>
                </c:pt>
                <c:pt idx="43936">
                  <c:v>3</c:v>
                </c:pt>
                <c:pt idx="43937">
                  <c:v>1</c:v>
                </c:pt>
                <c:pt idx="43938">
                  <c:v>7</c:v>
                </c:pt>
                <c:pt idx="43939">
                  <c:v>7</c:v>
                </c:pt>
                <c:pt idx="43940">
                  <c:v>4</c:v>
                </c:pt>
                <c:pt idx="43941">
                  <c:v>0</c:v>
                </c:pt>
                <c:pt idx="43942">
                  <c:v>0</c:v>
                </c:pt>
                <c:pt idx="43943">
                  <c:v>0</c:v>
                </c:pt>
                <c:pt idx="43944">
                  <c:v>3</c:v>
                </c:pt>
                <c:pt idx="43945">
                  <c:v>5</c:v>
                </c:pt>
                <c:pt idx="43946">
                  <c:v>1</c:v>
                </c:pt>
                <c:pt idx="43947">
                  <c:v>7</c:v>
                </c:pt>
                <c:pt idx="43948">
                  <c:v>2</c:v>
                </c:pt>
                <c:pt idx="43949">
                  <c:v>2</c:v>
                </c:pt>
                <c:pt idx="43950">
                  <c:v>0</c:v>
                </c:pt>
                <c:pt idx="43951">
                  <c:v>10</c:v>
                </c:pt>
                <c:pt idx="43952">
                  <c:v>3</c:v>
                </c:pt>
                <c:pt idx="43953">
                  <c:v>2</c:v>
                </c:pt>
                <c:pt idx="43954">
                  <c:v>0</c:v>
                </c:pt>
                <c:pt idx="43955">
                  <c:v>3</c:v>
                </c:pt>
                <c:pt idx="43956">
                  <c:v>5</c:v>
                </c:pt>
                <c:pt idx="43957">
                  <c:v>0</c:v>
                </c:pt>
                <c:pt idx="43958">
                  <c:v>0</c:v>
                </c:pt>
                <c:pt idx="43959">
                  <c:v>0</c:v>
                </c:pt>
                <c:pt idx="43960">
                  <c:v>5</c:v>
                </c:pt>
                <c:pt idx="43961">
                  <c:v>6</c:v>
                </c:pt>
                <c:pt idx="43962">
                  <c:v>4</c:v>
                </c:pt>
                <c:pt idx="43963">
                  <c:v>0</c:v>
                </c:pt>
                <c:pt idx="43964">
                  <c:v>0</c:v>
                </c:pt>
                <c:pt idx="43965">
                  <c:v>1</c:v>
                </c:pt>
                <c:pt idx="43966">
                  <c:v>3</c:v>
                </c:pt>
                <c:pt idx="43967">
                  <c:v>1</c:v>
                </c:pt>
                <c:pt idx="43968">
                  <c:v>6</c:v>
                </c:pt>
                <c:pt idx="43969">
                  <c:v>0</c:v>
                </c:pt>
                <c:pt idx="43970">
                  <c:v>1</c:v>
                </c:pt>
                <c:pt idx="43971">
                  <c:v>1</c:v>
                </c:pt>
                <c:pt idx="43972">
                  <c:v>3</c:v>
                </c:pt>
                <c:pt idx="43973">
                  <c:v>0</c:v>
                </c:pt>
                <c:pt idx="43974">
                  <c:v>5</c:v>
                </c:pt>
                <c:pt idx="43975">
                  <c:v>0</c:v>
                </c:pt>
                <c:pt idx="43976">
                  <c:v>0</c:v>
                </c:pt>
                <c:pt idx="43977">
                  <c:v>8</c:v>
                </c:pt>
                <c:pt idx="43978">
                  <c:v>0</c:v>
                </c:pt>
                <c:pt idx="43979">
                  <c:v>8</c:v>
                </c:pt>
                <c:pt idx="43980">
                  <c:v>0</c:v>
                </c:pt>
                <c:pt idx="43981">
                  <c:v>6</c:v>
                </c:pt>
                <c:pt idx="43982">
                  <c:v>6</c:v>
                </c:pt>
                <c:pt idx="43983">
                  <c:v>3</c:v>
                </c:pt>
                <c:pt idx="43984">
                  <c:v>3</c:v>
                </c:pt>
                <c:pt idx="43985">
                  <c:v>5</c:v>
                </c:pt>
                <c:pt idx="43986">
                  <c:v>9</c:v>
                </c:pt>
                <c:pt idx="43987">
                  <c:v>1</c:v>
                </c:pt>
                <c:pt idx="43988">
                  <c:v>2</c:v>
                </c:pt>
                <c:pt idx="43989">
                  <c:v>0</c:v>
                </c:pt>
                <c:pt idx="43990">
                  <c:v>7</c:v>
                </c:pt>
                <c:pt idx="43991">
                  <c:v>3</c:v>
                </c:pt>
                <c:pt idx="43992">
                  <c:v>5</c:v>
                </c:pt>
                <c:pt idx="43993">
                  <c:v>9</c:v>
                </c:pt>
                <c:pt idx="43994">
                  <c:v>9</c:v>
                </c:pt>
                <c:pt idx="43995">
                  <c:v>9</c:v>
                </c:pt>
                <c:pt idx="43996">
                  <c:v>1</c:v>
                </c:pt>
                <c:pt idx="43997">
                  <c:v>3</c:v>
                </c:pt>
                <c:pt idx="43998">
                  <c:v>2</c:v>
                </c:pt>
                <c:pt idx="43999">
                  <c:v>0</c:v>
                </c:pt>
                <c:pt idx="44000">
                  <c:v>2</c:v>
                </c:pt>
                <c:pt idx="44001">
                  <c:v>4</c:v>
                </c:pt>
                <c:pt idx="44002">
                  <c:v>2</c:v>
                </c:pt>
                <c:pt idx="44003">
                  <c:v>0</c:v>
                </c:pt>
                <c:pt idx="44004">
                  <c:v>0</c:v>
                </c:pt>
                <c:pt idx="44005">
                  <c:v>0</c:v>
                </c:pt>
                <c:pt idx="44006">
                  <c:v>2</c:v>
                </c:pt>
                <c:pt idx="44007">
                  <c:v>0</c:v>
                </c:pt>
                <c:pt idx="44008">
                  <c:v>5</c:v>
                </c:pt>
                <c:pt idx="44009">
                  <c:v>1</c:v>
                </c:pt>
                <c:pt idx="44010">
                  <c:v>2</c:v>
                </c:pt>
                <c:pt idx="44011">
                  <c:v>2</c:v>
                </c:pt>
                <c:pt idx="44012">
                  <c:v>7</c:v>
                </c:pt>
                <c:pt idx="44013">
                  <c:v>3</c:v>
                </c:pt>
                <c:pt idx="44014">
                  <c:v>0</c:v>
                </c:pt>
                <c:pt idx="44015">
                  <c:v>11</c:v>
                </c:pt>
                <c:pt idx="44016">
                  <c:v>0</c:v>
                </c:pt>
                <c:pt idx="44017">
                  <c:v>3</c:v>
                </c:pt>
                <c:pt idx="44018">
                  <c:v>0</c:v>
                </c:pt>
                <c:pt idx="44019">
                  <c:v>5</c:v>
                </c:pt>
                <c:pt idx="44020">
                  <c:v>2</c:v>
                </c:pt>
                <c:pt idx="44021">
                  <c:v>1</c:v>
                </c:pt>
                <c:pt idx="44022">
                  <c:v>2</c:v>
                </c:pt>
                <c:pt idx="44023">
                  <c:v>0</c:v>
                </c:pt>
                <c:pt idx="44024">
                  <c:v>0</c:v>
                </c:pt>
                <c:pt idx="44025">
                  <c:v>6</c:v>
                </c:pt>
                <c:pt idx="44026">
                  <c:v>1</c:v>
                </c:pt>
                <c:pt idx="44027">
                  <c:v>0</c:v>
                </c:pt>
                <c:pt idx="44028">
                  <c:v>0</c:v>
                </c:pt>
                <c:pt idx="44029">
                  <c:v>1</c:v>
                </c:pt>
                <c:pt idx="44030">
                  <c:v>0</c:v>
                </c:pt>
                <c:pt idx="44031">
                  <c:v>0</c:v>
                </c:pt>
                <c:pt idx="44032">
                  <c:v>0</c:v>
                </c:pt>
                <c:pt idx="44033">
                  <c:v>2</c:v>
                </c:pt>
                <c:pt idx="44034">
                  <c:v>0</c:v>
                </c:pt>
                <c:pt idx="44035">
                  <c:v>0</c:v>
                </c:pt>
                <c:pt idx="44036">
                  <c:v>0</c:v>
                </c:pt>
                <c:pt idx="44037">
                  <c:v>4</c:v>
                </c:pt>
                <c:pt idx="44038">
                  <c:v>1</c:v>
                </c:pt>
                <c:pt idx="44039">
                  <c:v>5</c:v>
                </c:pt>
                <c:pt idx="44040">
                  <c:v>0</c:v>
                </c:pt>
                <c:pt idx="44041">
                  <c:v>6</c:v>
                </c:pt>
                <c:pt idx="44042">
                  <c:v>4</c:v>
                </c:pt>
                <c:pt idx="44043">
                  <c:v>9</c:v>
                </c:pt>
                <c:pt idx="44044">
                  <c:v>0</c:v>
                </c:pt>
                <c:pt idx="44045">
                  <c:v>0</c:v>
                </c:pt>
                <c:pt idx="44046">
                  <c:v>2</c:v>
                </c:pt>
                <c:pt idx="44047">
                  <c:v>2</c:v>
                </c:pt>
                <c:pt idx="44048">
                  <c:v>0</c:v>
                </c:pt>
                <c:pt idx="44049">
                  <c:v>5</c:v>
                </c:pt>
                <c:pt idx="44050">
                  <c:v>3</c:v>
                </c:pt>
                <c:pt idx="44051">
                  <c:v>3</c:v>
                </c:pt>
                <c:pt idx="44052">
                  <c:v>0</c:v>
                </c:pt>
                <c:pt idx="44053">
                  <c:v>0</c:v>
                </c:pt>
                <c:pt idx="44054">
                  <c:v>0</c:v>
                </c:pt>
                <c:pt idx="44055">
                  <c:v>1</c:v>
                </c:pt>
                <c:pt idx="44056">
                  <c:v>0</c:v>
                </c:pt>
                <c:pt idx="44057">
                  <c:v>3</c:v>
                </c:pt>
                <c:pt idx="44058">
                  <c:v>0</c:v>
                </c:pt>
                <c:pt idx="44059">
                  <c:v>5</c:v>
                </c:pt>
                <c:pt idx="44060">
                  <c:v>2</c:v>
                </c:pt>
                <c:pt idx="44061">
                  <c:v>12</c:v>
                </c:pt>
                <c:pt idx="44062">
                  <c:v>5</c:v>
                </c:pt>
                <c:pt idx="44063">
                  <c:v>0</c:v>
                </c:pt>
                <c:pt idx="44064">
                  <c:v>2</c:v>
                </c:pt>
                <c:pt idx="44065">
                  <c:v>6</c:v>
                </c:pt>
                <c:pt idx="44066">
                  <c:v>2</c:v>
                </c:pt>
                <c:pt idx="44067">
                  <c:v>0</c:v>
                </c:pt>
                <c:pt idx="44068">
                  <c:v>0</c:v>
                </c:pt>
                <c:pt idx="44069">
                  <c:v>0</c:v>
                </c:pt>
                <c:pt idx="44070">
                  <c:v>3</c:v>
                </c:pt>
                <c:pt idx="44071">
                  <c:v>0</c:v>
                </c:pt>
                <c:pt idx="44072">
                  <c:v>2</c:v>
                </c:pt>
                <c:pt idx="44073">
                  <c:v>0</c:v>
                </c:pt>
                <c:pt idx="44074">
                  <c:v>0</c:v>
                </c:pt>
                <c:pt idx="44075">
                  <c:v>0</c:v>
                </c:pt>
                <c:pt idx="44076">
                  <c:v>2</c:v>
                </c:pt>
                <c:pt idx="44077">
                  <c:v>1</c:v>
                </c:pt>
                <c:pt idx="44078">
                  <c:v>1</c:v>
                </c:pt>
                <c:pt idx="44079">
                  <c:v>4</c:v>
                </c:pt>
                <c:pt idx="44080">
                  <c:v>2</c:v>
                </c:pt>
                <c:pt idx="44081">
                  <c:v>3</c:v>
                </c:pt>
                <c:pt idx="44082">
                  <c:v>0</c:v>
                </c:pt>
                <c:pt idx="44083">
                  <c:v>0</c:v>
                </c:pt>
                <c:pt idx="44084">
                  <c:v>0</c:v>
                </c:pt>
                <c:pt idx="44085">
                  <c:v>0</c:v>
                </c:pt>
                <c:pt idx="44086">
                  <c:v>3</c:v>
                </c:pt>
                <c:pt idx="44087">
                  <c:v>8</c:v>
                </c:pt>
                <c:pt idx="44088">
                  <c:v>1</c:v>
                </c:pt>
                <c:pt idx="44089">
                  <c:v>3</c:v>
                </c:pt>
                <c:pt idx="44090">
                  <c:v>0</c:v>
                </c:pt>
                <c:pt idx="44091">
                  <c:v>0</c:v>
                </c:pt>
                <c:pt idx="44092">
                  <c:v>0</c:v>
                </c:pt>
                <c:pt idx="44093">
                  <c:v>0</c:v>
                </c:pt>
                <c:pt idx="44094">
                  <c:v>2</c:v>
                </c:pt>
                <c:pt idx="44095">
                  <c:v>0</c:v>
                </c:pt>
                <c:pt idx="44096">
                  <c:v>2</c:v>
                </c:pt>
                <c:pt idx="44097">
                  <c:v>6</c:v>
                </c:pt>
                <c:pt idx="44098">
                  <c:v>0</c:v>
                </c:pt>
                <c:pt idx="44099">
                  <c:v>0</c:v>
                </c:pt>
                <c:pt idx="44100">
                  <c:v>0</c:v>
                </c:pt>
                <c:pt idx="44101">
                  <c:v>2</c:v>
                </c:pt>
                <c:pt idx="44102">
                  <c:v>7</c:v>
                </c:pt>
                <c:pt idx="44103">
                  <c:v>0</c:v>
                </c:pt>
                <c:pt idx="44104">
                  <c:v>0</c:v>
                </c:pt>
                <c:pt idx="44105">
                  <c:v>2</c:v>
                </c:pt>
                <c:pt idx="44106">
                  <c:v>0</c:v>
                </c:pt>
                <c:pt idx="44107">
                  <c:v>9</c:v>
                </c:pt>
                <c:pt idx="44108">
                  <c:v>5</c:v>
                </c:pt>
                <c:pt idx="44109">
                  <c:v>7</c:v>
                </c:pt>
                <c:pt idx="44110">
                  <c:v>1</c:v>
                </c:pt>
                <c:pt idx="44111">
                  <c:v>12</c:v>
                </c:pt>
                <c:pt idx="44112">
                  <c:v>0</c:v>
                </c:pt>
                <c:pt idx="44113">
                  <c:v>0</c:v>
                </c:pt>
                <c:pt idx="44114">
                  <c:v>1</c:v>
                </c:pt>
                <c:pt idx="44115">
                  <c:v>3</c:v>
                </c:pt>
                <c:pt idx="44116">
                  <c:v>6</c:v>
                </c:pt>
                <c:pt idx="44117">
                  <c:v>0</c:v>
                </c:pt>
                <c:pt idx="44118">
                  <c:v>0</c:v>
                </c:pt>
                <c:pt idx="44119">
                  <c:v>0</c:v>
                </c:pt>
                <c:pt idx="44120">
                  <c:v>0</c:v>
                </c:pt>
                <c:pt idx="44121">
                  <c:v>1</c:v>
                </c:pt>
                <c:pt idx="44122">
                  <c:v>4</c:v>
                </c:pt>
                <c:pt idx="44123">
                  <c:v>6</c:v>
                </c:pt>
                <c:pt idx="44124">
                  <c:v>9</c:v>
                </c:pt>
                <c:pt idx="44125">
                  <c:v>1</c:v>
                </c:pt>
                <c:pt idx="44126">
                  <c:v>4</c:v>
                </c:pt>
                <c:pt idx="44127">
                  <c:v>2</c:v>
                </c:pt>
                <c:pt idx="44128">
                  <c:v>0</c:v>
                </c:pt>
                <c:pt idx="44129">
                  <c:v>0</c:v>
                </c:pt>
                <c:pt idx="44130">
                  <c:v>8</c:v>
                </c:pt>
                <c:pt idx="44131">
                  <c:v>0</c:v>
                </c:pt>
                <c:pt idx="44132">
                  <c:v>0</c:v>
                </c:pt>
                <c:pt idx="44133">
                  <c:v>1</c:v>
                </c:pt>
                <c:pt idx="44134">
                  <c:v>10</c:v>
                </c:pt>
                <c:pt idx="44135">
                  <c:v>17</c:v>
                </c:pt>
                <c:pt idx="44136">
                  <c:v>0</c:v>
                </c:pt>
                <c:pt idx="44137">
                  <c:v>0</c:v>
                </c:pt>
                <c:pt idx="44138">
                  <c:v>3</c:v>
                </c:pt>
                <c:pt idx="44139">
                  <c:v>3</c:v>
                </c:pt>
                <c:pt idx="44140">
                  <c:v>6</c:v>
                </c:pt>
                <c:pt idx="44141">
                  <c:v>0</c:v>
                </c:pt>
                <c:pt idx="44142">
                  <c:v>2</c:v>
                </c:pt>
                <c:pt idx="44143">
                  <c:v>13</c:v>
                </c:pt>
                <c:pt idx="44144">
                  <c:v>3</c:v>
                </c:pt>
                <c:pt idx="44145">
                  <c:v>2</c:v>
                </c:pt>
                <c:pt idx="44146">
                  <c:v>5</c:v>
                </c:pt>
                <c:pt idx="44147">
                  <c:v>2</c:v>
                </c:pt>
                <c:pt idx="44148">
                  <c:v>2</c:v>
                </c:pt>
                <c:pt idx="44149">
                  <c:v>2</c:v>
                </c:pt>
                <c:pt idx="44150">
                  <c:v>3</c:v>
                </c:pt>
                <c:pt idx="44151">
                  <c:v>0</c:v>
                </c:pt>
                <c:pt idx="44152">
                  <c:v>1</c:v>
                </c:pt>
                <c:pt idx="44153">
                  <c:v>0</c:v>
                </c:pt>
                <c:pt idx="44154">
                  <c:v>0</c:v>
                </c:pt>
                <c:pt idx="44155">
                  <c:v>3</c:v>
                </c:pt>
                <c:pt idx="44156">
                  <c:v>2</c:v>
                </c:pt>
                <c:pt idx="44157">
                  <c:v>19</c:v>
                </c:pt>
                <c:pt idx="44158">
                  <c:v>19</c:v>
                </c:pt>
                <c:pt idx="44159">
                  <c:v>0</c:v>
                </c:pt>
                <c:pt idx="44160">
                  <c:v>0</c:v>
                </c:pt>
                <c:pt idx="44161">
                  <c:v>0</c:v>
                </c:pt>
                <c:pt idx="44162">
                  <c:v>0</c:v>
                </c:pt>
                <c:pt idx="44163">
                  <c:v>2</c:v>
                </c:pt>
                <c:pt idx="44164">
                  <c:v>0</c:v>
                </c:pt>
                <c:pt idx="44165">
                  <c:v>4</c:v>
                </c:pt>
                <c:pt idx="44166">
                  <c:v>0</c:v>
                </c:pt>
                <c:pt idx="44167">
                  <c:v>7</c:v>
                </c:pt>
                <c:pt idx="44168">
                  <c:v>0</c:v>
                </c:pt>
                <c:pt idx="44169">
                  <c:v>4</c:v>
                </c:pt>
                <c:pt idx="44170">
                  <c:v>1</c:v>
                </c:pt>
                <c:pt idx="44171">
                  <c:v>3</c:v>
                </c:pt>
                <c:pt idx="44172">
                  <c:v>1</c:v>
                </c:pt>
                <c:pt idx="44173">
                  <c:v>7</c:v>
                </c:pt>
                <c:pt idx="44174">
                  <c:v>0</c:v>
                </c:pt>
                <c:pt idx="44175">
                  <c:v>0</c:v>
                </c:pt>
                <c:pt idx="44176">
                  <c:v>0</c:v>
                </c:pt>
                <c:pt idx="44177">
                  <c:v>1</c:v>
                </c:pt>
                <c:pt idx="44178">
                  <c:v>2</c:v>
                </c:pt>
                <c:pt idx="44179">
                  <c:v>3</c:v>
                </c:pt>
                <c:pt idx="44180">
                  <c:v>2</c:v>
                </c:pt>
                <c:pt idx="44181">
                  <c:v>3</c:v>
                </c:pt>
                <c:pt idx="44182">
                  <c:v>4</c:v>
                </c:pt>
                <c:pt idx="44183">
                  <c:v>2</c:v>
                </c:pt>
                <c:pt idx="44184">
                  <c:v>2</c:v>
                </c:pt>
                <c:pt idx="44185">
                  <c:v>0</c:v>
                </c:pt>
                <c:pt idx="44186">
                  <c:v>5</c:v>
                </c:pt>
                <c:pt idx="44187">
                  <c:v>1</c:v>
                </c:pt>
                <c:pt idx="44188">
                  <c:v>0</c:v>
                </c:pt>
                <c:pt idx="44189">
                  <c:v>10</c:v>
                </c:pt>
                <c:pt idx="44190">
                  <c:v>1</c:v>
                </c:pt>
                <c:pt idx="44191">
                  <c:v>2</c:v>
                </c:pt>
                <c:pt idx="44192">
                  <c:v>0</c:v>
                </c:pt>
                <c:pt idx="44193">
                  <c:v>0</c:v>
                </c:pt>
                <c:pt idx="44194">
                  <c:v>0</c:v>
                </c:pt>
                <c:pt idx="44195">
                  <c:v>1</c:v>
                </c:pt>
                <c:pt idx="44196">
                  <c:v>2</c:v>
                </c:pt>
                <c:pt idx="44197">
                  <c:v>30</c:v>
                </c:pt>
                <c:pt idx="44198">
                  <c:v>2</c:v>
                </c:pt>
                <c:pt idx="44199">
                  <c:v>0</c:v>
                </c:pt>
                <c:pt idx="44200">
                  <c:v>2</c:v>
                </c:pt>
                <c:pt idx="44201">
                  <c:v>2</c:v>
                </c:pt>
                <c:pt idx="44202">
                  <c:v>0</c:v>
                </c:pt>
                <c:pt idx="44203">
                  <c:v>0</c:v>
                </c:pt>
                <c:pt idx="44204">
                  <c:v>0</c:v>
                </c:pt>
                <c:pt idx="44205">
                  <c:v>0</c:v>
                </c:pt>
                <c:pt idx="44206">
                  <c:v>8</c:v>
                </c:pt>
                <c:pt idx="44207">
                  <c:v>3</c:v>
                </c:pt>
                <c:pt idx="44208">
                  <c:v>2</c:v>
                </c:pt>
                <c:pt idx="44209">
                  <c:v>1</c:v>
                </c:pt>
                <c:pt idx="44210">
                  <c:v>3</c:v>
                </c:pt>
                <c:pt idx="44211">
                  <c:v>5</c:v>
                </c:pt>
                <c:pt idx="44212">
                  <c:v>0</c:v>
                </c:pt>
                <c:pt idx="44213">
                  <c:v>0</c:v>
                </c:pt>
                <c:pt idx="44214">
                  <c:v>0</c:v>
                </c:pt>
                <c:pt idx="44215">
                  <c:v>0</c:v>
                </c:pt>
                <c:pt idx="44216">
                  <c:v>3</c:v>
                </c:pt>
                <c:pt idx="44217">
                  <c:v>0</c:v>
                </c:pt>
                <c:pt idx="44218">
                  <c:v>0</c:v>
                </c:pt>
                <c:pt idx="44219">
                  <c:v>0</c:v>
                </c:pt>
                <c:pt idx="44220">
                  <c:v>6</c:v>
                </c:pt>
                <c:pt idx="44221">
                  <c:v>0</c:v>
                </c:pt>
                <c:pt idx="44222">
                  <c:v>9</c:v>
                </c:pt>
                <c:pt idx="44223">
                  <c:v>4</c:v>
                </c:pt>
                <c:pt idx="44224">
                  <c:v>6</c:v>
                </c:pt>
                <c:pt idx="44225">
                  <c:v>2</c:v>
                </c:pt>
                <c:pt idx="44226">
                  <c:v>3</c:v>
                </c:pt>
                <c:pt idx="44227">
                  <c:v>1</c:v>
                </c:pt>
                <c:pt idx="44228">
                  <c:v>0</c:v>
                </c:pt>
                <c:pt idx="44229">
                  <c:v>2</c:v>
                </c:pt>
                <c:pt idx="44230">
                  <c:v>1</c:v>
                </c:pt>
                <c:pt idx="44231">
                  <c:v>0</c:v>
                </c:pt>
                <c:pt idx="44232">
                  <c:v>0</c:v>
                </c:pt>
                <c:pt idx="44233">
                  <c:v>0</c:v>
                </c:pt>
                <c:pt idx="44234">
                  <c:v>1</c:v>
                </c:pt>
                <c:pt idx="44235">
                  <c:v>0</c:v>
                </c:pt>
                <c:pt idx="44236">
                  <c:v>10</c:v>
                </c:pt>
                <c:pt idx="44237">
                  <c:v>0</c:v>
                </c:pt>
                <c:pt idx="44238">
                  <c:v>2</c:v>
                </c:pt>
                <c:pt idx="44239">
                  <c:v>0</c:v>
                </c:pt>
                <c:pt idx="44240">
                  <c:v>4</c:v>
                </c:pt>
                <c:pt idx="44241">
                  <c:v>4</c:v>
                </c:pt>
                <c:pt idx="44242">
                  <c:v>7</c:v>
                </c:pt>
                <c:pt idx="44243">
                  <c:v>4</c:v>
                </c:pt>
                <c:pt idx="44244">
                  <c:v>3</c:v>
                </c:pt>
                <c:pt idx="44245">
                  <c:v>6</c:v>
                </c:pt>
                <c:pt idx="44246">
                  <c:v>2</c:v>
                </c:pt>
                <c:pt idx="44247">
                  <c:v>6</c:v>
                </c:pt>
                <c:pt idx="44248">
                  <c:v>3</c:v>
                </c:pt>
                <c:pt idx="44249">
                  <c:v>1</c:v>
                </c:pt>
                <c:pt idx="44250">
                  <c:v>0</c:v>
                </c:pt>
                <c:pt idx="44251">
                  <c:v>0</c:v>
                </c:pt>
                <c:pt idx="44252">
                  <c:v>2</c:v>
                </c:pt>
                <c:pt idx="44253">
                  <c:v>0</c:v>
                </c:pt>
                <c:pt idx="44254">
                  <c:v>6</c:v>
                </c:pt>
                <c:pt idx="44255">
                  <c:v>0</c:v>
                </c:pt>
                <c:pt idx="44256">
                  <c:v>2</c:v>
                </c:pt>
                <c:pt idx="44257">
                  <c:v>5</c:v>
                </c:pt>
                <c:pt idx="44258">
                  <c:v>0</c:v>
                </c:pt>
                <c:pt idx="44259">
                  <c:v>2</c:v>
                </c:pt>
                <c:pt idx="44260">
                  <c:v>2</c:v>
                </c:pt>
                <c:pt idx="44261">
                  <c:v>11</c:v>
                </c:pt>
                <c:pt idx="44262">
                  <c:v>0</c:v>
                </c:pt>
                <c:pt idx="44263">
                  <c:v>0</c:v>
                </c:pt>
                <c:pt idx="44264">
                  <c:v>1</c:v>
                </c:pt>
                <c:pt idx="44265">
                  <c:v>0</c:v>
                </c:pt>
                <c:pt idx="44266">
                  <c:v>2</c:v>
                </c:pt>
                <c:pt idx="44267">
                  <c:v>3</c:v>
                </c:pt>
                <c:pt idx="44268">
                  <c:v>4</c:v>
                </c:pt>
                <c:pt idx="44269">
                  <c:v>9</c:v>
                </c:pt>
                <c:pt idx="44270">
                  <c:v>2</c:v>
                </c:pt>
                <c:pt idx="44271">
                  <c:v>3</c:v>
                </c:pt>
                <c:pt idx="44272">
                  <c:v>0</c:v>
                </c:pt>
                <c:pt idx="44273">
                  <c:v>4</c:v>
                </c:pt>
                <c:pt idx="44274">
                  <c:v>2</c:v>
                </c:pt>
                <c:pt idx="44275">
                  <c:v>2</c:v>
                </c:pt>
                <c:pt idx="44276">
                  <c:v>3</c:v>
                </c:pt>
                <c:pt idx="44277">
                  <c:v>0</c:v>
                </c:pt>
                <c:pt idx="44278">
                  <c:v>8</c:v>
                </c:pt>
                <c:pt idx="44279">
                  <c:v>1</c:v>
                </c:pt>
                <c:pt idx="44280">
                  <c:v>1</c:v>
                </c:pt>
                <c:pt idx="44281">
                  <c:v>0</c:v>
                </c:pt>
                <c:pt idx="44282">
                  <c:v>4</c:v>
                </c:pt>
                <c:pt idx="44283">
                  <c:v>0</c:v>
                </c:pt>
                <c:pt idx="44284">
                  <c:v>5</c:v>
                </c:pt>
                <c:pt idx="44285">
                  <c:v>1</c:v>
                </c:pt>
                <c:pt idx="44286">
                  <c:v>0</c:v>
                </c:pt>
                <c:pt idx="44287">
                  <c:v>0</c:v>
                </c:pt>
                <c:pt idx="44288">
                  <c:v>0</c:v>
                </c:pt>
                <c:pt idx="44289">
                  <c:v>5</c:v>
                </c:pt>
                <c:pt idx="44290">
                  <c:v>1</c:v>
                </c:pt>
                <c:pt idx="44291">
                  <c:v>0</c:v>
                </c:pt>
                <c:pt idx="44292">
                  <c:v>0</c:v>
                </c:pt>
                <c:pt idx="44293">
                  <c:v>0</c:v>
                </c:pt>
                <c:pt idx="44294">
                  <c:v>7</c:v>
                </c:pt>
                <c:pt idx="44295">
                  <c:v>0</c:v>
                </c:pt>
                <c:pt idx="44296">
                  <c:v>0</c:v>
                </c:pt>
                <c:pt idx="44297">
                  <c:v>8</c:v>
                </c:pt>
                <c:pt idx="44298">
                  <c:v>0</c:v>
                </c:pt>
                <c:pt idx="44299">
                  <c:v>0</c:v>
                </c:pt>
                <c:pt idx="44300">
                  <c:v>2</c:v>
                </c:pt>
                <c:pt idx="44301">
                  <c:v>2</c:v>
                </c:pt>
                <c:pt idx="44302">
                  <c:v>7</c:v>
                </c:pt>
                <c:pt idx="44303">
                  <c:v>0</c:v>
                </c:pt>
                <c:pt idx="44304">
                  <c:v>0</c:v>
                </c:pt>
                <c:pt idx="44305">
                  <c:v>2</c:v>
                </c:pt>
                <c:pt idx="44306">
                  <c:v>0</c:v>
                </c:pt>
                <c:pt idx="44307">
                  <c:v>55</c:v>
                </c:pt>
                <c:pt idx="44308">
                  <c:v>0</c:v>
                </c:pt>
                <c:pt idx="44309">
                  <c:v>2</c:v>
                </c:pt>
                <c:pt idx="44310">
                  <c:v>6</c:v>
                </c:pt>
                <c:pt idx="44311">
                  <c:v>2</c:v>
                </c:pt>
                <c:pt idx="44312">
                  <c:v>1</c:v>
                </c:pt>
                <c:pt idx="44313">
                  <c:v>0</c:v>
                </c:pt>
                <c:pt idx="44314">
                  <c:v>6</c:v>
                </c:pt>
                <c:pt idx="44315">
                  <c:v>2</c:v>
                </c:pt>
                <c:pt idx="44316">
                  <c:v>2</c:v>
                </c:pt>
                <c:pt idx="44317">
                  <c:v>1</c:v>
                </c:pt>
                <c:pt idx="44318">
                  <c:v>5</c:v>
                </c:pt>
                <c:pt idx="44319">
                  <c:v>9</c:v>
                </c:pt>
                <c:pt idx="44320">
                  <c:v>1</c:v>
                </c:pt>
                <c:pt idx="44321">
                  <c:v>5</c:v>
                </c:pt>
                <c:pt idx="44322">
                  <c:v>2</c:v>
                </c:pt>
                <c:pt idx="44323">
                  <c:v>0</c:v>
                </c:pt>
                <c:pt idx="44324">
                  <c:v>0</c:v>
                </c:pt>
                <c:pt idx="44325">
                  <c:v>0</c:v>
                </c:pt>
                <c:pt idx="44326">
                  <c:v>0</c:v>
                </c:pt>
                <c:pt idx="44327">
                  <c:v>2</c:v>
                </c:pt>
                <c:pt idx="44328">
                  <c:v>0</c:v>
                </c:pt>
                <c:pt idx="44329">
                  <c:v>3</c:v>
                </c:pt>
                <c:pt idx="44330">
                  <c:v>0</c:v>
                </c:pt>
                <c:pt idx="44331">
                  <c:v>3</c:v>
                </c:pt>
                <c:pt idx="44332">
                  <c:v>7</c:v>
                </c:pt>
                <c:pt idx="44333">
                  <c:v>0</c:v>
                </c:pt>
                <c:pt idx="44334">
                  <c:v>4</c:v>
                </c:pt>
                <c:pt idx="44335">
                  <c:v>4</c:v>
                </c:pt>
                <c:pt idx="44336">
                  <c:v>2</c:v>
                </c:pt>
                <c:pt idx="44337">
                  <c:v>1</c:v>
                </c:pt>
                <c:pt idx="44338">
                  <c:v>6</c:v>
                </c:pt>
                <c:pt idx="44339">
                  <c:v>0</c:v>
                </c:pt>
                <c:pt idx="44340">
                  <c:v>1</c:v>
                </c:pt>
                <c:pt idx="44341">
                  <c:v>0</c:v>
                </c:pt>
                <c:pt idx="44342">
                  <c:v>0</c:v>
                </c:pt>
                <c:pt idx="44343">
                  <c:v>0</c:v>
                </c:pt>
                <c:pt idx="44344">
                  <c:v>0</c:v>
                </c:pt>
                <c:pt idx="44345">
                  <c:v>3</c:v>
                </c:pt>
                <c:pt idx="44346">
                  <c:v>1</c:v>
                </c:pt>
                <c:pt idx="44347">
                  <c:v>7</c:v>
                </c:pt>
                <c:pt idx="44348">
                  <c:v>2</c:v>
                </c:pt>
                <c:pt idx="44349">
                  <c:v>1</c:v>
                </c:pt>
                <c:pt idx="44350">
                  <c:v>0</c:v>
                </c:pt>
                <c:pt idx="44351">
                  <c:v>1</c:v>
                </c:pt>
                <c:pt idx="44352">
                  <c:v>0</c:v>
                </c:pt>
                <c:pt idx="44353">
                  <c:v>3</c:v>
                </c:pt>
                <c:pt idx="44354">
                  <c:v>0</c:v>
                </c:pt>
                <c:pt idx="44355">
                  <c:v>5</c:v>
                </c:pt>
                <c:pt idx="44356">
                  <c:v>3</c:v>
                </c:pt>
                <c:pt idx="44357">
                  <c:v>0</c:v>
                </c:pt>
                <c:pt idx="44358">
                  <c:v>7</c:v>
                </c:pt>
                <c:pt idx="44359">
                  <c:v>3</c:v>
                </c:pt>
                <c:pt idx="44360">
                  <c:v>2</c:v>
                </c:pt>
                <c:pt idx="44361">
                  <c:v>6</c:v>
                </c:pt>
                <c:pt idx="44362">
                  <c:v>4</c:v>
                </c:pt>
                <c:pt idx="44363">
                  <c:v>3</c:v>
                </c:pt>
                <c:pt idx="44364">
                  <c:v>0</c:v>
                </c:pt>
                <c:pt idx="44365">
                  <c:v>22</c:v>
                </c:pt>
                <c:pt idx="44366">
                  <c:v>10</c:v>
                </c:pt>
                <c:pt idx="44367">
                  <c:v>1</c:v>
                </c:pt>
                <c:pt idx="44368">
                  <c:v>4</c:v>
                </c:pt>
                <c:pt idx="44369">
                  <c:v>1</c:v>
                </c:pt>
                <c:pt idx="44370">
                  <c:v>1</c:v>
                </c:pt>
                <c:pt idx="44371">
                  <c:v>0</c:v>
                </c:pt>
                <c:pt idx="44372">
                  <c:v>2</c:v>
                </c:pt>
                <c:pt idx="44373">
                  <c:v>2</c:v>
                </c:pt>
                <c:pt idx="44374">
                  <c:v>1</c:v>
                </c:pt>
                <c:pt idx="44375">
                  <c:v>3</c:v>
                </c:pt>
                <c:pt idx="44376">
                  <c:v>2</c:v>
                </c:pt>
                <c:pt idx="44377">
                  <c:v>2</c:v>
                </c:pt>
                <c:pt idx="44378">
                  <c:v>1</c:v>
                </c:pt>
                <c:pt idx="44379">
                  <c:v>0</c:v>
                </c:pt>
                <c:pt idx="44380">
                  <c:v>2</c:v>
                </c:pt>
                <c:pt idx="44381">
                  <c:v>2</c:v>
                </c:pt>
                <c:pt idx="44382">
                  <c:v>3</c:v>
                </c:pt>
                <c:pt idx="44383">
                  <c:v>0</c:v>
                </c:pt>
                <c:pt idx="44384">
                  <c:v>0</c:v>
                </c:pt>
                <c:pt idx="44385">
                  <c:v>3</c:v>
                </c:pt>
                <c:pt idx="44386">
                  <c:v>6</c:v>
                </c:pt>
                <c:pt idx="44387">
                  <c:v>0</c:v>
                </c:pt>
                <c:pt idx="44388">
                  <c:v>0</c:v>
                </c:pt>
                <c:pt idx="44389">
                  <c:v>3</c:v>
                </c:pt>
                <c:pt idx="44390">
                  <c:v>0</c:v>
                </c:pt>
                <c:pt idx="44391">
                  <c:v>3</c:v>
                </c:pt>
                <c:pt idx="44392">
                  <c:v>2</c:v>
                </c:pt>
                <c:pt idx="44393">
                  <c:v>0</c:v>
                </c:pt>
                <c:pt idx="44394">
                  <c:v>0</c:v>
                </c:pt>
                <c:pt idx="44395">
                  <c:v>0</c:v>
                </c:pt>
                <c:pt idx="44396">
                  <c:v>0</c:v>
                </c:pt>
                <c:pt idx="44397">
                  <c:v>1</c:v>
                </c:pt>
                <c:pt idx="44398">
                  <c:v>0</c:v>
                </c:pt>
                <c:pt idx="44399">
                  <c:v>2</c:v>
                </c:pt>
                <c:pt idx="44400">
                  <c:v>0</c:v>
                </c:pt>
                <c:pt idx="44401">
                  <c:v>2</c:v>
                </c:pt>
                <c:pt idx="44402">
                  <c:v>6</c:v>
                </c:pt>
                <c:pt idx="44403">
                  <c:v>1</c:v>
                </c:pt>
                <c:pt idx="44404">
                  <c:v>4</c:v>
                </c:pt>
                <c:pt idx="44405">
                  <c:v>1</c:v>
                </c:pt>
                <c:pt idx="44406">
                  <c:v>1</c:v>
                </c:pt>
                <c:pt idx="44407">
                  <c:v>3</c:v>
                </c:pt>
                <c:pt idx="44408">
                  <c:v>5</c:v>
                </c:pt>
                <c:pt idx="44409">
                  <c:v>1</c:v>
                </c:pt>
                <c:pt idx="44410">
                  <c:v>0</c:v>
                </c:pt>
                <c:pt idx="44411">
                  <c:v>5</c:v>
                </c:pt>
                <c:pt idx="44412">
                  <c:v>2</c:v>
                </c:pt>
                <c:pt idx="44413">
                  <c:v>2</c:v>
                </c:pt>
                <c:pt idx="44414">
                  <c:v>4</c:v>
                </c:pt>
                <c:pt idx="44415">
                  <c:v>3</c:v>
                </c:pt>
                <c:pt idx="44416">
                  <c:v>0</c:v>
                </c:pt>
                <c:pt idx="44417">
                  <c:v>0</c:v>
                </c:pt>
                <c:pt idx="44418">
                  <c:v>1</c:v>
                </c:pt>
                <c:pt idx="44419">
                  <c:v>3</c:v>
                </c:pt>
                <c:pt idx="44420">
                  <c:v>2</c:v>
                </c:pt>
                <c:pt idx="44421">
                  <c:v>5</c:v>
                </c:pt>
                <c:pt idx="44422">
                  <c:v>1</c:v>
                </c:pt>
                <c:pt idx="44423">
                  <c:v>3</c:v>
                </c:pt>
                <c:pt idx="44424">
                  <c:v>0</c:v>
                </c:pt>
                <c:pt idx="44425">
                  <c:v>10</c:v>
                </c:pt>
                <c:pt idx="44426">
                  <c:v>0</c:v>
                </c:pt>
                <c:pt idx="44427">
                  <c:v>3</c:v>
                </c:pt>
                <c:pt idx="44428">
                  <c:v>0</c:v>
                </c:pt>
                <c:pt idx="44429">
                  <c:v>0</c:v>
                </c:pt>
                <c:pt idx="44430">
                  <c:v>0</c:v>
                </c:pt>
                <c:pt idx="44431">
                  <c:v>0</c:v>
                </c:pt>
                <c:pt idx="44432">
                  <c:v>3</c:v>
                </c:pt>
                <c:pt idx="44433">
                  <c:v>5</c:v>
                </c:pt>
                <c:pt idx="44434">
                  <c:v>1</c:v>
                </c:pt>
                <c:pt idx="44435">
                  <c:v>0</c:v>
                </c:pt>
                <c:pt idx="44436">
                  <c:v>14</c:v>
                </c:pt>
                <c:pt idx="44437">
                  <c:v>3</c:v>
                </c:pt>
                <c:pt idx="44438">
                  <c:v>0</c:v>
                </c:pt>
                <c:pt idx="44439">
                  <c:v>2</c:v>
                </c:pt>
                <c:pt idx="44440">
                  <c:v>5</c:v>
                </c:pt>
                <c:pt idx="44441">
                  <c:v>0</c:v>
                </c:pt>
                <c:pt idx="44442">
                  <c:v>3</c:v>
                </c:pt>
                <c:pt idx="44443">
                  <c:v>1</c:v>
                </c:pt>
                <c:pt idx="44444">
                  <c:v>2</c:v>
                </c:pt>
                <c:pt idx="44445">
                  <c:v>2</c:v>
                </c:pt>
                <c:pt idx="44446">
                  <c:v>0</c:v>
                </c:pt>
                <c:pt idx="44447">
                  <c:v>8</c:v>
                </c:pt>
                <c:pt idx="44448">
                  <c:v>2</c:v>
                </c:pt>
                <c:pt idx="44449">
                  <c:v>0</c:v>
                </c:pt>
                <c:pt idx="44450">
                  <c:v>0</c:v>
                </c:pt>
                <c:pt idx="44451">
                  <c:v>2</c:v>
                </c:pt>
                <c:pt idx="44452">
                  <c:v>3</c:v>
                </c:pt>
                <c:pt idx="44453">
                  <c:v>2</c:v>
                </c:pt>
                <c:pt idx="44454">
                  <c:v>8</c:v>
                </c:pt>
                <c:pt idx="44455">
                  <c:v>6</c:v>
                </c:pt>
                <c:pt idx="44456">
                  <c:v>1</c:v>
                </c:pt>
                <c:pt idx="44457">
                  <c:v>1</c:v>
                </c:pt>
                <c:pt idx="44458">
                  <c:v>0</c:v>
                </c:pt>
                <c:pt idx="44459">
                  <c:v>0</c:v>
                </c:pt>
                <c:pt idx="44460">
                  <c:v>0</c:v>
                </c:pt>
                <c:pt idx="44461">
                  <c:v>1</c:v>
                </c:pt>
                <c:pt idx="44462">
                  <c:v>2</c:v>
                </c:pt>
                <c:pt idx="44463">
                  <c:v>0</c:v>
                </c:pt>
                <c:pt idx="44464">
                  <c:v>8</c:v>
                </c:pt>
                <c:pt idx="44465">
                  <c:v>0</c:v>
                </c:pt>
                <c:pt idx="44466">
                  <c:v>0</c:v>
                </c:pt>
                <c:pt idx="44467">
                  <c:v>3</c:v>
                </c:pt>
                <c:pt idx="44468">
                  <c:v>2</c:v>
                </c:pt>
                <c:pt idx="44469">
                  <c:v>6</c:v>
                </c:pt>
                <c:pt idx="44470">
                  <c:v>1</c:v>
                </c:pt>
                <c:pt idx="44471">
                  <c:v>0</c:v>
                </c:pt>
                <c:pt idx="44472">
                  <c:v>3</c:v>
                </c:pt>
                <c:pt idx="44473">
                  <c:v>1</c:v>
                </c:pt>
                <c:pt idx="44474">
                  <c:v>4</c:v>
                </c:pt>
                <c:pt idx="44475">
                  <c:v>0</c:v>
                </c:pt>
                <c:pt idx="44476">
                  <c:v>0</c:v>
                </c:pt>
                <c:pt idx="44477">
                  <c:v>3</c:v>
                </c:pt>
                <c:pt idx="44478">
                  <c:v>3</c:v>
                </c:pt>
                <c:pt idx="44479">
                  <c:v>8</c:v>
                </c:pt>
                <c:pt idx="44480">
                  <c:v>7</c:v>
                </c:pt>
                <c:pt idx="44481">
                  <c:v>4</c:v>
                </c:pt>
                <c:pt idx="44482">
                  <c:v>3</c:v>
                </c:pt>
                <c:pt idx="44483">
                  <c:v>2</c:v>
                </c:pt>
                <c:pt idx="44484">
                  <c:v>0</c:v>
                </c:pt>
                <c:pt idx="44485">
                  <c:v>0</c:v>
                </c:pt>
                <c:pt idx="44486">
                  <c:v>7</c:v>
                </c:pt>
                <c:pt idx="44487">
                  <c:v>0</c:v>
                </c:pt>
                <c:pt idx="44488">
                  <c:v>3</c:v>
                </c:pt>
                <c:pt idx="44489">
                  <c:v>4</c:v>
                </c:pt>
                <c:pt idx="44490">
                  <c:v>17</c:v>
                </c:pt>
                <c:pt idx="44491">
                  <c:v>1</c:v>
                </c:pt>
                <c:pt idx="44492">
                  <c:v>5</c:v>
                </c:pt>
                <c:pt idx="44493">
                  <c:v>0</c:v>
                </c:pt>
                <c:pt idx="44494">
                  <c:v>0</c:v>
                </c:pt>
                <c:pt idx="44495">
                  <c:v>0</c:v>
                </c:pt>
                <c:pt idx="44496">
                  <c:v>2</c:v>
                </c:pt>
                <c:pt idx="44497">
                  <c:v>2</c:v>
                </c:pt>
                <c:pt idx="44498">
                  <c:v>1</c:v>
                </c:pt>
                <c:pt idx="44499">
                  <c:v>2</c:v>
                </c:pt>
                <c:pt idx="44500">
                  <c:v>0</c:v>
                </c:pt>
                <c:pt idx="44501">
                  <c:v>0</c:v>
                </c:pt>
                <c:pt idx="44502">
                  <c:v>0</c:v>
                </c:pt>
                <c:pt idx="44503">
                  <c:v>0</c:v>
                </c:pt>
                <c:pt idx="44504">
                  <c:v>5</c:v>
                </c:pt>
                <c:pt idx="44505">
                  <c:v>3</c:v>
                </c:pt>
                <c:pt idx="44506">
                  <c:v>1</c:v>
                </c:pt>
                <c:pt idx="44507">
                  <c:v>1</c:v>
                </c:pt>
                <c:pt idx="44508">
                  <c:v>1</c:v>
                </c:pt>
                <c:pt idx="44509">
                  <c:v>4</c:v>
                </c:pt>
                <c:pt idx="44510">
                  <c:v>0</c:v>
                </c:pt>
                <c:pt idx="44511">
                  <c:v>2</c:v>
                </c:pt>
                <c:pt idx="44512">
                  <c:v>1</c:v>
                </c:pt>
                <c:pt idx="44513">
                  <c:v>3</c:v>
                </c:pt>
                <c:pt idx="44514">
                  <c:v>3</c:v>
                </c:pt>
                <c:pt idx="44515">
                  <c:v>4</c:v>
                </c:pt>
                <c:pt idx="44516">
                  <c:v>0</c:v>
                </c:pt>
                <c:pt idx="44517">
                  <c:v>4</c:v>
                </c:pt>
                <c:pt idx="44518">
                  <c:v>0</c:v>
                </c:pt>
                <c:pt idx="44519">
                  <c:v>0</c:v>
                </c:pt>
                <c:pt idx="44520">
                  <c:v>0</c:v>
                </c:pt>
                <c:pt idx="44521">
                  <c:v>0</c:v>
                </c:pt>
                <c:pt idx="44522">
                  <c:v>4</c:v>
                </c:pt>
                <c:pt idx="44523">
                  <c:v>1</c:v>
                </c:pt>
                <c:pt idx="44524">
                  <c:v>1</c:v>
                </c:pt>
                <c:pt idx="44525">
                  <c:v>3</c:v>
                </c:pt>
                <c:pt idx="44526">
                  <c:v>1</c:v>
                </c:pt>
                <c:pt idx="44527">
                  <c:v>0</c:v>
                </c:pt>
                <c:pt idx="44528">
                  <c:v>0</c:v>
                </c:pt>
                <c:pt idx="44529">
                  <c:v>0</c:v>
                </c:pt>
                <c:pt idx="44530">
                  <c:v>11</c:v>
                </c:pt>
                <c:pt idx="44531">
                  <c:v>2</c:v>
                </c:pt>
                <c:pt idx="44532">
                  <c:v>0</c:v>
                </c:pt>
                <c:pt idx="44533">
                  <c:v>3</c:v>
                </c:pt>
                <c:pt idx="44534">
                  <c:v>4</c:v>
                </c:pt>
                <c:pt idx="44535">
                  <c:v>0</c:v>
                </c:pt>
                <c:pt idx="44536">
                  <c:v>0</c:v>
                </c:pt>
                <c:pt idx="44537">
                  <c:v>2</c:v>
                </c:pt>
                <c:pt idx="44538">
                  <c:v>1</c:v>
                </c:pt>
                <c:pt idx="44539">
                  <c:v>4</c:v>
                </c:pt>
                <c:pt idx="44540">
                  <c:v>3</c:v>
                </c:pt>
                <c:pt idx="44541">
                  <c:v>1</c:v>
                </c:pt>
                <c:pt idx="44542">
                  <c:v>4</c:v>
                </c:pt>
                <c:pt idx="44543">
                  <c:v>7</c:v>
                </c:pt>
                <c:pt idx="44544">
                  <c:v>0</c:v>
                </c:pt>
                <c:pt idx="44545">
                  <c:v>0</c:v>
                </c:pt>
                <c:pt idx="44546">
                  <c:v>0</c:v>
                </c:pt>
                <c:pt idx="44547">
                  <c:v>2</c:v>
                </c:pt>
                <c:pt idx="44548">
                  <c:v>3</c:v>
                </c:pt>
                <c:pt idx="44549">
                  <c:v>2</c:v>
                </c:pt>
                <c:pt idx="44550">
                  <c:v>2</c:v>
                </c:pt>
                <c:pt idx="44551">
                  <c:v>0</c:v>
                </c:pt>
                <c:pt idx="44552">
                  <c:v>3</c:v>
                </c:pt>
                <c:pt idx="44553">
                  <c:v>0</c:v>
                </c:pt>
                <c:pt idx="44554">
                  <c:v>9</c:v>
                </c:pt>
                <c:pt idx="44555">
                  <c:v>12</c:v>
                </c:pt>
                <c:pt idx="44556">
                  <c:v>1</c:v>
                </c:pt>
                <c:pt idx="44557">
                  <c:v>4</c:v>
                </c:pt>
                <c:pt idx="44558">
                  <c:v>1</c:v>
                </c:pt>
                <c:pt idx="44559">
                  <c:v>0</c:v>
                </c:pt>
                <c:pt idx="44560">
                  <c:v>13</c:v>
                </c:pt>
                <c:pt idx="44561">
                  <c:v>5</c:v>
                </c:pt>
                <c:pt idx="44562">
                  <c:v>1</c:v>
                </c:pt>
                <c:pt idx="44563">
                  <c:v>9</c:v>
                </c:pt>
                <c:pt idx="44564">
                  <c:v>2</c:v>
                </c:pt>
                <c:pt idx="44565">
                  <c:v>3</c:v>
                </c:pt>
                <c:pt idx="44566">
                  <c:v>0</c:v>
                </c:pt>
                <c:pt idx="44567">
                  <c:v>11</c:v>
                </c:pt>
                <c:pt idx="44568">
                  <c:v>2</c:v>
                </c:pt>
                <c:pt idx="44569">
                  <c:v>0</c:v>
                </c:pt>
                <c:pt idx="44570">
                  <c:v>10</c:v>
                </c:pt>
                <c:pt idx="44571">
                  <c:v>4</c:v>
                </c:pt>
                <c:pt idx="44572">
                  <c:v>2</c:v>
                </c:pt>
                <c:pt idx="44573">
                  <c:v>1</c:v>
                </c:pt>
                <c:pt idx="44574">
                  <c:v>0</c:v>
                </c:pt>
                <c:pt idx="44575">
                  <c:v>0</c:v>
                </c:pt>
                <c:pt idx="44576">
                  <c:v>0</c:v>
                </c:pt>
                <c:pt idx="44577">
                  <c:v>0</c:v>
                </c:pt>
                <c:pt idx="44578">
                  <c:v>6</c:v>
                </c:pt>
                <c:pt idx="44579">
                  <c:v>0</c:v>
                </c:pt>
                <c:pt idx="44580">
                  <c:v>1</c:v>
                </c:pt>
                <c:pt idx="44581">
                  <c:v>1</c:v>
                </c:pt>
                <c:pt idx="44582">
                  <c:v>2</c:v>
                </c:pt>
                <c:pt idx="44583">
                  <c:v>0</c:v>
                </c:pt>
                <c:pt idx="44584">
                  <c:v>0</c:v>
                </c:pt>
                <c:pt idx="44585">
                  <c:v>23</c:v>
                </c:pt>
                <c:pt idx="44586">
                  <c:v>4</c:v>
                </c:pt>
                <c:pt idx="44587">
                  <c:v>0</c:v>
                </c:pt>
                <c:pt idx="44588">
                  <c:v>0</c:v>
                </c:pt>
                <c:pt idx="44589">
                  <c:v>3</c:v>
                </c:pt>
                <c:pt idx="44590">
                  <c:v>0</c:v>
                </c:pt>
                <c:pt idx="44591">
                  <c:v>4</c:v>
                </c:pt>
                <c:pt idx="44592">
                  <c:v>1</c:v>
                </c:pt>
                <c:pt idx="44593">
                  <c:v>2</c:v>
                </c:pt>
                <c:pt idx="44594">
                  <c:v>3</c:v>
                </c:pt>
                <c:pt idx="44595">
                  <c:v>2</c:v>
                </c:pt>
                <c:pt idx="44596">
                  <c:v>8</c:v>
                </c:pt>
                <c:pt idx="44597">
                  <c:v>4</c:v>
                </c:pt>
                <c:pt idx="44598">
                  <c:v>4</c:v>
                </c:pt>
                <c:pt idx="44599">
                  <c:v>6</c:v>
                </c:pt>
                <c:pt idx="44600">
                  <c:v>8</c:v>
                </c:pt>
                <c:pt idx="44601">
                  <c:v>1</c:v>
                </c:pt>
                <c:pt idx="44602">
                  <c:v>0</c:v>
                </c:pt>
                <c:pt idx="44603">
                  <c:v>2</c:v>
                </c:pt>
                <c:pt idx="44604">
                  <c:v>0</c:v>
                </c:pt>
                <c:pt idx="44605">
                  <c:v>0</c:v>
                </c:pt>
                <c:pt idx="44606">
                  <c:v>7</c:v>
                </c:pt>
                <c:pt idx="44607">
                  <c:v>6</c:v>
                </c:pt>
                <c:pt idx="44608">
                  <c:v>2</c:v>
                </c:pt>
                <c:pt idx="44609">
                  <c:v>4</c:v>
                </c:pt>
                <c:pt idx="44610">
                  <c:v>1</c:v>
                </c:pt>
                <c:pt idx="44611">
                  <c:v>3</c:v>
                </c:pt>
                <c:pt idx="44612">
                  <c:v>0</c:v>
                </c:pt>
                <c:pt idx="44613">
                  <c:v>0</c:v>
                </c:pt>
                <c:pt idx="44614">
                  <c:v>3</c:v>
                </c:pt>
                <c:pt idx="44615">
                  <c:v>5</c:v>
                </c:pt>
                <c:pt idx="44616">
                  <c:v>3</c:v>
                </c:pt>
                <c:pt idx="44617">
                  <c:v>1</c:v>
                </c:pt>
                <c:pt idx="44618">
                  <c:v>0</c:v>
                </c:pt>
                <c:pt idx="44619">
                  <c:v>8</c:v>
                </c:pt>
                <c:pt idx="44620">
                  <c:v>1</c:v>
                </c:pt>
                <c:pt idx="44621">
                  <c:v>7</c:v>
                </c:pt>
                <c:pt idx="44622">
                  <c:v>1</c:v>
                </c:pt>
                <c:pt idx="44623">
                  <c:v>1</c:v>
                </c:pt>
                <c:pt idx="44624">
                  <c:v>2</c:v>
                </c:pt>
                <c:pt idx="44625">
                  <c:v>0</c:v>
                </c:pt>
                <c:pt idx="44626">
                  <c:v>2</c:v>
                </c:pt>
                <c:pt idx="44627">
                  <c:v>3</c:v>
                </c:pt>
                <c:pt idx="44628">
                  <c:v>3</c:v>
                </c:pt>
                <c:pt idx="44629">
                  <c:v>2</c:v>
                </c:pt>
                <c:pt idx="44630">
                  <c:v>3</c:v>
                </c:pt>
                <c:pt idx="44631">
                  <c:v>5</c:v>
                </c:pt>
                <c:pt idx="44632">
                  <c:v>4</c:v>
                </c:pt>
                <c:pt idx="44633">
                  <c:v>3</c:v>
                </c:pt>
                <c:pt idx="44634">
                  <c:v>5</c:v>
                </c:pt>
                <c:pt idx="44635">
                  <c:v>6</c:v>
                </c:pt>
                <c:pt idx="44636">
                  <c:v>4</c:v>
                </c:pt>
                <c:pt idx="44637">
                  <c:v>4</c:v>
                </c:pt>
                <c:pt idx="44638">
                  <c:v>9</c:v>
                </c:pt>
                <c:pt idx="44639">
                  <c:v>7</c:v>
                </c:pt>
                <c:pt idx="44640">
                  <c:v>2</c:v>
                </c:pt>
                <c:pt idx="44641">
                  <c:v>1</c:v>
                </c:pt>
                <c:pt idx="44642">
                  <c:v>3</c:v>
                </c:pt>
                <c:pt idx="44643">
                  <c:v>3</c:v>
                </c:pt>
                <c:pt idx="44644">
                  <c:v>3</c:v>
                </c:pt>
                <c:pt idx="44645">
                  <c:v>0</c:v>
                </c:pt>
                <c:pt idx="44646">
                  <c:v>6</c:v>
                </c:pt>
                <c:pt idx="44647">
                  <c:v>2</c:v>
                </c:pt>
                <c:pt idx="44648">
                  <c:v>2</c:v>
                </c:pt>
                <c:pt idx="44649">
                  <c:v>5</c:v>
                </c:pt>
                <c:pt idx="44650">
                  <c:v>3</c:v>
                </c:pt>
                <c:pt idx="44651">
                  <c:v>4</c:v>
                </c:pt>
                <c:pt idx="44652">
                  <c:v>5</c:v>
                </c:pt>
                <c:pt idx="44653">
                  <c:v>5</c:v>
                </c:pt>
                <c:pt idx="44654">
                  <c:v>1</c:v>
                </c:pt>
                <c:pt idx="44655">
                  <c:v>6</c:v>
                </c:pt>
                <c:pt idx="44656">
                  <c:v>23</c:v>
                </c:pt>
                <c:pt idx="44657">
                  <c:v>8</c:v>
                </c:pt>
                <c:pt idx="44658">
                  <c:v>10</c:v>
                </c:pt>
                <c:pt idx="44659">
                  <c:v>1</c:v>
                </c:pt>
                <c:pt idx="44660">
                  <c:v>0</c:v>
                </c:pt>
                <c:pt idx="44661">
                  <c:v>2</c:v>
                </c:pt>
                <c:pt idx="44662">
                  <c:v>6</c:v>
                </c:pt>
                <c:pt idx="44663">
                  <c:v>0</c:v>
                </c:pt>
                <c:pt idx="44664">
                  <c:v>4</c:v>
                </c:pt>
                <c:pt idx="44665">
                  <c:v>1</c:v>
                </c:pt>
                <c:pt idx="44666">
                  <c:v>0</c:v>
                </c:pt>
                <c:pt idx="44667">
                  <c:v>0</c:v>
                </c:pt>
                <c:pt idx="44668">
                  <c:v>10</c:v>
                </c:pt>
                <c:pt idx="44669">
                  <c:v>0</c:v>
                </c:pt>
                <c:pt idx="44670">
                  <c:v>0</c:v>
                </c:pt>
                <c:pt idx="44671">
                  <c:v>0</c:v>
                </c:pt>
                <c:pt idx="44672">
                  <c:v>15</c:v>
                </c:pt>
                <c:pt idx="44673">
                  <c:v>0</c:v>
                </c:pt>
                <c:pt idx="44674">
                  <c:v>0</c:v>
                </c:pt>
                <c:pt idx="44675">
                  <c:v>4</c:v>
                </c:pt>
                <c:pt idx="44676">
                  <c:v>0</c:v>
                </c:pt>
                <c:pt idx="44677">
                  <c:v>0</c:v>
                </c:pt>
                <c:pt idx="44678">
                  <c:v>4</c:v>
                </c:pt>
                <c:pt idx="44679">
                  <c:v>0</c:v>
                </c:pt>
                <c:pt idx="44680">
                  <c:v>3</c:v>
                </c:pt>
                <c:pt idx="44681">
                  <c:v>2</c:v>
                </c:pt>
                <c:pt idx="44682">
                  <c:v>2</c:v>
                </c:pt>
                <c:pt idx="44683">
                  <c:v>3</c:v>
                </c:pt>
                <c:pt idx="44684">
                  <c:v>1</c:v>
                </c:pt>
                <c:pt idx="44685">
                  <c:v>4</c:v>
                </c:pt>
                <c:pt idx="44686">
                  <c:v>1</c:v>
                </c:pt>
                <c:pt idx="44687">
                  <c:v>9</c:v>
                </c:pt>
                <c:pt idx="44688">
                  <c:v>0</c:v>
                </c:pt>
                <c:pt idx="44689">
                  <c:v>6</c:v>
                </c:pt>
                <c:pt idx="44690">
                  <c:v>4</c:v>
                </c:pt>
                <c:pt idx="44691">
                  <c:v>0</c:v>
                </c:pt>
                <c:pt idx="44692">
                  <c:v>0</c:v>
                </c:pt>
                <c:pt idx="44693">
                  <c:v>6</c:v>
                </c:pt>
                <c:pt idx="44694">
                  <c:v>0</c:v>
                </c:pt>
                <c:pt idx="44695">
                  <c:v>0</c:v>
                </c:pt>
                <c:pt idx="44696">
                  <c:v>5</c:v>
                </c:pt>
                <c:pt idx="44697">
                  <c:v>1</c:v>
                </c:pt>
                <c:pt idx="44698">
                  <c:v>3</c:v>
                </c:pt>
                <c:pt idx="44699">
                  <c:v>4</c:v>
                </c:pt>
                <c:pt idx="44700">
                  <c:v>11</c:v>
                </c:pt>
                <c:pt idx="44701">
                  <c:v>0</c:v>
                </c:pt>
                <c:pt idx="44702">
                  <c:v>35</c:v>
                </c:pt>
                <c:pt idx="44703">
                  <c:v>2</c:v>
                </c:pt>
                <c:pt idx="44704">
                  <c:v>2</c:v>
                </c:pt>
                <c:pt idx="44705">
                  <c:v>8</c:v>
                </c:pt>
                <c:pt idx="44706">
                  <c:v>0</c:v>
                </c:pt>
                <c:pt idx="44707">
                  <c:v>1</c:v>
                </c:pt>
                <c:pt idx="44708">
                  <c:v>0</c:v>
                </c:pt>
                <c:pt idx="44709">
                  <c:v>10</c:v>
                </c:pt>
                <c:pt idx="44710">
                  <c:v>0</c:v>
                </c:pt>
                <c:pt idx="44711">
                  <c:v>2</c:v>
                </c:pt>
                <c:pt idx="44712">
                  <c:v>0</c:v>
                </c:pt>
                <c:pt idx="44713">
                  <c:v>0</c:v>
                </c:pt>
                <c:pt idx="44714">
                  <c:v>2</c:v>
                </c:pt>
                <c:pt idx="44715">
                  <c:v>14</c:v>
                </c:pt>
                <c:pt idx="44716">
                  <c:v>3</c:v>
                </c:pt>
                <c:pt idx="44717">
                  <c:v>7</c:v>
                </c:pt>
                <c:pt idx="44718">
                  <c:v>1</c:v>
                </c:pt>
                <c:pt idx="44719">
                  <c:v>2</c:v>
                </c:pt>
                <c:pt idx="44720">
                  <c:v>0</c:v>
                </c:pt>
                <c:pt idx="44721">
                  <c:v>4</c:v>
                </c:pt>
                <c:pt idx="44722">
                  <c:v>1</c:v>
                </c:pt>
                <c:pt idx="44723">
                  <c:v>2</c:v>
                </c:pt>
                <c:pt idx="44724">
                  <c:v>2</c:v>
                </c:pt>
                <c:pt idx="44725">
                  <c:v>0</c:v>
                </c:pt>
                <c:pt idx="44726">
                  <c:v>1</c:v>
                </c:pt>
                <c:pt idx="44727">
                  <c:v>0</c:v>
                </c:pt>
                <c:pt idx="44728">
                  <c:v>2</c:v>
                </c:pt>
                <c:pt idx="44729">
                  <c:v>2</c:v>
                </c:pt>
                <c:pt idx="44730">
                  <c:v>4</c:v>
                </c:pt>
                <c:pt idx="44731">
                  <c:v>0</c:v>
                </c:pt>
                <c:pt idx="44732">
                  <c:v>0</c:v>
                </c:pt>
                <c:pt idx="44733">
                  <c:v>2</c:v>
                </c:pt>
                <c:pt idx="44734">
                  <c:v>6</c:v>
                </c:pt>
                <c:pt idx="44735">
                  <c:v>8</c:v>
                </c:pt>
                <c:pt idx="44736">
                  <c:v>1</c:v>
                </c:pt>
                <c:pt idx="44737">
                  <c:v>6</c:v>
                </c:pt>
                <c:pt idx="44738">
                  <c:v>2</c:v>
                </c:pt>
                <c:pt idx="44739">
                  <c:v>7</c:v>
                </c:pt>
                <c:pt idx="44740">
                  <c:v>7</c:v>
                </c:pt>
                <c:pt idx="44741">
                  <c:v>0</c:v>
                </c:pt>
                <c:pt idx="44742">
                  <c:v>5</c:v>
                </c:pt>
                <c:pt idx="44743">
                  <c:v>6</c:v>
                </c:pt>
                <c:pt idx="44744">
                  <c:v>4</c:v>
                </c:pt>
                <c:pt idx="44745">
                  <c:v>4</c:v>
                </c:pt>
                <c:pt idx="44746">
                  <c:v>6</c:v>
                </c:pt>
                <c:pt idx="44747">
                  <c:v>20</c:v>
                </c:pt>
                <c:pt idx="44748">
                  <c:v>2</c:v>
                </c:pt>
                <c:pt idx="44749">
                  <c:v>4</c:v>
                </c:pt>
                <c:pt idx="44750">
                  <c:v>2</c:v>
                </c:pt>
                <c:pt idx="44751">
                  <c:v>5</c:v>
                </c:pt>
                <c:pt idx="44752">
                  <c:v>2</c:v>
                </c:pt>
                <c:pt idx="44753">
                  <c:v>1</c:v>
                </c:pt>
                <c:pt idx="44754">
                  <c:v>10</c:v>
                </c:pt>
                <c:pt idx="44755">
                  <c:v>0</c:v>
                </c:pt>
                <c:pt idx="44756">
                  <c:v>0</c:v>
                </c:pt>
                <c:pt idx="44757">
                  <c:v>0</c:v>
                </c:pt>
                <c:pt idx="44758">
                  <c:v>10</c:v>
                </c:pt>
                <c:pt idx="44759">
                  <c:v>0</c:v>
                </c:pt>
                <c:pt idx="44760">
                  <c:v>1</c:v>
                </c:pt>
                <c:pt idx="44761">
                  <c:v>0</c:v>
                </c:pt>
                <c:pt idx="44762">
                  <c:v>5</c:v>
                </c:pt>
                <c:pt idx="44763">
                  <c:v>1</c:v>
                </c:pt>
                <c:pt idx="44764">
                  <c:v>1</c:v>
                </c:pt>
                <c:pt idx="44765">
                  <c:v>2</c:v>
                </c:pt>
                <c:pt idx="44766">
                  <c:v>0</c:v>
                </c:pt>
                <c:pt idx="44767">
                  <c:v>1</c:v>
                </c:pt>
                <c:pt idx="44768">
                  <c:v>0</c:v>
                </c:pt>
                <c:pt idx="44769">
                  <c:v>0</c:v>
                </c:pt>
                <c:pt idx="44770">
                  <c:v>2</c:v>
                </c:pt>
                <c:pt idx="44771">
                  <c:v>0</c:v>
                </c:pt>
                <c:pt idx="44772">
                  <c:v>6</c:v>
                </c:pt>
                <c:pt idx="44773">
                  <c:v>0</c:v>
                </c:pt>
                <c:pt idx="44774">
                  <c:v>10</c:v>
                </c:pt>
                <c:pt idx="44775">
                  <c:v>1</c:v>
                </c:pt>
                <c:pt idx="44776">
                  <c:v>0</c:v>
                </c:pt>
                <c:pt idx="44777">
                  <c:v>3</c:v>
                </c:pt>
                <c:pt idx="44778">
                  <c:v>8</c:v>
                </c:pt>
                <c:pt idx="44779">
                  <c:v>2</c:v>
                </c:pt>
                <c:pt idx="44780">
                  <c:v>0</c:v>
                </c:pt>
                <c:pt idx="44781">
                  <c:v>0</c:v>
                </c:pt>
                <c:pt idx="44782">
                  <c:v>4</c:v>
                </c:pt>
                <c:pt idx="44783">
                  <c:v>0</c:v>
                </c:pt>
                <c:pt idx="44784">
                  <c:v>0</c:v>
                </c:pt>
                <c:pt idx="44785">
                  <c:v>6</c:v>
                </c:pt>
                <c:pt idx="44786">
                  <c:v>1</c:v>
                </c:pt>
                <c:pt idx="44787">
                  <c:v>1</c:v>
                </c:pt>
                <c:pt idx="44788">
                  <c:v>6</c:v>
                </c:pt>
                <c:pt idx="44789">
                  <c:v>9</c:v>
                </c:pt>
                <c:pt idx="44790">
                  <c:v>3</c:v>
                </c:pt>
                <c:pt idx="44791">
                  <c:v>3</c:v>
                </c:pt>
                <c:pt idx="44792">
                  <c:v>4</c:v>
                </c:pt>
                <c:pt idx="44793">
                  <c:v>5</c:v>
                </c:pt>
                <c:pt idx="44794">
                  <c:v>0</c:v>
                </c:pt>
                <c:pt idx="44795">
                  <c:v>0</c:v>
                </c:pt>
                <c:pt idx="44796">
                  <c:v>0</c:v>
                </c:pt>
                <c:pt idx="44797">
                  <c:v>0</c:v>
                </c:pt>
                <c:pt idx="44798">
                  <c:v>5</c:v>
                </c:pt>
                <c:pt idx="44799">
                  <c:v>3</c:v>
                </c:pt>
                <c:pt idx="44800">
                  <c:v>5</c:v>
                </c:pt>
                <c:pt idx="44801">
                  <c:v>1</c:v>
                </c:pt>
                <c:pt idx="44802">
                  <c:v>2</c:v>
                </c:pt>
                <c:pt idx="44803">
                  <c:v>0</c:v>
                </c:pt>
                <c:pt idx="44804">
                  <c:v>0</c:v>
                </c:pt>
                <c:pt idx="44805">
                  <c:v>0</c:v>
                </c:pt>
                <c:pt idx="44806">
                  <c:v>0</c:v>
                </c:pt>
                <c:pt idx="44807">
                  <c:v>0</c:v>
                </c:pt>
                <c:pt idx="44808">
                  <c:v>1</c:v>
                </c:pt>
                <c:pt idx="44809">
                  <c:v>0</c:v>
                </c:pt>
                <c:pt idx="44810">
                  <c:v>0</c:v>
                </c:pt>
                <c:pt idx="44811">
                  <c:v>14</c:v>
                </c:pt>
                <c:pt idx="44812">
                  <c:v>0</c:v>
                </c:pt>
                <c:pt idx="44813">
                  <c:v>0</c:v>
                </c:pt>
                <c:pt idx="44814">
                  <c:v>0</c:v>
                </c:pt>
                <c:pt idx="44815">
                  <c:v>0</c:v>
                </c:pt>
                <c:pt idx="44816">
                  <c:v>7</c:v>
                </c:pt>
                <c:pt idx="44817">
                  <c:v>0</c:v>
                </c:pt>
                <c:pt idx="44818">
                  <c:v>0</c:v>
                </c:pt>
                <c:pt idx="44819">
                  <c:v>0</c:v>
                </c:pt>
                <c:pt idx="44820">
                  <c:v>0</c:v>
                </c:pt>
                <c:pt idx="44821">
                  <c:v>2</c:v>
                </c:pt>
                <c:pt idx="44822">
                  <c:v>0</c:v>
                </c:pt>
                <c:pt idx="44823">
                  <c:v>0</c:v>
                </c:pt>
                <c:pt idx="44824">
                  <c:v>0</c:v>
                </c:pt>
                <c:pt idx="44825">
                  <c:v>0</c:v>
                </c:pt>
                <c:pt idx="44826">
                  <c:v>2</c:v>
                </c:pt>
                <c:pt idx="44827">
                  <c:v>0</c:v>
                </c:pt>
                <c:pt idx="44828">
                  <c:v>1</c:v>
                </c:pt>
                <c:pt idx="44829">
                  <c:v>1</c:v>
                </c:pt>
                <c:pt idx="44830">
                  <c:v>3</c:v>
                </c:pt>
                <c:pt idx="44831">
                  <c:v>5</c:v>
                </c:pt>
                <c:pt idx="44832">
                  <c:v>0</c:v>
                </c:pt>
                <c:pt idx="44833">
                  <c:v>1</c:v>
                </c:pt>
                <c:pt idx="44834">
                  <c:v>0</c:v>
                </c:pt>
                <c:pt idx="44835">
                  <c:v>3</c:v>
                </c:pt>
                <c:pt idx="44836">
                  <c:v>0</c:v>
                </c:pt>
                <c:pt idx="44837">
                  <c:v>3</c:v>
                </c:pt>
                <c:pt idx="44838">
                  <c:v>2</c:v>
                </c:pt>
                <c:pt idx="44839">
                  <c:v>3</c:v>
                </c:pt>
                <c:pt idx="44840">
                  <c:v>3</c:v>
                </c:pt>
                <c:pt idx="44841">
                  <c:v>3</c:v>
                </c:pt>
                <c:pt idx="44842">
                  <c:v>4</c:v>
                </c:pt>
                <c:pt idx="44843">
                  <c:v>1</c:v>
                </c:pt>
                <c:pt idx="44844">
                  <c:v>0</c:v>
                </c:pt>
                <c:pt idx="44845">
                  <c:v>0</c:v>
                </c:pt>
                <c:pt idx="44846">
                  <c:v>14</c:v>
                </c:pt>
                <c:pt idx="44847">
                  <c:v>1</c:v>
                </c:pt>
                <c:pt idx="44848">
                  <c:v>0</c:v>
                </c:pt>
                <c:pt idx="44849">
                  <c:v>0</c:v>
                </c:pt>
                <c:pt idx="44850">
                  <c:v>7</c:v>
                </c:pt>
                <c:pt idx="44851">
                  <c:v>2</c:v>
                </c:pt>
                <c:pt idx="44852">
                  <c:v>2</c:v>
                </c:pt>
                <c:pt idx="44853">
                  <c:v>4</c:v>
                </c:pt>
                <c:pt idx="44854">
                  <c:v>0</c:v>
                </c:pt>
                <c:pt idx="44855">
                  <c:v>0</c:v>
                </c:pt>
                <c:pt idx="44856">
                  <c:v>4</c:v>
                </c:pt>
                <c:pt idx="44857">
                  <c:v>0</c:v>
                </c:pt>
                <c:pt idx="44858">
                  <c:v>0</c:v>
                </c:pt>
                <c:pt idx="44859">
                  <c:v>3</c:v>
                </c:pt>
                <c:pt idx="44860">
                  <c:v>2</c:v>
                </c:pt>
                <c:pt idx="44861">
                  <c:v>0</c:v>
                </c:pt>
                <c:pt idx="44862">
                  <c:v>2</c:v>
                </c:pt>
                <c:pt idx="44863">
                  <c:v>6</c:v>
                </c:pt>
                <c:pt idx="44864">
                  <c:v>2</c:v>
                </c:pt>
                <c:pt idx="44865">
                  <c:v>0</c:v>
                </c:pt>
                <c:pt idx="44866">
                  <c:v>0</c:v>
                </c:pt>
                <c:pt idx="44867">
                  <c:v>2</c:v>
                </c:pt>
                <c:pt idx="44868">
                  <c:v>1</c:v>
                </c:pt>
                <c:pt idx="44869">
                  <c:v>0</c:v>
                </c:pt>
                <c:pt idx="44870">
                  <c:v>5</c:v>
                </c:pt>
                <c:pt idx="44871">
                  <c:v>1</c:v>
                </c:pt>
                <c:pt idx="44872">
                  <c:v>3</c:v>
                </c:pt>
                <c:pt idx="44873">
                  <c:v>7</c:v>
                </c:pt>
                <c:pt idx="44874">
                  <c:v>3</c:v>
                </c:pt>
                <c:pt idx="44875">
                  <c:v>1</c:v>
                </c:pt>
                <c:pt idx="44876">
                  <c:v>11</c:v>
                </c:pt>
                <c:pt idx="44877">
                  <c:v>2</c:v>
                </c:pt>
                <c:pt idx="44878">
                  <c:v>0</c:v>
                </c:pt>
                <c:pt idx="44879">
                  <c:v>0</c:v>
                </c:pt>
                <c:pt idx="44880">
                  <c:v>0</c:v>
                </c:pt>
                <c:pt idx="44881">
                  <c:v>4</c:v>
                </c:pt>
                <c:pt idx="44882">
                  <c:v>3</c:v>
                </c:pt>
                <c:pt idx="44883">
                  <c:v>2</c:v>
                </c:pt>
                <c:pt idx="44884">
                  <c:v>1</c:v>
                </c:pt>
                <c:pt idx="44885">
                  <c:v>5</c:v>
                </c:pt>
                <c:pt idx="44886">
                  <c:v>0</c:v>
                </c:pt>
                <c:pt idx="44887">
                  <c:v>3</c:v>
                </c:pt>
                <c:pt idx="44888">
                  <c:v>11</c:v>
                </c:pt>
                <c:pt idx="44889">
                  <c:v>0</c:v>
                </c:pt>
                <c:pt idx="44890">
                  <c:v>2</c:v>
                </c:pt>
                <c:pt idx="44891">
                  <c:v>1</c:v>
                </c:pt>
                <c:pt idx="44892">
                  <c:v>0</c:v>
                </c:pt>
                <c:pt idx="44893">
                  <c:v>7</c:v>
                </c:pt>
                <c:pt idx="44894">
                  <c:v>4</c:v>
                </c:pt>
                <c:pt idx="44895">
                  <c:v>1</c:v>
                </c:pt>
                <c:pt idx="44896">
                  <c:v>2</c:v>
                </c:pt>
                <c:pt idx="44897">
                  <c:v>2</c:v>
                </c:pt>
                <c:pt idx="44898">
                  <c:v>0</c:v>
                </c:pt>
                <c:pt idx="44899">
                  <c:v>0</c:v>
                </c:pt>
                <c:pt idx="44900">
                  <c:v>7</c:v>
                </c:pt>
                <c:pt idx="44901">
                  <c:v>0</c:v>
                </c:pt>
                <c:pt idx="44902">
                  <c:v>0</c:v>
                </c:pt>
                <c:pt idx="44903">
                  <c:v>3</c:v>
                </c:pt>
                <c:pt idx="44904">
                  <c:v>4</c:v>
                </c:pt>
                <c:pt idx="44905">
                  <c:v>8</c:v>
                </c:pt>
                <c:pt idx="44906">
                  <c:v>6</c:v>
                </c:pt>
                <c:pt idx="44907">
                  <c:v>0</c:v>
                </c:pt>
                <c:pt idx="44908">
                  <c:v>1</c:v>
                </c:pt>
                <c:pt idx="44909">
                  <c:v>5</c:v>
                </c:pt>
                <c:pt idx="44910">
                  <c:v>0</c:v>
                </c:pt>
                <c:pt idx="44911">
                  <c:v>1</c:v>
                </c:pt>
                <c:pt idx="44912">
                  <c:v>0</c:v>
                </c:pt>
                <c:pt idx="44913">
                  <c:v>11</c:v>
                </c:pt>
                <c:pt idx="44914">
                  <c:v>2</c:v>
                </c:pt>
                <c:pt idx="44915">
                  <c:v>1</c:v>
                </c:pt>
                <c:pt idx="44916">
                  <c:v>5</c:v>
                </c:pt>
                <c:pt idx="44917">
                  <c:v>2</c:v>
                </c:pt>
                <c:pt idx="44918">
                  <c:v>3</c:v>
                </c:pt>
                <c:pt idx="44919">
                  <c:v>3</c:v>
                </c:pt>
                <c:pt idx="44920">
                  <c:v>9</c:v>
                </c:pt>
                <c:pt idx="44921">
                  <c:v>8</c:v>
                </c:pt>
                <c:pt idx="44922">
                  <c:v>3</c:v>
                </c:pt>
                <c:pt idx="44923">
                  <c:v>0</c:v>
                </c:pt>
                <c:pt idx="44924">
                  <c:v>0</c:v>
                </c:pt>
                <c:pt idx="44925">
                  <c:v>0</c:v>
                </c:pt>
                <c:pt idx="44926">
                  <c:v>0</c:v>
                </c:pt>
                <c:pt idx="44927">
                  <c:v>7</c:v>
                </c:pt>
                <c:pt idx="44928">
                  <c:v>5</c:v>
                </c:pt>
                <c:pt idx="44929">
                  <c:v>0</c:v>
                </c:pt>
                <c:pt idx="44930">
                  <c:v>3</c:v>
                </c:pt>
                <c:pt idx="44931">
                  <c:v>0</c:v>
                </c:pt>
                <c:pt idx="44932">
                  <c:v>0</c:v>
                </c:pt>
                <c:pt idx="44933">
                  <c:v>2</c:v>
                </c:pt>
                <c:pt idx="44934">
                  <c:v>1</c:v>
                </c:pt>
                <c:pt idx="44935">
                  <c:v>2</c:v>
                </c:pt>
                <c:pt idx="44936">
                  <c:v>0</c:v>
                </c:pt>
                <c:pt idx="44937">
                  <c:v>0</c:v>
                </c:pt>
                <c:pt idx="44938">
                  <c:v>0</c:v>
                </c:pt>
                <c:pt idx="44939">
                  <c:v>0</c:v>
                </c:pt>
                <c:pt idx="44940">
                  <c:v>0</c:v>
                </c:pt>
                <c:pt idx="44941">
                  <c:v>5</c:v>
                </c:pt>
                <c:pt idx="44942">
                  <c:v>3</c:v>
                </c:pt>
                <c:pt idx="44943">
                  <c:v>3</c:v>
                </c:pt>
                <c:pt idx="44944">
                  <c:v>5</c:v>
                </c:pt>
                <c:pt idx="44945">
                  <c:v>1</c:v>
                </c:pt>
                <c:pt idx="44946">
                  <c:v>3</c:v>
                </c:pt>
                <c:pt idx="44947">
                  <c:v>4</c:v>
                </c:pt>
                <c:pt idx="44948">
                  <c:v>3</c:v>
                </c:pt>
                <c:pt idx="44949">
                  <c:v>1</c:v>
                </c:pt>
                <c:pt idx="44950">
                  <c:v>0</c:v>
                </c:pt>
                <c:pt idx="44951">
                  <c:v>0</c:v>
                </c:pt>
                <c:pt idx="44952">
                  <c:v>5</c:v>
                </c:pt>
                <c:pt idx="44953">
                  <c:v>0</c:v>
                </c:pt>
                <c:pt idx="44954">
                  <c:v>1</c:v>
                </c:pt>
                <c:pt idx="44955">
                  <c:v>13</c:v>
                </c:pt>
                <c:pt idx="44956">
                  <c:v>0</c:v>
                </c:pt>
                <c:pt idx="44957">
                  <c:v>0</c:v>
                </c:pt>
                <c:pt idx="44958">
                  <c:v>0</c:v>
                </c:pt>
                <c:pt idx="44959">
                  <c:v>0</c:v>
                </c:pt>
                <c:pt idx="44960">
                  <c:v>0</c:v>
                </c:pt>
                <c:pt idx="44961">
                  <c:v>5</c:v>
                </c:pt>
                <c:pt idx="44962">
                  <c:v>1</c:v>
                </c:pt>
                <c:pt idx="44963">
                  <c:v>3</c:v>
                </c:pt>
                <c:pt idx="44964">
                  <c:v>0</c:v>
                </c:pt>
                <c:pt idx="44965">
                  <c:v>1</c:v>
                </c:pt>
                <c:pt idx="44966">
                  <c:v>0</c:v>
                </c:pt>
                <c:pt idx="44967">
                  <c:v>0</c:v>
                </c:pt>
                <c:pt idx="44968">
                  <c:v>8</c:v>
                </c:pt>
                <c:pt idx="44969">
                  <c:v>5</c:v>
                </c:pt>
                <c:pt idx="44970">
                  <c:v>0</c:v>
                </c:pt>
                <c:pt idx="44971">
                  <c:v>2</c:v>
                </c:pt>
                <c:pt idx="44972">
                  <c:v>1</c:v>
                </c:pt>
                <c:pt idx="44973">
                  <c:v>1</c:v>
                </c:pt>
                <c:pt idx="44974">
                  <c:v>3</c:v>
                </c:pt>
                <c:pt idx="44975">
                  <c:v>4</c:v>
                </c:pt>
                <c:pt idx="44976">
                  <c:v>4</c:v>
                </c:pt>
                <c:pt idx="44977">
                  <c:v>3</c:v>
                </c:pt>
                <c:pt idx="44978">
                  <c:v>1</c:v>
                </c:pt>
                <c:pt idx="44979">
                  <c:v>2</c:v>
                </c:pt>
                <c:pt idx="44980">
                  <c:v>2</c:v>
                </c:pt>
                <c:pt idx="44981">
                  <c:v>1</c:v>
                </c:pt>
                <c:pt idx="44982">
                  <c:v>0</c:v>
                </c:pt>
                <c:pt idx="44983">
                  <c:v>0</c:v>
                </c:pt>
                <c:pt idx="44984">
                  <c:v>0</c:v>
                </c:pt>
                <c:pt idx="44985">
                  <c:v>0</c:v>
                </c:pt>
                <c:pt idx="44986">
                  <c:v>3</c:v>
                </c:pt>
                <c:pt idx="44987">
                  <c:v>4</c:v>
                </c:pt>
                <c:pt idx="44988">
                  <c:v>1</c:v>
                </c:pt>
                <c:pt idx="44989">
                  <c:v>4</c:v>
                </c:pt>
                <c:pt idx="44990">
                  <c:v>5</c:v>
                </c:pt>
                <c:pt idx="44991">
                  <c:v>0</c:v>
                </c:pt>
                <c:pt idx="44992">
                  <c:v>0</c:v>
                </c:pt>
                <c:pt idx="44993">
                  <c:v>0</c:v>
                </c:pt>
                <c:pt idx="44994">
                  <c:v>1</c:v>
                </c:pt>
                <c:pt idx="44995">
                  <c:v>0</c:v>
                </c:pt>
                <c:pt idx="44996">
                  <c:v>9</c:v>
                </c:pt>
                <c:pt idx="44997">
                  <c:v>12</c:v>
                </c:pt>
                <c:pt idx="44998">
                  <c:v>7</c:v>
                </c:pt>
                <c:pt idx="44999">
                  <c:v>7</c:v>
                </c:pt>
                <c:pt idx="45000">
                  <c:v>1</c:v>
                </c:pt>
                <c:pt idx="45001">
                  <c:v>4</c:v>
                </c:pt>
                <c:pt idx="45002">
                  <c:v>3</c:v>
                </c:pt>
                <c:pt idx="45003">
                  <c:v>4</c:v>
                </c:pt>
                <c:pt idx="45004">
                  <c:v>0</c:v>
                </c:pt>
                <c:pt idx="45005">
                  <c:v>4</c:v>
                </c:pt>
                <c:pt idx="45006">
                  <c:v>2</c:v>
                </c:pt>
                <c:pt idx="45007">
                  <c:v>0</c:v>
                </c:pt>
                <c:pt idx="45008">
                  <c:v>3</c:v>
                </c:pt>
                <c:pt idx="45009">
                  <c:v>0</c:v>
                </c:pt>
                <c:pt idx="45010">
                  <c:v>6</c:v>
                </c:pt>
                <c:pt idx="45011">
                  <c:v>1</c:v>
                </c:pt>
                <c:pt idx="45012">
                  <c:v>4</c:v>
                </c:pt>
                <c:pt idx="45013">
                  <c:v>1</c:v>
                </c:pt>
                <c:pt idx="45014">
                  <c:v>0</c:v>
                </c:pt>
                <c:pt idx="45015">
                  <c:v>2</c:v>
                </c:pt>
                <c:pt idx="45016">
                  <c:v>0</c:v>
                </c:pt>
                <c:pt idx="45017">
                  <c:v>7</c:v>
                </c:pt>
                <c:pt idx="45018">
                  <c:v>0</c:v>
                </c:pt>
                <c:pt idx="45019">
                  <c:v>3</c:v>
                </c:pt>
                <c:pt idx="45020">
                  <c:v>0</c:v>
                </c:pt>
                <c:pt idx="45021">
                  <c:v>0</c:v>
                </c:pt>
                <c:pt idx="45022">
                  <c:v>0</c:v>
                </c:pt>
                <c:pt idx="45023">
                  <c:v>2</c:v>
                </c:pt>
                <c:pt idx="45024">
                  <c:v>0</c:v>
                </c:pt>
                <c:pt idx="45025">
                  <c:v>0</c:v>
                </c:pt>
                <c:pt idx="45026">
                  <c:v>1</c:v>
                </c:pt>
                <c:pt idx="45027">
                  <c:v>3</c:v>
                </c:pt>
                <c:pt idx="45028">
                  <c:v>0</c:v>
                </c:pt>
                <c:pt idx="45029">
                  <c:v>1</c:v>
                </c:pt>
                <c:pt idx="45030">
                  <c:v>0</c:v>
                </c:pt>
                <c:pt idx="45031">
                  <c:v>7</c:v>
                </c:pt>
                <c:pt idx="45032">
                  <c:v>1</c:v>
                </c:pt>
                <c:pt idx="45033">
                  <c:v>0</c:v>
                </c:pt>
                <c:pt idx="45034">
                  <c:v>0</c:v>
                </c:pt>
                <c:pt idx="45035">
                  <c:v>2</c:v>
                </c:pt>
                <c:pt idx="45036">
                  <c:v>5</c:v>
                </c:pt>
                <c:pt idx="45037">
                  <c:v>3</c:v>
                </c:pt>
                <c:pt idx="45038">
                  <c:v>4</c:v>
                </c:pt>
                <c:pt idx="45039">
                  <c:v>41</c:v>
                </c:pt>
                <c:pt idx="45040">
                  <c:v>0</c:v>
                </c:pt>
                <c:pt idx="45041">
                  <c:v>0</c:v>
                </c:pt>
                <c:pt idx="45042">
                  <c:v>0</c:v>
                </c:pt>
                <c:pt idx="45043">
                  <c:v>11</c:v>
                </c:pt>
                <c:pt idx="45044">
                  <c:v>3</c:v>
                </c:pt>
                <c:pt idx="45045">
                  <c:v>6</c:v>
                </c:pt>
                <c:pt idx="45046">
                  <c:v>2</c:v>
                </c:pt>
                <c:pt idx="45047">
                  <c:v>0</c:v>
                </c:pt>
                <c:pt idx="45048">
                  <c:v>2</c:v>
                </c:pt>
                <c:pt idx="45049">
                  <c:v>12</c:v>
                </c:pt>
                <c:pt idx="45050">
                  <c:v>6</c:v>
                </c:pt>
                <c:pt idx="45051">
                  <c:v>0</c:v>
                </c:pt>
                <c:pt idx="45052">
                  <c:v>0</c:v>
                </c:pt>
                <c:pt idx="45053">
                  <c:v>0</c:v>
                </c:pt>
                <c:pt idx="45054">
                  <c:v>2</c:v>
                </c:pt>
                <c:pt idx="45055">
                  <c:v>0</c:v>
                </c:pt>
                <c:pt idx="45056">
                  <c:v>0</c:v>
                </c:pt>
                <c:pt idx="45057">
                  <c:v>2</c:v>
                </c:pt>
                <c:pt idx="45058">
                  <c:v>0</c:v>
                </c:pt>
                <c:pt idx="45059">
                  <c:v>0</c:v>
                </c:pt>
                <c:pt idx="45060">
                  <c:v>6</c:v>
                </c:pt>
                <c:pt idx="45061">
                  <c:v>2</c:v>
                </c:pt>
                <c:pt idx="45062">
                  <c:v>0</c:v>
                </c:pt>
                <c:pt idx="45063">
                  <c:v>3</c:v>
                </c:pt>
                <c:pt idx="45064">
                  <c:v>0</c:v>
                </c:pt>
                <c:pt idx="45065">
                  <c:v>6</c:v>
                </c:pt>
                <c:pt idx="45066">
                  <c:v>1</c:v>
                </c:pt>
                <c:pt idx="45067">
                  <c:v>1</c:v>
                </c:pt>
                <c:pt idx="45068">
                  <c:v>11</c:v>
                </c:pt>
                <c:pt idx="45069">
                  <c:v>7</c:v>
                </c:pt>
                <c:pt idx="45070">
                  <c:v>0</c:v>
                </c:pt>
                <c:pt idx="45071">
                  <c:v>2</c:v>
                </c:pt>
                <c:pt idx="45072">
                  <c:v>13</c:v>
                </c:pt>
                <c:pt idx="45073">
                  <c:v>0</c:v>
                </c:pt>
                <c:pt idx="45074">
                  <c:v>0</c:v>
                </c:pt>
                <c:pt idx="45075">
                  <c:v>1</c:v>
                </c:pt>
                <c:pt idx="45076">
                  <c:v>3</c:v>
                </c:pt>
                <c:pt idx="45077">
                  <c:v>0</c:v>
                </c:pt>
                <c:pt idx="45078">
                  <c:v>4</c:v>
                </c:pt>
                <c:pt idx="45079">
                  <c:v>0</c:v>
                </c:pt>
                <c:pt idx="45080">
                  <c:v>4</c:v>
                </c:pt>
                <c:pt idx="45081">
                  <c:v>2</c:v>
                </c:pt>
                <c:pt idx="45082">
                  <c:v>1</c:v>
                </c:pt>
                <c:pt idx="45083">
                  <c:v>6</c:v>
                </c:pt>
                <c:pt idx="45084">
                  <c:v>0</c:v>
                </c:pt>
                <c:pt idx="45085">
                  <c:v>2</c:v>
                </c:pt>
                <c:pt idx="45086">
                  <c:v>3</c:v>
                </c:pt>
                <c:pt idx="45087">
                  <c:v>6</c:v>
                </c:pt>
                <c:pt idx="45088">
                  <c:v>0</c:v>
                </c:pt>
                <c:pt idx="45089">
                  <c:v>6</c:v>
                </c:pt>
                <c:pt idx="45090">
                  <c:v>6</c:v>
                </c:pt>
                <c:pt idx="45091">
                  <c:v>0</c:v>
                </c:pt>
                <c:pt idx="45092">
                  <c:v>3</c:v>
                </c:pt>
                <c:pt idx="45093">
                  <c:v>3</c:v>
                </c:pt>
                <c:pt idx="45094">
                  <c:v>0</c:v>
                </c:pt>
                <c:pt idx="45095">
                  <c:v>0</c:v>
                </c:pt>
                <c:pt idx="45096">
                  <c:v>1</c:v>
                </c:pt>
                <c:pt idx="45097">
                  <c:v>0</c:v>
                </c:pt>
                <c:pt idx="45098">
                  <c:v>10</c:v>
                </c:pt>
                <c:pt idx="45099">
                  <c:v>1</c:v>
                </c:pt>
                <c:pt idx="45100">
                  <c:v>8</c:v>
                </c:pt>
                <c:pt idx="45101">
                  <c:v>2</c:v>
                </c:pt>
                <c:pt idx="45102">
                  <c:v>1</c:v>
                </c:pt>
                <c:pt idx="45103">
                  <c:v>6</c:v>
                </c:pt>
                <c:pt idx="45104">
                  <c:v>14</c:v>
                </c:pt>
                <c:pt idx="45105">
                  <c:v>0</c:v>
                </c:pt>
                <c:pt idx="45106">
                  <c:v>0</c:v>
                </c:pt>
                <c:pt idx="45107">
                  <c:v>0</c:v>
                </c:pt>
                <c:pt idx="45108">
                  <c:v>4</c:v>
                </c:pt>
                <c:pt idx="45109">
                  <c:v>0</c:v>
                </c:pt>
                <c:pt idx="45110">
                  <c:v>1</c:v>
                </c:pt>
                <c:pt idx="45111">
                  <c:v>16</c:v>
                </c:pt>
                <c:pt idx="45112">
                  <c:v>1</c:v>
                </c:pt>
                <c:pt idx="45113">
                  <c:v>0</c:v>
                </c:pt>
                <c:pt idx="45114">
                  <c:v>4</c:v>
                </c:pt>
                <c:pt idx="45115">
                  <c:v>0</c:v>
                </c:pt>
                <c:pt idx="45116">
                  <c:v>0</c:v>
                </c:pt>
                <c:pt idx="45117">
                  <c:v>0</c:v>
                </c:pt>
                <c:pt idx="45118">
                  <c:v>0</c:v>
                </c:pt>
                <c:pt idx="45119">
                  <c:v>0</c:v>
                </c:pt>
                <c:pt idx="45120">
                  <c:v>1</c:v>
                </c:pt>
                <c:pt idx="45121">
                  <c:v>12</c:v>
                </c:pt>
                <c:pt idx="45122">
                  <c:v>0</c:v>
                </c:pt>
                <c:pt idx="45123">
                  <c:v>5</c:v>
                </c:pt>
                <c:pt idx="45124">
                  <c:v>4</c:v>
                </c:pt>
                <c:pt idx="45125">
                  <c:v>9</c:v>
                </c:pt>
                <c:pt idx="45126">
                  <c:v>0</c:v>
                </c:pt>
                <c:pt idx="45127">
                  <c:v>3</c:v>
                </c:pt>
                <c:pt idx="45128">
                  <c:v>0</c:v>
                </c:pt>
                <c:pt idx="45129">
                  <c:v>4</c:v>
                </c:pt>
                <c:pt idx="45130">
                  <c:v>0</c:v>
                </c:pt>
                <c:pt idx="45131">
                  <c:v>0</c:v>
                </c:pt>
                <c:pt idx="45132">
                  <c:v>0</c:v>
                </c:pt>
                <c:pt idx="45133">
                  <c:v>0</c:v>
                </c:pt>
                <c:pt idx="45134">
                  <c:v>12</c:v>
                </c:pt>
                <c:pt idx="45135">
                  <c:v>0</c:v>
                </c:pt>
                <c:pt idx="45136">
                  <c:v>9</c:v>
                </c:pt>
                <c:pt idx="45137">
                  <c:v>0</c:v>
                </c:pt>
                <c:pt idx="45138">
                  <c:v>6</c:v>
                </c:pt>
                <c:pt idx="45139">
                  <c:v>0</c:v>
                </c:pt>
                <c:pt idx="45140">
                  <c:v>0</c:v>
                </c:pt>
                <c:pt idx="45141">
                  <c:v>12</c:v>
                </c:pt>
                <c:pt idx="45142">
                  <c:v>0</c:v>
                </c:pt>
                <c:pt idx="45143">
                  <c:v>0</c:v>
                </c:pt>
                <c:pt idx="45144">
                  <c:v>0</c:v>
                </c:pt>
                <c:pt idx="45145">
                  <c:v>0</c:v>
                </c:pt>
                <c:pt idx="45146">
                  <c:v>0</c:v>
                </c:pt>
                <c:pt idx="45147">
                  <c:v>0</c:v>
                </c:pt>
                <c:pt idx="45148">
                  <c:v>1</c:v>
                </c:pt>
                <c:pt idx="45149">
                  <c:v>0</c:v>
                </c:pt>
                <c:pt idx="45150">
                  <c:v>0</c:v>
                </c:pt>
                <c:pt idx="45151">
                  <c:v>0</c:v>
                </c:pt>
                <c:pt idx="45152">
                  <c:v>3</c:v>
                </c:pt>
                <c:pt idx="45153">
                  <c:v>0</c:v>
                </c:pt>
                <c:pt idx="45154">
                  <c:v>0</c:v>
                </c:pt>
                <c:pt idx="45155">
                  <c:v>3</c:v>
                </c:pt>
                <c:pt idx="45156">
                  <c:v>1</c:v>
                </c:pt>
                <c:pt idx="45157">
                  <c:v>0</c:v>
                </c:pt>
                <c:pt idx="45158">
                  <c:v>0</c:v>
                </c:pt>
                <c:pt idx="45159">
                  <c:v>5</c:v>
                </c:pt>
                <c:pt idx="45160">
                  <c:v>0</c:v>
                </c:pt>
                <c:pt idx="45161">
                  <c:v>0</c:v>
                </c:pt>
                <c:pt idx="45162">
                  <c:v>0</c:v>
                </c:pt>
                <c:pt idx="45163">
                  <c:v>2</c:v>
                </c:pt>
                <c:pt idx="45164">
                  <c:v>4</c:v>
                </c:pt>
                <c:pt idx="45165">
                  <c:v>2</c:v>
                </c:pt>
                <c:pt idx="45166">
                  <c:v>4</c:v>
                </c:pt>
                <c:pt idx="45167">
                  <c:v>0</c:v>
                </c:pt>
                <c:pt idx="45168">
                  <c:v>2</c:v>
                </c:pt>
                <c:pt idx="45169">
                  <c:v>7</c:v>
                </c:pt>
                <c:pt idx="45170">
                  <c:v>12</c:v>
                </c:pt>
                <c:pt idx="45171">
                  <c:v>0</c:v>
                </c:pt>
                <c:pt idx="45172">
                  <c:v>8</c:v>
                </c:pt>
                <c:pt idx="45173">
                  <c:v>6</c:v>
                </c:pt>
                <c:pt idx="45174">
                  <c:v>2</c:v>
                </c:pt>
                <c:pt idx="45175">
                  <c:v>7</c:v>
                </c:pt>
                <c:pt idx="45176">
                  <c:v>13</c:v>
                </c:pt>
                <c:pt idx="45177">
                  <c:v>3</c:v>
                </c:pt>
                <c:pt idx="45178">
                  <c:v>7</c:v>
                </c:pt>
                <c:pt idx="45179">
                  <c:v>0</c:v>
                </c:pt>
                <c:pt idx="45180">
                  <c:v>0</c:v>
                </c:pt>
                <c:pt idx="45181">
                  <c:v>0</c:v>
                </c:pt>
                <c:pt idx="45182">
                  <c:v>4</c:v>
                </c:pt>
                <c:pt idx="45183">
                  <c:v>14</c:v>
                </c:pt>
                <c:pt idx="45184">
                  <c:v>16</c:v>
                </c:pt>
                <c:pt idx="45185">
                  <c:v>0</c:v>
                </c:pt>
                <c:pt idx="45186">
                  <c:v>4</c:v>
                </c:pt>
                <c:pt idx="45187">
                  <c:v>1</c:v>
                </c:pt>
                <c:pt idx="45188">
                  <c:v>5</c:v>
                </c:pt>
                <c:pt idx="45189">
                  <c:v>2</c:v>
                </c:pt>
                <c:pt idx="45190">
                  <c:v>2</c:v>
                </c:pt>
                <c:pt idx="45191">
                  <c:v>11</c:v>
                </c:pt>
                <c:pt idx="45192">
                  <c:v>6</c:v>
                </c:pt>
                <c:pt idx="45193">
                  <c:v>2</c:v>
                </c:pt>
                <c:pt idx="45194">
                  <c:v>0</c:v>
                </c:pt>
                <c:pt idx="45195">
                  <c:v>1</c:v>
                </c:pt>
                <c:pt idx="45196">
                  <c:v>2</c:v>
                </c:pt>
                <c:pt idx="45197">
                  <c:v>1</c:v>
                </c:pt>
                <c:pt idx="45198">
                  <c:v>0</c:v>
                </c:pt>
                <c:pt idx="45199">
                  <c:v>1</c:v>
                </c:pt>
              </c:numCache>
            </c:numRef>
          </c:yVal>
          <c:smooth val="0"/>
          <c:extLst>
            <c:ext xmlns:c16="http://schemas.microsoft.com/office/drawing/2014/chart" uri="{C3380CC4-5D6E-409C-BE32-E72D297353CC}">
              <c16:uniqueId val="{00000000-3678-4ECC-914A-0365D80C8DF8}"/>
            </c:ext>
          </c:extLst>
        </c:ser>
        <c:dLbls>
          <c:showLegendKey val="0"/>
          <c:showVal val="0"/>
          <c:showCatName val="0"/>
          <c:showSerName val="0"/>
          <c:showPercent val="0"/>
          <c:showBubbleSize val="0"/>
        </c:dLbls>
        <c:axId val="948147936"/>
        <c:axId val="948142176"/>
      </c:scatterChart>
      <c:valAx>
        <c:axId val="948147936"/>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142176"/>
        <c:crosses val="autoZero"/>
        <c:crossBetween val="midCat"/>
      </c:valAx>
      <c:valAx>
        <c:axId val="94814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8147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Call</a:t>
            </a:r>
            <a:r>
              <a:rPr lang="en-US" baseline="0"/>
              <a:t> Duration VS poutcome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6.9543555775118379E-2"/>
              <c:y val="-0.14993912219305919"/>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5.9756486905205991E-2"/>
              <c:y val="-2.499671916010498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layout>
            <c:manualLayout>
              <c:x val="-1.812233458013651E-3"/>
              <c:y val="-1.8040244969378828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3.1467833486243157E-2"/>
              <c:y val="2.72772674249052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s>
    <c:plotArea>
      <c:layout/>
      <c:pie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E1-44E4-8750-D96F3B517B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E1-44E4-8750-D96F3B517B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E1-44E4-8750-D96F3B517B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E1-44E4-8750-D96F3B517BA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E1-44E4-8750-D96F3B517BAC}"/>
              </c:ext>
            </c:extLst>
          </c:dPt>
          <c:dLbls>
            <c:dLbl>
              <c:idx val="0"/>
              <c:layout>
                <c:manualLayout>
                  <c:x val="-5.9756486905205991E-2"/>
                  <c:y val="-2.49967191601049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E1-44E4-8750-D96F3B517BAC}"/>
                </c:ext>
              </c:extLst>
            </c:dLbl>
            <c:dLbl>
              <c:idx val="1"/>
              <c:layout>
                <c:manualLayout>
                  <c:x val="-1.812233458013651E-3"/>
                  <c:y val="-1.80402449693788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E1-44E4-8750-D96F3B517BAC}"/>
                </c:ext>
              </c:extLst>
            </c:dLbl>
            <c:dLbl>
              <c:idx val="2"/>
              <c:layout>
                <c:manualLayout>
                  <c:x val="3.1467833486243157E-2"/>
                  <c:y val="2.7277267424905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E1-44E4-8750-D96F3B517BAC}"/>
                </c:ext>
              </c:extLst>
            </c:dLbl>
            <c:dLbl>
              <c:idx val="3"/>
              <c:layout>
                <c:manualLayout>
                  <c:x val="-6.9543555775118379E-2"/>
                  <c:y val="-0.149939122193059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E1-44E4-8750-D96F3B517BAC}"/>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5"/>
              <c:pt idx="0">
                <c:v>failure</c:v>
              </c:pt>
              <c:pt idx="1">
                <c:v>other</c:v>
              </c:pt>
              <c:pt idx="2">
                <c:v>success</c:v>
              </c:pt>
              <c:pt idx="3">
                <c:v>unknown</c:v>
              </c:pt>
              <c:pt idx="4">
                <c:v>(blank)</c:v>
              </c:pt>
            </c:strLit>
          </c:cat>
          <c:val>
            <c:numLit>
              <c:formatCode>General</c:formatCode>
              <c:ptCount val="5"/>
              <c:pt idx="0">
                <c:v>4877</c:v>
              </c:pt>
              <c:pt idx="1">
                <c:v>1817</c:v>
              </c:pt>
              <c:pt idx="2">
                <c:v>1441</c:v>
              </c:pt>
              <c:pt idx="3">
                <c:v>37065</c:v>
              </c:pt>
              <c:pt idx="4">
                <c:v>0</c:v>
              </c:pt>
            </c:numLit>
          </c:val>
          <c:extLst>
            <c:ext xmlns:c16="http://schemas.microsoft.com/office/drawing/2014/chart" uri="{C3380CC4-5D6E-409C-BE32-E72D297353CC}">
              <c16:uniqueId val="{0000000A-D3E1-44E4-8750-D96F3B517BA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 dataset_1.xlsx]Sheet1'!$B$2:$B$45202</cx:f>
        <cx:lvl ptCount="27218" formatCode="General">
          <cx:pt idx="0">0</cx:pt>
          <cx:pt idx="1">58</cx:pt>
          <cx:pt idx="2">33</cx:pt>
          <cx:pt idx="3">47</cx:pt>
          <cx:pt idx="4">35</cx:pt>
          <cx:pt idx="5">58</cx:pt>
          <cx:pt idx="6">53</cx:pt>
          <cx:pt idx="7">58</cx:pt>
          <cx:pt idx="8">57</cx:pt>
          <cx:pt idx="9">51</cx:pt>
          <cx:pt idx="10">57</cx:pt>
          <cx:pt idx="11">60</cx:pt>
          <cx:pt idx="12">33</cx:pt>
          <cx:pt idx="13">28</cx:pt>
          <cx:pt idx="14">56</cx:pt>
          <cx:pt idx="15">25</cx:pt>
          <cx:pt idx="16">40</cx:pt>
          <cx:pt idx="17">44</cx:pt>
          <cx:pt idx="18">52</cx:pt>
          <cx:pt idx="19">57</cx:pt>
          <cx:pt idx="20">49</cx:pt>
          <cx:pt idx="21">60</cx:pt>
          <cx:pt idx="22">59</cx:pt>
          <cx:pt idx="23">51</cx:pt>
          <cx:pt idx="24">25</cx:pt>
          <cx:pt idx="25">53</cx:pt>
          <cx:pt idx="26">50</cx:pt>
          <cx:pt idx="27">60</cx:pt>
          <cx:pt idx="28">54</cx:pt>
          <cx:pt idx="29">58</cx:pt>
          <cx:pt idx="30">58</cx:pt>
          <cx:pt idx="31">44</cx:pt>
          <cx:pt idx="32">54</cx:pt>
          <cx:pt idx="33">32</cx:pt>
          <cx:pt idx="34">47</cx:pt>
          <cx:pt idx="35">46</cx:pt>
          <cx:pt idx="36">32</cx:pt>
          <cx:pt idx="37">57</cx:pt>
          <cx:pt idx="38">33</cx:pt>
          <cx:pt idx="39">49</cx:pt>
          <cx:pt idx="40">51</cx:pt>
          <cx:pt idx="41">60</cx:pt>
          <cx:pt idx="42">58</cx:pt>
          <cx:pt idx="43">45</cx:pt>
          <cx:pt idx="44">54</cx:pt>
          <cx:pt idx="45">33</cx:pt>
          <cx:pt idx="46">34</cx:pt>
          <cx:pt idx="47">45</cx:pt>
          <cx:pt idx="48">40</cx:pt>
          <cx:pt idx="49">41</cx:pt>
          <cx:pt idx="50">43</cx:pt>
          <cx:pt idx="51">26</cx:pt>
          <cx:pt idx="52">43</cx:pt>
          <cx:pt idx="53">41</cx:pt>
          <cx:pt idx="54">49</cx:pt>
          <cx:pt idx="55">34</cx:pt>
          <cx:pt idx="56">38</cx:pt>
          <cx:pt idx="57">36</cx:pt>
          <cx:pt idx="58">33</cx:pt>
          <cx:pt idx="59">29</cx:pt>
          <cx:pt idx="60">37</cx:pt>
          <cx:pt idx="61">45</cx:pt>
          <cx:pt idx="62">38</cx:pt>
          <cx:pt idx="63">36</cx:pt>
          <cx:pt idx="64">40</cx:pt>
          <cx:pt idx="65">58</cx:pt>
          <cx:pt idx="66">38</cx:pt>
          <cx:pt idx="67">53</cx:pt>
          <cx:pt idx="68">52</cx:pt>
          <cx:pt idx="69">49</cx:pt>
          <cx:pt idx="70">34</cx:pt>
          <cx:pt idx="71">30</cx:pt>
          <cx:pt idx="72">52</cx:pt>
          <cx:pt idx="73">52</cx:pt>
          <cx:pt idx="74">37</cx:pt>
          <cx:pt idx="75">30</cx:pt>
          <cx:pt idx="76">59</cx:pt>
          <cx:pt idx="77">41</cx:pt>
          <cx:pt idx="78">53</cx:pt>
          <cx:pt idx="79">55</cx:pt>
          <cx:pt idx="80">48</cx:pt>
          <cx:pt idx="81">52</cx:pt>
          <cx:pt idx="82">45</cx:pt>
          <cx:pt idx="83">51</cx:pt>
          <cx:pt idx="84">54</cx:pt>
          <cx:pt idx="85">46</cx:pt>
          <cx:pt idx="86">38</cx:pt>
          <cx:pt idx="87">54</cx:pt>
          <cx:pt idx="88">56</cx:pt>
          <cx:pt idx="89">36</cx:pt>
          <cx:pt idx="90">31</cx:pt>
          <cx:pt idx="91">49</cx:pt>
          <cx:pt idx="92">46</cx:pt>
          <cx:pt idx="93">49</cx:pt>
          <cx:pt idx="94">30</cx:pt>
          <cx:pt idx="95">33</cx:pt>
          <cx:pt idx="96">35</cx:pt>
          <cx:pt idx="97">48</cx:pt>
          <cx:pt idx="98">60</cx:pt>
          <cx:pt idx="99">38</cx:pt>
          <cx:pt idx="100">35</cx:pt>
          <cx:pt idx="101">46</cx:pt>
          <cx:pt idx="102">31</cx:pt>
          <cx:pt idx="103">31</cx:pt>
          <cx:pt idx="104">58</cx:pt>
          <cx:pt idx="105">43</cx:pt>
          <cx:pt idx="106">56</cx:pt>
          <cx:pt idx="107">33</cx:pt>
          <cx:pt idx="108">35</cx:pt>
          <cx:pt idx="109">49</cx:pt>
          <cx:pt idx="110">57</cx:pt>
          <cx:pt idx="111">52</cx:pt>
          <cx:pt idx="112">36</cx:pt>
          <cx:pt idx="113">45</cx:pt>
          <cx:pt idx="114">37</cx:pt>
          <cx:pt idx="115">56</cx:pt>
          <cx:pt idx="116">45</cx:pt>
          <cx:pt idx="117">32</cx:pt>
          <cx:pt idx="118">29</cx:pt>
          <cx:pt idx="119">37</cx:pt>
          <cx:pt idx="120">36</cx:pt>
          <cx:pt idx="121">57</cx:pt>
          <cx:pt idx="122">65</cx:pt>
          <cx:pt idx="123">50</cx:pt>
          <cx:pt idx="124">71</cx:pt>
          <cx:pt idx="125">43</cx:pt>
          <cx:pt idx="126">34</cx:pt>
          <cx:pt idx="127">78</cx:pt>
          <cx:pt idx="128">37</cx:pt>
          <cx:pt idx="129">46</cx:pt>
          <cx:pt idx="130">79</cx:pt>
          <cx:pt idx="131">45</cx:pt>
          <cx:pt idx="132">30</cx:pt>
          <cx:pt idx="133">71</cx:pt>
          <cx:pt idx="134">45</cx:pt>
          <cx:pt idx="135">31</cx:pt>
          <cx:pt idx="136">41</cx:pt>
          <cx:pt idx="137">58</cx:pt>
          <cx:pt idx="138">23</cx:pt>
          <cx:pt idx="139">31</cx:pt>
          <cx:pt idx="140">23</cx:pt>
          <cx:pt idx="141">54</cx:pt>
          <cx:pt idx="142">37</cx:pt>
          <cx:pt idx="143">54</cx:pt>
          <cx:pt idx="144">41</cx:pt>
          <cx:pt idx="145">34</cx:pt>
          <cx:pt idx="146">33</cx:pt>
          <cx:pt idx="147">51</cx:pt>
          <cx:pt idx="148">30</cx:pt>
          <cx:pt idx="149">38</cx:pt>
          <cx:pt idx="150">32</cx:pt>
          <cx:pt idx="151">36</cx:pt>
          <cx:pt idx="152">37</cx:pt>
          <cx:pt idx="153">57</cx:pt>
          <cx:pt idx="154">45</cx:pt>
          <cx:pt idx="155">56</cx:pt>
          <cx:pt idx="156">38</cx:pt>
          <cx:pt idx="157">62</cx:pt>
          <cx:pt idx="158">39</cx:pt>
          <cx:pt idx="159">45</cx:pt>
          <cx:pt idx="160">75</cx:pt>
          <cx:pt idx="161">55</cx:pt>
          <cx:pt idx="162">35</cx:pt>
          <cx:pt idx="163">64</cx:pt>
          <cx:pt idx="164">55</cx:pt>
          <cx:pt idx="165">57</cx:pt>
          <cx:pt idx="166">31</cx:pt>
          <cx:pt idx="167">54</cx:pt>
          <cx:pt idx="168">55</cx:pt>
          <cx:pt idx="169">43</cx:pt>
          <cx:pt idx="170">53</cx:pt>
          <cx:pt idx="171">44</cx:pt>
          <cx:pt idx="172">59</cx:pt>
          <cx:pt idx="173">46</cx:pt>
          <cx:pt idx="174">51</cx:pt>
          <cx:pt idx="175">56</cx:pt>
          <cx:pt idx="176">41</cx:pt>
          <cx:pt idx="177">57</cx:pt>
          <cx:pt idx="178">30</cx:pt>
          <cx:pt idx="179">60</cx:pt>
          <cx:pt idx="180">60</cx:pt>
          <cx:pt idx="181">36</cx:pt>
          <cx:pt idx="182">55</cx:pt>
          <cx:pt idx="183">60</cx:pt>
          <cx:pt idx="184">39</cx:pt>
          <cx:pt idx="185">46</cx:pt>
          <cx:pt idx="186">44</cx:pt>
          <cx:pt idx="187">53</cx:pt>
          <cx:pt idx="188">52</cx:pt>
          <cx:pt idx="189">59</cx:pt>
          <cx:pt idx="190">44</cx:pt>
          <cx:pt idx="191">47</cx:pt>
          <cx:pt idx="192">34</cx:pt>
          <cx:pt idx="193">45</cx:pt>
          <cx:pt idx="194">56</cx:pt>
          <cx:pt idx="195">36</cx:pt>
          <cx:pt idx="196">44</cx:pt>
          <cx:pt idx="197">41</cx:pt>
          <cx:pt idx="198">57</cx:pt>
          <cx:pt idx="199">51</cx:pt>
          <cx:pt idx="200">31</cx:pt>
          <cx:pt idx="201">32</cx:pt>
          <cx:pt idx="202">40</cx:pt>
          <cx:pt idx="203">46</cx:pt>
          <cx:pt idx="204">55</cx:pt>
          <cx:pt idx="205">34</cx:pt>
          <cx:pt idx="206">34</cx:pt>
          <cx:pt idx="207">43</cx:pt>
          <cx:pt idx="208">43</cx:pt>
          <cx:pt idx="209">29</cx:pt>
          <cx:pt idx="210">47</cx:pt>
          <cx:pt idx="211">48</cx:pt>
          <cx:pt idx="212">27</cx:pt>
          <cx:pt idx="213">42</cx:pt>
          <cx:pt idx="214">33</cx:pt>
          <cx:pt idx="215">49</cx:pt>
          <cx:pt idx="216">36</cx:pt>
          <cx:pt idx="217">56</cx:pt>
          <cx:pt idx="218">45</cx:pt>
          <cx:pt idx="219">49</cx:pt>
          <cx:pt idx="220">38</cx:pt>
          <cx:pt idx="221">33</cx:pt>
          <cx:pt idx="222">33</cx:pt>
          <cx:pt idx="223">49</cx:pt>
          <cx:pt idx="224">57</cx:pt>
          <cx:pt idx="225">53</cx:pt>
          <cx:pt idx="226">47</cx:pt>
          <cx:pt idx="227">41</cx:pt>
          <cx:pt idx="228">56</cx:pt>
          <cx:pt idx="229">33</cx:pt>
          <cx:pt idx="230">55</cx:pt>
          <cx:pt idx="231">59</cx:pt>
          <cx:pt idx="232">50</cx:pt>
          <cx:pt idx="233">32</cx:pt>
          <cx:pt idx="234">44</cx:pt>
          <cx:pt idx="235">38</cx:pt>
          <cx:pt idx="236">58</cx:pt>
          <cx:pt idx="237">46</cx:pt>
          <cx:pt idx="238">30</cx:pt>
          <cx:pt idx="239">43</cx:pt>
          <cx:pt idx="240">37</cx:pt>
          <cx:pt idx="241">47</cx:pt>
          <cx:pt idx="242">31</cx:pt>
          <cx:pt idx="243">37</cx:pt>
          <cx:pt idx="244">59</cx:pt>
          <cx:pt idx="245">23</cx:pt>
          <cx:pt idx="246">61</cx:pt>
          <cx:pt idx="247">52</cx:pt>
          <cx:pt idx="248">59</cx:pt>
          <cx:pt idx="249">35</cx:pt>
          <cx:pt idx="250">58</cx:pt>
          <cx:pt idx="251">34</cx:pt>
          <cx:pt idx="252">43</cx:pt>
          <cx:pt idx="253">52</cx:pt>
          <cx:pt idx="254">34</cx:pt>
          <cx:pt idx="255">55</cx:pt>
          <cx:pt idx="256">55</cx:pt>
          <cx:pt idx="257">23</cx:pt>
          <cx:pt idx="258">32</cx:pt>
          <cx:pt idx="259">46</cx:pt>
          <cx:pt idx="260">57</cx:pt>
          <cx:pt idx="261">37</cx:pt>
          <cx:pt idx="262">59</cx:pt>
          <cx:pt idx="263">33</cx:pt>
          <cx:pt idx="264">48</cx:pt>
          <cx:pt idx="265">43</cx:pt>
          <cx:pt idx="266">54</cx:pt>
          <cx:pt idx="267">51</cx:pt>
          <cx:pt idx="268">40</cx:pt>
          <cx:pt idx="269">39</cx:pt>
          <cx:pt idx="270">50</cx:pt>
          <cx:pt idx="271">41</cx:pt>
          <cx:pt idx="272">51</cx:pt>
          <cx:pt idx="273">52</cx:pt>
          <cx:pt idx="274">48</cx:pt>
          <cx:pt idx="275">48</cx:pt>
          <cx:pt idx="276">40</cx:pt>
          <cx:pt idx="277">45</cx:pt>
          <cx:pt idx="278">52</cx:pt>
          <cx:pt idx="279">54</cx:pt>
          <cx:pt idx="280">54</cx:pt>
          <cx:pt idx="281">50</cx:pt>
          <cx:pt idx="282">35</cx:pt>
          <cx:pt idx="283">44</cx:pt>
          <cx:pt idx="284">53</cx:pt>
          <cx:pt idx="285">48</cx:pt>
          <cx:pt idx="286">34</cx:pt>
          <cx:pt idx="287">54</cx:pt>
          <cx:pt idx="288">51</cx:pt>
          <cx:pt idx="289">31</cx:pt>
          <cx:pt idx="290">35</cx:pt>
          <cx:pt idx="291">38</cx:pt>
          <cx:pt idx="292">36</cx:pt>
          <cx:pt idx="293">58</cx:pt>
          <cx:pt idx="294">54</cx:pt>
          <cx:pt idx="295">51</cx:pt>
          <cx:pt idx="296">33</cx:pt>
          <cx:pt idx="297">55</cx:pt>
          <cx:pt idx="298">42</cx:pt>
          <cx:pt idx="299">34</cx:pt>
          <cx:pt idx="300">38</cx:pt>
          <cx:pt idx="301">43</cx:pt>
          <cx:pt idx="302">47</cx:pt>
          <cx:pt idx="303">48</cx:pt>
          <cx:pt idx="304">44</cx:pt>
          <cx:pt idx="305">35</cx:pt>
          <cx:pt idx="306">50</cx:pt>
          <cx:pt idx="307">41</cx:pt>
          <cx:pt idx="308">41</cx:pt>
          <cx:pt idx="309">42</cx:pt>
          <cx:pt idx="310">38</cx:pt>
          <cx:pt idx="311">53</cx:pt>
          <cx:pt idx="312">36</cx:pt>
          <cx:pt idx="313">54</cx:pt>
          <cx:pt idx="314">40</cx:pt>
          <cx:pt idx="315">47</cx:pt>
          <cx:pt idx="316">53</cx:pt>
          <cx:pt idx="317">46</cx:pt>
          <cx:pt idx="318">39</cx:pt>
          <cx:pt idx="319">40</cx:pt>
          <cx:pt idx="320">28</cx:pt>
          <cx:pt idx="321">55</cx:pt>
          <cx:pt idx="322">48</cx:pt>
          <cx:pt idx="323">58</cx:pt>
          <cx:pt idx="324">36</cx:pt>
          <cx:pt idx="325">47</cx:pt>
          <cx:pt idx="326">31</cx:pt>
          <cx:pt idx="327">57</cx:pt>
          <cx:pt idx="328">53</cx:pt>
          <cx:pt idx="329">55</cx:pt>
          <cx:pt idx="330">45</cx:pt>
          <cx:pt idx="331">37</cx:pt>
          <cx:pt idx="332">46</cx:pt>
          <cx:pt idx="333">43</cx:pt>
          <cx:pt idx="334">38</cx:pt>
          <cx:pt idx="335">43</cx:pt>
          <cx:pt idx="336">49</cx:pt>
          <cx:pt idx="337">42</cx:pt>
          <cx:pt idx="338">40</cx:pt>
          <cx:pt idx="339">39</cx:pt>
          <cx:pt idx="340">51</cx:pt>
          <cx:pt idx="341">49</cx:pt>
          <cx:pt idx="342">53</cx:pt>
          <cx:pt idx="343">39</cx:pt>
          <cx:pt idx="344">36</cx:pt>
          <cx:pt idx="345">40</cx:pt>
          <cx:pt idx="346">53</cx:pt>
          <cx:pt idx="347">37</cx:pt>
          <cx:pt idx="348">41</cx:pt>
          <cx:pt idx="349">41</cx:pt>
          <cx:pt idx="350">40</cx:pt>
          <cx:pt idx="351">57</cx:pt>
          <cx:pt idx="352">37</cx:pt>
          <cx:pt idx="353">59</cx:pt>
          <cx:pt idx="354">49</cx:pt>
          <cx:pt idx="355">36</cx:pt>
          <cx:pt idx="356">50</cx:pt>
          <cx:pt idx="357">41</cx:pt>
          <cx:pt idx="358">54</cx:pt>
          <cx:pt idx="359">58</cx:pt>
          <cx:pt idx="360">47</cx:pt>
          <cx:pt idx="361">40</cx:pt>
          <cx:pt idx="362">37</cx:pt>
          <cx:pt idx="363">54</cx:pt>
          <cx:pt idx="364">34</cx:pt>
          <cx:pt idx="365">57</cx:pt>
          <cx:pt idx="366">42</cx:pt>
          <cx:pt idx="367">51</cx:pt>
          <cx:pt idx="368">57</cx:pt>
          <cx:pt idx="369">53</cx:pt>
          <cx:pt idx="370">50</cx:pt>
          <cx:pt idx="371">54</cx:pt>
          <cx:pt idx="372">55</cx:pt>
          <cx:pt idx="373">44</cx:pt>
          <cx:pt idx="374">43</cx:pt>
          <cx:pt idx="375">56</cx:pt>
          <cx:pt idx="376">54</cx:pt>
          <cx:pt idx="377">46</cx:pt>
          <cx:pt idx="378">36</cx:pt>
          <cx:pt idx="379">42</cx:pt>
          <cx:pt idx="380">51</cx:pt>
          <cx:pt idx="381">49</cx:pt>
          <cx:pt idx="382">48</cx:pt>
          <cx:pt idx="383">47</cx:pt>
          <cx:pt idx="384">57</cx:pt>
          <cx:pt idx="385">41</cx:pt>
          <cx:pt idx="386">48</cx:pt>
          <cx:pt idx="387">42</cx:pt>
          <cx:pt idx="388">49</cx:pt>
          <cx:pt idx="389">53</cx:pt>
          <cx:pt idx="390">50</cx:pt>
          <cx:pt idx="391">34</cx:pt>
          <cx:pt idx="392">53</cx:pt>
          <cx:pt idx="393">45</cx:pt>
          <cx:pt idx="394">39</cx:pt>
          <cx:pt idx="395">44</cx:pt>
          <cx:pt idx="396">55</cx:pt>
          <cx:pt idx="397">45</cx:pt>
          <cx:pt idx="398">34</cx:pt>
          <cx:pt idx="399">36</cx:pt>
          <cx:pt idx="400">40</cx:pt>
          <cx:pt idx="401">48</cx:pt>
          <cx:pt idx="402">42</cx:pt>
          <cx:pt idx="403">27</cx:pt>
          <cx:pt idx="404">48</cx:pt>
          <cx:pt idx="405">59</cx:pt>
          <cx:pt idx="406">46</cx:pt>
          <cx:pt idx="407">34</cx:pt>
          <cx:pt idx="408">38</cx:pt>
          <cx:pt idx="409">37</cx:pt>
          <cx:pt idx="410">48</cx:pt>
          <cx:pt idx="411">43</cx:pt>
          <cx:pt idx="412">33</cx:pt>
          <cx:pt idx="413">55</cx:pt>
          <cx:pt idx="414">38</cx:pt>
          <cx:pt idx="415">49</cx:pt>
          <cx:pt idx="416">40</cx:pt>
          <cx:pt idx="417">43</cx:pt>
          <cx:pt idx="418">38</cx:pt>
          <cx:pt idx="419">58</cx:pt>
          <cx:pt idx="420">57</cx:pt>
          <cx:pt idx="421">32</cx:pt>
          <cx:pt idx="422">56</cx:pt>
          <cx:pt idx="423">37</cx:pt>
          <cx:pt idx="424">27</cx:pt>
          <cx:pt idx="425">43</cx:pt>
          <cx:pt idx="426">38</cx:pt>
          <cx:pt idx="427">34</cx:pt>
          <cx:pt idx="428">47</cx:pt>
          <cx:pt idx="429">42</cx:pt>
          <cx:pt idx="430">48</cx:pt>
          <cx:pt idx="431">50</cx:pt>
          <cx:pt idx="432">52</cx:pt>
          <cx:pt idx="433">50</cx:pt>
          <cx:pt idx="434">58</cx:pt>
          <cx:pt idx="435">38</cx:pt>
          <cx:pt idx="436">46</cx:pt>
          <cx:pt idx="437">51</cx:pt>
          <cx:pt idx="438">48</cx:pt>
          <cx:pt idx="439">36</cx:pt>
          <cx:pt idx="440">40</cx:pt>
          <cx:pt idx="441">43</cx:pt>
          <cx:pt idx="442">33</cx:pt>
          <cx:pt idx="443">40</cx:pt>
          <cx:pt idx="444">43</cx:pt>
          <cx:pt idx="445">39</cx:pt>
          <cx:pt idx="446">54</cx:pt>
          <cx:pt idx="447">40</cx:pt>
          <cx:pt idx="448">55</cx:pt>
          <cx:pt idx="449">42</cx:pt>
          <cx:pt idx="450">39</cx:pt>
          <cx:pt idx="451">40</cx:pt>
          <cx:pt idx="452">32</cx:pt>
          <cx:pt idx="453">55</cx:pt>
          <cx:pt idx="454">45</cx:pt>
          <cx:pt idx="455">35</cx:pt>
          <cx:pt idx="456">49</cx:pt>
          <cx:pt idx="457">36</cx:pt>
          <cx:pt idx="458">34</cx:pt>
          <cx:pt idx="459">50</cx:pt>
          <cx:pt idx="460">42</cx:pt>
          <cx:pt idx="461">50</cx:pt>
          <cx:pt idx="462">40</cx:pt>
          <cx:pt idx="463">37</cx:pt>
          <cx:pt idx="464">34</cx:pt>
          <cx:pt idx="465">44</cx:pt>
          <cx:pt idx="466">37</cx:pt>
          <cx:pt idx="467">35</cx:pt>
          <cx:pt idx="468">39</cx:pt>
          <cx:pt idx="469">43</cx:pt>
          <cx:pt idx="470">39</cx:pt>
          <cx:pt idx="471">50</cx:pt>
          <cx:pt idx="472">55</cx:pt>
          <cx:pt idx="473">44</cx:pt>
          <cx:pt idx="474">46</cx:pt>
          <cx:pt idx="475">39</cx:pt>
          <cx:pt idx="476">34</cx:pt>
          <cx:pt idx="477">40</cx:pt>
          <cx:pt idx="478">50</cx:pt>
          <cx:pt idx="479">51</cx:pt>
          <cx:pt idx="480">41</cx:pt>
          <cx:pt idx="481">41</cx:pt>
          <cx:pt idx="482">43</cx:pt>
          <cx:pt idx="483">47</cx:pt>
          <cx:pt idx="484">40</cx:pt>
          <cx:pt idx="485">32</cx:pt>
          <cx:pt idx="486">29</cx:pt>
          <cx:pt idx="487">36</cx:pt>
          <cx:pt idx="488">55</cx:pt>
          <cx:pt idx="489">44</cx:pt>
          <cx:pt idx="490">46</cx:pt>
          <cx:pt idx="491">29</cx:pt>
          <cx:pt idx="492">41</cx:pt>
          <cx:pt idx="493">45</cx:pt>
          <cx:pt idx="494">60</cx:pt>
          <cx:pt idx="495">58</cx:pt>
          <cx:pt idx="496">34</cx:pt>
          <cx:pt idx="497">41</cx:pt>
          <cx:pt idx="498">49</cx:pt>
          <cx:pt idx="499">44</cx:pt>
          <cx:pt idx="500">44</cx:pt>
          <cx:pt idx="501">31</cx:pt>
          <cx:pt idx="502">42</cx:pt>
          <cx:pt idx="503">52</cx:pt>
          <cx:pt idx="504">53</cx:pt>
          <cx:pt idx="505">43</cx:pt>
          <cx:pt idx="506">38</cx:pt>
          <cx:pt idx="507">46</cx:pt>
          <cx:pt idx="508">44</cx:pt>
          <cx:pt idx="509">31</cx:pt>
          <cx:pt idx="510">52</cx:pt>
          <cx:pt idx="511">48</cx:pt>
          <cx:pt idx="512">45</cx:pt>
          <cx:pt idx="513">34</cx:pt>
          <cx:pt idx="514">34</cx:pt>
          <cx:pt idx="515">46</cx:pt>
          <cx:pt idx="516">50</cx:pt>
          <cx:pt idx="517">36</cx:pt>
          <cx:pt idx="518">45</cx:pt>
          <cx:pt idx="519">36</cx:pt>
          <cx:pt idx="520">56</cx:pt>
          <cx:pt idx="521">30</cx:pt>
          <cx:pt idx="522">47</cx:pt>
          <cx:pt idx="523">33</cx:pt>
          <cx:pt idx="524">36</cx:pt>
          <cx:pt idx="525">42</cx:pt>
          <cx:pt idx="526">52</cx:pt>
          <cx:pt idx="527">35</cx:pt>
          <cx:pt idx="528">47</cx:pt>
          <cx:pt idx="529">57</cx:pt>
          <cx:pt idx="530">38</cx:pt>
          <cx:pt idx="531">46</cx:pt>
          <cx:pt idx="532">34</cx:pt>
          <cx:pt idx="533">38</cx:pt>
          <cx:pt idx="534">56</cx:pt>
          <cx:pt idx="535">52</cx:pt>
          <cx:pt idx="536">54</cx:pt>
          <cx:pt idx="537">61</cx:pt>
          <cx:pt idx="538">53</cx:pt>
          <cx:pt idx="539">47</cx:pt>
          <cx:pt idx="540">53</cx:pt>
          <cx:pt idx="541">46</cx:pt>
          <cx:pt idx="542">44</cx:pt>
          <cx:pt idx="543">37</cx:pt>
          <cx:pt idx="544">35</cx:pt>
          <cx:pt idx="545">55</cx:pt>
          <cx:pt idx="546">37</cx:pt>
          <cx:pt idx="547">37</cx:pt>
          <cx:pt idx="548">38</cx:pt>
          <cx:pt idx="549">48</cx:pt>
          <cx:pt idx="550">54</cx:pt>
          <cx:pt idx="551">30</cx:pt>
          <cx:pt idx="552">48</cx:pt>
          <cx:pt idx="553">31</cx:pt>
          <cx:pt idx="554">38</cx:pt>
          <cx:pt idx="555">37</cx:pt>
          <cx:pt idx="556">56</cx:pt>
          <cx:pt idx="557">51</cx:pt>
          <cx:pt idx="558">39</cx:pt>
          <cx:pt idx="559">49</cx:pt>
          <cx:pt idx="560">51</cx:pt>
          <cx:pt idx="561">43</cx:pt>
          <cx:pt idx="562">32</cx:pt>
          <cx:pt idx="563">55</cx:pt>
          <cx:pt idx="564">53</cx:pt>
          <cx:pt idx="565">47</cx:pt>
          <cx:pt idx="566">39</cx:pt>
          <cx:pt idx="567">39</cx:pt>
          <cx:pt idx="568">40</cx:pt>
          <cx:pt idx="569">48</cx:pt>
          <cx:pt idx="570">40</cx:pt>
          <cx:pt idx="571">59</cx:pt>
          <cx:pt idx="572">30</cx:pt>
          <cx:pt idx="573">35</cx:pt>
          <cx:pt idx="574">32</cx:pt>
          <cx:pt idx="575">42</cx:pt>
          <cx:pt idx="576">33</cx:pt>
          <cx:pt idx="577">52</cx:pt>
          <cx:pt idx="578">52</cx:pt>
          <cx:pt idx="579">35</cx:pt>
          <cx:pt idx="580">33</cx:pt>
          <cx:pt idx="581">43</cx:pt>
          <cx:pt idx="582">38</cx:pt>
          <cx:pt idx="583">37</cx:pt>
          <cx:pt idx="584">41</cx:pt>
          <cx:pt idx="585">41</cx:pt>
          <cx:pt idx="586">39</cx:pt>
          <cx:pt idx="587">33</cx:pt>
          <cx:pt idx="588">41</cx:pt>
          <cx:pt idx="589">29</cx:pt>
          <cx:pt idx="590">38</cx:pt>
          <cx:pt idx="591">32</cx:pt>
          <cx:pt idx="592">45</cx:pt>
          <cx:pt idx="593">34</cx:pt>
          <cx:pt idx="594">41</cx:pt>
          <cx:pt idx="595">41</cx:pt>
          <cx:pt idx="596">60</cx:pt>
          <cx:pt idx="597">46</cx:pt>
          <cx:pt idx="598">49</cx:pt>
          <cx:pt idx="599">29</cx:pt>
          <cx:pt idx="600">38</cx:pt>
          <cx:pt idx="601">37</cx:pt>
          <cx:pt idx="602">35</cx:pt>
          <cx:pt idx="603">41</cx:pt>
          <cx:pt idx="604">46</cx:pt>
          <cx:pt idx="605">29</cx:pt>
          <cx:pt idx="606">49</cx:pt>
          <cx:pt idx="607">42</cx:pt>
          <cx:pt idx="608">54</cx:pt>
          <cx:pt idx="609">53</cx:pt>
          <cx:pt idx="610">49</cx:pt>
          <cx:pt idx="611">40</cx:pt>
          <cx:pt idx="612">36</cx:pt>
          <cx:pt idx="613">37</cx:pt>
          <cx:pt idx="614">39</cx:pt>
          <cx:pt idx="615">36</cx:pt>
          <cx:pt idx="616">44</cx:pt>
          <cx:pt idx="617">40</cx:pt>
          <cx:pt idx="618">49</cx:pt>
          <cx:pt idx="619">57</cx:pt>
          <cx:pt idx="620">46</cx:pt>
          <cx:pt idx="621">33</cx:pt>
          <cx:pt idx="622">47</cx:pt>
          <cx:pt idx="623">33</cx:pt>
          <cx:pt idx="624">31</cx:pt>
          <cx:pt idx="625">36</cx:pt>
          <cx:pt idx="626">53</cx:pt>
          <cx:pt idx="627">39</cx:pt>
          <cx:pt idx="628">38</cx:pt>
          <cx:pt idx="629">58</cx:pt>
          <cx:pt idx="630">52</cx:pt>
          <cx:pt idx="631">36</cx:pt>
          <cx:pt idx="632">60</cx:pt>
          <cx:pt idx="633">42</cx:pt>
          <cx:pt idx="634">44</cx:pt>
          <cx:pt idx="635">49</cx:pt>
          <cx:pt idx="636">47</cx:pt>
          <cx:pt idx="637">37</cx:pt>
          <cx:pt idx="638">34</cx:pt>
          <cx:pt idx="639">35</cx:pt>
          <cx:pt idx="640">40</cx:pt>
          <cx:pt idx="641">55</cx:pt>
          <cx:pt idx="642">55</cx:pt>
          <cx:pt idx="643">57</cx:pt>
          <cx:pt idx="644">53</cx:pt>
          <cx:pt idx="645">41</cx:pt>
          <cx:pt idx="646">57</cx:pt>
          <cx:pt idx="647">45</cx:pt>
          <cx:pt idx="648">43</cx:pt>
          <cx:pt idx="649">56</cx:pt>
          <cx:pt idx="650">31</cx:pt>
          <cx:pt idx="651">30</cx:pt>
          <cx:pt idx="652">54</cx:pt>
          <cx:pt idx="653">36</cx:pt>
          <cx:pt idx="654">55</cx:pt>
          <cx:pt idx="655">38</cx:pt>
          <cx:pt idx="656">48</cx:pt>
          <cx:pt idx="657">59</cx:pt>
          <cx:pt idx="658">37</cx:pt>
          <cx:pt idx="659">44</cx:pt>
          <cx:pt idx="660">57</cx:pt>
          <cx:pt idx="661">42</cx:pt>
          <cx:pt idx="662">46</cx:pt>
          <cx:pt idx="663">39</cx:pt>
          <cx:pt idx="664">42</cx:pt>
          <cx:pt idx="665">50</cx:pt>
          <cx:pt idx="666">39</cx:pt>
          <cx:pt idx="667">46</cx:pt>
          <cx:pt idx="668">42</cx:pt>
          <cx:pt idx="669">45</cx:pt>
          <cx:pt idx="670">43</cx:pt>
          <cx:pt idx="671">42</cx:pt>
          <cx:pt idx="672">30</cx:pt>
          <cx:pt idx="673">47</cx:pt>
          <cx:pt idx="674">57</cx:pt>
          <cx:pt idx="675">46</cx:pt>
          <cx:pt idx="676">59</cx:pt>
          <cx:pt idx="677">44</cx:pt>
          <cx:pt idx="678">40</cx:pt>
          <cx:pt idx="679">46</cx:pt>
          <cx:pt idx="680">43</cx:pt>
          <cx:pt idx="681">34</cx:pt>
          <cx:pt idx="682">39</cx:pt>
          <cx:pt idx="683">56</cx:pt>
          <cx:pt idx="684">29</cx:pt>
          <cx:pt idx="685">36</cx:pt>
          <cx:pt idx="686">35</cx:pt>
          <cx:pt idx="687">35</cx:pt>
          <cx:pt idx="688">47</cx:pt>
          <cx:pt idx="689">31</cx:pt>
          <cx:pt idx="690">57</cx:pt>
          <cx:pt idx="691">36</cx:pt>
          <cx:pt idx="692">47</cx:pt>
          <cx:pt idx="693">57</cx:pt>
          <cx:pt idx="694">45</cx:pt>
          <cx:pt idx="695">33</cx:pt>
          <cx:pt idx="696">39</cx:pt>
          <cx:pt idx="697">34</cx:pt>
          <cx:pt idx="698">35</cx:pt>
          <cx:pt idx="699">55</cx:pt>
          <cx:pt idx="700">37</cx:pt>
          <cx:pt idx="701">42</cx:pt>
          <cx:pt idx="702">45</cx:pt>
          <cx:pt idx="703">49</cx:pt>
          <cx:pt idx="704">39</cx:pt>
          <cx:pt idx="705">33</cx:pt>
          <cx:pt idx="706">37</cx:pt>
          <cx:pt idx="707">42</cx:pt>
          <cx:pt idx="708">56</cx:pt>
          <cx:pt idx="709">54</cx:pt>
          <cx:pt idx="710">38</cx:pt>
          <cx:pt idx="711">47</cx:pt>
          <cx:pt idx="712">38</cx:pt>
          <cx:pt idx="713">40</cx:pt>
          <cx:pt idx="714">33</cx:pt>
          <cx:pt idx="715">37</cx:pt>
          <cx:pt idx="716">37</cx:pt>
          <cx:pt idx="717">35</cx:pt>
          <cx:pt idx="718">49</cx:pt>
          <cx:pt idx="719">52</cx:pt>
          <cx:pt idx="720">32</cx:pt>
          <cx:pt idx="721">45</cx:pt>
          <cx:pt idx="722">31</cx:pt>
          <cx:pt idx="723">38</cx:pt>
          <cx:pt idx="724">37</cx:pt>
          <cx:pt idx="725">38</cx:pt>
          <cx:pt idx="726">33</cx:pt>
          <cx:pt idx="727">38</cx:pt>
          <cx:pt idx="728">29</cx:pt>
          <cx:pt idx="729">42</cx:pt>
          <cx:pt idx="730">40</cx:pt>
          <cx:pt idx="731">32</cx:pt>
          <cx:pt idx="732">31</cx:pt>
          <cx:pt idx="733">59</cx:pt>
          <cx:pt idx="734">29</cx:pt>
          <cx:pt idx="735">59</cx:pt>
          <cx:pt idx="736">44</cx:pt>
          <cx:pt idx="737">49</cx:pt>
          <cx:pt idx="738">43</cx:pt>
          <cx:pt idx="739">40</cx:pt>
          <cx:pt idx="740">32</cx:pt>
          <cx:pt idx="741">47</cx:pt>
          <cx:pt idx="742">33</cx:pt>
          <cx:pt idx="743">35</cx:pt>
          <cx:pt idx="744">50</cx:pt>
          <cx:pt idx="745">44</cx:pt>
          <cx:pt idx="746">43</cx:pt>
          <cx:pt idx="747">51</cx:pt>
          <cx:pt idx="748">57</cx:pt>
          <cx:pt idx="749">38</cx:pt>
          <cx:pt idx="750">44</cx:pt>
          <cx:pt idx="751">41</cx:pt>
          <cx:pt idx="752">37</cx:pt>
          <cx:pt idx="753">32</cx:pt>
          <cx:pt idx="754">35</cx:pt>
          <cx:pt idx="755">55</cx:pt>
          <cx:pt idx="756">52</cx:pt>
          <cx:pt idx="757">33</cx:pt>
          <cx:pt idx="758">55</cx:pt>
          <cx:pt idx="759">33</cx:pt>
          <cx:pt idx="760">40</cx:pt>
          <cx:pt idx="761">39</cx:pt>
          <cx:pt idx="762">54</cx:pt>
          <cx:pt idx="763">39</cx:pt>
          <cx:pt idx="764">49</cx:pt>
          <cx:pt idx="765">52</cx:pt>
          <cx:pt idx="766">26</cx:pt>
          <cx:pt idx="767">40</cx:pt>
          <cx:pt idx="768">47</cx:pt>
          <cx:pt idx="769">31</cx:pt>
          <cx:pt idx="770">33</cx:pt>
          <cx:pt idx="771">35</cx:pt>
          <cx:pt idx="772">46</cx:pt>
          <cx:pt idx="773">31</cx:pt>
          <cx:pt idx="774">29</cx:pt>
          <cx:pt idx="775">51</cx:pt>
          <cx:pt idx="776">33</cx:pt>
          <cx:pt idx="777">37</cx:pt>
          <cx:pt idx="778">42</cx:pt>
          <cx:pt idx="779">28</cx:pt>
          <cx:pt idx="780">57</cx:pt>
          <cx:pt idx="781">38</cx:pt>
          <cx:pt idx="782">39</cx:pt>
          <cx:pt idx="783">36</cx:pt>
          <cx:pt idx="784">57</cx:pt>
          <cx:pt idx="785">44</cx:pt>
          <cx:pt idx="786">46</cx:pt>
          <cx:pt idx="787">43</cx:pt>
          <cx:pt idx="788">49</cx:pt>
          <cx:pt idx="789">53</cx:pt>
          <cx:pt idx="790">33</cx:pt>
          <cx:pt idx="791">47</cx:pt>
          <cx:pt idx="792">58</cx:pt>
          <cx:pt idx="793">31</cx:pt>
          <cx:pt idx="794">60</cx:pt>
          <cx:pt idx="795">52</cx:pt>
          <cx:pt idx="796">42</cx:pt>
          <cx:pt idx="797">51</cx:pt>
          <cx:pt idx="798">50</cx:pt>
          <cx:pt idx="799">42</cx:pt>
          <cx:pt idx="800">38</cx:pt>
          <cx:pt idx="801">33</cx:pt>
          <cx:pt idx="802">52</cx:pt>
          <cx:pt idx="803">29</cx:pt>
          <cx:pt idx="804">37</cx:pt>
          <cx:pt idx="805">34</cx:pt>
          <cx:pt idx="806">43</cx:pt>
          <cx:pt idx="807">49</cx:pt>
          <cx:pt idx="808">47</cx:pt>
          <cx:pt idx="809">50</cx:pt>
          <cx:pt idx="810">44</cx:pt>
          <cx:pt idx="811">40</cx:pt>
          <cx:pt idx="812">41</cx:pt>
          <cx:pt idx="813">34</cx:pt>
          <cx:pt idx="814">53</cx:pt>
          <cx:pt idx="815">35</cx:pt>
          <cx:pt idx="816">34</cx:pt>
          <cx:pt idx="817">39</cx:pt>
          <cx:pt idx="818">35</cx:pt>
          <cx:pt idx="819">36</cx:pt>
          <cx:pt idx="820">48</cx:pt>
          <cx:pt idx="821">39</cx:pt>
          <cx:pt idx="822">40</cx:pt>
          <cx:pt idx="823">58</cx:pt>
          <cx:pt idx="824">31</cx:pt>
          <cx:pt idx="825">41</cx:pt>
          <cx:pt idx="826">37</cx:pt>
          <cx:pt idx="827">37</cx:pt>
          <cx:pt idx="828">39</cx:pt>
          <cx:pt idx="829">32</cx:pt>
          <cx:pt idx="830">56</cx:pt>
          <cx:pt idx="831">48</cx:pt>
          <cx:pt idx="832">29</cx:pt>
          <cx:pt idx="833">40</cx:pt>
          <cx:pt idx="834">34</cx:pt>
          <cx:pt idx="835">51</cx:pt>
          <cx:pt idx="836">45</cx:pt>
          <cx:pt idx="837">41</cx:pt>
          <cx:pt idx="838">50</cx:pt>
          <cx:pt idx="839">36</cx:pt>
          <cx:pt idx="840">46</cx:pt>
          <cx:pt idx="841">44</cx:pt>
          <cx:pt idx="842">47</cx:pt>
          <cx:pt idx="843">40</cx:pt>
          <cx:pt idx="844">46</cx:pt>
          <cx:pt idx="845">58</cx:pt>
          <cx:pt idx="846">43</cx:pt>
          <cx:pt idx="847">41</cx:pt>
          <cx:pt idx="848">44</cx:pt>
          <cx:pt idx="849">59</cx:pt>
          <cx:pt idx="850">42</cx:pt>
          <cx:pt idx="851">31</cx:pt>
          <cx:pt idx="852">44</cx:pt>
          <cx:pt idx="853">39</cx:pt>
          <cx:pt idx="854">56</cx:pt>
          <cx:pt idx="855">43</cx:pt>
          <cx:pt idx="856">37</cx:pt>
          <cx:pt idx="857">38</cx:pt>
          <cx:pt idx="858">31</cx:pt>
          <cx:pt idx="859">34</cx:pt>
          <cx:pt idx="860">35</cx:pt>
          <cx:pt idx="861">30</cx:pt>
          <cx:pt idx="862">51</cx:pt>
          <cx:pt idx="863">37</cx:pt>
          <cx:pt idx="864">39</cx:pt>
          <cx:pt idx="865">32</cx:pt>
          <cx:pt idx="866">43</cx:pt>
          <cx:pt idx="867">46</cx:pt>
          <cx:pt idx="868">47</cx:pt>
          <cx:pt idx="869">30</cx:pt>
          <cx:pt idx="870">38</cx:pt>
          <cx:pt idx="871">52</cx:pt>
          <cx:pt idx="872">43</cx:pt>
          <cx:pt idx="873">47</cx:pt>
          <cx:pt idx="874">43</cx:pt>
          <cx:pt idx="875">48</cx:pt>
          <cx:pt idx="876">46</cx:pt>
          <cx:pt idx="877">50</cx:pt>
          <cx:pt idx="878">49</cx:pt>
          <cx:pt idx="879">41</cx:pt>
          <cx:pt idx="880">43</cx:pt>
          <cx:pt idx="881">29</cx:pt>
          <cx:pt idx="882">56</cx:pt>
          <cx:pt idx="883">46</cx:pt>
          <cx:pt idx="884">42</cx:pt>
          <cx:pt idx="885">36</cx:pt>
          <cx:pt idx="886">29</cx:pt>
          <cx:pt idx="887">48</cx:pt>
          <cx:pt idx="888">46</cx:pt>
          <cx:pt idx="889">44</cx:pt>
          <cx:pt idx="890">28</cx:pt>
          <cx:pt idx="891">28</cx:pt>
          <cx:pt idx="892">37</cx:pt>
          <cx:pt idx="893">56</cx:pt>
          <cx:pt idx="894">32</cx:pt>
          <cx:pt idx="895">33</cx:pt>
          <cx:pt idx="896">35</cx:pt>
          <cx:pt idx="897">37</cx:pt>
          <cx:pt idx="898">38</cx:pt>
          <cx:pt idx="899">44</cx:pt>
          <cx:pt idx="900">38</cx:pt>
          <cx:pt idx="901">48</cx:pt>
          <cx:pt idx="902">31</cx:pt>
          <cx:pt idx="903">59</cx:pt>
          <cx:pt idx="904">28</cx:pt>
          <cx:pt idx="905">50</cx:pt>
          <cx:pt idx="906">30</cx:pt>
          <cx:pt idx="907">34</cx:pt>
          <cx:pt idx="908">41</cx:pt>
          <cx:pt idx="909">36</cx:pt>
          <cx:pt idx="910">39</cx:pt>
          <cx:pt idx="911">36</cx:pt>
          <cx:pt idx="912">39</cx:pt>
          <cx:pt idx="913">37</cx:pt>
          <cx:pt idx="914">52</cx:pt>
          <cx:pt idx="915">42</cx:pt>
          <cx:pt idx="916">42</cx:pt>
          <cx:pt idx="917">38</cx:pt>
          <cx:pt idx="918">42</cx:pt>
          <cx:pt idx="919">35</cx:pt>
          <cx:pt idx="920">41</cx:pt>
          <cx:pt idx="921">57</cx:pt>
          <cx:pt idx="922">36</cx:pt>
          <cx:pt idx="923">33</cx:pt>
          <cx:pt idx="924">43</cx:pt>
          <cx:pt idx="925">37</cx:pt>
          <cx:pt idx="926">51</cx:pt>
          <cx:pt idx="927">43</cx:pt>
          <cx:pt idx="928">39</cx:pt>
          <cx:pt idx="929">28</cx:pt>
          <cx:pt idx="930">40</cx:pt>
          <cx:pt idx="931">44</cx:pt>
          <cx:pt idx="932">34</cx:pt>
          <cx:pt idx="933">47</cx:pt>
          <cx:pt idx="934">46</cx:pt>
          <cx:pt idx="935">26</cx:pt>
          <cx:pt idx="936">38</cx:pt>
          <cx:pt idx="937">51</cx:pt>
          <cx:pt idx="938">53</cx:pt>
          <cx:pt idx="939">36</cx:pt>
          <cx:pt idx="940">42</cx:pt>
          <cx:pt idx="941">61</cx:pt>
          <cx:pt idx="942">31</cx:pt>
          <cx:pt idx="943">34</cx:pt>
          <cx:pt idx="944">55</cx:pt>
          <cx:pt idx="945">24</cx:pt>
          <cx:pt idx="946">41</cx:pt>
          <cx:pt idx="947">29</cx:pt>
          <cx:pt idx="948">45</cx:pt>
          <cx:pt idx="949">49</cx:pt>
          <cx:pt idx="950">49</cx:pt>
          <cx:pt idx="951">44</cx:pt>
          <cx:pt idx="952">41</cx:pt>
          <cx:pt idx="953">50</cx:pt>
          <cx:pt idx="954">58</cx:pt>
          <cx:pt idx="955">43</cx:pt>
          <cx:pt idx="956">34</cx:pt>
          <cx:pt idx="957">38</cx:pt>
          <cx:pt idx="958">35</cx:pt>
          <cx:pt idx="959">49</cx:pt>
          <cx:pt idx="960">33</cx:pt>
          <cx:pt idx="961">60</cx:pt>
          <cx:pt idx="962">47</cx:pt>
          <cx:pt idx="963">34</cx:pt>
          <cx:pt idx="964">36</cx:pt>
          <cx:pt idx="965">57</cx:pt>
          <cx:pt idx="966">48</cx:pt>
          <cx:pt idx="967">26</cx:pt>
          <cx:pt idx="968">41</cx:pt>
          <cx:pt idx="969">30</cx:pt>
          <cx:pt idx="970">35</cx:pt>
          <cx:pt idx="971">36</cx:pt>
          <cx:pt idx="972">52</cx:pt>
          <cx:pt idx="973">45</cx:pt>
          <cx:pt idx="974">39</cx:pt>
          <cx:pt idx="975">38</cx:pt>
          <cx:pt idx="976">38</cx:pt>
          <cx:pt idx="977">32</cx:pt>
          <cx:pt idx="978">32</cx:pt>
          <cx:pt idx="979">35</cx:pt>
          <cx:pt idx="980">30</cx:pt>
          <cx:pt idx="981">46</cx:pt>
          <cx:pt idx="982">30</cx:pt>
          <cx:pt idx="983">46</cx:pt>
          <cx:pt idx="984">38</cx:pt>
          <cx:pt idx="985">28</cx:pt>
          <cx:pt idx="986">40</cx:pt>
          <cx:pt idx="987">40</cx:pt>
          <cx:pt idx="988">54</cx:pt>
          <cx:pt idx="989">49</cx:pt>
          <cx:pt idx="990">44</cx:pt>
          <cx:pt idx="991">36</cx:pt>
          <cx:pt idx="992">34</cx:pt>
          <cx:pt idx="993">36</cx:pt>
          <cx:pt idx="994">51</cx:pt>
          <cx:pt idx="995">36</cx:pt>
          <cx:pt idx="996">37</cx:pt>
          <cx:pt idx="997">31</cx:pt>
          <cx:pt idx="998">42</cx:pt>
          <cx:pt idx="999">55</cx:pt>
          <cx:pt idx="1000">57</cx:pt>
          <cx:pt idx="1001">33</cx:pt>
          <cx:pt idx="1002">44</cx:pt>
          <cx:pt idx="1003">30</cx:pt>
          <cx:pt idx="1004">37</cx:pt>
          <cx:pt idx="1005">32</cx:pt>
          <cx:pt idx="1006">33</cx:pt>
          <cx:pt idx="1007">46</cx:pt>
          <cx:pt idx="1008">49</cx:pt>
          <cx:pt idx="1009">43</cx:pt>
          <cx:pt idx="1010">43</cx:pt>
          <cx:pt idx="1011">49</cx:pt>
          <cx:pt idx="1012">50</cx:pt>
          <cx:pt idx="1013">42</cx:pt>
          <cx:pt idx="1014">28</cx:pt>
          <cx:pt idx="1015">41</cx:pt>
          <cx:pt idx="1016">34</cx:pt>
          <cx:pt idx="1017">58</cx:pt>
          <cx:pt idx="1018">46</cx:pt>
          <cx:pt idx="1019">46</cx:pt>
          <cx:pt idx="1020">42</cx:pt>
          <cx:pt idx="1021">40</cx:pt>
          <cx:pt idx="1022">33</cx:pt>
          <cx:pt idx="1023">27</cx:pt>
          <cx:pt idx="1024">43</cx:pt>
          <cx:pt idx="1025">28</cx:pt>
          <cx:pt idx="1026">37</cx:pt>
          <cx:pt idx="1027">41</cx:pt>
          <cx:pt idx="1028">41</cx:pt>
          <cx:pt idx="1029">51</cx:pt>
          <cx:pt idx="1030">28</cx:pt>
          <cx:pt idx="1031">31</cx:pt>
          <cx:pt idx="1032">33</cx:pt>
          <cx:pt idx="1033">31</cx:pt>
          <cx:pt idx="1034">48</cx:pt>
          <cx:pt idx="1035">38</cx:pt>
          <cx:pt idx="1036">60</cx:pt>
          <cx:pt idx="1037">33</cx:pt>
          <cx:pt idx="1038">37</cx:pt>
          <cx:pt idx="1039">40</cx:pt>
          <cx:pt idx="1040">30</cx:pt>
          <cx:pt idx="1041">40</cx:pt>
          <cx:pt idx="1042">28</cx:pt>
          <cx:pt idx="1043">39</cx:pt>
          <cx:pt idx="1044">30</cx:pt>
          <cx:pt idx="1045">35</cx:pt>
          <cx:pt idx="1046">31</cx:pt>
          <cx:pt idx="1047">47</cx:pt>
          <cx:pt idx="1048">42</cx:pt>
          <cx:pt idx="1049">30</cx:pt>
          <cx:pt idx="1050">28</cx:pt>
          <cx:pt idx="1051">38</cx:pt>
          <cx:pt idx="1052">31</cx:pt>
          <cx:pt idx="1053">34</cx:pt>
          <cx:pt idx="1054">40</cx:pt>
          <cx:pt idx="1055">44</cx:pt>
          <cx:pt idx="1056">38</cx:pt>
          <cx:pt idx="1057">32</cx:pt>
          <cx:pt idx="1058">33</cx:pt>
          <cx:pt idx="1059">32</cx:pt>
          <cx:pt idx="1060">40</cx:pt>
          <cx:pt idx="1061">34</cx:pt>
          <cx:pt idx="1062">30</cx:pt>
          <cx:pt idx="1063">46</cx:pt>
          <cx:pt idx="1064">32</cx:pt>
          <cx:pt idx="1065">60</cx:pt>
          <cx:pt idx="1066">47</cx:pt>
          <cx:pt idx="1067">25</cx:pt>
          <cx:pt idx="1068">44</cx:pt>
          <cx:pt idx="1069">34</cx:pt>
          <cx:pt idx="1070">46</cx:pt>
          <cx:pt idx="1071">36</cx:pt>
          <cx:pt idx="1072">32</cx:pt>
          <cx:pt idx="1073">57</cx:pt>
          <cx:pt idx="1074">53</cx:pt>
          <cx:pt idx="1075">34</cx:pt>
          <cx:pt idx="1076">55</cx:pt>
          <cx:pt idx="1077">43</cx:pt>
          <cx:pt idx="1078">27</cx:pt>
          <cx:pt idx="1079">35</cx:pt>
          <cx:pt idx="1080">45</cx:pt>
          <cx:pt idx="1081">34</cx:pt>
          <cx:pt idx="1082">46</cx:pt>
          <cx:pt idx="1083">43</cx:pt>
          <cx:pt idx="1084">42</cx:pt>
          <cx:pt idx="1085">55</cx:pt>
          <cx:pt idx="1086">37</cx:pt>
          <cx:pt idx="1087">31</cx:pt>
          <cx:pt idx="1088">33</cx:pt>
          <cx:pt idx="1089">51</cx:pt>
          <cx:pt idx="1090">42</cx:pt>
          <cx:pt idx="1091">33</cx:pt>
          <cx:pt idx="1092">30</cx:pt>
          <cx:pt idx="1093">43</cx:pt>
          <cx:pt idx="1094">30</cx:pt>
          <cx:pt idx="1095">34</cx:pt>
          <cx:pt idx="1096">42</cx:pt>
          <cx:pt idx="1097">34</cx:pt>
          <cx:pt idx="1098">50</cx:pt>
          <cx:pt idx="1099">34</cx:pt>
          <cx:pt idx="1100">28</cx:pt>
          <cx:pt idx="1101">55</cx:pt>
          <cx:pt idx="1102">38</cx:pt>
          <cx:pt idx="1103">31</cx:pt>
          <cx:pt idx="1104">57</cx:pt>
          <cx:pt idx="1105">47</cx:pt>
          <cx:pt idx="1106">39</cx:pt>
          <cx:pt idx="1107">34</cx:pt>
          <cx:pt idx="1108">41</cx:pt>
          <cx:pt idx="1109">59</cx:pt>
          <cx:pt idx="1110">55</cx:pt>
          <cx:pt idx="1111">36</cx:pt>
          <cx:pt idx="1112">41</cx:pt>
          <cx:pt idx="1113">32</cx:pt>
          <cx:pt idx="1114">33</cx:pt>
          <cx:pt idx="1115">37</cx:pt>
          <cx:pt idx="1116">40</cx:pt>
          <cx:pt idx="1117">27</cx:pt>
          <cx:pt idx="1118">41</cx:pt>
          <cx:pt idx="1119">38</cx:pt>
          <cx:pt idx="1120">44</cx:pt>
          <cx:pt idx="1121">31</cx:pt>
          <cx:pt idx="1122">34</cx:pt>
          <cx:pt idx="1123">46</cx:pt>
          <cx:pt idx="1124">33</cx:pt>
          <cx:pt idx="1125">36</cx:pt>
          <cx:pt idx="1126">31</cx:pt>
          <cx:pt idx="1127">35</cx:pt>
          <cx:pt idx="1128">33</cx:pt>
          <cx:pt idx="1129">48</cx:pt>
          <cx:pt idx="1130">36</cx:pt>
          <cx:pt idx="1131">34</cx:pt>
          <cx:pt idx="1132">39</cx:pt>
          <cx:pt idx="1133">50</cx:pt>
          <cx:pt idx="1134">37</cx:pt>
          <cx:pt idx="1135">52</cx:pt>
          <cx:pt idx="1136">43</cx:pt>
          <cx:pt idx="1137">53</cx:pt>
          <cx:pt idx="1138">37</cx:pt>
          <cx:pt idx="1139">53</cx:pt>
          <cx:pt idx="1140">47</cx:pt>
          <cx:pt idx="1141">42</cx:pt>
          <cx:pt idx="1142">36</cx:pt>
          <cx:pt idx="1143">39</cx:pt>
          <cx:pt idx="1144">53</cx:pt>
          <cx:pt idx="1145">41</cx:pt>
          <cx:pt idx="1146">53</cx:pt>
          <cx:pt idx="1147">31</cx:pt>
          <cx:pt idx="1148">51</cx:pt>
          <cx:pt idx="1149">32</cx:pt>
          <cx:pt idx="1150">52</cx:pt>
          <cx:pt idx="1151">41</cx:pt>
          <cx:pt idx="1152">31</cx:pt>
          <cx:pt idx="1153">38</cx:pt>
          <cx:pt idx="1154">44</cx:pt>
          <cx:pt idx="1155">36</cx:pt>
          <cx:pt idx="1156">34</cx:pt>
          <cx:pt idx="1157">40</cx:pt>
          <cx:pt idx="1158">41</cx:pt>
          <cx:pt idx="1159">39</cx:pt>
          <cx:pt idx="1160">34</cx:pt>
          <cx:pt idx="1161">33</cx:pt>
          <cx:pt idx="1162">54</cx:pt>
          <cx:pt idx="1163">30</cx:pt>
          <cx:pt idx="1164">35</cx:pt>
          <cx:pt idx="1165">36</cx:pt>
          <cx:pt idx="1166">35</cx:pt>
          <cx:pt idx="1167">43</cx:pt>
          <cx:pt idx="1168">38</cx:pt>
          <cx:pt idx="1169">39</cx:pt>
          <cx:pt idx="1170">58</cx:pt>
          <cx:pt idx="1171">33</cx:pt>
          <cx:pt idx="1172">60</cx:pt>
          <cx:pt idx="1173">45</cx:pt>
          <cx:pt idx="1174">39</cx:pt>
          <cx:pt idx="1175">35</cx:pt>
          <cx:pt idx="1176">41</cx:pt>
          <cx:pt idx="1177">40</cx:pt>
          <cx:pt idx="1178">33</cx:pt>
          <cx:pt idx="1179">44</cx:pt>
          <cx:pt idx="1180">49</cx:pt>
          <cx:pt idx="1181">31</cx:pt>
          <cx:pt idx="1182">34</cx:pt>
          <cx:pt idx="1183">35</cx:pt>
          <cx:pt idx="1184">32</cx:pt>
          <cx:pt idx="1185">47</cx:pt>
          <cx:pt idx="1186">34</cx:pt>
          <cx:pt idx="1187">45</cx:pt>
          <cx:pt idx="1188">40</cx:pt>
          <cx:pt idx="1189">53</cx:pt>
          <cx:pt idx="1190">49</cx:pt>
          <cx:pt idx="1191">47</cx:pt>
          <cx:pt idx="1192">31</cx:pt>
          <cx:pt idx="1193">30</cx:pt>
          <cx:pt idx="1194">28</cx:pt>
          <cx:pt idx="1195">44</cx:pt>
          <cx:pt idx="1196">35</cx:pt>
          <cx:pt idx="1197">29</cx:pt>
          <cx:pt idx="1198">32</cx:pt>
          <cx:pt idx="1199">41</cx:pt>
          <cx:pt idx="1200">35</cx:pt>
          <cx:pt idx="1201">40</cx:pt>
          <cx:pt idx="1202">42</cx:pt>
          <cx:pt idx="1203">37</cx:pt>
          <cx:pt idx="1204">32</cx:pt>
          <cx:pt idx="1205">51</cx:pt>
          <cx:pt idx="1206">31</cx:pt>
          <cx:pt idx="1207">33</cx:pt>
          <cx:pt idx="1208">33</cx:pt>
          <cx:pt idx="1209">41</cx:pt>
          <cx:pt idx="1210">37</cx:pt>
          <cx:pt idx="1211">33</cx:pt>
          <cx:pt idx="1212">32</cx:pt>
          <cx:pt idx="1213">46</cx:pt>
          <cx:pt idx="1214">32</cx:pt>
          <cx:pt idx="1215">28</cx:pt>
          <cx:pt idx="1216">34</cx:pt>
          <cx:pt idx="1217">29</cx:pt>
          <cx:pt idx="1218">47</cx:pt>
          <cx:pt idx="1219">34</cx:pt>
          <cx:pt idx="1220">30</cx:pt>
          <cx:pt idx="1221">31</cx:pt>
          <cx:pt idx="1222">35</cx:pt>
          <cx:pt idx="1223">37</cx:pt>
          <cx:pt idx="1224">34</cx:pt>
          <cx:pt idx="1225">31</cx:pt>
          <cx:pt idx="1226">38</cx:pt>
          <cx:pt idx="1227">25</cx:pt>
          <cx:pt idx="1228">40</cx:pt>
          <cx:pt idx="1229">36</cx:pt>
          <cx:pt idx="1230">59</cx:pt>
          <cx:pt idx="1231">49</cx:pt>
          <cx:pt idx="1232">33</cx:pt>
          <cx:pt idx="1233">31</cx:pt>
          <cx:pt idx="1234">38</cx:pt>
          <cx:pt idx="1235">54</cx:pt>
          <cx:pt idx="1236">41</cx:pt>
          <cx:pt idx="1237">44</cx:pt>
          <cx:pt idx="1238">31</cx:pt>
          <cx:pt idx="1239">36</cx:pt>
          <cx:pt idx="1240">54</cx:pt>
          <cx:pt idx="1241">42</cx:pt>
          <cx:pt idx="1242">29</cx:pt>
          <cx:pt idx="1243">46</cx:pt>
          <cx:pt idx="1244">41</cx:pt>
          <cx:pt idx="1245">31</cx:pt>
          <cx:pt idx="1246">29</cx:pt>
          <cx:pt idx="1247">31</cx:pt>
          <cx:pt idx="1248">35</cx:pt>
          <cx:pt idx="1249">30</cx:pt>
          <cx:pt idx="1250">31</cx:pt>
          <cx:pt idx="1251">37</cx:pt>
          <cx:pt idx="1252">43</cx:pt>
          <cx:pt idx="1253">50</cx:pt>
          <cx:pt idx="1254">31</cx:pt>
          <cx:pt idx="1255">32</cx:pt>
          <cx:pt idx="1256">34</cx:pt>
          <cx:pt idx="1257">43</cx:pt>
          <cx:pt idx="1258">31</cx:pt>
          <cx:pt idx="1259">56</cx:pt>
          <cx:pt idx="1260">33</cx:pt>
          <cx:pt idx="1261">35</cx:pt>
          <cx:pt idx="1262">39</cx:pt>
          <cx:pt idx="1263">48</cx:pt>
          <cx:pt idx="1264">58</cx:pt>
          <cx:pt idx="1265">36</cx:pt>
          <cx:pt idx="1266">33</cx:pt>
          <cx:pt idx="1267">32</cx:pt>
          <cx:pt idx="1268">31</cx:pt>
          <cx:pt idx="1269">40</cx:pt>
          <cx:pt idx="1270">35</cx:pt>
          <cx:pt idx="1271">42</cx:pt>
          <cx:pt idx="1272">60</cx:pt>
          <cx:pt idx="1273">33</cx:pt>
          <cx:pt idx="1274">34</cx:pt>
          <cx:pt idx="1275">55</cx:pt>
          <cx:pt idx="1276">55</cx:pt>
          <cx:pt idx="1277">39</cx:pt>
          <cx:pt idx="1278">27</cx:pt>
          <cx:pt idx="1279">43</cx:pt>
          <cx:pt idx="1280">50</cx:pt>
          <cx:pt idx="1281">33</cx:pt>
          <cx:pt idx="1282">47</cx:pt>
          <cx:pt idx="1283">34</cx:pt>
          <cx:pt idx="1284">33</cx:pt>
          <cx:pt idx="1285">41</cx:pt>
          <cx:pt idx="1286">53</cx:pt>
          <cx:pt idx="1287">40</cx:pt>
          <cx:pt idx="1288">27</cx:pt>
          <cx:pt idx="1289">33</cx:pt>
          <cx:pt idx="1290">31</cx:pt>
          <cx:pt idx="1291">51</cx:pt>
          <cx:pt idx="1292">26</cx:pt>
          <cx:pt idx="1293">31</cx:pt>
          <cx:pt idx="1294">27</cx:pt>
          <cx:pt idx="1295">39</cx:pt>
          <cx:pt idx="1296">30</cx:pt>
          <cx:pt idx="1297">38</cx:pt>
          <cx:pt idx="1298">29</cx:pt>
          <cx:pt idx="1299">43</cx:pt>
          <cx:pt idx="1300">37</cx:pt>
          <cx:pt idx="1301">53</cx:pt>
          <cx:pt idx="1302">41</cx:pt>
          <cx:pt idx="1303">36</cx:pt>
          <cx:pt idx="1304">37</cx:pt>
          <cx:pt idx="1305">38</cx:pt>
          <cx:pt idx="1306">32</cx:pt>
          <cx:pt idx="1307">37</cx:pt>
          <cx:pt idx="1308">31</cx:pt>
          <cx:pt idx="1309">46</cx:pt>
          <cx:pt idx="1310">38</cx:pt>
          <cx:pt idx="1311">44</cx:pt>
          <cx:pt idx="1312">35</cx:pt>
          <cx:pt idx="1313">38</cx:pt>
          <cx:pt idx="1314">56</cx:pt>
          <cx:pt idx="1315">45</cx:pt>
          <cx:pt idx="1316">30</cx:pt>
          <cx:pt idx="1317">34</cx:pt>
          <cx:pt idx="1318">32</cx:pt>
          <cx:pt idx="1319">27</cx:pt>
          <cx:pt idx="1320">48</cx:pt>
          <cx:pt idx="1321">54</cx:pt>
          <cx:pt idx="1322">26</cx:pt>
          <cx:pt idx="1323">43</cx:pt>
          <cx:pt idx="1324">31</cx:pt>
          <cx:pt idx="1325">55</cx:pt>
          <cx:pt idx="1326">57</cx:pt>
          <cx:pt idx="1327">49</cx:pt>
          <cx:pt idx="1328">39</cx:pt>
          <cx:pt idx="1329">37</cx:pt>
          <cx:pt idx="1330">57</cx:pt>
          <cx:pt idx="1331">26</cx:pt>
          <cx:pt idx="1332">46</cx:pt>
          <cx:pt idx="1333">44</cx:pt>
          <cx:pt idx="1334">44</cx:pt>
          <cx:pt idx="1335">28</cx:pt>
          <cx:pt idx="1336">37</cx:pt>
          <cx:pt idx="1337">39</cx:pt>
          <cx:pt idx="1338">32</cx:pt>
          <cx:pt idx="1339">31</cx:pt>
          <cx:pt idx="1340">42</cx:pt>
          <cx:pt idx="1341">36</cx:pt>
          <cx:pt idx="1342">41</cx:pt>
          <cx:pt idx="1343">39</cx:pt>
          <cx:pt idx="1344">55</cx:pt>
          <cx:pt idx="1345">29</cx:pt>
          <cx:pt idx="1346">56</cx:pt>
          <cx:pt idx="1347">46</cx:pt>
          <cx:pt idx="1348">59</cx:pt>
          <cx:pt idx="1349">44</cx:pt>
          <cx:pt idx="1350">50</cx:pt>
          <cx:pt idx="1351">25</cx:pt>
          <cx:pt idx="1352">32</cx:pt>
          <cx:pt idx="1353">49</cx:pt>
          <cx:pt idx="1354">38</cx:pt>
          <cx:pt idx="1355">51</cx:pt>
          <cx:pt idx="1356">43</cx:pt>
          <cx:pt idx="1357">34</cx:pt>
          <cx:pt idx="1358">37</cx:pt>
          <cx:pt idx="1359">34</cx:pt>
          <cx:pt idx="1360">28</cx:pt>
          <cx:pt idx="1361">37</cx:pt>
          <cx:pt idx="1362">29</cx:pt>
          <cx:pt idx="1363">33</cx:pt>
          <cx:pt idx="1364">35</cx:pt>
          <cx:pt idx="1365">48</cx:pt>
          <cx:pt idx="1366">38</cx:pt>
          <cx:pt idx="1367">57</cx:pt>
          <cx:pt idx="1368">50</cx:pt>
          <cx:pt idx="1369">40</cx:pt>
          <cx:pt idx="1370">32</cx:pt>
          <cx:pt idx="1371">30</cx:pt>
          <cx:pt idx="1372">36</cx:pt>
          <cx:pt idx="1373">32</cx:pt>
          <cx:pt idx="1374">53</cx:pt>
          <cx:pt idx="1375">44</cx:pt>
          <cx:pt idx="1376">32</cx:pt>
          <cx:pt idx="1377">35</cx:pt>
          <cx:pt idx="1378">28</cx:pt>
          <cx:pt idx="1379">52</cx:pt>
          <cx:pt idx="1380">36</cx:pt>
          <cx:pt idx="1381">30</cx:pt>
          <cx:pt idx="1382">27</cx:pt>
          <cx:pt idx="1383">53</cx:pt>
          <cx:pt idx="1384">47</cx:pt>
          <cx:pt idx="1385">50</cx:pt>
          <cx:pt idx="1386">31</cx:pt>
          <cx:pt idx="1387">37</cx:pt>
          <cx:pt idx="1388">48</cx:pt>
          <cx:pt idx="1389">34</cx:pt>
          <cx:pt idx="1390">54</cx:pt>
          <cx:pt idx="1391">55</cx:pt>
          <cx:pt idx="1392">27</cx:pt>
          <cx:pt idx="1393">36</cx:pt>
          <cx:pt idx="1394">33</cx:pt>
          <cx:pt idx="1395">43</cx:pt>
          <cx:pt idx="1396">42</cx:pt>
          <cx:pt idx="1397">48</cx:pt>
          <cx:pt idx="1398">36</cx:pt>
          <cx:pt idx="1399">40</cx:pt>
          <cx:pt idx="1400">31</cx:pt>
          <cx:pt idx="1401">42</cx:pt>
          <cx:pt idx="1402">34</cx:pt>
          <cx:pt idx="1403">35</cx:pt>
          <cx:pt idx="1404">28</cx:pt>
          <cx:pt idx="1405">50</cx:pt>
          <cx:pt idx="1406">46</cx:pt>
          <cx:pt idx="1407">28</cx:pt>
          <cx:pt idx="1408">57</cx:pt>
          <cx:pt idx="1409">49</cx:pt>
          <cx:pt idx="1410">56</cx:pt>
          <cx:pt idx="1411">50</cx:pt>
          <cx:pt idx="1412">45</cx:pt>
          <cx:pt idx="1413">44</cx:pt>
          <cx:pt idx="1414">51</cx:pt>
          <cx:pt idx="1415">34</cx:pt>
          <cx:pt idx="1416">25</cx:pt>
          <cx:pt idx="1417">30</cx:pt>
          <cx:pt idx="1418">25</cx:pt>
          <cx:pt idx="1419">33</cx:pt>
          <cx:pt idx="1420">55</cx:pt>
          <cx:pt idx="1421">54</cx:pt>
          <cx:pt idx="1422">43</cx:pt>
          <cx:pt idx="1423">35</cx:pt>
          <cx:pt idx="1424">42</cx:pt>
          <cx:pt idx="1425">40</cx:pt>
          <cx:pt idx="1426">31</cx:pt>
          <cx:pt idx="1427">29</cx:pt>
          <cx:pt idx="1428">49</cx:pt>
          <cx:pt idx="1429">37</cx:pt>
          <cx:pt idx="1430">60</cx:pt>
          <cx:pt idx="1431">28</cx:pt>
          <cx:pt idx="1432">51</cx:pt>
          <cx:pt idx="1433">54</cx:pt>
          <cx:pt idx="1434">37</cx:pt>
          <cx:pt idx="1435">35</cx:pt>
          <cx:pt idx="1436">57</cx:pt>
          <cx:pt idx="1437">36</cx:pt>
          <cx:pt idx="1438">33</cx:pt>
          <cx:pt idx="1439">31</cx:pt>
          <cx:pt idx="1440">25</cx:pt>
          <cx:pt idx="1441">29</cx:pt>
          <cx:pt idx="1442">47</cx:pt>
          <cx:pt idx="1443">33</cx:pt>
          <cx:pt idx="1444">31</cx:pt>
          <cx:pt idx="1445">54</cx:pt>
          <cx:pt idx="1446">60</cx:pt>
          <cx:pt idx="1447">43</cx:pt>
          <cx:pt idx="1448">32</cx:pt>
          <cx:pt idx="1449">37</cx:pt>
          <cx:pt idx="1450">35</cx:pt>
          <cx:pt idx="1451">41</cx:pt>
          <cx:pt idx="1452">55</cx:pt>
          <cx:pt idx="1453">26</cx:pt>
          <cx:pt idx="1454">36</cx:pt>
          <cx:pt idx="1455">45</cx:pt>
          <cx:pt idx="1456">27</cx:pt>
          <cx:pt idx="1457">31</cx:pt>
          <cx:pt idx="1458">46</cx:pt>
          <cx:pt idx="1459">32</cx:pt>
          <cx:pt idx="1460">54</cx:pt>
          <cx:pt idx="1461">31</cx:pt>
          <cx:pt idx="1462">37</cx:pt>
          <cx:pt idx="1463">36</cx:pt>
          <cx:pt idx="1464">59</cx:pt>
          <cx:pt idx="1465">59</cx:pt>
          <cx:pt idx="1466">48</cx:pt>
          <cx:pt idx="1467">44</cx:pt>
          <cx:pt idx="1468">46</cx:pt>
          <cx:pt idx="1469">28</cx:pt>
          <cx:pt idx="1470">31</cx:pt>
          <cx:pt idx="1471">29</cx:pt>
          <cx:pt idx="1472">29</cx:pt>
          <cx:pt idx="1473">24</cx:pt>
          <cx:pt idx="1474">47</cx:pt>
          <cx:pt idx="1475">58</cx:pt>
          <cx:pt idx="1476">56</cx:pt>
          <cx:pt idx="1477">43</cx:pt>
          <cx:pt idx="1478">45</cx:pt>
          <cx:pt idx="1479">34</cx:pt>
          <cx:pt idx="1480">32</cx:pt>
          <cx:pt idx="1481">32</cx:pt>
          <cx:pt idx="1482">56</cx:pt>
          <cx:pt idx="1483">26</cx:pt>
          <cx:pt idx="1484">43</cx:pt>
          <cx:pt idx="1485">24</cx:pt>
          <cx:pt idx="1486">29</cx:pt>
          <cx:pt idx="1487">29</cx:pt>
          <cx:pt idx="1488">31</cx:pt>
          <cx:pt idx="1489">56</cx:pt>
          <cx:pt idx="1490">44</cx:pt>
          <cx:pt idx="1491">48</cx:pt>
          <cx:pt idx="1492">30</cx:pt>
          <cx:pt idx="1493">32</cx:pt>
          <cx:pt idx="1494">41</cx:pt>
          <cx:pt idx="1495">37</cx:pt>
          <cx:pt idx="1496">41</cx:pt>
          <cx:pt idx="1497">42</cx:pt>
          <cx:pt idx="1498">38</cx:pt>
          <cx:pt idx="1499">36</cx:pt>
          <cx:pt idx="1500">39</cx:pt>
          <cx:pt idx="1501">24</cx:pt>
          <cx:pt idx="1502">36</cx:pt>
          <cx:pt idx="1503">46</cx:pt>
          <cx:pt idx="1504">50</cx:pt>
          <cx:pt idx="1505">44</cx:pt>
          <cx:pt idx="1506">38</cx:pt>
          <cx:pt idx="1507">33</cx:pt>
          <cx:pt idx="1508">40</cx:pt>
          <cx:pt idx="1509">42</cx:pt>
          <cx:pt idx="1510">32</cx:pt>
          <cx:pt idx="1511">55</cx:pt>
          <cx:pt idx="1512">25</cx:pt>
          <cx:pt idx="1513">31</cx:pt>
          <cx:pt idx="1514">34</cx:pt>
          <cx:pt idx="1515">46</cx:pt>
          <cx:pt idx="1516">55</cx:pt>
          <cx:pt idx="1517">38</cx:pt>
          <cx:pt idx="1518">46</cx:pt>
          <cx:pt idx="1519">49</cx:pt>
          <cx:pt idx="1520">45</cx:pt>
          <cx:pt idx="1521">32</cx:pt>
          <cx:pt idx="1522">39</cx:pt>
          <cx:pt idx="1523">53</cx:pt>
          <cx:pt idx="1524">31</cx:pt>
          <cx:pt idx="1525">40</cx:pt>
          <cx:pt idx="1526">38</cx:pt>
          <cx:pt idx="1527">31</cx:pt>
          <cx:pt idx="1528">31</cx:pt>
          <cx:pt idx="1529">57</cx:pt>
          <cx:pt idx="1530">58</cx:pt>
          <cx:pt idx="1531">50</cx:pt>
          <cx:pt idx="1532">46</cx:pt>
          <cx:pt idx="1533">53</cx:pt>
          <cx:pt idx="1534">35</cx:pt>
          <cx:pt idx="1535">40</cx:pt>
          <cx:pt idx="1536">39</cx:pt>
          <cx:pt idx="1537">35</cx:pt>
          <cx:pt idx="1538">43</cx:pt>
          <cx:pt idx="1539">41</cx:pt>
          <cx:pt idx="1540">55</cx:pt>
          <cx:pt idx="1541">30</cx:pt>
          <cx:pt idx="1542">36</cx:pt>
          <cx:pt idx="1543">48</cx:pt>
          <cx:pt idx="1544">46</cx:pt>
          <cx:pt idx="1545">39</cx:pt>
          <cx:pt idx="1546">56</cx:pt>
          <cx:pt idx="1547">45</cx:pt>
          <cx:pt idx="1548">28</cx:pt>
          <cx:pt idx="1549">52</cx:pt>
          <cx:pt idx="1550">35</cx:pt>
          <cx:pt idx="1551">31</cx:pt>
          <cx:pt idx="1552">28</cx:pt>
          <cx:pt idx="1553">32</cx:pt>
          <cx:pt idx="1554">22</cx:pt>
          <cx:pt idx="1555">32</cx:pt>
          <cx:pt idx="1556">34</cx:pt>
          <cx:pt idx="1557">31</cx:pt>
          <cx:pt idx="1558">37</cx:pt>
          <cx:pt idx="1559">45</cx:pt>
          <cx:pt idx="1560">31</cx:pt>
          <cx:pt idx="1561">48</cx:pt>
          <cx:pt idx="1562">45</cx:pt>
          <cx:pt idx="1563">26</cx:pt>
          <cx:pt idx="1564">29</cx:pt>
          <cx:pt idx="1565">42</cx:pt>
          <cx:pt idx="1566">32</cx:pt>
          <cx:pt idx="1567">40</cx:pt>
          <cx:pt idx="1568">32</cx:pt>
          <cx:pt idx="1569">41</cx:pt>
          <cx:pt idx="1570">37</cx:pt>
          <cx:pt idx="1571">29</cx:pt>
          <cx:pt idx="1572">38</cx:pt>
          <cx:pt idx="1573">36</cx:pt>
          <cx:pt idx="1574">42</cx:pt>
          <cx:pt idx="1575">45</cx:pt>
          <cx:pt idx="1576">28</cx:pt>
          <cx:pt idx="1577">36</cx:pt>
          <cx:pt idx="1578">53</cx:pt>
          <cx:pt idx="1579">47</cx:pt>
          <cx:pt idx="1580">33</cx:pt>
          <cx:pt idx="1581">30</cx:pt>
          <cx:pt idx="1582">57</cx:pt>
          <cx:pt idx="1583">30</cx:pt>
          <cx:pt idx="1584">41</cx:pt>
          <cx:pt idx="1585">28</cx:pt>
          <cx:pt idx="1586">44</cx:pt>
          <cx:pt idx="1587">31</cx:pt>
          <cx:pt idx="1588">28</cx:pt>
          <cx:pt idx="1589">51</cx:pt>
          <cx:pt idx="1590">34</cx:pt>
          <cx:pt idx="1591">50</cx:pt>
          <cx:pt idx="1592">40</cx:pt>
          <cx:pt idx="1593">26</cx:pt>
          <cx:pt idx="1594">57</cx:pt>
          <cx:pt idx="1595">61</cx:pt>
          <cx:pt idx="1596">34</cx:pt>
          <cx:pt idx="1597">47</cx:pt>
          <cx:pt idx="1598">31</cx:pt>
          <cx:pt idx="1599">45</cx:pt>
          <cx:pt idx="1600">27</cx:pt>
          <cx:pt idx="1601">41</cx:pt>
          <cx:pt idx="1602">58</cx:pt>
          <cx:pt idx="1603">45</cx:pt>
          <cx:pt idx="1604">49</cx:pt>
          <cx:pt idx="1605">42</cx:pt>
          <cx:pt idx="1606">52</cx:pt>
          <cx:pt idx="1607">52</cx:pt>
          <cx:pt idx="1608">49</cx:pt>
          <cx:pt idx="1609">59</cx:pt>
          <cx:pt idx="1610">54</cx:pt>
          <cx:pt idx="1611">46</cx:pt>
          <cx:pt idx="1612">44</cx:pt>
          <cx:pt idx="1613">26</cx:pt>
          <cx:pt idx="1614">46</cx:pt>
          <cx:pt idx="1615">59</cx:pt>
          <cx:pt idx="1616">43</cx:pt>
          <cx:pt idx="1617">50</cx:pt>
          <cx:pt idx="1618">54</cx:pt>
          <cx:pt idx="1619">51</cx:pt>
          <cx:pt idx="1620">59</cx:pt>
          <cx:pt idx="1621">42</cx:pt>
          <cx:pt idx="1622">41</cx:pt>
          <cx:pt idx="1623">43</cx:pt>
          <cx:pt idx="1624">40</cx:pt>
          <cx:pt idx="1625">32</cx:pt>
          <cx:pt idx="1626">55</cx:pt>
          <cx:pt idx="1627">59</cx:pt>
          <cx:pt idx="1628">30</cx:pt>
          <cx:pt idx="1629">47</cx:pt>
          <cx:pt idx="1630">44</cx:pt>
          <cx:pt idx="1631">45</cx:pt>
          <cx:pt idx="1632">48</cx:pt>
          <cx:pt idx="1633">49</cx:pt>
          <cx:pt idx="1634">60</cx:pt>
          <cx:pt idx="1635">45</cx:pt>
          <cx:pt idx="1636">48</cx:pt>
          <cx:pt idx="1637">48</cx:pt>
          <cx:pt idx="1638">54</cx:pt>
          <cx:pt idx="1639">44</cx:pt>
          <cx:pt idx="1640">44</cx:pt>
          <cx:pt idx="1641">46</cx:pt>
          <cx:pt idx="1642">43</cx:pt>
          <cx:pt idx="1643">50</cx:pt>
          <cx:pt idx="1644">44</cx:pt>
          <cx:pt idx="1645">59</cx:pt>
          <cx:pt idx="1646">52</cx:pt>
          <cx:pt idx="1647">36</cx:pt>
          <cx:pt idx="1648">32</cx:pt>
          <cx:pt idx="1649">41</cx:pt>
          <cx:pt idx="1650">47</cx:pt>
          <cx:pt idx="1651">45</cx:pt>
          <cx:pt idx="1652">45</cx:pt>
          <cx:pt idx="1653">36</cx:pt>
          <cx:pt idx="1654">44</cx:pt>
          <cx:pt idx="1655">56</cx:pt>
          <cx:pt idx="1656">52</cx:pt>
          <cx:pt idx="1657">57</cx:pt>
          <cx:pt idx="1658">54</cx:pt>
          <cx:pt idx="1659">49</cx:pt>
          <cx:pt idx="1660">42</cx:pt>
          <cx:pt idx="1661">40</cx:pt>
          <cx:pt idx="1662">53</cx:pt>
          <cx:pt idx="1663">34</cx:pt>
          <cx:pt idx="1664">56</cx:pt>
          <cx:pt idx="1665">45</cx:pt>
          <cx:pt idx="1666">27</cx:pt>
          <cx:pt idx="1667">53</cx:pt>
          <cx:pt idx="1668">46</cx:pt>
          <cx:pt idx="1669">26</cx:pt>
          <cx:pt idx="1670">35</cx:pt>
          <cx:pt idx="1671">43</cx:pt>
          <cx:pt idx="1672">47</cx:pt>
          <cx:pt idx="1673">57</cx:pt>
          <cx:pt idx="1674">41</cx:pt>
          <cx:pt idx="1675">53</cx:pt>
          <cx:pt idx="1676">35</cx:pt>
          <cx:pt idx="1677">51</cx:pt>
          <cx:pt idx="1678">50</cx:pt>
          <cx:pt idx="1679">56</cx:pt>
          <cx:pt idx="1680">28</cx:pt>
          <cx:pt idx="1681">51</cx:pt>
          <cx:pt idx="1682">54</cx:pt>
          <cx:pt idx="1683">47</cx:pt>
          <cx:pt idx="1684">49</cx:pt>
          <cx:pt idx="1685">41</cx:pt>
          <cx:pt idx="1686">45</cx:pt>
          <cx:pt idx="1687">31</cx:pt>
          <cx:pt idx="1688">55</cx:pt>
          <cx:pt idx="1689">46</cx:pt>
          <cx:pt idx="1690">34</cx:pt>
          <cx:pt idx="1691">51</cx:pt>
          <cx:pt idx="1692">55</cx:pt>
          <cx:pt idx="1693">44</cx:pt>
          <cx:pt idx="1694">36</cx:pt>
          <cx:pt idx="1695">33</cx:pt>
          <cx:pt idx="1696">46</cx:pt>
          <cx:pt idx="1697">46</cx:pt>
          <cx:pt idx="1698">53</cx:pt>
          <cx:pt idx="1699">54</cx:pt>
          <cx:pt idx="1700">37</cx:pt>
          <cx:pt idx="1701">41</cx:pt>
          <cx:pt idx="1702">44</cx:pt>
          <cx:pt idx="1703">40</cx:pt>
          <cx:pt idx="1704">44</cx:pt>
          <cx:pt idx="1705">35</cx:pt>
          <cx:pt idx="1706">49</cx:pt>
          <cx:pt idx="1707">44</cx:pt>
          <cx:pt idx="1708">40</cx:pt>
          <cx:pt idx="1709">39</cx:pt>
          <cx:pt idx="1710">42</cx:pt>
          <cx:pt idx="1711">57</cx:pt>
          <cx:pt idx="1712">42</cx:pt>
          <cx:pt idx="1713">40</cx:pt>
          <cx:pt idx="1714">44</cx:pt>
          <cx:pt idx="1715">51</cx:pt>
          <cx:pt idx="1716">48</cx:pt>
          <cx:pt idx="1717">48</cx:pt>
          <cx:pt idx="1718">48</cx:pt>
          <cx:pt idx="1719">49</cx:pt>
          <cx:pt idx="1720">44</cx:pt>
          <cx:pt idx="1721">44</cx:pt>
          <cx:pt idx="1722">43</cx:pt>
          <cx:pt idx="1723">43</cx:pt>
          <cx:pt idx="1724">31</cx:pt>
          <cx:pt idx="1725">48</cx:pt>
          <cx:pt idx="1726">26</cx:pt>
          <cx:pt idx="1727">26</cx:pt>
          <cx:pt idx="1728">47</cx:pt>
          <cx:pt idx="1729">47</cx:pt>
          <cx:pt idx="1730">27</cx:pt>
          <cx:pt idx="1731">31</cx:pt>
          <cx:pt idx="1732">60</cx:pt>
          <cx:pt idx="1733">58</cx:pt>
          <cx:pt idx="1734">44</cx:pt>
          <cx:pt idx="1735">32</cx:pt>
          <cx:pt idx="1736">33</cx:pt>
          <cx:pt idx="1737">38</cx:pt>
          <cx:pt idx="1738">47</cx:pt>
          <cx:pt idx="1739">41</cx:pt>
          <cx:pt idx="1740">60</cx:pt>
          <cx:pt idx="1741">46</cx:pt>
          <cx:pt idx="1742">58</cx:pt>
          <cx:pt idx="1743">52</cx:pt>
          <cx:pt idx="1744">55</cx:pt>
          <cx:pt idx="1745">43</cx:pt>
          <cx:pt idx="1746">24</cx:pt>
          <cx:pt idx="1747">25</cx:pt>
          <cx:pt idx="1748">40</cx:pt>
          <cx:pt idx="1749">31</cx:pt>
          <cx:pt idx="1750">52</cx:pt>
          <cx:pt idx="1751">40</cx:pt>
          <cx:pt idx="1752">31</cx:pt>
          <cx:pt idx="1753">43</cx:pt>
          <cx:pt idx="1754">57</cx:pt>
          <cx:pt idx="1755">23</cx:pt>
          <cx:pt idx="1756">44</cx:pt>
          <cx:pt idx="1757">48</cx:pt>
          <cx:pt idx="1758">33</cx:pt>
          <cx:pt idx="1759">60</cx:pt>
          <cx:pt idx="1760">42</cx:pt>
          <cx:pt idx="1761">54</cx:pt>
          <cx:pt idx="1762">59</cx:pt>
          <cx:pt idx="1763">37</cx:pt>
          <cx:pt idx="1764">55</cx:pt>
          <cx:pt idx="1765">31</cx:pt>
          <cx:pt idx="1766">49</cx:pt>
          <cx:pt idx="1767">28</cx:pt>
          <cx:pt idx="1768">47</cx:pt>
          <cx:pt idx="1769">31</cx:pt>
          <cx:pt idx="1770">59</cx:pt>
          <cx:pt idx="1771">34</cx:pt>
          <cx:pt idx="1772">43</cx:pt>
          <cx:pt idx="1773">38</cx:pt>
          <cx:pt idx="1774">41</cx:pt>
          <cx:pt idx="1775">44</cx:pt>
          <cx:pt idx="1776">35</cx:pt>
          <cx:pt idx="1777">37</cx:pt>
          <cx:pt idx="1778">58</cx:pt>
          <cx:pt idx="1779">24</cx:pt>
          <cx:pt idx="1780">40</cx:pt>
          <cx:pt idx="1781">41</cx:pt>
          <cx:pt idx="1782">33</cx:pt>
          <cx:pt idx="1783">40</cx:pt>
          <cx:pt idx="1784">36</cx:pt>
          <cx:pt idx="1785">50</cx:pt>
          <cx:pt idx="1786">51</cx:pt>
          <cx:pt idx="1787">38</cx:pt>
          <cx:pt idx="1788">39</cx:pt>
          <cx:pt idx="1789">43</cx:pt>
          <cx:pt idx="1790">33</cx:pt>
          <cx:pt idx="1791">45</cx:pt>
          <cx:pt idx="1792">57</cx:pt>
          <cx:pt idx="1793">38</cx:pt>
          <cx:pt idx="1794">33</cx:pt>
          <cx:pt idx="1795">57</cx:pt>
          <cx:pt idx="1796">46</cx:pt>
          <cx:pt idx="1797">39</cx:pt>
          <cx:pt idx="1798">27</cx:pt>
          <cx:pt idx="1799">42</cx:pt>
          <cx:pt idx="1800">58</cx:pt>
          <cx:pt idx="1801">48</cx:pt>
          <cx:pt idx="1802">55</cx:pt>
          <cx:pt idx="1803">46</cx:pt>
          <cx:pt idx="1804">48</cx:pt>
          <cx:pt idx="1805">46</cx:pt>
          <cx:pt idx="1806">48</cx:pt>
          <cx:pt idx="1807">43</cx:pt>
          <cx:pt idx="1808">52</cx:pt>
          <cx:pt idx="1809">29</cx:pt>
          <cx:pt idx="1810">49</cx:pt>
          <cx:pt idx="1811">50</cx:pt>
          <cx:pt idx="1812">58</cx:pt>
          <cx:pt idx="1813">44</cx:pt>
          <cx:pt idx="1814">52</cx:pt>
          <cx:pt idx="1815">44</cx:pt>
          <cx:pt idx="1816">35</cx:pt>
          <cx:pt idx="1817">31</cx:pt>
          <cx:pt idx="1818">31</cx:pt>
          <cx:pt idx="1819">52</cx:pt>
          <cx:pt idx="1820">44</cx:pt>
          <cx:pt idx="1821">41</cx:pt>
          <cx:pt idx="1822">46</cx:pt>
          <cx:pt idx="1823">48</cx:pt>
          <cx:pt idx="1824">31</cx:pt>
          <cx:pt idx="1825">42</cx:pt>
          <cx:pt idx="1826">40</cx:pt>
          <cx:pt idx="1827">56</cx:pt>
          <cx:pt idx="1828">45</cx:pt>
          <cx:pt idx="1829">31</cx:pt>
          <cx:pt idx="1830">42</cx:pt>
          <cx:pt idx="1831">51</cx:pt>
          <cx:pt idx="1832">52</cx:pt>
          <cx:pt idx="1833">48</cx:pt>
          <cx:pt idx="1834">50</cx:pt>
          <cx:pt idx="1835">46</cx:pt>
          <cx:pt idx="1836">54</cx:pt>
          <cx:pt idx="1837">47</cx:pt>
          <cx:pt idx="1838">43</cx:pt>
          <cx:pt idx="1839">45</cx:pt>
          <cx:pt idx="1840">46</cx:pt>
          <cx:pt idx="1841">39</cx:pt>
          <cx:pt idx="1842">40</cx:pt>
          <cx:pt idx="1843">40</cx:pt>
          <cx:pt idx="1844">54</cx:pt>
          <cx:pt idx="1845">46</cx:pt>
          <cx:pt idx="1846">42</cx:pt>
          <cx:pt idx="1847">52</cx:pt>
          <cx:pt idx="1848">45</cx:pt>
          <cx:pt idx="1849">53</cx:pt>
          <cx:pt idx="1850">55</cx:pt>
          <cx:pt idx="1851">35</cx:pt>
          <cx:pt idx="1852">40</cx:pt>
          <cx:pt idx="1853">42</cx:pt>
          <cx:pt idx="1854">40</cx:pt>
          <cx:pt idx="1855">41</cx:pt>
          <cx:pt idx="1856">57</cx:pt>
          <cx:pt idx="1857">45</cx:pt>
          <cx:pt idx="1858">47</cx:pt>
          <cx:pt idx="1859">40</cx:pt>
          <cx:pt idx="1860">49</cx:pt>
          <cx:pt idx="1861">50</cx:pt>
          <cx:pt idx="1862">53</cx:pt>
          <cx:pt idx="1863">58</cx:pt>
          <cx:pt idx="1864">52</cx:pt>
          <cx:pt idx="1865">42</cx:pt>
          <cx:pt idx="1866">43</cx:pt>
          <cx:pt idx="1867">51</cx:pt>
          <cx:pt idx="1868">53</cx:pt>
          <cx:pt idx="1869">42</cx:pt>
          <cx:pt idx="1870">40</cx:pt>
          <cx:pt idx="1871">59</cx:pt>
          <cx:pt idx="1872">59</cx:pt>
          <cx:pt idx="1873">48</cx:pt>
          <cx:pt idx="1874">59</cx:pt>
          <cx:pt idx="1875">49</cx:pt>
          <cx:pt idx="1876">42</cx:pt>
          <cx:pt idx="1877">37</cx:pt>
          <cx:pt idx="1878">40</cx:pt>
          <cx:pt idx="1879">31</cx:pt>
          <cx:pt idx="1880">41</cx:pt>
          <cx:pt idx="1881">60</cx:pt>
          <cx:pt idx="1882">48</cx:pt>
          <cx:pt idx="1883">43</cx:pt>
          <cx:pt idx="1884">47</cx:pt>
          <cx:pt idx="1885">40</cx:pt>
          <cx:pt idx="1886">54</cx:pt>
          <cx:pt idx="1887">41</cx:pt>
          <cx:pt idx="1888">41</cx:pt>
          <cx:pt idx="1889">53</cx:pt>
          <cx:pt idx="1890">46</cx:pt>
          <cx:pt idx="1891">45</cx:pt>
          <cx:pt idx="1892">48</cx:pt>
          <cx:pt idx="1893">47</cx:pt>
          <cx:pt idx="1894">49</cx:pt>
          <cx:pt idx="1895">41</cx:pt>
          <cx:pt idx="1896">54</cx:pt>
          <cx:pt idx="1897">48</cx:pt>
          <cx:pt idx="1898">30</cx:pt>
          <cx:pt idx="1899">45</cx:pt>
          <cx:pt idx="1900">40</cx:pt>
          <cx:pt idx="1901">48</cx:pt>
          <cx:pt idx="1902">40</cx:pt>
          <cx:pt idx="1903">47</cx:pt>
          <cx:pt idx="1904">47</cx:pt>
          <cx:pt idx="1905">54</cx:pt>
          <cx:pt idx="1906">46</cx:pt>
          <cx:pt idx="1907">53</cx:pt>
          <cx:pt idx="1908">50</cx:pt>
          <cx:pt idx="1909">40</cx:pt>
          <cx:pt idx="1910">53</cx:pt>
          <cx:pt idx="1911">41</cx:pt>
          <cx:pt idx="1912">41</cx:pt>
          <cx:pt idx="1913">42</cx:pt>
          <cx:pt idx="1914">47</cx:pt>
          <cx:pt idx="1915">48</cx:pt>
          <cx:pt idx="1916">43</cx:pt>
          <cx:pt idx="1917">55</cx:pt>
          <cx:pt idx="1918">40</cx:pt>
          <cx:pt idx="1919">45</cx:pt>
          <cx:pt idx="1920">54</cx:pt>
          <cx:pt idx="1921">46</cx:pt>
          <cx:pt idx="1922">49</cx:pt>
          <cx:pt idx="1923">49</cx:pt>
          <cx:pt idx="1924">42</cx:pt>
          <cx:pt idx="1925">49</cx:pt>
          <cx:pt idx="1926">42</cx:pt>
          <cx:pt idx="1927">47</cx:pt>
          <cx:pt idx="1928">41</cx:pt>
          <cx:pt idx="1929">45</cx:pt>
          <cx:pt idx="1930">53</cx:pt>
          <cx:pt idx="1931">34</cx:pt>
          <cx:pt idx="1932">40</cx:pt>
          <cx:pt idx="1933">41</cx:pt>
          <cx:pt idx="1934">42</cx:pt>
          <cx:pt idx="1935">57</cx:pt>
          <cx:pt idx="1936">45</cx:pt>
          <cx:pt idx="1937">60</cx:pt>
          <cx:pt idx="1938">41</cx:pt>
          <cx:pt idx="1939">49</cx:pt>
          <cx:pt idx="1940">42</cx:pt>
          <cx:pt idx="1941">41</cx:pt>
          <cx:pt idx="1942">56</cx:pt>
          <cx:pt idx="1943">49</cx:pt>
          <cx:pt idx="1944">41</cx:pt>
          <cx:pt idx="1945">48</cx:pt>
          <cx:pt idx="1946">41</cx:pt>
          <cx:pt idx="1947">41</cx:pt>
          <cx:pt idx="1948">52</cx:pt>
          <cx:pt idx="1949">40</cx:pt>
          <cx:pt idx="1950">60</cx:pt>
          <cx:pt idx="1951">53</cx:pt>
          <cx:pt idx="1952">57</cx:pt>
          <cx:pt idx="1953">42</cx:pt>
          <cx:pt idx="1954">31</cx:pt>
          <cx:pt idx="1955">46</cx:pt>
          <cx:pt idx="1956">50</cx:pt>
          <cx:pt idx="1957">57</cx:pt>
          <cx:pt idx="1958">28</cx:pt>
          <cx:pt idx="1959">46</cx:pt>
          <cx:pt idx="1960">56</cx:pt>
          <cx:pt idx="1961">37</cx:pt>
          <cx:pt idx="1962">41</cx:pt>
          <cx:pt idx="1963">43</cx:pt>
          <cx:pt idx="1964">40</cx:pt>
          <cx:pt idx="1965">40</cx:pt>
          <cx:pt idx="1966">45</cx:pt>
          <cx:pt idx="1967">44</cx:pt>
          <cx:pt idx="1968">53</cx:pt>
          <cx:pt idx="1969">31</cx:pt>
          <cx:pt idx="1970">50</cx:pt>
          <cx:pt idx="1971">53</cx:pt>
          <cx:pt idx="1972">45</cx:pt>
          <cx:pt idx="1973">47</cx:pt>
          <cx:pt idx="1974">57</cx:pt>
          <cx:pt idx="1975">34</cx:pt>
          <cx:pt idx="1976">49</cx:pt>
          <cx:pt idx="1977">49</cx:pt>
          <cx:pt idx="1978">57</cx:pt>
          <cx:pt idx="1979">40</cx:pt>
          <cx:pt idx="1980">57</cx:pt>
          <cx:pt idx="1981">45</cx:pt>
          <cx:pt idx="1982">61</cx:pt>
          <cx:pt idx="1983">46</cx:pt>
          <cx:pt idx="1984">51</cx:pt>
          <cx:pt idx="1985">42</cx:pt>
          <cx:pt idx="1986">42</cx:pt>
          <cx:pt idx="1987">60</cx:pt>
          <cx:pt idx="1988">41</cx:pt>
          <cx:pt idx="1989">41</cx:pt>
          <cx:pt idx="1990">55</cx:pt>
          <cx:pt idx="1991">46</cx:pt>
          <cx:pt idx="1992">54</cx:pt>
          <cx:pt idx="1993">51</cx:pt>
          <cx:pt idx="1994">30</cx:pt>
          <cx:pt idx="1995">35</cx:pt>
          <cx:pt idx="1996">36</cx:pt>
          <cx:pt idx="1997">53</cx:pt>
          <cx:pt idx="1998">48</cx:pt>
          <cx:pt idx="1999">42</cx:pt>
          <cx:pt idx="2000">51</cx:pt>
          <cx:pt idx="2001">34</cx:pt>
          <cx:pt idx="2002">43</cx:pt>
          <cx:pt idx="2003">50</cx:pt>
          <cx:pt idx="2004">44</cx:pt>
          <cx:pt idx="2005">60</cx:pt>
          <cx:pt idx="2006">44</cx:pt>
          <cx:pt idx="2007">36</cx:pt>
          <cx:pt idx="2008">42</cx:pt>
          <cx:pt idx="2009">37</cx:pt>
          <cx:pt idx="2010">44</cx:pt>
          <cx:pt idx="2011">43</cx:pt>
          <cx:pt idx="2012">41</cx:pt>
          <cx:pt idx="2013">45</cx:pt>
          <cx:pt idx="2014">41</cx:pt>
          <cx:pt idx="2015">57</cx:pt>
          <cx:pt idx="2016">47</cx:pt>
          <cx:pt idx="2017">49</cx:pt>
          <cx:pt idx="2018">58</cx:pt>
          <cx:pt idx="2019">51</cx:pt>
          <cx:pt idx="2020">30</cx:pt>
          <cx:pt idx="2021">51</cx:pt>
          <cx:pt idx="2022">43</cx:pt>
          <cx:pt idx="2023">41</cx:pt>
          <cx:pt idx="2024">42</cx:pt>
          <cx:pt idx="2025">44</cx:pt>
          <cx:pt idx="2026">30</cx:pt>
          <cx:pt idx="2027">42</cx:pt>
          <cx:pt idx="2028">49</cx:pt>
          <cx:pt idx="2029">29</cx:pt>
          <cx:pt idx="2030">47</cx:pt>
          <cx:pt idx="2031">42</cx:pt>
          <cx:pt idx="2032">41</cx:pt>
          <cx:pt idx="2033">48</cx:pt>
          <cx:pt idx="2034">41</cx:pt>
          <cx:pt idx="2035">60</cx:pt>
          <cx:pt idx="2036">44</cx:pt>
          <cx:pt idx="2037">48</cx:pt>
          <cx:pt idx="2038">44</cx:pt>
          <cx:pt idx="2039">28</cx:pt>
          <cx:pt idx="2040">31</cx:pt>
          <cx:pt idx="2041">29</cx:pt>
          <cx:pt idx="2042">32</cx:pt>
          <cx:pt idx="2043">42</cx:pt>
          <cx:pt idx="2044">45</cx:pt>
          <cx:pt idx="2045">45</cx:pt>
          <cx:pt idx="2046">55</cx:pt>
          <cx:pt idx="2047">45</cx:pt>
          <cx:pt idx="2048">50</cx:pt>
          <cx:pt idx="2049">44</cx:pt>
          <cx:pt idx="2050">45</cx:pt>
          <cx:pt idx="2051">51</cx:pt>
          <cx:pt idx="2052">43</cx:pt>
          <cx:pt idx="2053">41</cx:pt>
          <cx:pt idx="2054">30</cx:pt>
          <cx:pt idx="2055">41</cx:pt>
          <cx:pt idx="2056">29</cx:pt>
          <cx:pt idx="2057">31</cx:pt>
          <cx:pt idx="2058">41</cx:pt>
          <cx:pt idx="2059">43</cx:pt>
          <cx:pt idx="2060">50</cx:pt>
          <cx:pt idx="2061">37</cx:pt>
          <cx:pt idx="2062">47</cx:pt>
          <cx:pt idx="2063">29</cx:pt>
          <cx:pt idx="2064">46</cx:pt>
          <cx:pt idx="2065">31</cx:pt>
          <cx:pt idx="2066">54</cx:pt>
          <cx:pt idx="2067">44</cx:pt>
          <cx:pt idx="2068">36</cx:pt>
          <cx:pt idx="2069">54</cx:pt>
          <cx:pt idx="2070">38</cx:pt>
          <cx:pt idx="2071">38</cx:pt>
          <cx:pt idx="2072">40</cx:pt>
          <cx:pt idx="2073">46</cx:pt>
          <cx:pt idx="2074">33</cx:pt>
          <cx:pt idx="2075">36</cx:pt>
          <cx:pt idx="2076">59</cx:pt>
          <cx:pt idx="2077">49</cx:pt>
          <cx:pt idx="2078">49</cx:pt>
          <cx:pt idx="2079">44</cx:pt>
          <cx:pt idx="2080">38</cx:pt>
          <cx:pt idx="2081">44</cx:pt>
          <cx:pt idx="2082">42</cx:pt>
          <cx:pt idx="2083">41</cx:pt>
          <cx:pt idx="2084">52</cx:pt>
          <cx:pt idx="2085">29</cx:pt>
          <cx:pt idx="2086">36</cx:pt>
          <cx:pt idx="2087">42</cx:pt>
          <cx:pt idx="2088">34</cx:pt>
          <cx:pt idx="2089">35</cx:pt>
          <cx:pt idx="2090">57</cx:pt>
          <cx:pt idx="2091">46</cx:pt>
          <cx:pt idx="2092">58</cx:pt>
          <cx:pt idx="2093">50</cx:pt>
          <cx:pt idx="2094">47</cx:pt>
          <cx:pt idx="2095">49</cx:pt>
          <cx:pt idx="2096">52</cx:pt>
          <cx:pt idx="2097">47</cx:pt>
          <cx:pt idx="2098">43</cx:pt>
          <cx:pt idx="2099">53</cx:pt>
          <cx:pt idx="2100">40</cx:pt>
          <cx:pt idx="2101">52</cx:pt>
          <cx:pt idx="2102">55</cx:pt>
          <cx:pt idx="2103">41</cx:pt>
          <cx:pt idx="2104">36</cx:pt>
          <cx:pt idx="2105">41</cx:pt>
          <cx:pt idx="2106">56</cx:pt>
          <cx:pt idx="2107">44</cx:pt>
          <cx:pt idx="2108">45</cx:pt>
          <cx:pt idx="2109">43</cx:pt>
          <cx:pt idx="2110">50</cx:pt>
          <cx:pt idx="2111">26</cx:pt>
          <cx:pt idx="2112">39</cx:pt>
          <cx:pt idx="2113">46</cx:pt>
          <cx:pt idx="2114">58</cx:pt>
          <cx:pt idx="2115">54</cx:pt>
          <cx:pt idx="2116">40</cx:pt>
          <cx:pt idx="2117">42</cx:pt>
          <cx:pt idx="2118">42</cx:pt>
          <cx:pt idx="2119">50</cx:pt>
          <cx:pt idx="2120">50</cx:pt>
          <cx:pt idx="2121">41</cx:pt>
          <cx:pt idx="2122">50</cx:pt>
          <cx:pt idx="2123">42</cx:pt>
          <cx:pt idx="2124">46</cx:pt>
          <cx:pt idx="2125">48</cx:pt>
          <cx:pt idx="2126">50</cx:pt>
          <cx:pt idx="2127">57</cx:pt>
          <cx:pt idx="2128">30</cx:pt>
          <cx:pt idx="2129">52</cx:pt>
          <cx:pt idx="2130">41</cx:pt>
          <cx:pt idx="2131">47</cx:pt>
          <cx:pt idx="2132">46</cx:pt>
          <cx:pt idx="2133">27</cx:pt>
          <cx:pt idx="2134">46</cx:pt>
          <cx:pt idx="2135">53</cx:pt>
          <cx:pt idx="2136">51</cx:pt>
          <cx:pt idx="2137">47</cx:pt>
          <cx:pt idx="2138">60</cx:pt>
          <cx:pt idx="2139">48</cx:pt>
          <cx:pt idx="2140">45</cx:pt>
          <cx:pt idx="2141">53</cx:pt>
          <cx:pt idx="2142">54</cx:pt>
          <cx:pt idx="2143">43</cx:pt>
          <cx:pt idx="2144">42</cx:pt>
          <cx:pt idx="2145">56</cx:pt>
          <cx:pt idx="2146">45</cx:pt>
          <cx:pt idx="2147">51</cx:pt>
          <cx:pt idx="2148">44</cx:pt>
          <cx:pt idx="2149">40</cx:pt>
          <cx:pt idx="2150">57</cx:pt>
          <cx:pt idx="2151">58</cx:pt>
          <cx:pt idx="2152">60</cx:pt>
          <cx:pt idx="2153">42</cx:pt>
          <cx:pt idx="2154">43</cx:pt>
          <cx:pt idx="2155">41</cx:pt>
          <cx:pt idx="2156">51</cx:pt>
          <cx:pt idx="2157">48</cx:pt>
          <cx:pt idx="2158">41</cx:pt>
          <cx:pt idx="2159">60</cx:pt>
          <cx:pt idx="2160">54</cx:pt>
          <cx:pt idx="2161">49</cx:pt>
          <cx:pt idx="2162">47</cx:pt>
          <cx:pt idx="2163">45</cx:pt>
          <cx:pt idx="2164">49</cx:pt>
          <cx:pt idx="2165">47</cx:pt>
          <cx:pt idx="2166">46</cx:pt>
          <cx:pt idx="2167">29</cx:pt>
          <cx:pt idx="2168">44</cx:pt>
          <cx:pt idx="2169">43</cx:pt>
          <cx:pt idx="2170">45</cx:pt>
          <cx:pt idx="2171">50</cx:pt>
          <cx:pt idx="2172">58</cx:pt>
          <cx:pt idx="2173">50</cx:pt>
          <cx:pt idx="2174">46</cx:pt>
          <cx:pt idx="2175">52</cx:pt>
          <cx:pt idx="2176">55</cx:pt>
          <cx:pt idx="2177">44</cx:pt>
          <cx:pt idx="2178">48</cx:pt>
          <cx:pt idx="2179">34</cx:pt>
          <cx:pt idx="2180">43</cx:pt>
          <cx:pt idx="2181">40</cx:pt>
          <cx:pt idx="2182">39</cx:pt>
          <cx:pt idx="2183">57</cx:pt>
          <cx:pt idx="2184">54</cx:pt>
          <cx:pt idx="2185">46</cx:pt>
          <cx:pt idx="2186">41</cx:pt>
          <cx:pt idx="2187">47</cx:pt>
          <cx:pt idx="2188">40</cx:pt>
          <cx:pt idx="2189">50</cx:pt>
          <cx:pt idx="2190">40</cx:pt>
          <cx:pt idx="2191">47</cx:pt>
          <cx:pt idx="2192">47</cx:pt>
          <cx:pt idx="2193">44</cx:pt>
          <cx:pt idx="2194">47</cx:pt>
          <cx:pt idx="2195">53</cx:pt>
          <cx:pt idx="2196">59</cx:pt>
          <cx:pt idx="2197">40</cx:pt>
          <cx:pt idx="2198">45</cx:pt>
          <cx:pt idx="2199">57</cx:pt>
          <cx:pt idx="2200">45</cx:pt>
          <cx:pt idx="2201">44</cx:pt>
          <cx:pt idx="2202">21</cx:pt>
          <cx:pt idx="2203">30</cx:pt>
          <cx:pt idx="2204">57</cx:pt>
          <cx:pt idx="2205">53</cx:pt>
          <cx:pt idx="2206">54</cx:pt>
          <cx:pt idx="2207">44</cx:pt>
          <cx:pt idx="2208">56</cx:pt>
          <cx:pt idx="2209">45</cx:pt>
          <cx:pt idx="2210">42</cx:pt>
          <cx:pt idx="2211">56</cx:pt>
          <cx:pt idx="2212">54</cx:pt>
          <cx:pt idx="2213">58</cx:pt>
          <cx:pt idx="2214">53</cx:pt>
          <cx:pt idx="2215">42</cx:pt>
          <cx:pt idx="2216">49</cx:pt>
          <cx:pt idx="2217">53</cx:pt>
          <cx:pt idx="2218">26</cx:pt>
          <cx:pt idx="2219">46</cx:pt>
          <cx:pt idx="2220">45</cx:pt>
          <cx:pt idx="2221">50</cx:pt>
          <cx:pt idx="2222">42</cx:pt>
          <cx:pt idx="2223">42</cx:pt>
          <cx:pt idx="2224">54</cx:pt>
          <cx:pt idx="2225">60</cx:pt>
          <cx:pt idx="2226">40</cx:pt>
          <cx:pt idx="2227">45</cx:pt>
          <cx:pt idx="2228">40</cx:pt>
          <cx:pt idx="2229">42</cx:pt>
          <cx:pt idx="2230">60</cx:pt>
          <cx:pt idx="2231">60</cx:pt>
          <cx:pt idx="2232">41</cx:pt>
          <cx:pt idx="2233">60</cx:pt>
          <cx:pt idx="2234">46</cx:pt>
          <cx:pt idx="2235">44</cx:pt>
          <cx:pt idx="2236">34</cx:pt>
          <cx:pt idx="2237">59</cx:pt>
          <cx:pt idx="2238">50</cx:pt>
          <cx:pt idx="2239">60</cx:pt>
          <cx:pt idx="2240">49</cx:pt>
          <cx:pt idx="2241">55</cx:pt>
          <cx:pt idx="2242">54</cx:pt>
          <cx:pt idx="2243">42</cx:pt>
          <cx:pt idx="2244">60</cx:pt>
          <cx:pt idx="2245">47</cx:pt>
          <cx:pt idx="2246">41</cx:pt>
          <cx:pt idx="2247">41</cx:pt>
          <cx:pt idx="2248">57</cx:pt>
          <cx:pt idx="2249">53</cx:pt>
          <cx:pt idx="2250">44</cx:pt>
          <cx:pt idx="2251">41</cx:pt>
          <cx:pt idx="2252">55</cx:pt>
          <cx:pt idx="2253">55</cx:pt>
          <cx:pt idx="2254">40</cx:pt>
          <cx:pt idx="2255">35</cx:pt>
          <cx:pt idx="2256">43</cx:pt>
          <cx:pt idx="2257">41</cx:pt>
          <cx:pt idx="2258">60</cx:pt>
          <cx:pt idx="2259">47</cx:pt>
          <cx:pt idx="2260">60</cx:pt>
          <cx:pt idx="2261">33</cx:pt>
          <cx:pt idx="2262">57</cx:pt>
          <cx:pt idx="2263">42</cx:pt>
          <cx:pt idx="2264">47</cx:pt>
          <cx:pt idx="2265">53</cx:pt>
          <cx:pt idx="2266">55</cx:pt>
          <cx:pt idx="2267">46</cx:pt>
          <cx:pt idx="2268">24</cx:pt>
          <cx:pt idx="2269">47</cx:pt>
          <cx:pt idx="2270">41</cx:pt>
          <cx:pt idx="2271">32</cx:pt>
          <cx:pt idx="2272">30</cx:pt>
          <cx:pt idx="2273">41</cx:pt>
          <cx:pt idx="2274">43</cx:pt>
          <cx:pt idx="2275">54</cx:pt>
          <cx:pt idx="2276">56</cx:pt>
          <cx:pt idx="2277">30</cx:pt>
          <cx:pt idx="2278">53</cx:pt>
          <cx:pt idx="2279">45</cx:pt>
          <cx:pt idx="2280">41</cx:pt>
          <cx:pt idx="2281">28</cx:pt>
          <cx:pt idx="2282">57</cx:pt>
          <cx:pt idx="2283">54</cx:pt>
          <cx:pt idx="2284">41</cx:pt>
          <cx:pt idx="2285">60</cx:pt>
          <cx:pt idx="2286">42</cx:pt>
          <cx:pt idx="2287">47</cx:pt>
          <cx:pt idx="2288">46</cx:pt>
          <cx:pt idx="2289">57</cx:pt>
          <cx:pt idx="2290">30</cx:pt>
          <cx:pt idx="2291">46</cx:pt>
          <cx:pt idx="2292">56</cx:pt>
          <cx:pt idx="2293">44</cx:pt>
          <cx:pt idx="2294">36</cx:pt>
          <cx:pt idx="2295">41</cx:pt>
          <cx:pt idx="2296">58</cx:pt>
          <cx:pt idx="2297">46</cx:pt>
          <cx:pt idx="2298">42</cx:pt>
          <cx:pt idx="2299">58</cx:pt>
          <cx:pt idx="2300">53</cx:pt>
          <cx:pt idx="2301">51</cx:pt>
          <cx:pt idx="2302">38</cx:pt>
          <cx:pt idx="2303">54</cx:pt>
          <cx:pt idx="2304">42</cx:pt>
          <cx:pt idx="2305">44</cx:pt>
          <cx:pt idx="2306">45</cx:pt>
          <cx:pt idx="2307">38</cx:pt>
          <cx:pt idx="2308">46</cx:pt>
          <cx:pt idx="2309">34</cx:pt>
          <cx:pt idx="2310">56</cx:pt>
          <cx:pt idx="2311">43</cx:pt>
          <cx:pt idx="2312">34</cx:pt>
          <cx:pt idx="2313">35</cx:pt>
          <cx:pt idx="2314">46</cx:pt>
          <cx:pt idx="2315">55</cx:pt>
          <cx:pt idx="2316">40</cx:pt>
          <cx:pt idx="2317">43</cx:pt>
          <cx:pt idx="2318">41</cx:pt>
          <cx:pt idx="2319">39</cx:pt>
          <cx:pt idx="2320">32</cx:pt>
          <cx:pt idx="2321">46</cx:pt>
          <cx:pt idx="2322">42</cx:pt>
          <cx:pt idx="2323">39</cx:pt>
          <cx:pt idx="2324">59</cx:pt>
          <cx:pt idx="2325">48</cx:pt>
          <cx:pt idx="2326">31</cx:pt>
          <cx:pt idx="2327">48</cx:pt>
          <cx:pt idx="2328">27</cx:pt>
          <cx:pt idx="2329">47</cx:pt>
          <cx:pt idx="2330">55</cx:pt>
          <cx:pt idx="2331">33</cx:pt>
          <cx:pt idx="2332">52</cx:pt>
          <cx:pt idx="2333">50</cx:pt>
          <cx:pt idx="2334">43</cx:pt>
          <cx:pt idx="2335">29</cx:pt>
          <cx:pt idx="2336">54</cx:pt>
          <cx:pt idx="2337">50</cx:pt>
          <cx:pt idx="2338">48</cx:pt>
          <cx:pt idx="2339">48</cx:pt>
          <cx:pt idx="2340">55</cx:pt>
          <cx:pt idx="2341">45</cx:pt>
          <cx:pt idx="2342">58</cx:pt>
          <cx:pt idx="2343">44</cx:pt>
          <cx:pt idx="2344">43</cx:pt>
          <cx:pt idx="2345">59</cx:pt>
          <cx:pt idx="2346">41</cx:pt>
          <cx:pt idx="2347">43</cx:pt>
          <cx:pt idx="2348">44</cx:pt>
          <cx:pt idx="2349">48</cx:pt>
          <cx:pt idx="2350">40</cx:pt>
          <cx:pt idx="2351">26</cx:pt>
          <cx:pt idx="2352">46</cx:pt>
          <cx:pt idx="2353">58</cx:pt>
          <cx:pt idx="2354">53</cx:pt>
          <cx:pt idx="2355">56</cx:pt>
          <cx:pt idx="2356">43</cx:pt>
          <cx:pt idx="2357">34</cx:pt>
          <cx:pt idx="2358">51</cx:pt>
          <cx:pt idx="2359">51</cx:pt>
          <cx:pt idx="2360">45</cx:pt>
          <cx:pt idx="2361">54</cx:pt>
          <cx:pt idx="2362">42</cx:pt>
          <cx:pt idx="2363">53</cx:pt>
          <cx:pt idx="2364">49</cx:pt>
          <cx:pt idx="2365">55</cx:pt>
          <cx:pt idx="2366">52</cx:pt>
          <cx:pt idx="2367">50</cx:pt>
          <cx:pt idx="2368">32</cx:pt>
          <cx:pt idx="2369">34</cx:pt>
          <cx:pt idx="2370">43</cx:pt>
          <cx:pt idx="2371">49</cx:pt>
          <cx:pt idx="2372">56</cx:pt>
          <cx:pt idx="2373">43</cx:pt>
          <cx:pt idx="2374">41</cx:pt>
          <cx:pt idx="2375">46</cx:pt>
          <cx:pt idx="2376">48</cx:pt>
          <cx:pt idx="2377">42</cx:pt>
          <cx:pt idx="2378">50</cx:pt>
          <cx:pt idx="2379">36</cx:pt>
          <cx:pt idx="2380">44</cx:pt>
          <cx:pt idx="2381">40</cx:pt>
          <cx:pt idx="2382">55</cx:pt>
          <cx:pt idx="2383">52</cx:pt>
          <cx:pt idx="2384">49</cx:pt>
          <cx:pt idx="2385">30</cx:pt>
          <cx:pt idx="2386">36</cx:pt>
          <cx:pt idx="2387">48</cx:pt>
          <cx:pt idx="2388">49</cx:pt>
          <cx:pt idx="2389">44</cx:pt>
          <cx:pt idx="2390">43</cx:pt>
          <cx:pt idx="2391">44</cx:pt>
          <cx:pt idx="2392">52</cx:pt>
          <cx:pt idx="2393">37</cx:pt>
          <cx:pt idx="2394">31</cx:pt>
          <cx:pt idx="2395">56</cx:pt>
          <cx:pt idx="2396">40</cx:pt>
          <cx:pt idx="2397">58</cx:pt>
          <cx:pt idx="2398">42</cx:pt>
          <cx:pt idx="2399">45</cx:pt>
          <cx:pt idx="2400">53</cx:pt>
          <cx:pt idx="2401">55</cx:pt>
          <cx:pt idx="2402">60</cx:pt>
          <cx:pt idx="2403">48</cx:pt>
          <cx:pt idx="2404">47</cx:pt>
          <cx:pt idx="2405">33</cx:pt>
          <cx:pt idx="2406">37</cx:pt>
          <cx:pt idx="2407">52</cx:pt>
          <cx:pt idx="2408">53</cx:pt>
          <cx:pt idx="2409">45</cx:pt>
          <cx:pt idx="2410">56</cx:pt>
          <cx:pt idx="2411">36</cx:pt>
          <cx:pt idx="2412">40</cx:pt>
          <cx:pt idx="2413">42</cx:pt>
          <cx:pt idx="2414">52</cx:pt>
          <cx:pt idx="2415">41</cx:pt>
          <cx:pt idx="2416">61</cx:pt>
          <cx:pt idx="2417">57</cx:pt>
          <cx:pt idx="2418">54</cx:pt>
          <cx:pt idx="2419">55</cx:pt>
          <cx:pt idx="2420">31</cx:pt>
          <cx:pt idx="2421">43</cx:pt>
          <cx:pt idx="2422">49</cx:pt>
          <cx:pt idx="2423">34</cx:pt>
          <cx:pt idx="2424">43</cx:pt>
          <cx:pt idx="2425">45</cx:pt>
          <cx:pt idx="2426">29</cx:pt>
          <cx:pt idx="2427">27</cx:pt>
          <cx:pt idx="2428">52</cx:pt>
          <cx:pt idx="2429">58</cx:pt>
          <cx:pt idx="2430">60</cx:pt>
          <cx:pt idx="2431">52</cx:pt>
          <cx:pt idx="2432">45</cx:pt>
          <cx:pt idx="2433">58</cx:pt>
          <cx:pt idx="2434">56</cx:pt>
          <cx:pt idx="2435">51</cx:pt>
          <cx:pt idx="2436">50</cx:pt>
          <cx:pt idx="2437">39</cx:pt>
          <cx:pt idx="2438">45</cx:pt>
          <cx:pt idx="2439">51</cx:pt>
          <cx:pt idx="2440">45</cx:pt>
          <cx:pt idx="2441">46</cx:pt>
          <cx:pt idx="2442">53</cx:pt>
          <cx:pt idx="2443">55</cx:pt>
          <cx:pt idx="2444">52</cx:pt>
          <cx:pt idx="2445">53</cx:pt>
          <cx:pt idx="2446">51</cx:pt>
          <cx:pt idx="2447">39</cx:pt>
          <cx:pt idx="2448">39</cx:pt>
          <cx:pt idx="2449">41</cx:pt>
          <cx:pt idx="2450">36</cx:pt>
          <cx:pt idx="2451">29</cx:pt>
          <cx:pt idx="2452">32</cx:pt>
          <cx:pt idx="2453">40</cx:pt>
          <cx:pt idx="2454">40</cx:pt>
          <cx:pt idx="2455">40</cx:pt>
          <cx:pt idx="2456">39</cx:pt>
          <cx:pt idx="2457">39</cx:pt>
          <cx:pt idx="2458">57</cx:pt>
          <cx:pt idx="2459">60</cx:pt>
          <cx:pt idx="2460">55</cx:pt>
          <cx:pt idx="2461">40</cx:pt>
          <cx:pt idx="2462">40</cx:pt>
          <cx:pt idx="2463">28</cx:pt>
          <cx:pt idx="2464">32</cx:pt>
          <cx:pt idx="2465">45</cx:pt>
          <cx:pt idx="2466">32</cx:pt>
          <cx:pt idx="2467">47</cx:pt>
          <cx:pt idx="2468">40</cx:pt>
          <cx:pt idx="2469">55</cx:pt>
          <cx:pt idx="2470">33</cx:pt>
          <cx:pt idx="2471">41</cx:pt>
          <cx:pt idx="2472">36</cx:pt>
          <cx:pt idx="2473">48</cx:pt>
          <cx:pt idx="2474">45</cx:pt>
          <cx:pt idx="2475">43</cx:pt>
          <cx:pt idx="2476">40</cx:pt>
          <cx:pt idx="2477">29</cx:pt>
          <cx:pt idx="2478">26</cx:pt>
          <cx:pt idx="2479">53</cx:pt>
          <cx:pt idx="2480">25</cx:pt>
          <cx:pt idx="2481">51</cx:pt>
          <cx:pt idx="2482">47</cx:pt>
          <cx:pt idx="2483">44</cx:pt>
          <cx:pt idx="2484">31</cx:pt>
          <cx:pt idx="2485">46</cx:pt>
          <cx:pt idx="2486">31</cx:pt>
          <cx:pt idx="2487">45</cx:pt>
          <cx:pt idx="2488">40</cx:pt>
          <cx:pt idx="2489">43</cx:pt>
          <cx:pt idx="2490">29</cx:pt>
          <cx:pt idx="2491">39</cx:pt>
          <cx:pt idx="2492">51</cx:pt>
          <cx:pt idx="2493">58</cx:pt>
          <cx:pt idx="2494">44</cx:pt>
          <cx:pt idx="2495">49</cx:pt>
          <cx:pt idx="2496">30</cx:pt>
          <cx:pt idx="2497">38</cx:pt>
          <cx:pt idx="2498">40</cx:pt>
          <cx:pt idx="2499">34</cx:pt>
          <cx:pt idx="2500">41</cx:pt>
          <cx:pt idx="2501">31</cx:pt>
          <cx:pt idx="2502">34</cx:pt>
          <cx:pt idx="2503">42</cx:pt>
          <cx:pt idx="2504">27</cx:pt>
          <cx:pt idx="2505">35</cx:pt>
          <cx:pt idx="2506">50</cx:pt>
          <cx:pt idx="2507">24</cx:pt>
          <cx:pt idx="2508">23</cx:pt>
          <cx:pt idx="2509">59</cx:pt>
          <cx:pt idx="2510">44</cx:pt>
          <cx:pt idx="2511">33</cx:pt>
          <cx:pt idx="2512">39</cx:pt>
          <cx:pt idx="2513">35</cx:pt>
          <cx:pt idx="2514">47</cx:pt>
          <cx:pt idx="2515">40</cx:pt>
          <cx:pt idx="2516">30</cx:pt>
          <cx:pt idx="2517">27</cx:pt>
          <cx:pt idx="2518">46</cx:pt>
          <cx:pt idx="2519">43</cx:pt>
          <cx:pt idx="2520">32</cx:pt>
          <cx:pt idx="2521">36</cx:pt>
          <cx:pt idx="2522">57</cx:pt>
          <cx:pt idx="2523">32</cx:pt>
          <cx:pt idx="2524">56</cx:pt>
          <cx:pt idx="2525">25</cx:pt>
          <cx:pt idx="2526">30</cx:pt>
          <cx:pt idx="2527">45</cx:pt>
          <cx:pt idx="2528">47</cx:pt>
          <cx:pt idx="2529">28</cx:pt>
          <cx:pt idx="2530">28</cx:pt>
          <cx:pt idx="2531">32</cx:pt>
          <cx:pt idx="2532">40</cx:pt>
          <cx:pt idx="2533">38</cx:pt>
          <cx:pt idx="2534">31</cx:pt>
          <cx:pt idx="2535">39</cx:pt>
          <cx:pt idx="2536">38</cx:pt>
          <cx:pt idx="2537">27</cx:pt>
          <cx:pt idx="2538">58</cx:pt>
          <cx:pt idx="2539">36</cx:pt>
          <cx:pt idx="2540">43</cx:pt>
          <cx:pt idx="2541">38</cx:pt>
          <cx:pt idx="2542">40</cx:pt>
          <cx:pt idx="2543">35</cx:pt>
          <cx:pt idx="2544">46</cx:pt>
          <cx:pt idx="2545">45</cx:pt>
          <cx:pt idx="2546">45</cx:pt>
          <cx:pt idx="2547">24</cx:pt>
          <cx:pt idx="2548">57</cx:pt>
          <cx:pt idx="2549">59</cx:pt>
          <cx:pt idx="2550">40</cx:pt>
          <cx:pt idx="2551">35</cx:pt>
          <cx:pt idx="2552">56</cx:pt>
          <cx:pt idx="2553">28</cx:pt>
          <cx:pt idx="2554">41</cx:pt>
          <cx:pt idx="2555">55</cx:pt>
          <cx:pt idx="2556">52</cx:pt>
          <cx:pt idx="2557">53</cx:pt>
          <cx:pt idx="2558">44</cx:pt>
          <cx:pt idx="2559">41</cx:pt>
          <cx:pt idx="2560">44</cx:pt>
          <cx:pt idx="2561">38</cx:pt>
          <cx:pt idx="2562">44</cx:pt>
          <cx:pt idx="2563">47</cx:pt>
          <cx:pt idx="2564">54</cx:pt>
          <cx:pt idx="2565">57</cx:pt>
          <cx:pt idx="2566">51</cx:pt>
          <cx:pt idx="2567">41</cx:pt>
          <cx:pt idx="2568">53</cx:pt>
          <cx:pt idx="2569">28</cx:pt>
          <cx:pt idx="2570">49</cx:pt>
          <cx:pt idx="2571">44</cx:pt>
          <cx:pt idx="2572">56</cx:pt>
          <cx:pt idx="2573">43</cx:pt>
          <cx:pt idx="2574">41</cx:pt>
          <cx:pt idx="2575">47</cx:pt>
          <cx:pt idx="2576">33</cx:pt>
          <cx:pt idx="2577">47</cx:pt>
          <cx:pt idx="2578">46</cx:pt>
          <cx:pt idx="2579">30</cx:pt>
          <cx:pt idx="2580">30</cx:pt>
          <cx:pt idx="2581">40</cx:pt>
          <cx:pt idx="2582">47</cx:pt>
          <cx:pt idx="2583">60</cx:pt>
          <cx:pt idx="2584">34</cx:pt>
          <cx:pt idx="2585">44</cx:pt>
          <cx:pt idx="2586">29</cx:pt>
          <cx:pt idx="2587">48</cx:pt>
          <cx:pt idx="2588">55</cx:pt>
          <cx:pt idx="2589">60</cx:pt>
          <cx:pt idx="2590">42</cx:pt>
          <cx:pt idx="2591">34</cx:pt>
          <cx:pt idx="2592">43</cx:pt>
          <cx:pt idx="2593">56</cx:pt>
          <cx:pt idx="2594">27</cx:pt>
          <cx:pt idx="2595">41</cx:pt>
          <cx:pt idx="2596">44</cx:pt>
          <cx:pt idx="2597">42</cx:pt>
          <cx:pt idx="2598">45</cx:pt>
          <cx:pt idx="2599">48</cx:pt>
          <cx:pt idx="2600">51</cx:pt>
          <cx:pt idx="2601">33</cx:pt>
          <cx:pt idx="2602">32</cx:pt>
          <cx:pt idx="2603">41</cx:pt>
          <cx:pt idx="2604">29</cx:pt>
          <cx:pt idx="2605">50</cx:pt>
          <cx:pt idx="2606">50</cx:pt>
          <cx:pt idx="2607">32</cx:pt>
          <cx:pt idx="2608">49</cx:pt>
          <cx:pt idx="2609">36</cx:pt>
          <cx:pt idx="2610">42</cx:pt>
          <cx:pt idx="2611">46</cx:pt>
          <cx:pt idx="2612">44</cx:pt>
          <cx:pt idx="2613">33</cx:pt>
          <cx:pt idx="2614">42</cx:pt>
          <cx:pt idx="2615">58</cx:pt>
          <cx:pt idx="2616">40</cx:pt>
          <cx:pt idx="2617">37</cx:pt>
          <cx:pt idx="2618">45</cx:pt>
          <cx:pt idx="2619">49</cx:pt>
          <cx:pt idx="2620">35</cx:pt>
          <cx:pt idx="2621">45</cx:pt>
          <cx:pt idx="2622">55</cx:pt>
          <cx:pt idx="2623">46</cx:pt>
          <cx:pt idx="2624">52</cx:pt>
          <cx:pt idx="2625">44</cx:pt>
          <cx:pt idx="2626">36</cx:pt>
          <cx:pt idx="2627">44</cx:pt>
          <cx:pt idx="2628">56</cx:pt>
          <cx:pt idx="2629">51</cx:pt>
          <cx:pt idx="2630">53</cx:pt>
          <cx:pt idx="2631">53</cx:pt>
          <cx:pt idx="2632">40</cx:pt>
          <cx:pt idx="2633">55</cx:pt>
          <cx:pt idx="2634">57</cx:pt>
          <cx:pt idx="2635">32</cx:pt>
          <cx:pt idx="2636">55</cx:pt>
          <cx:pt idx="2637">43</cx:pt>
          <cx:pt idx="2638">42</cx:pt>
          <cx:pt idx="2639">36</cx:pt>
          <cx:pt idx="2640">32</cx:pt>
          <cx:pt idx="2641">34</cx:pt>
          <cx:pt idx="2642">46</cx:pt>
          <cx:pt idx="2643">31</cx:pt>
          <cx:pt idx="2644">42</cx:pt>
          <cx:pt idx="2645">52</cx:pt>
          <cx:pt idx="2646">38</cx:pt>
          <cx:pt idx="2647">60</cx:pt>
          <cx:pt idx="2648">30</cx:pt>
          <cx:pt idx="2649">45</cx:pt>
          <cx:pt idx="2650">57</cx:pt>
          <cx:pt idx="2651">41</cx:pt>
          <cx:pt idx="2652">44</cx:pt>
          <cx:pt idx="2653">56</cx:pt>
          <cx:pt idx="2654">46</cx:pt>
          <cx:pt idx="2655">34</cx:pt>
          <cx:pt idx="2656">51</cx:pt>
          <cx:pt idx="2657">48</cx:pt>
          <cx:pt idx="2658">35</cx:pt>
          <cx:pt idx="2659">58</cx:pt>
          <cx:pt idx="2660">47</cx:pt>
          <cx:pt idx="2661">58</cx:pt>
          <cx:pt idx="2662">36</cx:pt>
          <cx:pt idx="2663">38</cx:pt>
          <cx:pt idx="2664">44</cx:pt>
          <cx:pt idx="2665">35</cx:pt>
          <cx:pt idx="2666">44</cx:pt>
          <cx:pt idx="2667">41</cx:pt>
          <cx:pt idx="2668">43</cx:pt>
          <cx:pt idx="2669">46</cx:pt>
          <cx:pt idx="2670">54</cx:pt>
          <cx:pt idx="2671">46</cx:pt>
          <cx:pt idx="2672">46</cx:pt>
          <cx:pt idx="2673">55</cx:pt>
          <cx:pt idx="2674">45</cx:pt>
          <cx:pt idx="2675">58</cx:pt>
          <cx:pt idx="2676">48</cx:pt>
          <cx:pt idx="2677">38</cx:pt>
          <cx:pt idx="2678">44</cx:pt>
          <cx:pt idx="2679">55</cx:pt>
          <cx:pt idx="2680">48</cx:pt>
          <cx:pt idx="2681">31</cx:pt>
          <cx:pt idx="2682">60</cx:pt>
          <cx:pt idx="2683">51</cx:pt>
          <cx:pt idx="2684">44</cx:pt>
          <cx:pt idx="2685">33</cx:pt>
          <cx:pt idx="2686">43</cx:pt>
          <cx:pt idx="2687">43</cx:pt>
          <cx:pt idx="2688">50</cx:pt>
          <cx:pt idx="2689">40</cx:pt>
          <cx:pt idx="2690">44</cx:pt>
          <cx:pt idx="2691">40</cx:pt>
          <cx:pt idx="2692">38</cx:pt>
          <cx:pt idx="2693">52</cx:pt>
          <cx:pt idx="2694">49</cx:pt>
          <cx:pt idx="2695">39</cx:pt>
          <cx:pt idx="2696">32</cx:pt>
          <cx:pt idx="2697">55</cx:pt>
          <cx:pt idx="2698">54</cx:pt>
          <cx:pt idx="2699">34</cx:pt>
          <cx:pt idx="2700">46</cx:pt>
          <cx:pt idx="2701">49</cx:pt>
          <cx:pt idx="2702">57</cx:pt>
          <cx:pt idx="2703">27</cx:pt>
          <cx:pt idx="2704">38</cx:pt>
          <cx:pt idx="2705">56</cx:pt>
          <cx:pt idx="2706">37</cx:pt>
          <cx:pt idx="2707">32</cx:pt>
          <cx:pt idx="2708">47</cx:pt>
          <cx:pt idx="2709">57</cx:pt>
          <cx:pt idx="2710">30</cx:pt>
          <cx:pt idx="2711">43</cx:pt>
          <cx:pt idx="2712">38</cx:pt>
          <cx:pt idx="2713">45</cx:pt>
          <cx:pt idx="2714">38</cx:pt>
          <cx:pt idx="2715">40</cx:pt>
          <cx:pt idx="2716">30</cx:pt>
          <cx:pt idx="2717">47</cx:pt>
          <cx:pt idx="2718">53</cx:pt>
          <cx:pt idx="2719">48</cx:pt>
          <cx:pt idx="2720">32</cx:pt>
          <cx:pt idx="2721">53</cx:pt>
          <cx:pt idx="2722">25</cx:pt>
          <cx:pt idx="2723">45</cx:pt>
          <cx:pt idx="2724">30</cx:pt>
          <cx:pt idx="2725">42</cx:pt>
          <cx:pt idx="2726">60</cx:pt>
          <cx:pt idx="2727">40</cx:pt>
          <cx:pt idx="2728">32</cx:pt>
          <cx:pt idx="2729">56</cx:pt>
          <cx:pt idx="2730">20</cx:pt>
          <cx:pt idx="2731">48</cx:pt>
          <cx:pt idx="2732">49</cx:pt>
          <cx:pt idx="2733">49</cx:pt>
          <cx:pt idx="2734">28</cx:pt>
          <cx:pt idx="2735">31</cx:pt>
          <cx:pt idx="2736">26</cx:pt>
          <cx:pt idx="2737">38</cx:pt>
          <cx:pt idx="2738">40</cx:pt>
          <cx:pt idx="2739">30</cx:pt>
          <cx:pt idx="2740">61</cx:pt>
          <cx:pt idx="2741">26</cx:pt>
          <cx:pt idx="2742">31</cx:pt>
          <cx:pt idx="2743">32</cx:pt>
          <cx:pt idx="2744">40</cx:pt>
          <cx:pt idx="2745">38</cx:pt>
          <cx:pt idx="2746">54</cx:pt>
          <cx:pt idx="2747">42</cx:pt>
          <cx:pt idx="2748">42</cx:pt>
          <cx:pt idx="2749">27</cx:pt>
          <cx:pt idx="2750">31</cx:pt>
          <cx:pt idx="2751">31</cx:pt>
          <cx:pt idx="2752">27</cx:pt>
          <cx:pt idx="2753">25</cx:pt>
          <cx:pt idx="2754">33</cx:pt>
          <cx:pt idx="2755">36</cx:pt>
          <cx:pt idx="2756">44</cx:pt>
          <cx:pt idx="2757">43</cx:pt>
          <cx:pt idx="2758">44</cx:pt>
          <cx:pt idx="2759">27</cx:pt>
          <cx:pt idx="2760">45</cx:pt>
          <cx:pt idx="2761">41</cx:pt>
          <cx:pt idx="2762">51</cx:pt>
          <cx:pt idx="2763">49</cx:pt>
          <cx:pt idx="2764">42</cx:pt>
          <cx:pt idx="2765">55</cx:pt>
          <cx:pt idx="2766">46</cx:pt>
          <cx:pt idx="2767">41</cx:pt>
          <cx:pt idx="2768">48</cx:pt>
          <cx:pt idx="2769">52</cx:pt>
          <cx:pt idx="2770">48</cx:pt>
          <cx:pt idx="2771">34</cx:pt>
          <cx:pt idx="2772">31</cx:pt>
          <cx:pt idx="2773">41</cx:pt>
          <cx:pt idx="2774">51</cx:pt>
          <cx:pt idx="2775">42</cx:pt>
          <cx:pt idx="2776">34</cx:pt>
          <cx:pt idx="2777">41</cx:pt>
          <cx:pt idx="2778">43</cx:pt>
          <cx:pt idx="2779">54</cx:pt>
          <cx:pt idx="2780">47</cx:pt>
          <cx:pt idx="2781">41</cx:pt>
          <cx:pt idx="2782">40</cx:pt>
          <cx:pt idx="2783">48</cx:pt>
          <cx:pt idx="2784">32</cx:pt>
          <cx:pt idx="2785">49</cx:pt>
          <cx:pt idx="2786">41</cx:pt>
          <cx:pt idx="2787">52</cx:pt>
          <cx:pt idx="2788">41</cx:pt>
          <cx:pt idx="2789">22</cx:pt>
          <cx:pt idx="2790">60</cx:pt>
          <cx:pt idx="2791">60</cx:pt>
          <cx:pt idx="2792">35</cx:pt>
          <cx:pt idx="2793">49</cx:pt>
          <cx:pt idx="2794">45</cx:pt>
          <cx:pt idx="2795">45</cx:pt>
          <cx:pt idx="2796">40</cx:pt>
          <cx:pt idx="2797">42</cx:pt>
          <cx:pt idx="2798">47</cx:pt>
          <cx:pt idx="2799">44</cx:pt>
          <cx:pt idx="2800">41</cx:pt>
          <cx:pt idx="2801">27</cx:pt>
          <cx:pt idx="2802">34</cx:pt>
          <cx:pt idx="2803">44</cx:pt>
          <cx:pt idx="2804">36</cx:pt>
          <cx:pt idx="2805">37</cx:pt>
          <cx:pt idx="2806">31</cx:pt>
          <cx:pt idx="2807">51</cx:pt>
          <cx:pt idx="2808">50</cx:pt>
          <cx:pt idx="2809">52</cx:pt>
          <cx:pt idx="2810">28</cx:pt>
          <cx:pt idx="2811">57</cx:pt>
          <cx:pt idx="2812">35</cx:pt>
          <cx:pt idx="2813">49</cx:pt>
          <cx:pt idx="2814">32</cx:pt>
          <cx:pt idx="2815">28</cx:pt>
          <cx:pt idx="2816">32</cx:pt>
          <cx:pt idx="2817">55</cx:pt>
          <cx:pt idx="2818">57</cx:pt>
          <cx:pt idx="2819">34</cx:pt>
          <cx:pt idx="2820">44</cx:pt>
          <cx:pt idx="2821">45</cx:pt>
          <cx:pt idx="2822">30</cx:pt>
          <cx:pt idx="2823">45</cx:pt>
          <cx:pt idx="2824">41</cx:pt>
          <cx:pt idx="2825">45</cx:pt>
          <cx:pt idx="2826">37</cx:pt>
          <cx:pt idx="2827">45</cx:pt>
          <cx:pt idx="2828">42</cx:pt>
          <cx:pt idx="2829">49</cx:pt>
          <cx:pt idx="2830">54</cx:pt>
          <cx:pt idx="2831">60</cx:pt>
          <cx:pt idx="2832">43</cx:pt>
          <cx:pt idx="2833">49</cx:pt>
          <cx:pt idx="2834">45</cx:pt>
          <cx:pt idx="2835">39</cx:pt>
          <cx:pt idx="2836">38</cx:pt>
          <cx:pt idx="2837">28</cx:pt>
          <cx:pt idx="2838">25</cx:pt>
          <cx:pt idx="2839">35</cx:pt>
          <cx:pt idx="2840">31</cx:pt>
          <cx:pt idx="2841">40</cx:pt>
          <cx:pt idx="2842">53</cx:pt>
          <cx:pt idx="2843">37</cx:pt>
          <cx:pt idx="2844">47</cx:pt>
          <cx:pt idx="2845">52</cx:pt>
          <cx:pt idx="2846">52</cx:pt>
          <cx:pt idx="2847">50</cx:pt>
          <cx:pt idx="2848">45</cx:pt>
          <cx:pt idx="2849">52</cx:pt>
          <cx:pt idx="2850">23</cx:pt>
          <cx:pt idx="2851">44</cx:pt>
          <cx:pt idx="2852">57</cx:pt>
          <cx:pt idx="2853">48</cx:pt>
          <cx:pt idx="2854">51</cx:pt>
          <cx:pt idx="2855">53</cx:pt>
          <cx:pt idx="2856">46</cx:pt>
          <cx:pt idx="2857">41</cx:pt>
          <cx:pt idx="2858">42</cx:pt>
          <cx:pt idx="2859">34</cx:pt>
          <cx:pt idx="2860">44</cx:pt>
          <cx:pt idx="2861">34</cx:pt>
          <cx:pt idx="2862">33</cx:pt>
          <cx:pt idx="2863">37</cx:pt>
          <cx:pt idx="2864">54</cx:pt>
          <cx:pt idx="2865">60</cx:pt>
          <cx:pt idx="2866">30</cx:pt>
          <cx:pt idx="2867">57</cx:pt>
          <cx:pt idx="2868">36</cx:pt>
          <cx:pt idx="2869">39</cx:pt>
          <cx:pt idx="2870">38</cx:pt>
          <cx:pt idx="2871">36</cx:pt>
          <cx:pt idx="2872">39</cx:pt>
          <cx:pt idx="2873">35</cx:pt>
          <cx:pt idx="2874">47</cx:pt>
          <cx:pt idx="2875">37</cx:pt>
          <cx:pt idx="2876">39</cx:pt>
          <cx:pt idx="2877">35</cx:pt>
          <cx:pt idx="2878">31</cx:pt>
          <cx:pt idx="2879">35</cx:pt>
          <cx:pt idx="2880">38</cx:pt>
          <cx:pt idx="2881">34</cx:pt>
          <cx:pt idx="2882">54</cx:pt>
          <cx:pt idx="2883">40</cx:pt>
          <cx:pt idx="2884">35</cx:pt>
          <cx:pt idx="2885">51</cx:pt>
          <cx:pt idx="2886">35</cx:pt>
          <cx:pt idx="2887">38</cx:pt>
          <cx:pt idx="2888">36</cx:pt>
          <cx:pt idx="2889">37</cx:pt>
          <cx:pt idx="2890">29</cx:pt>
          <cx:pt idx="2891">53</cx:pt>
          <cx:pt idx="2892">36</cx:pt>
          <cx:pt idx="2893">36</cx:pt>
          <cx:pt idx="2894">38</cx:pt>
          <cx:pt idx="2895">36</cx:pt>
          <cx:pt idx="2896">35</cx:pt>
          <cx:pt idx="2897">31</cx:pt>
          <cx:pt idx="2898">32</cx:pt>
          <cx:pt idx="2899">32</cx:pt>
          <cx:pt idx="2900">36</cx:pt>
          <cx:pt idx="2901">32</cx:pt>
          <cx:pt idx="2902">33</cx:pt>
          <cx:pt idx="2903">30</cx:pt>
          <cx:pt idx="2904">39</cx:pt>
          <cx:pt idx="2905">35</cx:pt>
          <cx:pt idx="2906">31</cx:pt>
          <cx:pt idx="2907">34</cx:pt>
          <cx:pt idx="2908">39</cx:pt>
          <cx:pt idx="2909">36</cx:pt>
          <cx:pt idx="2910">33</cx:pt>
          <cx:pt idx="2911">33</cx:pt>
          <cx:pt idx="2912">39</cx:pt>
          <cx:pt idx="2913">35</cx:pt>
          <cx:pt idx="2914">33</cx:pt>
          <cx:pt idx="2915">36</cx:pt>
          <cx:pt idx="2916">38</cx:pt>
          <cx:pt idx="2917">32</cx:pt>
          <cx:pt idx="2918">39</cx:pt>
          <cx:pt idx="2919">39</cx:pt>
          <cx:pt idx="2920">33</cx:pt>
          <cx:pt idx="2921">39</cx:pt>
          <cx:pt idx="2922">36</cx:pt>
          <cx:pt idx="2923">35</cx:pt>
          <cx:pt idx="2924">58</cx:pt>
          <cx:pt idx="2925">36</cx:pt>
          <cx:pt idx="2926">34</cx:pt>
          <cx:pt idx="2927">37</cx:pt>
          <cx:pt idx="2928">37</cx:pt>
          <cx:pt idx="2929">33</cx:pt>
          <cx:pt idx="2930">39</cx:pt>
          <cx:pt idx="2931">35</cx:pt>
          <cx:pt idx="2932">39</cx:pt>
          <cx:pt idx="2933">42</cx:pt>
          <cx:pt idx="2934">40</cx:pt>
          <cx:pt idx="2935">37</cx:pt>
          <cx:pt idx="2936">37</cx:pt>
          <cx:pt idx="2937">35</cx:pt>
          <cx:pt idx="2938">35</cx:pt>
          <cx:pt idx="2939">37</cx:pt>
          <cx:pt idx="2940">56</cx:pt>
          <cx:pt idx="2941">37</cx:pt>
          <cx:pt idx="2942">33</cx:pt>
          <cx:pt idx="2943">40</cx:pt>
          <cx:pt idx="2944">38</cx:pt>
          <cx:pt idx="2945">38</cx:pt>
          <cx:pt idx="2946">36</cx:pt>
          <cx:pt idx="2947">31</cx:pt>
          <cx:pt idx="2948">39</cx:pt>
          <cx:pt idx="2949">35</cx:pt>
          <cx:pt idx="2950">22</cx:pt>
          <cx:pt idx="2951">38</cx:pt>
          <cx:pt idx="2952">39</cx:pt>
          <cx:pt idx="2953">34</cx:pt>
          <cx:pt idx="2954">33</cx:pt>
          <cx:pt idx="2955">36</cx:pt>
          <cx:pt idx="2956">32</cx:pt>
          <cx:pt idx="2957">42</cx:pt>
          <cx:pt idx="2958">43</cx:pt>
          <cx:pt idx="2959">33</cx:pt>
          <cx:pt idx="2960">33</cx:pt>
          <cx:pt idx="2961">40</cx:pt>
          <cx:pt idx="2962">35</cx:pt>
          <cx:pt idx="2963">36</cx:pt>
          <cx:pt idx="2964">60</cx:pt>
          <cx:pt idx="2965">32</cx:pt>
          <cx:pt idx="2966">59</cx:pt>
          <cx:pt idx="2967">42</cx:pt>
          <cx:pt idx="2968">38</cx:pt>
          <cx:pt idx="2969">33</cx:pt>
          <cx:pt idx="2970">30</cx:pt>
          <cx:pt idx="2971">59</cx:pt>
          <cx:pt idx="2972">32</cx:pt>
          <cx:pt idx="2973">54</cx:pt>
          <cx:pt idx="2974">36</cx:pt>
          <cx:pt idx="2975">33</cx:pt>
          <cx:pt idx="2976">34</cx:pt>
          <cx:pt idx="2977">53</cx:pt>
          <cx:pt idx="2978">38</cx:pt>
          <cx:pt idx="2979">33</cx:pt>
          <cx:pt idx="2980">32</cx:pt>
          <cx:pt idx="2981">33</cx:pt>
          <cx:pt idx="2982">35</cx:pt>
          <cx:pt idx="2983">34</cx:pt>
          <cx:pt idx="2984">37</cx:pt>
          <cx:pt idx="2985">38</cx:pt>
          <cx:pt idx="2986">39</cx:pt>
          <cx:pt idx="2987">43</cx:pt>
          <cx:pt idx="2988">39</cx:pt>
          <cx:pt idx="2989">38</cx:pt>
          <cx:pt idx="2990">40</cx:pt>
          <cx:pt idx="2991">38</cx:pt>
          <cx:pt idx="2992">32</cx:pt>
          <cx:pt idx="2993">46</cx:pt>
          <cx:pt idx="2994">34</cx:pt>
          <cx:pt idx="2995">32</cx:pt>
          <cx:pt idx="2996">33</cx:pt>
          <cx:pt idx="2997">37</cx:pt>
          <cx:pt idx="2998">37</cx:pt>
          <cx:pt idx="2999">31</cx:pt>
          <cx:pt idx="3000">47</cx:pt>
          <cx:pt idx="3001">31</cx:pt>
          <cx:pt idx="3002">33</cx:pt>
          <cx:pt idx="3003">33</cx:pt>
          <cx:pt idx="3004">39</cx:pt>
          <cx:pt idx="3005">33</cx:pt>
          <cx:pt idx="3006">33</cx:pt>
          <cx:pt idx="3007">30</cx:pt>
          <cx:pt idx="3008">34</cx:pt>
          <cx:pt idx="3009">36</cx:pt>
          <cx:pt idx="3010">39</cx:pt>
          <cx:pt idx="3011">34</cx:pt>
          <cx:pt idx="3012">43</cx:pt>
          <cx:pt idx="3013">43</cx:pt>
          <cx:pt idx="3014">34</cx:pt>
          <cx:pt idx="3015">36</cx:pt>
          <cx:pt idx="3016">55</cx:pt>
          <cx:pt idx="3017">32</cx:pt>
          <cx:pt idx="3018">31</cx:pt>
          <cx:pt idx="3019">31</cx:pt>
          <cx:pt idx="3020">32</cx:pt>
          <cx:pt idx="3021">33</cx:pt>
          <cx:pt idx="3022">39</cx:pt>
          <cx:pt idx="3023">39</cx:pt>
          <cx:pt idx="3024">40</cx:pt>
          <cx:pt idx="3025">39</cx:pt>
          <cx:pt idx="3026">32</cx:pt>
          <cx:pt idx="3027">34</cx:pt>
          <cx:pt idx="3028">59</cx:pt>
          <cx:pt idx="3029">39</cx:pt>
          <cx:pt idx="3030">34</cx:pt>
          <cx:pt idx="3031">35</cx:pt>
          <cx:pt idx="3032">39</cx:pt>
          <cx:pt idx="3033">46</cx:pt>
          <cx:pt idx="3034">58</cx:pt>
          <cx:pt idx="3035">32</cx:pt>
          <cx:pt idx="3036">40</cx:pt>
          <cx:pt idx="3037">44</cx:pt>
          <cx:pt idx="3038">31</cx:pt>
          <cx:pt idx="3039">55</cx:pt>
          <cx:pt idx="3040">35</cx:pt>
          <cx:pt idx="3041">31</cx:pt>
          <cx:pt idx="3042">36</cx:pt>
          <cx:pt idx="3043">31</cx:pt>
          <cx:pt idx="3044">41</cx:pt>
          <cx:pt idx="3045">36</cx:pt>
          <cx:pt idx="3046">59</cx:pt>
          <cx:pt idx="3047">32</cx:pt>
          <cx:pt idx="3048">39</cx:pt>
          <cx:pt idx="3049">40</cx:pt>
          <cx:pt idx="3050">38</cx:pt>
          <cx:pt idx="3051">32</cx:pt>
          <cx:pt idx="3052">37</cx:pt>
          <cx:pt idx="3053">31</cx:pt>
          <cx:pt idx="3054">44</cx:pt>
          <cx:pt idx="3055">45</cx:pt>
          <cx:pt idx="3056">48</cx:pt>
          <cx:pt idx="3057">41</cx:pt>
          <cx:pt idx="3058">43</cx:pt>
          <cx:pt idx="3059">33</cx:pt>
          <cx:pt idx="3060">31</cx:pt>
          <cx:pt idx="3061">58</cx:pt>
          <cx:pt idx="3062">40</cx:pt>
          <cx:pt idx="3063">36</cx:pt>
          <cx:pt idx="3064">39</cx:pt>
          <cx:pt idx="3065">37</cx:pt>
          <cx:pt idx="3066">30</cx:pt>
          <cx:pt idx="3067">32</cx:pt>
          <cx:pt idx="3068">52</cx:pt>
          <cx:pt idx="3069">32</cx:pt>
          <cx:pt idx="3070">29</cx:pt>
          <cx:pt idx="3071">36</cx:pt>
          <cx:pt idx="3072">35</cx:pt>
          <cx:pt idx="3073">39</cx:pt>
          <cx:pt idx="3074">32</cx:pt>
          <cx:pt idx="3075">38</cx:pt>
          <cx:pt idx="3076">34</cx:pt>
          <cx:pt idx="3077">35</cx:pt>
          <cx:pt idx="3078">34</cx:pt>
          <cx:pt idx="3079">34</cx:pt>
          <cx:pt idx="3080">32</cx:pt>
          <cx:pt idx="3081">38</cx:pt>
          <cx:pt idx="3082">31</cx:pt>
          <cx:pt idx="3083">30</cx:pt>
          <cx:pt idx="3084">56</cx:pt>
          <cx:pt idx="3085">32</cx:pt>
          <cx:pt idx="3086">35</cx:pt>
          <cx:pt idx="3087">40</cx:pt>
          <cx:pt idx="3088">57</cx:pt>
          <cx:pt idx="3089">58</cx:pt>
          <cx:pt idx="3090">32</cx:pt>
          <cx:pt idx="3091">38</cx:pt>
          <cx:pt idx="3092">50</cx:pt>
          <cx:pt idx="3093">34</cx:pt>
          <cx:pt idx="3094">38</cx:pt>
          <cx:pt idx="3095">55</cx:pt>
          <cx:pt idx="3096">41</cx:pt>
          <cx:pt idx="3097">38</cx:pt>
          <cx:pt idx="3098">49</cx:pt>
          <cx:pt idx="3099">60</cx:pt>
          <cx:pt idx="3100">57</cx:pt>
          <cx:pt idx="3101">39</cx:pt>
          <cx:pt idx="3102">39</cx:pt>
          <cx:pt idx="3103">35</cx:pt>
          <cx:pt idx="3104">30</cx:pt>
          <cx:pt idx="3105">31</cx:pt>
          <cx:pt idx="3106">32</cx:pt>
          <cx:pt idx="3107">36</cx:pt>
          <cx:pt idx="3108">34</cx:pt>
          <cx:pt idx="3109">39</cx:pt>
          <cx:pt idx="3110">42</cx:pt>
          <cx:pt idx="3111">32</cx:pt>
          <cx:pt idx="3112">35</cx:pt>
          <cx:pt idx="3113">38</cx:pt>
          <cx:pt idx="3114">39</cx:pt>
          <cx:pt idx="3115">38</cx:pt>
          <cx:pt idx="3116">33</cx:pt>
          <cx:pt idx="3117">32</cx:pt>
          <cx:pt idx="3118">36</cx:pt>
          <cx:pt idx="3119">32</cx:pt>
          <cx:pt idx="3120">34</cx:pt>
          <cx:pt idx="3121">42</cx:pt>
          <cx:pt idx="3122">33</cx:pt>
          <cx:pt idx="3123">35</cx:pt>
          <cx:pt idx="3124">38</cx:pt>
          <cx:pt idx="3125">39</cx:pt>
          <cx:pt idx="3126">31</cx:pt>
          <cx:pt idx="3127">38</cx:pt>
          <cx:pt idx="3128">58</cx:pt>
          <cx:pt idx="3129">33</cx:pt>
          <cx:pt idx="3130">38</cx:pt>
          <cx:pt idx="3131">34</cx:pt>
          <cx:pt idx="3132">39</cx:pt>
          <cx:pt idx="3133">31</cx:pt>
          <cx:pt idx="3134">30</cx:pt>
          <cx:pt idx="3135">35</cx:pt>
          <cx:pt idx="3136">34</cx:pt>
          <cx:pt idx="3137">32</cx:pt>
          <cx:pt idx="3138">33</cx:pt>
          <cx:pt idx="3139">41</cx:pt>
          <cx:pt idx="3140">38</cx:pt>
          <cx:pt idx="3141">39</cx:pt>
          <cx:pt idx="3142">40</cx:pt>
          <cx:pt idx="3143">38</cx:pt>
          <cx:pt idx="3144">34</cx:pt>
          <cx:pt idx="3145">36</cx:pt>
          <cx:pt idx="3146">39</cx:pt>
          <cx:pt idx="3147">32</cx:pt>
          <cx:pt idx="3148">38</cx:pt>
          <cx:pt idx="3149">39</cx:pt>
          <cx:pt idx="3150">36</cx:pt>
          <cx:pt idx="3151">34</cx:pt>
          <cx:pt idx="3152">37</cx:pt>
          <cx:pt idx="3153">48</cx:pt>
          <cx:pt idx="3154">31</cx:pt>
          <cx:pt idx="3155">34</cx:pt>
          <cx:pt idx="3156">36</cx:pt>
          <cx:pt idx="3157">35</cx:pt>
          <cx:pt idx="3158">26</cx:pt>
          <cx:pt idx="3159">37</cx:pt>
          <cx:pt idx="3160">32</cx:pt>
          <cx:pt idx="3161">33</cx:pt>
          <cx:pt idx="3162">34</cx:pt>
          <cx:pt idx="3163">36</cx:pt>
          <cx:pt idx="3164">41</cx:pt>
          <cx:pt idx="3165">30</cx:pt>
          <cx:pt idx="3166">36</cx:pt>
          <cx:pt idx="3167">30</cx:pt>
          <cx:pt idx="3168">31</cx:pt>
          <cx:pt idx="3169">34</cx:pt>
          <cx:pt idx="3170">30</cx:pt>
          <cx:pt idx="3171">33</cx:pt>
          <cx:pt idx="3172">31</cx:pt>
          <cx:pt idx="3173">37</cx:pt>
          <cx:pt idx="3174">33</cx:pt>
          <cx:pt idx="3175">32</cx:pt>
          <cx:pt idx="3176">31</cx:pt>
          <cx:pt idx="3177">30</cx:pt>
          <cx:pt idx="3178">35</cx:pt>
          <cx:pt idx="3179">32</cx:pt>
          <cx:pt idx="3180">31</cx:pt>
          <cx:pt idx="3181">34</cx:pt>
          <cx:pt idx="3182">31</cx:pt>
          <cx:pt idx="3183">59</cx:pt>
          <cx:pt idx="3184">35</cx:pt>
          <cx:pt idx="3185">33</cx:pt>
          <cx:pt idx="3186">33</cx:pt>
          <cx:pt idx="3187">34</cx:pt>
          <cx:pt idx="3188">33</cx:pt>
          <cx:pt idx="3189">31</cx:pt>
          <cx:pt idx="3190">33</cx:pt>
          <cx:pt idx="3191">35</cx:pt>
          <cx:pt idx="3192">37</cx:pt>
          <cx:pt idx="3193">35</cx:pt>
          <cx:pt idx="3194">57</cx:pt>
          <cx:pt idx="3195">27</cx:pt>
          <cx:pt idx="3196">39</cx:pt>
          <cx:pt idx="3197">33</cx:pt>
          <cx:pt idx="3198">31</cx:pt>
          <cx:pt idx="3199">31</cx:pt>
          <cx:pt idx="3200">37</cx:pt>
          <cx:pt idx="3201">45</cx:pt>
          <cx:pt idx="3202">33</cx:pt>
          <cx:pt idx="3203">33</cx:pt>
          <cx:pt idx="3204">36</cx:pt>
          <cx:pt idx="3205">37</cx:pt>
          <cx:pt idx="3206">30</cx:pt>
          <cx:pt idx="3207">37</cx:pt>
          <cx:pt idx="3208">36</cx:pt>
          <cx:pt idx="3209">39</cx:pt>
          <cx:pt idx="3210">36</cx:pt>
          <cx:pt idx="3211">37</cx:pt>
          <cx:pt idx="3212">31</cx:pt>
          <cx:pt idx="3213">36</cx:pt>
          <cx:pt idx="3214">31</cx:pt>
          <cx:pt idx="3215">29</cx:pt>
          <cx:pt idx="3216">32</cx:pt>
          <cx:pt idx="3217">34</cx:pt>
          <cx:pt idx="3218">35</cx:pt>
          <cx:pt idx="3219">31</cx:pt>
          <cx:pt idx="3220">31</cx:pt>
          <cx:pt idx="3221">32</cx:pt>
          <cx:pt idx="3222">33</cx:pt>
          <cx:pt idx="3223">52</cx:pt>
          <cx:pt idx="3224">32</cx:pt>
          <cx:pt idx="3225">32</cx:pt>
          <cx:pt idx="3226">34</cx:pt>
          <cx:pt idx="3227">37</cx:pt>
          <cx:pt idx="3228">32</cx:pt>
          <cx:pt idx="3229">34</cx:pt>
          <cx:pt idx="3230">27</cx:pt>
          <cx:pt idx="3231">33</cx:pt>
          <cx:pt idx="3232">36</cx:pt>
          <cx:pt idx="3233">37</cx:pt>
          <cx:pt idx="3234">34</cx:pt>
          <cx:pt idx="3235">31</cx:pt>
          <cx:pt idx="3236">38</cx:pt>
          <cx:pt idx="3237">35</cx:pt>
          <cx:pt idx="3238">37</cx:pt>
          <cx:pt idx="3239">34</cx:pt>
          <cx:pt idx="3240">32</cx:pt>
          <cx:pt idx="3241">28</cx:pt>
          <cx:pt idx="3242">29</cx:pt>
          <cx:pt idx="3243">34</cx:pt>
          <cx:pt idx="3244">38</cx:pt>
          <cx:pt idx="3245">33</cx:pt>
          <cx:pt idx="3246">32</cx:pt>
          <cx:pt idx="3247">38</cx:pt>
          <cx:pt idx="3248">38</cx:pt>
          <cx:pt idx="3249">28</cx:pt>
          <cx:pt idx="3250">35</cx:pt>
          <cx:pt idx="3251">43</cx:pt>
          <cx:pt idx="3252">30</cx:pt>
          <cx:pt idx="3253">31</cx:pt>
          <cx:pt idx="3254">27</cx:pt>
          <cx:pt idx="3255">38</cx:pt>
          <cx:pt idx="3256">28</cx:pt>
          <cx:pt idx="3257">32</cx:pt>
          <cx:pt idx="3258">32</cx:pt>
          <cx:pt idx="3259">34</cx:pt>
          <cx:pt idx="3260">34</cx:pt>
          <cx:pt idx="3261">35</cx:pt>
          <cx:pt idx="3262">32</cx:pt>
          <cx:pt idx="3263">31</cx:pt>
          <cx:pt idx="3264">32</cx:pt>
          <cx:pt idx="3265">30</cx:pt>
          <cx:pt idx="3266">39</cx:pt>
          <cx:pt idx="3267">57</cx:pt>
          <cx:pt idx="3268">39</cx:pt>
          <cx:pt idx="3269">32</cx:pt>
          <cx:pt idx="3270">33</cx:pt>
          <cx:pt idx="3271">58</cx:pt>
          <cx:pt idx="3272">28</cx:pt>
          <cx:pt idx="3273">28</cx:pt>
          <cx:pt idx="3274">37</cx:pt>
          <cx:pt idx="3275">35</cx:pt>
          <cx:pt idx="3276">35</cx:pt>
          <cx:pt idx="3277">35</cx:pt>
          <cx:pt idx="3278">40</cx:pt>
          <cx:pt idx="3279">35</cx:pt>
          <cx:pt idx="3280">39</cx:pt>
          <cx:pt idx="3281">34</cx:pt>
          <cx:pt idx="3282">33</cx:pt>
          <cx:pt idx="3283">52</cx:pt>
          <cx:pt idx="3284">58</cx:pt>
          <cx:pt idx="3285">39</cx:pt>
          <cx:pt idx="3286">34</cx:pt>
          <cx:pt idx="3287">38</cx:pt>
          <cx:pt idx="3288">35</cx:pt>
          <cx:pt idx="3289">38</cx:pt>
          <cx:pt idx="3290">34</cx:pt>
          <cx:pt idx="3291">33</cx:pt>
          <cx:pt idx="3292">35</cx:pt>
          <cx:pt idx="3293">37</cx:pt>
          <cx:pt idx="3294">37</cx:pt>
          <cx:pt idx="3295">31</cx:pt>
          <cx:pt idx="3296">32</cx:pt>
          <cx:pt idx="3297">33</cx:pt>
          <cx:pt idx="3298">31</cx:pt>
          <cx:pt idx="3299">53</cx:pt>
          <cx:pt idx="3300">39</cx:pt>
          <cx:pt idx="3301">33</cx:pt>
          <cx:pt idx="3302">48</cx:pt>
          <cx:pt idx="3303">38</cx:pt>
          <cx:pt idx="3304">33</cx:pt>
          <cx:pt idx="3305">30</cx:pt>
          <cx:pt idx="3306">39</cx:pt>
          <cx:pt idx="3307">33</cx:pt>
          <cx:pt idx="3308">32</cx:pt>
          <cx:pt idx="3309">33</cx:pt>
          <cx:pt idx="3310">38</cx:pt>
          <cx:pt idx="3311">31</cx:pt>
          <cx:pt idx="3312">32</cx:pt>
          <cx:pt idx="3313">34</cx:pt>
          <cx:pt idx="3314">32</cx:pt>
          <cx:pt idx="3315">37</cx:pt>
          <cx:pt idx="3316">31</cx:pt>
          <cx:pt idx="3317">30</cx:pt>
          <cx:pt idx="3318">32</cx:pt>
          <cx:pt idx="3319">31</cx:pt>
          <cx:pt idx="3320">31</cx:pt>
          <cx:pt idx="3321">36</cx:pt>
          <cx:pt idx="3322">36</cx:pt>
          <cx:pt idx="3323">34</cx:pt>
          <cx:pt idx="3324">34</cx:pt>
          <cx:pt idx="3325">32</cx:pt>
          <cx:pt idx="3326">33</cx:pt>
          <cx:pt idx="3327">30</cx:pt>
          <cx:pt idx="3328">36</cx:pt>
          <cx:pt idx="3329">44</cx:pt>
          <cx:pt idx="3330">39</cx:pt>
          <cx:pt idx="3331">49</cx:pt>
          <cx:pt idx="3332">38</cx:pt>
          <cx:pt idx="3333">51</cx:pt>
          <cx:pt idx="3334">39</cx:pt>
          <cx:pt idx="3335">31</cx:pt>
          <cx:pt idx="3336">37</cx:pt>
          <cx:pt idx="3337">27</cx:pt>
          <cx:pt idx="3338">32</cx:pt>
          <cx:pt idx="3339">34</cx:pt>
          <cx:pt idx="3340">46</cx:pt>
          <cx:pt idx="3341">37</cx:pt>
          <cx:pt idx="3342">36</cx:pt>
          <cx:pt idx="3343">32</cx:pt>
          <cx:pt idx="3344">53</cx:pt>
          <cx:pt idx="3345">49</cx:pt>
          <cx:pt idx="3346">44</cx:pt>
          <cx:pt idx="3347">32</cx:pt>
          <cx:pt idx="3348">56</cx:pt>
          <cx:pt idx="3349">34</cx:pt>
          <cx:pt idx="3350">47</cx:pt>
          <cx:pt idx="3351">35</cx:pt>
          <cx:pt idx="3352">30</cx:pt>
          <cx:pt idx="3353">48</cx:pt>
          <cx:pt idx="3354">33</cx:pt>
          <cx:pt idx="3355">38</cx:pt>
          <cx:pt idx="3356">33</cx:pt>
          <cx:pt idx="3357">37</cx:pt>
          <cx:pt idx="3358">36</cx:pt>
          <cx:pt idx="3359">37</cx:pt>
          <cx:pt idx="3360">33</cx:pt>
          <cx:pt idx="3361">46</cx:pt>
          <cx:pt idx="3362">52</cx:pt>
          <cx:pt idx="3363">36</cx:pt>
          <cx:pt idx="3364">33</cx:pt>
          <cx:pt idx="3365">35</cx:pt>
          <cx:pt idx="3366">52</cx:pt>
          <cx:pt idx="3367">39</cx:pt>
          <cx:pt idx="3368">39</cx:pt>
          <cx:pt idx="3369">33</cx:pt>
          <cx:pt idx="3370">29</cx:pt>
          <cx:pt idx="3371">43</cx:pt>
          <cx:pt idx="3372">32</cx:pt>
          <cx:pt idx="3373">33</cx:pt>
          <cx:pt idx="3374">32</cx:pt>
          <cx:pt idx="3375">33</cx:pt>
          <cx:pt idx="3376">34</cx:pt>
          <cx:pt idx="3377">35</cx:pt>
          <cx:pt idx="3378">33</cx:pt>
          <cx:pt idx="3379">31</cx:pt>
          <cx:pt idx="3380">32</cx:pt>
          <cx:pt idx="3381">36</cx:pt>
          <cx:pt idx="3382">55</cx:pt>
          <cx:pt idx="3383">32</cx:pt>
          <cx:pt idx="3384">33</cx:pt>
          <cx:pt idx="3385">31</cx:pt>
          <cx:pt idx="3386">30</cx:pt>
          <cx:pt idx="3387">29</cx:pt>
          <cx:pt idx="3388">36</cx:pt>
          <cx:pt idx="3389">37</cx:pt>
          <cx:pt idx="3390">32</cx:pt>
          <cx:pt idx="3391">33</cx:pt>
          <cx:pt idx="3392">37</cx:pt>
          <cx:pt idx="3393">33</cx:pt>
          <cx:pt idx="3394">34</cx:pt>
          <cx:pt idx="3395">31</cx:pt>
          <cx:pt idx="3396">34</cx:pt>
          <cx:pt idx="3397">31</cx:pt>
          <cx:pt idx="3398">33</cx:pt>
          <cx:pt idx="3399">40</cx:pt>
          <cx:pt idx="3400">30</cx:pt>
          <cx:pt idx="3401">37</cx:pt>
          <cx:pt idx="3402">38</cx:pt>
          <cx:pt idx="3403">33</cx:pt>
          <cx:pt idx="3404">34</cx:pt>
          <cx:pt idx="3405">40</cx:pt>
          <cx:pt idx="3406">31</cx:pt>
          <cx:pt idx="3407">30</cx:pt>
          <cx:pt idx="3408">31</cx:pt>
          <cx:pt idx="3409">30</cx:pt>
          <cx:pt idx="3410">37</cx:pt>
          <cx:pt idx="3411">33</cx:pt>
          <cx:pt idx="3412">34</cx:pt>
          <cx:pt idx="3413">31</cx:pt>
          <cx:pt idx="3414">32</cx:pt>
          <cx:pt idx="3415">32</cx:pt>
          <cx:pt idx="3416">30</cx:pt>
          <cx:pt idx="3417">41</cx:pt>
          <cx:pt idx="3418">33</cx:pt>
          <cx:pt idx="3419">39</cx:pt>
          <cx:pt idx="3420">33</cx:pt>
          <cx:pt idx="3421">35</cx:pt>
          <cx:pt idx="3422">31</cx:pt>
          <cx:pt idx="3423">42</cx:pt>
          <cx:pt idx="3424">39</cx:pt>
          <cx:pt idx="3425">34</cx:pt>
          <cx:pt idx="3426">35</cx:pt>
          <cx:pt idx="3427">28</cx:pt>
          <cx:pt idx="3428">31</cx:pt>
          <cx:pt idx="3429">32</cx:pt>
          <cx:pt idx="3430">36</cx:pt>
          <cx:pt idx="3431">41</cx:pt>
          <cx:pt idx="3432">32</cx:pt>
          <cx:pt idx="3433">34</cx:pt>
          <cx:pt idx="3434">32</cx:pt>
          <cx:pt idx="3435">39</cx:pt>
          <cx:pt idx="3436">36</cx:pt>
          <cx:pt idx="3437">34</cx:pt>
          <cx:pt idx="3438">35</cx:pt>
          <cx:pt idx="3439">32</cx:pt>
          <cx:pt idx="3440">36</cx:pt>
          <cx:pt idx="3441">36</cx:pt>
          <cx:pt idx="3442">33</cx:pt>
          <cx:pt idx="3443">30</cx:pt>
          <cx:pt idx="3444">33</cx:pt>
          <cx:pt idx="3445">47</cx:pt>
          <cx:pt idx="3446">32</cx:pt>
          <cx:pt idx="3447">32</cx:pt>
          <cx:pt idx="3448">50</cx:pt>
          <cx:pt idx="3449">29</cx:pt>
          <cx:pt idx="3450">56</cx:pt>
          <cx:pt idx="3451">55</cx:pt>
          <cx:pt idx="3452">56</cx:pt>
          <cx:pt idx="3453">32</cx:pt>
          <cx:pt idx="3454">36</cx:pt>
          <cx:pt idx="3455">38</cx:pt>
          <cx:pt idx="3456">28</cx:pt>
          <cx:pt idx="3457">24</cx:pt>
          <cx:pt idx="3458">29</cx:pt>
          <cx:pt idx="3459">41</cx:pt>
          <cx:pt idx="3460">25</cx:pt>
          <cx:pt idx="3461">36</cx:pt>
          <cx:pt idx="3462">24</cx:pt>
          <cx:pt idx="3463">43</cx:pt>
          <cx:pt idx="3464">30</cx:pt>
          <cx:pt idx="3465">54</cx:pt>
          <cx:pt idx="3466">36</cx:pt>
          <cx:pt idx="3467">34</cx:pt>
          <cx:pt idx="3468">30</cx:pt>
          <cx:pt idx="3469">45</cx:pt>
          <cx:pt idx="3470">28</cx:pt>
          <cx:pt idx="3471">48</cx:pt>
          <cx:pt idx="3472">35</cx:pt>
          <cx:pt idx="3473">55</cx:pt>
          <cx:pt idx="3474">45</cx:pt>
          <cx:pt idx="3475">30</cx:pt>
          <cx:pt idx="3476">46</cx:pt>
          <cx:pt idx="3477">33</cx:pt>
          <cx:pt idx="3478">49</cx:pt>
          <cx:pt idx="3479">47</cx:pt>
          <cx:pt idx="3480">55</cx:pt>
          <cx:pt idx="3481">39</cx:pt>
          <cx:pt idx="3482">30</cx:pt>
          <cx:pt idx="3483">30</cx:pt>
          <cx:pt idx="3484">44</cx:pt>
          <cx:pt idx="3485">34</cx:pt>
          <cx:pt idx="3486">32</cx:pt>
          <cx:pt idx="3487">26</cx:pt>
          <cx:pt idx="3488">30</cx:pt>
          <cx:pt idx="3489">27</cx:pt>
          <cx:pt idx="3490">33</cx:pt>
          <cx:pt idx="3491">29</cx:pt>
          <cx:pt idx="3492">32</cx:pt>
          <cx:pt idx="3493">30</cx:pt>
          <cx:pt idx="3494">39</cx:pt>
          <cx:pt idx="3495">35</cx:pt>
          <cx:pt idx="3496">49</cx:pt>
          <cx:pt idx="3497">32</cx:pt>
          <cx:pt idx="3498">35</cx:pt>
          <cx:pt idx="3499">37</cx:pt>
          <cx:pt idx="3500">45</cx:pt>
          <cx:pt idx="3501">37</cx:pt>
          <cx:pt idx="3502">40</cx:pt>
          <cx:pt idx="3503">33</cx:pt>
          <cx:pt idx="3504">36</cx:pt>
          <cx:pt idx="3505">42</cx:pt>
          <cx:pt idx="3506">32</cx:pt>
          <cx:pt idx="3507">33</cx:pt>
          <cx:pt idx="3508">32</cx:pt>
          <cx:pt idx="3509">43</cx:pt>
          <cx:pt idx="3510">50</cx:pt>
          <cx:pt idx="3511">53</cx:pt>
          <cx:pt idx="3512">36</cx:pt>
          <cx:pt idx="3513">45</cx:pt>
          <cx:pt idx="3514">38</cx:pt>
          <cx:pt idx="3515">36</cx:pt>
          <cx:pt idx="3516">40</cx:pt>
          <cx:pt idx="3517">30</cx:pt>
          <cx:pt idx="3518">35</cx:pt>
          <cx:pt idx="3519">45</cx:pt>
          <cx:pt idx="3520">41</cx:pt>
          <cx:pt idx="3521">33</cx:pt>
          <cx:pt idx="3522">33</cx:pt>
          <cx:pt idx="3523">34</cx:pt>
          <cx:pt idx="3524">34</cx:pt>
          <cx:pt idx="3525">39</cx:pt>
          <cx:pt idx="3526">33</cx:pt>
          <cx:pt idx="3527">34</cx:pt>
          <cx:pt idx="3528">33</cx:pt>
          <cx:pt idx="3529">53</cx:pt>
          <cx:pt idx="3530">54</cx:pt>
          <cx:pt idx="3531">54</cx:pt>
          <cx:pt idx="3532">37</cx:pt>
          <cx:pt idx="3533">32</cx:pt>
          <cx:pt idx="3534">40</cx:pt>
          <cx:pt idx="3535">60</cx:pt>
          <cx:pt idx="3536">35</cx:pt>
          <cx:pt idx="3537">33</cx:pt>
          <cx:pt idx="3538">39</cx:pt>
          <cx:pt idx="3539">58</cx:pt>
          <cx:pt idx="3540">43</cx:pt>
          <cx:pt idx="3541">38</cx:pt>
          <cx:pt idx="3542">49</cx:pt>
          <cx:pt idx="3543">35</cx:pt>
          <cx:pt idx="3544">53</cx:pt>
          <cx:pt idx="3545">36</cx:pt>
          <cx:pt idx="3546">35</cx:pt>
          <cx:pt idx="3547">33</cx:pt>
          <cx:pt idx="3548">37</cx:pt>
          <cx:pt idx="3549">35</cx:pt>
          <cx:pt idx="3550">36</cx:pt>
          <cx:pt idx="3551">31</cx:pt>
          <cx:pt idx="3552">40</cx:pt>
          <cx:pt idx="3553">38</cx:pt>
          <cx:pt idx="3554">46</cx:pt>
          <cx:pt idx="3555">33</cx:pt>
          <cx:pt idx="3556">32</cx:pt>
          <cx:pt idx="3557">32</cx:pt>
          <cx:pt idx="3558">32</cx:pt>
          <cx:pt idx="3559">42</cx:pt>
          <cx:pt idx="3560">32</cx:pt>
          <cx:pt idx="3561">39</cx:pt>
          <cx:pt idx="3562">32</cx:pt>
          <cx:pt idx="3563">30</cx:pt>
          <cx:pt idx="3564">34</cx:pt>
          <cx:pt idx="3565">38</cx:pt>
          <cx:pt idx="3566">33</cx:pt>
          <cx:pt idx="3567">39</cx:pt>
          <cx:pt idx="3568">31</cx:pt>
          <cx:pt idx="3569">32</cx:pt>
          <cx:pt idx="3570">32</cx:pt>
          <cx:pt idx="3571">33</cx:pt>
          <cx:pt idx="3572">49</cx:pt>
          <cx:pt idx="3573">32</cx:pt>
          <cx:pt idx="3574">32</cx:pt>
          <cx:pt idx="3575">31</cx:pt>
          <cx:pt idx="3576">39</cx:pt>
          <cx:pt idx="3577">37</cx:pt>
          <cx:pt idx="3578">33</cx:pt>
          <cx:pt idx="3579">35</cx:pt>
          <cx:pt idx="3580">37</cx:pt>
          <cx:pt idx="3581">31</cx:pt>
          <cx:pt idx="3582">35</cx:pt>
          <cx:pt idx="3583">38</cx:pt>
          <cx:pt idx="3584">31</cx:pt>
          <cx:pt idx="3585">31</cx:pt>
          <cx:pt idx="3586">44</cx:pt>
          <cx:pt idx="3587">51</cx:pt>
          <cx:pt idx="3588">34</cx:pt>
          <cx:pt idx="3589">32</cx:pt>
          <cx:pt idx="3590">31</cx:pt>
          <cx:pt idx="3591">34</cx:pt>
          <cx:pt idx="3592">32</cx:pt>
          <cx:pt idx="3593">50</cx:pt>
          <cx:pt idx="3594">36</cx:pt>
          <cx:pt idx="3595">58</cx:pt>
          <cx:pt idx="3596">30</cx:pt>
          <cx:pt idx="3597">36</cx:pt>
          <cx:pt idx="3598">31</cx:pt>
          <cx:pt idx="3599">33</cx:pt>
          <cx:pt idx="3600">31</cx:pt>
          <cx:pt idx="3601">37</cx:pt>
          <cx:pt idx="3602">37</cx:pt>
          <cx:pt idx="3603">40</cx:pt>
          <cx:pt idx="3604">58</cx:pt>
          <cx:pt idx="3605">46</cx:pt>
          <cx:pt idx="3606">32</cx:pt>
          <cx:pt idx="3607">49</cx:pt>
          <cx:pt idx="3608">44</cx:pt>
          <cx:pt idx="3609">34</cx:pt>
          <cx:pt idx="3610">31</cx:pt>
          <cx:pt idx="3611">36</cx:pt>
          <cx:pt idx="3612">52</cx:pt>
          <cx:pt idx="3613">31</cx:pt>
          <cx:pt idx="3614">53</cx:pt>
          <cx:pt idx="3615">35</cx:pt>
          <cx:pt idx="3616">46</cx:pt>
          <cx:pt idx="3617">39</cx:pt>
          <cx:pt idx="3618">31</cx:pt>
          <cx:pt idx="3619">38</cx:pt>
          <cx:pt idx="3620">53</cx:pt>
          <cx:pt idx="3621">27</cx:pt>
          <cx:pt idx="3622">34</cx:pt>
          <cx:pt idx="3623">40</cx:pt>
          <cx:pt idx="3624">37</cx:pt>
          <cx:pt idx="3625">32</cx:pt>
          <cx:pt idx="3626">49</cx:pt>
          <cx:pt idx="3627">44</cx:pt>
          <cx:pt idx="3628">50</cx:pt>
          <cx:pt idx="3629">58</cx:pt>
          <cx:pt idx="3630">37</cx:pt>
          <cx:pt idx="3631">43</cx:pt>
          <cx:pt idx="3632">47</cx:pt>
          <cx:pt idx="3633">32</cx:pt>
          <cx:pt idx="3634">37</cx:pt>
          <cx:pt idx="3635">42</cx:pt>
          <cx:pt idx="3636">34</cx:pt>
          <cx:pt idx="3637">59</cx:pt>
          <cx:pt idx="3638">30</cx:pt>
          <cx:pt idx="3639">32</cx:pt>
          <cx:pt idx="3640">36</cx:pt>
          <cx:pt idx="3641">44</cx:pt>
          <cx:pt idx="3642">49</cx:pt>
          <cx:pt idx="3643">56</cx:pt>
          <cx:pt idx="3644">50</cx:pt>
          <cx:pt idx="3645">58</cx:pt>
          <cx:pt idx="3646">43</cx:pt>
          <cx:pt idx="3647">33</cx:pt>
          <cx:pt idx="3648">34</cx:pt>
          <cx:pt idx="3649">36</cx:pt>
          <cx:pt idx="3650">59</cx:pt>
          <cx:pt idx="3651">35</cx:pt>
          <cx:pt idx="3652">44</cx:pt>
          <cx:pt idx="3653">30</cx:pt>
          <cx:pt idx="3654">46</cx:pt>
          <cx:pt idx="3655">37</cx:pt>
          <cx:pt idx="3656">56</cx:pt>
          <cx:pt idx="3657">54</cx:pt>
          <cx:pt idx="3658">36</cx:pt>
          <cx:pt idx="3659">39</cx:pt>
          <cx:pt idx="3660">35</cx:pt>
          <cx:pt idx="3661">25</cx:pt>
          <cx:pt idx="3662">37</cx:pt>
          <cx:pt idx="3663">29</cx:pt>
          <cx:pt idx="3664">32</cx:pt>
          <cx:pt idx="3665">46</cx:pt>
          <cx:pt idx="3666">34</cx:pt>
          <cx:pt idx="3667">53</cx:pt>
          <cx:pt idx="3668">39</cx:pt>
          <cx:pt idx="3669">32</cx:pt>
          <cx:pt idx="3670">30</cx:pt>
          <cx:pt idx="3671">43</cx:pt>
          <cx:pt idx="3672">37</cx:pt>
          <cx:pt idx="3673">46</cx:pt>
          <cx:pt idx="3674">43</cx:pt>
          <cx:pt idx="3675">53</cx:pt>
          <cx:pt idx="3676">30</cx:pt>
          <cx:pt idx="3677">40</cx:pt>
          <cx:pt idx="3678">38</cx:pt>
          <cx:pt idx="3679">40</cx:pt>
          <cx:pt idx="3680">40</cx:pt>
          <cx:pt idx="3681">38</cx:pt>
          <cx:pt idx="3682">49</cx:pt>
          <cx:pt idx="3683">46</cx:pt>
          <cx:pt idx="3684">35</cx:pt>
          <cx:pt idx="3685">34</cx:pt>
          <cx:pt idx="3686">29</cx:pt>
          <cx:pt idx="3687">34</cx:pt>
          <cx:pt idx="3688">57</cx:pt>
          <cx:pt idx="3689">40</cx:pt>
          <cx:pt idx="3690">34</cx:pt>
          <cx:pt idx="3691">31</cx:pt>
          <cx:pt idx="3692">54</cx:pt>
          <cx:pt idx="3693">35</cx:pt>
          <cx:pt idx="3694">32</cx:pt>
          <cx:pt idx="3695">34</cx:pt>
          <cx:pt idx="3696">41</cx:pt>
          <cx:pt idx="3697">29</cx:pt>
          <cx:pt idx="3698">44</cx:pt>
          <cx:pt idx="3699">43</cx:pt>
          <cx:pt idx="3700">39</cx:pt>
          <cx:pt idx="3701">54</cx:pt>
          <cx:pt idx="3702">58</cx:pt>
          <cx:pt idx="3703">31</cx:pt>
          <cx:pt idx="3704">34</cx:pt>
          <cx:pt idx="3705">31</cx:pt>
          <cx:pt idx="3706">37</cx:pt>
          <cx:pt idx="3707">50</cx:pt>
          <cx:pt idx="3708">45</cx:pt>
          <cx:pt idx="3709">34</cx:pt>
          <cx:pt idx="3710">56</cx:pt>
          <cx:pt idx="3711">26</cx:pt>
          <cx:pt idx="3712">37</cx:pt>
          <cx:pt idx="3713">47</cx:pt>
          <cx:pt idx="3714">33</cx:pt>
          <cx:pt idx="3715">44</cx:pt>
          <cx:pt idx="3716">45</cx:pt>
          <cx:pt idx="3717">55</cx:pt>
          <cx:pt idx="3718">34</cx:pt>
          <cx:pt idx="3719">39</cx:pt>
          <cx:pt idx="3720">31</cx:pt>
          <cx:pt idx="3721">40</cx:pt>
          <cx:pt idx="3722">37</cx:pt>
          <cx:pt idx="3723">36</cx:pt>
          <cx:pt idx="3724">28</cx:pt>
          <cx:pt idx="3725">31</cx:pt>
          <cx:pt idx="3726">33</cx:pt>
          <cx:pt idx="3727">28</cx:pt>
          <cx:pt idx="3728">33</cx:pt>
          <cx:pt idx="3729">29</cx:pt>
          <cx:pt idx="3730">40</cx:pt>
          <cx:pt idx="3731">28</cx:pt>
          <cx:pt idx="3732">51</cx:pt>
          <cx:pt idx="3733">47</cx:pt>
          <cx:pt idx="3734">45</cx:pt>
          <cx:pt idx="3735">59</cx:pt>
          <cx:pt idx="3736">34</cx:pt>
          <cx:pt idx="3737">48</cx:pt>
          <cx:pt idx="3738">39</cx:pt>
          <cx:pt idx="3739">47</cx:pt>
          <cx:pt idx="3740">43</cx:pt>
          <cx:pt idx="3741">29</cx:pt>
          <cx:pt idx="3742">51</cx:pt>
          <cx:pt idx="3743">32</cx:pt>
          <cx:pt idx="3744">35</cx:pt>
          <cx:pt idx="3745">33</cx:pt>
          <cx:pt idx="3746">34</cx:pt>
          <cx:pt idx="3747">26</cx:pt>
          <cx:pt idx="3748">57</cx:pt>
          <cx:pt idx="3749">30</cx:pt>
          <cx:pt idx="3750">33</cx:pt>
          <cx:pt idx="3751">34</cx:pt>
          <cx:pt idx="3752">40</cx:pt>
          <cx:pt idx="3753">30</cx:pt>
          <cx:pt idx="3754">27</cx:pt>
          <cx:pt idx="3755">54</cx:pt>
          <cx:pt idx="3756">35</cx:pt>
          <cx:pt idx="3757">33</cx:pt>
          <cx:pt idx="3758">30</cx:pt>
          <cx:pt idx="3759">39</cx:pt>
          <cx:pt idx="3760">32</cx:pt>
          <cx:pt idx="3761">51</cx:pt>
          <cx:pt idx="3762">39</cx:pt>
          <cx:pt idx="3763">41</cx:pt>
          <cx:pt idx="3764">41</cx:pt>
          <cx:pt idx="3765">29</cx:pt>
          <cx:pt idx="3766">29</cx:pt>
          <cx:pt idx="3767">34</cx:pt>
          <cx:pt idx="3768">33</cx:pt>
          <cx:pt idx="3769">52</cx:pt>
          <cx:pt idx="3770">30</cx:pt>
          <cx:pt idx="3771">30</cx:pt>
          <cx:pt idx="3772">24</cx:pt>
          <cx:pt idx="3773">44</cx:pt>
          <cx:pt idx="3774">48</cx:pt>
          <cx:pt idx="3775">34</cx:pt>
          <cx:pt idx="3776">37</cx:pt>
          <cx:pt idx="3777">35</cx:pt>
          <cx:pt idx="3778">31</cx:pt>
          <cx:pt idx="3779">37</cx:pt>
          <cx:pt idx="3780">39</cx:pt>
          <cx:pt idx="3781">34</cx:pt>
          <cx:pt idx="3782">29</cx:pt>
          <cx:pt idx="3783">31</cx:pt>
          <cx:pt idx="3784">28</cx:pt>
          <cx:pt idx="3785">33</cx:pt>
          <cx:pt idx="3786">33</cx:pt>
          <cx:pt idx="3787">42</cx:pt>
          <cx:pt idx="3788">35</cx:pt>
          <cx:pt idx="3789">43</cx:pt>
          <cx:pt idx="3790">35</cx:pt>
          <cx:pt idx="3791">59</cx:pt>
          <cx:pt idx="3792">42</cx:pt>
          <cx:pt idx="3793">54</cx:pt>
          <cx:pt idx="3794">50</cx:pt>
          <cx:pt idx="3795">44</cx:pt>
          <cx:pt idx="3796">23</cx:pt>
          <cx:pt idx="3797">39</cx:pt>
          <cx:pt idx="3798">56</cx:pt>
          <cx:pt idx="3799">43</cx:pt>
          <cx:pt idx="3800">28</cx:pt>
          <cx:pt idx="3801">46</cx:pt>
          <cx:pt idx="3802">36</cx:pt>
          <cx:pt idx="3803">31</cx:pt>
          <cx:pt idx="3804">40</cx:pt>
          <cx:pt idx="3805">40</cx:pt>
          <cx:pt idx="3806">32</cx:pt>
          <cx:pt idx="3807">39</cx:pt>
          <cx:pt idx="3808">41</cx:pt>
          <cx:pt idx="3809">54</cx:pt>
          <cx:pt idx="3810">31</cx:pt>
          <cx:pt idx="3811">38</cx:pt>
          <cx:pt idx="3812">40</cx:pt>
          <cx:pt idx="3813">46</cx:pt>
          <cx:pt idx="3814">43</cx:pt>
          <cx:pt idx="3815">35</cx:pt>
          <cx:pt idx="3816">38</cx:pt>
          <cx:pt idx="3817">44</cx:pt>
          <cx:pt idx="3818">43</cx:pt>
          <cx:pt idx="3819">37</cx:pt>
          <cx:pt idx="3820">33</cx:pt>
          <cx:pt idx="3821">43</cx:pt>
          <cx:pt idx="3822">33</cx:pt>
          <cx:pt idx="3823">32</cx:pt>
          <cx:pt idx="3824">28</cx:pt>
          <cx:pt idx="3825">36</cx:pt>
          <cx:pt idx="3826">33</cx:pt>
          <cx:pt idx="3827">37</cx:pt>
          <cx:pt idx="3828">39</cx:pt>
          <cx:pt idx="3829">45</cx:pt>
          <cx:pt idx="3830">44</cx:pt>
          <cx:pt idx="3831">53</cx:pt>
          <cx:pt idx="3832">47</cx:pt>
          <cx:pt idx="3833">59</cx:pt>
          <cx:pt idx="3834">27</cx:pt>
          <cx:pt idx="3835">45</cx:pt>
          <cx:pt idx="3836">30</cx:pt>
          <cx:pt idx="3837">40</cx:pt>
          <cx:pt idx="3838">33</cx:pt>
          <cx:pt idx="3839">30</cx:pt>
          <cx:pt idx="3840">26</cx:pt>
          <cx:pt idx="3841">44</cx:pt>
          <cx:pt idx="3842">58</cx:pt>
          <cx:pt idx="3843">48</cx:pt>
          <cx:pt idx="3844">33</cx:pt>
          <cx:pt idx="3845">37</cx:pt>
          <cx:pt idx="3846">23</cx:pt>
          <cx:pt idx="3847">31</cx:pt>
          <cx:pt idx="3848">32</cx:pt>
          <cx:pt idx="3849">37</cx:pt>
          <cx:pt idx="3850">49</cx:pt>
          <cx:pt idx="3851">27</cx:pt>
          <cx:pt idx="3852">54</cx:pt>
          <cx:pt idx="3853">59</cx:pt>
          <cx:pt idx="3854">24</cx:pt>
          <cx:pt idx="3855">33</cx:pt>
          <cx:pt idx="3856">34</cx:pt>
          <cx:pt idx="3857">53</cx:pt>
          <cx:pt idx="3858">45</cx:pt>
          <cx:pt idx="3859">49</cx:pt>
          <cx:pt idx="3860">35</cx:pt>
          <cx:pt idx="3861">32</cx:pt>
          <cx:pt idx="3862">43</cx:pt>
          <cx:pt idx="3863">29</cx:pt>
          <cx:pt idx="3864">39</cx:pt>
          <cx:pt idx="3865">31</cx:pt>
          <cx:pt idx="3866">32</cx:pt>
          <cx:pt idx="3867">41</cx:pt>
          <cx:pt idx="3868">40</cx:pt>
          <cx:pt idx="3869">45</cx:pt>
          <cx:pt idx="3870">37</cx:pt>
          <cx:pt idx="3871">34</cx:pt>
          <cx:pt idx="3872">23</cx:pt>
          <cx:pt idx="3873">37</cx:pt>
          <cx:pt idx="3874">39</cx:pt>
          <cx:pt idx="3875">32</cx:pt>
          <cx:pt idx="3876">59</cx:pt>
          <cx:pt idx="3877">36</cx:pt>
          <cx:pt idx="3878">33</cx:pt>
          <cx:pt idx="3879">34</cx:pt>
          <cx:pt idx="3880">48</cx:pt>
          <cx:pt idx="3881">34</cx:pt>
          <cx:pt idx="3882">33</cx:pt>
          <cx:pt idx="3883">60</cx:pt>
          <cx:pt idx="3884">39</cx:pt>
          <cx:pt idx="3885">35</cx:pt>
          <cx:pt idx="3886">31</cx:pt>
          <cx:pt idx="3887">38</cx:pt>
          <cx:pt idx="3888">48</cx:pt>
          <cx:pt idx="3889">33</cx:pt>
          <cx:pt idx="3890">33</cx:pt>
          <cx:pt idx="3891">43</cx:pt>
          <cx:pt idx="3892">41</cx:pt>
          <cx:pt idx="3893">34</cx:pt>
          <cx:pt idx="3894">52</cx:pt>
          <cx:pt idx="3895">35</cx:pt>
          <cx:pt idx="3896">27</cx:pt>
          <cx:pt idx="3897">36</cx:pt>
          <cx:pt idx="3898">52</cx:pt>
          <cx:pt idx="3899">47</cx:pt>
          <cx:pt idx="3900">34</cx:pt>
          <cx:pt idx="3901">24</cx:pt>
          <cx:pt idx="3902">36</cx:pt>
          <cx:pt idx="3903">37</cx:pt>
          <cx:pt idx="3904">51</cx:pt>
          <cx:pt idx="3905">39</cx:pt>
          <cx:pt idx="3906">50</cx:pt>
          <cx:pt idx="3907">35</cx:pt>
          <cx:pt idx="3908">49</cx:pt>
          <cx:pt idx="3909">36</cx:pt>
          <cx:pt idx="3910">54</cx:pt>
          <cx:pt idx="3911">48</cx:pt>
          <cx:pt idx="3912">43</cx:pt>
          <cx:pt idx="3913">49</cx:pt>
          <cx:pt idx="3914">42</cx:pt>
          <cx:pt idx="3915">38</cx:pt>
          <cx:pt idx="3916">31</cx:pt>
          <cx:pt idx="3917">30</cx:pt>
          <cx:pt idx="3918">35</cx:pt>
          <cx:pt idx="3919">29</cx:pt>
          <cx:pt idx="3920">43</cx:pt>
          <cx:pt idx="3921">36</cx:pt>
          <cx:pt idx="3922">29</cx:pt>
          <cx:pt idx="3923">53</cx:pt>
          <cx:pt idx="3924">38</cx:pt>
          <cx:pt idx="3925">40</cx:pt>
          <cx:pt idx="3926">36</cx:pt>
          <cx:pt idx="3927">49</cx:pt>
          <cx:pt idx="3928">43</cx:pt>
          <cx:pt idx="3929">55</cx:pt>
          <cx:pt idx="3930">35</cx:pt>
          <cx:pt idx="3931">50</cx:pt>
          <cx:pt idx="3932">48</cx:pt>
          <cx:pt idx="3933">37</cx:pt>
          <cx:pt idx="3934">58</cx:pt>
          <cx:pt idx="3935">49</cx:pt>
          <cx:pt idx="3936">28</cx:pt>
          <cx:pt idx="3937">39</cx:pt>
          <cx:pt idx="3938">26</cx:pt>
          <cx:pt idx="3939">31</cx:pt>
          <cx:pt idx="3940">32</cx:pt>
          <cx:pt idx="3941">52</cx:pt>
          <cx:pt idx="3942">32</cx:pt>
          <cx:pt idx="3943">28</cx:pt>
          <cx:pt idx="3944">32</cx:pt>
          <cx:pt idx="3945">28</cx:pt>
          <cx:pt idx="3946">53</cx:pt>
          <cx:pt idx="3947">37</cx:pt>
          <cx:pt idx="3948">45</cx:pt>
          <cx:pt idx="3949">37</cx:pt>
          <cx:pt idx="3950">45</cx:pt>
          <cx:pt idx="3951">31</cx:pt>
          <cx:pt idx="3952">32</cx:pt>
          <cx:pt idx="3953">34</cx:pt>
          <cx:pt idx="3954">39</cx:pt>
          <cx:pt idx="3955">56</cx:pt>
          <cx:pt idx="3956">31</cx:pt>
          <cx:pt idx="3957">43</cx:pt>
          <cx:pt idx="3958">33</cx:pt>
          <cx:pt idx="3959">23</cx:pt>
          <cx:pt idx="3960">32</cx:pt>
          <cx:pt idx="3961">39</cx:pt>
          <cx:pt idx="3962">46</cx:pt>
          <cx:pt idx="3963">51</cx:pt>
          <cx:pt idx="3964">46</cx:pt>
          <cx:pt idx="3965">40</cx:pt>
          <cx:pt idx="3966">32</cx:pt>
          <cx:pt idx="3967">27</cx:pt>
          <cx:pt idx="3968">36</cx:pt>
          <cx:pt idx="3969">28</cx:pt>
          <cx:pt idx="3970">34</cx:pt>
          <cx:pt idx="3971">34</cx:pt>
          <cx:pt idx="3972">40</cx:pt>
          <cx:pt idx="3973">33</cx:pt>
          <cx:pt idx="3974">32</cx:pt>
          <cx:pt idx="3975">30</cx:pt>
          <cx:pt idx="3976">34</cx:pt>
          <cx:pt idx="3977">59</cx:pt>
          <cx:pt idx="3978">26</cx:pt>
          <cx:pt idx="3979">42</cx:pt>
          <cx:pt idx="3980">48</cx:pt>
          <cx:pt idx="3981">31</cx:pt>
          <cx:pt idx="3982">36</cx:pt>
          <cx:pt idx="3983">39</cx:pt>
          <cx:pt idx="3984">35</cx:pt>
          <cx:pt idx="3985">32</cx:pt>
          <cx:pt idx="3986">34</cx:pt>
          <cx:pt idx="3987">51</cx:pt>
          <cx:pt idx="3988">50</cx:pt>
          <cx:pt idx="3989">49</cx:pt>
          <cx:pt idx="3990">55</cx:pt>
          <cx:pt idx="3991">41</cx:pt>
          <cx:pt idx="3992">36</cx:pt>
          <cx:pt idx="3993">36</cx:pt>
          <cx:pt idx="3994">41</cx:pt>
          <cx:pt idx="3995">35</cx:pt>
          <cx:pt idx="3996">42</cx:pt>
          <cx:pt idx="3997">29</cx:pt>
          <cx:pt idx="3998">34</cx:pt>
          <cx:pt idx="3999">58</cx:pt>
          <cx:pt idx="4000">31</cx:pt>
          <cx:pt idx="4001">32</cx:pt>
          <cx:pt idx="4002">30</cx:pt>
          <cx:pt idx="4003">51</cx:pt>
          <cx:pt idx="4004">38</cx:pt>
          <cx:pt idx="4005">21</cx:pt>
          <cx:pt idx="4006">54</cx:pt>
          <cx:pt idx="4007">31</cx:pt>
          <cx:pt idx="4008">33</cx:pt>
          <cx:pt idx="4009">40</cx:pt>
          <cx:pt idx="4010">57</cx:pt>
          <cx:pt idx="4011">52</cx:pt>
          <cx:pt idx="4012">36</cx:pt>
          <cx:pt idx="4013">37</cx:pt>
          <cx:pt idx="4014">30</cx:pt>
          <cx:pt idx="4015">46</cx:pt>
          <cx:pt idx="4016">46</cx:pt>
          <cx:pt idx="4017">36</cx:pt>
          <cx:pt idx="4018">31</cx:pt>
          <cx:pt idx="4019">35</cx:pt>
          <cx:pt idx="4020">30</cx:pt>
          <cx:pt idx="4021">34</cx:pt>
          <cx:pt idx="4022">32</cx:pt>
          <cx:pt idx="4023">33</cx:pt>
          <cx:pt idx="4024">31</cx:pt>
          <cx:pt idx="4025">29</cx:pt>
          <cx:pt idx="4026">42</cx:pt>
          <cx:pt idx="4027">29</cx:pt>
          <cx:pt idx="4028">53</cx:pt>
          <cx:pt idx="4029">39</cx:pt>
          <cx:pt idx="4030">31</cx:pt>
          <cx:pt idx="4031">34</cx:pt>
          <cx:pt idx="4032">33</cx:pt>
          <cx:pt idx="4033">25</cx:pt>
          <cx:pt idx="4034">34</cx:pt>
          <cx:pt idx="4035">42</cx:pt>
          <cx:pt idx="4036">40</cx:pt>
          <cx:pt idx="4037">33</cx:pt>
          <cx:pt idx="4038">39</cx:pt>
          <cx:pt idx="4039">30</cx:pt>
          <cx:pt idx="4040">49</cx:pt>
          <cx:pt idx="4041">33</cx:pt>
          <cx:pt idx="4042">30</cx:pt>
          <cx:pt idx="4043">49</cx:pt>
          <cx:pt idx="4044">60</cx:pt>
          <cx:pt idx="4045">33</cx:pt>
          <cx:pt idx="4046">30</cx:pt>
          <cx:pt idx="4047">26</cx:pt>
          <cx:pt idx="4048">31</cx:pt>
          <cx:pt idx="4049">36</cx:pt>
          <cx:pt idx="4050">36</cx:pt>
          <cx:pt idx="4051">32</cx:pt>
          <cx:pt idx="4052">47</cx:pt>
          <cx:pt idx="4053">42</cx:pt>
          <cx:pt idx="4054">34</cx:pt>
          <cx:pt idx="4055">52</cx:pt>
          <cx:pt idx="4056">51</cx:pt>
          <cx:pt idx="4057">53</cx:pt>
          <cx:pt idx="4058">37</cx:pt>
          <cx:pt idx="4059">35</cx:pt>
          <cx:pt idx="4060">44</cx:pt>
          <cx:pt idx="4061">33</cx:pt>
          <cx:pt idx="4062">34</cx:pt>
          <cx:pt idx="4063">29</cx:pt>
          <cx:pt idx="4064">33</cx:pt>
          <cx:pt idx="4065">36</cx:pt>
          <cx:pt idx="4066">32</cx:pt>
          <cx:pt idx="4067">28</cx:pt>
          <cx:pt idx="4068">28</cx:pt>
          <cx:pt idx="4069">26</cx:pt>
          <cx:pt idx="4070">42</cx:pt>
          <cx:pt idx="4071">46</cx:pt>
          <cx:pt idx="4072">45</cx:pt>
          <cx:pt idx="4073">60</cx:pt>
          <cx:pt idx="4074">26</cx:pt>
          <cx:pt idx="4075">38</cx:pt>
          <cx:pt idx="4076">35</cx:pt>
          <cx:pt idx="4077">41</cx:pt>
          <cx:pt idx="4078">27</cx:pt>
          <cx:pt idx="4079">25</cx:pt>
          <cx:pt idx="4080">37</cx:pt>
          <cx:pt idx="4081">40</cx:pt>
          <cx:pt idx="4082">58</cx:pt>
          <cx:pt idx="4083">24</cx:pt>
          <cx:pt idx="4084">52</cx:pt>
          <cx:pt idx="4085">28</cx:pt>
          <cx:pt idx="4086">35</cx:pt>
          <cx:pt idx="4087">51</cx:pt>
          <cx:pt idx="4088">35</cx:pt>
          <cx:pt idx="4089">29</cx:pt>
          <cx:pt idx="4090">28</cx:pt>
          <cx:pt idx="4091">34</cx:pt>
          <cx:pt idx="4092">32</cx:pt>
          <cx:pt idx="4093">25</cx:pt>
          <cx:pt idx="4094">33</cx:pt>
          <cx:pt idx="4095">42</cx:pt>
          <cx:pt idx="4096">41</cx:pt>
          <cx:pt idx="4097">35</cx:pt>
          <cx:pt idx="4098">31</cx:pt>
          <cx:pt idx="4099">46</cx:pt>
          <cx:pt idx="4100">53</cx:pt>
          <cx:pt idx="4101">31</cx:pt>
          <cx:pt idx="4102">39</cx:pt>
          <cx:pt idx="4103">28</cx:pt>
          <cx:pt idx="4104">28</cx:pt>
          <cx:pt idx="4105">31</cx:pt>
          <cx:pt idx="4106">38</cx:pt>
          <cx:pt idx="4107">29</cx:pt>
          <cx:pt idx="4108">38</cx:pt>
          <cx:pt idx="4109">29</cx:pt>
          <cx:pt idx="4110">27</cx:pt>
          <cx:pt idx="4111">34</cx:pt>
          <cx:pt idx="4112">27</cx:pt>
          <cx:pt idx="4113">38</cx:pt>
          <cx:pt idx="4114">45</cx:pt>
          <cx:pt idx="4115">27</cx:pt>
          <cx:pt idx="4116">41</cx:pt>
          <cx:pt idx="4117">41</cx:pt>
          <cx:pt idx="4118">38</cx:pt>
          <cx:pt idx="4119">31</cx:pt>
          <cx:pt idx="4120">32</cx:pt>
          <cx:pt idx="4121">30</cx:pt>
          <cx:pt idx="4122">30</cx:pt>
          <cx:pt idx="4123">38</cx:pt>
          <cx:pt idx="4124">41</cx:pt>
          <cx:pt idx="4125">34</cx:pt>
          <cx:pt idx="4126">45</cx:pt>
          <cx:pt idx="4127">36</cx:pt>
          <cx:pt idx="4128">30</cx:pt>
          <cx:pt idx="4129">29</cx:pt>
          <cx:pt idx="4130">35</cx:pt>
          <cx:pt idx="4131">24</cx:pt>
          <cx:pt idx="4132">36</cx:pt>
          <cx:pt idx="4133">30</cx:pt>
          <cx:pt idx="4134">35</cx:pt>
          <cx:pt idx="4135">32</cx:pt>
          <cx:pt idx="4136">26</cx:pt>
          <cx:pt idx="4137">32</cx:pt>
          <cx:pt idx="4138">43</cx:pt>
          <cx:pt idx="4139">29</cx:pt>
          <cx:pt idx="4140">37</cx:pt>
          <cx:pt idx="4141">43</cx:pt>
          <cx:pt idx="4142">39</cx:pt>
          <cx:pt idx="4143">47</cx:pt>
          <cx:pt idx="4144">37</cx:pt>
          <cx:pt idx="4145">28</cx:pt>
          <cx:pt idx="4146">31</cx:pt>
          <cx:pt idx="4147">41</cx:pt>
          <cx:pt idx="4148">48</cx:pt>
          <cx:pt idx="4149">34</cx:pt>
          <cx:pt idx="4150">34</cx:pt>
          <cx:pt idx="4151">34</cx:pt>
          <cx:pt idx="4152">34</cx:pt>
          <cx:pt idx="4153">44</cx:pt>
          <cx:pt idx="4154">39</cx:pt>
          <cx:pt idx="4155">47</cx:pt>
          <cx:pt idx="4156">35</cx:pt>
          <cx:pt idx="4157">30</cx:pt>
          <cx:pt idx="4158">31</cx:pt>
          <cx:pt idx="4159">31</cx:pt>
          <cx:pt idx="4160">39</cx:pt>
          <cx:pt idx="4161">28</cx:pt>
          <cx:pt idx="4162">35</cx:pt>
          <cx:pt idx="4163">33</cx:pt>
          <cx:pt idx="4164">33</cx:pt>
          <cx:pt idx="4165">24</cx:pt>
          <cx:pt idx="4166">42</cx:pt>
          <cx:pt idx="4167">57</cx:pt>
          <cx:pt idx="4168">39</cx:pt>
          <cx:pt idx="4169">33</cx:pt>
          <cx:pt idx="4170">43</cx:pt>
          <cx:pt idx="4171">26</cx:pt>
          <cx:pt idx="4172">32</cx:pt>
          <cx:pt idx="4173">48</cx:pt>
          <cx:pt idx="4174">55</cx:pt>
          <cx:pt idx="4175">38</cx:pt>
          <cx:pt idx="4176">36</cx:pt>
          <cx:pt idx="4177">27</cx:pt>
          <cx:pt idx="4178">39</cx:pt>
          <cx:pt idx="4179">38</cx:pt>
          <cx:pt idx="4180">34</cx:pt>
          <cx:pt idx="4181">32</cx:pt>
          <cx:pt idx="4182">39</cx:pt>
          <cx:pt idx="4183">52</cx:pt>
          <cx:pt idx="4184">56</cx:pt>
          <cx:pt idx="4185">39</cx:pt>
          <cx:pt idx="4186">29</cx:pt>
          <cx:pt idx="4187">32</cx:pt>
          <cx:pt idx="4188">25</cx:pt>
          <cx:pt idx="4189">45</cx:pt>
          <cx:pt idx="4190">32</cx:pt>
          <cx:pt idx="4191">37</cx:pt>
          <cx:pt idx="4192">37</cx:pt>
          <cx:pt idx="4193">53</cx:pt>
          <cx:pt idx="4194">29</cx:pt>
          <cx:pt idx="4195">45</cx:pt>
          <cx:pt idx="4196">29</cx:pt>
          <cx:pt idx="4197">38</cx:pt>
          <cx:pt idx="4198">39</cx:pt>
          <cx:pt idx="4199">39</cx:pt>
          <cx:pt idx="4200">33</cx:pt>
          <cx:pt idx="4201">30</cx:pt>
          <cx:pt idx="4202">37</cx:pt>
          <cx:pt idx="4203">42</cx:pt>
          <cx:pt idx="4204">29</cx:pt>
          <cx:pt idx="4205">28</cx:pt>
          <cx:pt idx="4206">29</cx:pt>
          <cx:pt idx="4207">44</cx:pt>
          <cx:pt idx="4208">29</cx:pt>
          <cx:pt idx="4209">30</cx:pt>
          <cx:pt idx="4210">37</cx:pt>
          <cx:pt idx="4211">42</cx:pt>
          <cx:pt idx="4212">32</cx:pt>
          <cx:pt idx="4213">46</cx:pt>
          <cx:pt idx="4214">26</cx:pt>
          <cx:pt idx="4215">29</cx:pt>
          <cx:pt idx="4216">29</cx:pt>
          <cx:pt idx="4217">37</cx:pt>
          <cx:pt idx="4218">31</cx:pt>
          <cx:pt idx="4219">41</cx:pt>
          <cx:pt idx="4220">45</cx:pt>
          <cx:pt idx="4221">30</cx:pt>
          <cx:pt idx="4222">26</cx:pt>
          <cx:pt idx="4223">28</cx:pt>
          <cx:pt idx="4224">31</cx:pt>
          <cx:pt idx="4225">49</cx:pt>
          <cx:pt idx="4226">24</cx:pt>
          <cx:pt idx="4227">36</cx:pt>
          <cx:pt idx="4228">35</cx:pt>
          <cx:pt idx="4229">33</cx:pt>
          <cx:pt idx="4230">31</cx:pt>
          <cx:pt idx="4231">29</cx:pt>
          <cx:pt idx="4232">38</cx:pt>
          <cx:pt idx="4233">24</cx:pt>
          <cx:pt idx="4234">31</cx:pt>
          <cx:pt idx="4235">42</cx:pt>
          <cx:pt idx="4236">42</cx:pt>
          <cx:pt idx="4237">22</cx:pt>
          <cx:pt idx="4238">54</cx:pt>
          <cx:pt idx="4239">40</cx:pt>
          <cx:pt idx="4240">46</cx:pt>
          <cx:pt idx="4241">39</cx:pt>
          <cx:pt idx="4242">29</cx:pt>
          <cx:pt idx="4243">40</cx:pt>
          <cx:pt idx="4244">35</cx:pt>
          <cx:pt idx="4245">33</cx:pt>
          <cx:pt idx="4246">42</cx:pt>
          <cx:pt idx="4247">43</cx:pt>
          <cx:pt idx="4248">29</cx:pt>
          <cx:pt idx="4249">36</cx:pt>
          <cx:pt idx="4250">29</cx:pt>
          <cx:pt idx="4251">26</cx:pt>
          <cx:pt idx="4252">30</cx:pt>
          <cx:pt idx="4253">46</cx:pt>
          <cx:pt idx="4254">28</cx:pt>
          <cx:pt idx="4255">27</cx:pt>
          <cx:pt idx="4256">50</cx:pt>
          <cx:pt idx="4257">47</cx:pt>
          <cx:pt idx="4258">60</cx:pt>
          <cx:pt idx="4259">45</cx:pt>
          <cx:pt idx="4260">32</cx:pt>
          <cx:pt idx="4261">28</cx:pt>
          <cx:pt idx="4262">34</cx:pt>
          <cx:pt idx="4263">50</cx:pt>
          <cx:pt idx="4264">44</cx:pt>
          <cx:pt idx="4265">29</cx:pt>
          <cx:pt idx="4266">29</cx:pt>
          <cx:pt idx="4267">44</cx:pt>
          <cx:pt idx="4268">52</cx:pt>
          <cx:pt idx="4269">47</cx:pt>
          <cx:pt idx="4270">35</cx:pt>
          <cx:pt idx="4271">32</cx:pt>
          <cx:pt idx="4272">57</cx:pt>
          <cx:pt idx="4273">29</cx:pt>
          <cx:pt idx="4274">29</cx:pt>
          <cx:pt idx="4275">42</cx:pt>
          <cx:pt idx="4276">36</cx:pt>
          <cx:pt idx="4277">28</cx:pt>
          <cx:pt idx="4278">42</cx:pt>
          <cx:pt idx="4279">28</cx:pt>
          <cx:pt idx="4280">25</cx:pt>
          <cx:pt idx="4281">52</cx:pt>
          <cx:pt idx="4282">27</cx:pt>
          <cx:pt idx="4283">38</cx:pt>
          <cx:pt idx="4284">32</cx:pt>
          <cx:pt idx="4285">39</cx:pt>
          <cx:pt idx="4286">29</cx:pt>
          <cx:pt idx="4287">47</cx:pt>
          <cx:pt idx="4288">27</cx:pt>
          <cx:pt idx="4289">33</cx:pt>
          <cx:pt idx="4290">33</cx:pt>
          <cx:pt idx="4291">40</cx:pt>
          <cx:pt idx="4292">38</cx:pt>
          <cx:pt idx="4293">36</cx:pt>
          <cx:pt idx="4294">30</cx:pt>
          <cx:pt idx="4295">38</cx:pt>
          <cx:pt idx="4296">28</cx:pt>
          <cx:pt idx="4297">55</cx:pt>
          <cx:pt idx="4298">57</cx:pt>
          <cx:pt idx="4299">31</cx:pt>
          <cx:pt idx="4300">45</cx:pt>
          <cx:pt idx="4301">46</cx:pt>
          <cx:pt idx="4302">40</cx:pt>
          <cx:pt idx="4303">29</cx:pt>
          <cx:pt idx="4304">30</cx:pt>
          <cx:pt idx="4305">56</cx:pt>
          <cx:pt idx="4306">44</cx:pt>
          <cx:pt idx="4307">29</cx:pt>
          <cx:pt idx="4308">33</cx:pt>
          <cx:pt idx="4309">50</cx:pt>
          <cx:pt idx="4310">45</cx:pt>
          <cx:pt idx="4311">44</cx:pt>
          <cx:pt idx="4312">56</cx:pt>
          <cx:pt idx="4313">26</cx:pt>
          <cx:pt idx="4314">30</cx:pt>
          <cx:pt idx="4315">47</cx:pt>
          <cx:pt idx="4316">26</cx:pt>
          <cx:pt idx="4317">26</cx:pt>
          <cx:pt idx="4318">51</cx:pt>
          <cx:pt idx="4319">57</cx:pt>
          <cx:pt idx="4320">33</cx:pt>
          <cx:pt idx="4321">40</cx:pt>
          <cx:pt idx="4322">53</cx:pt>
          <cx:pt idx="4323">57</cx:pt>
          <cx:pt idx="4324">45</cx:pt>
          <cx:pt idx="4325">36</cx:pt>
          <cx:pt idx="4326">39</cx:pt>
          <cx:pt idx="4327">34</cx:pt>
          <cx:pt idx="4328">29</cx:pt>
          <cx:pt idx="4329">51</cx:pt>
          <cx:pt idx="4330">50</cx:pt>
          <cx:pt idx="4331">42</cx:pt>
          <cx:pt idx="4332">44</cx:pt>
          <cx:pt idx="4333">26</cx:pt>
          <cx:pt idx="4334">53</cx:pt>
          <cx:pt idx="4335">45</cx:pt>
          <cx:pt idx="4336">37</cx:pt>
          <cx:pt idx="4337">43</cx:pt>
          <cx:pt idx="4338">38</cx:pt>
          <cx:pt idx="4339">31</cx:pt>
          <cx:pt idx="4340">38</cx:pt>
          <cx:pt idx="4341">43</cx:pt>
          <cx:pt idx="4342">40</cx:pt>
          <cx:pt idx="4343">55</cx:pt>
          <cx:pt idx="4344">34</cx:pt>
          <cx:pt idx="4345">59</cx:pt>
          <cx:pt idx="4346">55</cx:pt>
          <cx:pt idx="4347">29</cx:pt>
          <cx:pt idx="4348">32</cx:pt>
          <cx:pt idx="4349">36</cx:pt>
          <cx:pt idx="4350">33</cx:pt>
          <cx:pt idx="4351">32</cx:pt>
          <cx:pt idx="4352">48</cx:pt>
          <cx:pt idx="4353">36</cx:pt>
          <cx:pt idx="4354">29</cx:pt>
          <cx:pt idx="4355">48</cx:pt>
          <cx:pt idx="4356">29</cx:pt>
          <cx:pt idx="4357">60</cx:pt>
          <cx:pt idx="4358">34</cx:pt>
          <cx:pt idx="4359">29</cx:pt>
          <cx:pt idx="4360">34</cx:pt>
          <cx:pt idx="4361">34</cx:pt>
          <cx:pt idx="4362">30</cx:pt>
          <cx:pt idx="4363">45</cx:pt>
          <cx:pt idx="4364">57</cx:pt>
          <cx:pt idx="4365">54</cx:pt>
          <cx:pt idx="4366">53</cx:pt>
          <cx:pt idx="4367">39</cx:pt>
          <cx:pt idx="4368">31</cx:pt>
          <cx:pt idx="4369">34</cx:pt>
          <cx:pt idx="4370">46</cx:pt>
          <cx:pt idx="4371">53</cx:pt>
          <cx:pt idx="4372">58</cx:pt>
          <cx:pt idx="4373">34</cx:pt>
          <cx:pt idx="4374">26</cx:pt>
          <cx:pt idx="4375">55</cx:pt>
          <cx:pt idx="4376">30</cx:pt>
          <cx:pt idx="4377">29</cx:pt>
          <cx:pt idx="4378">44</cx:pt>
          <cx:pt idx="4379">33</cx:pt>
          <cx:pt idx="4380">42</cx:pt>
          <cx:pt idx="4381">57</cx:pt>
          <cx:pt idx="4382">38</cx:pt>
          <cx:pt idx="4383">39</cx:pt>
          <cx:pt idx="4384">45</cx:pt>
          <cx:pt idx="4385">35</cx:pt>
          <cx:pt idx="4386">39</cx:pt>
          <cx:pt idx="4387">30</cx:pt>
          <cx:pt idx="4388">31</cx:pt>
          <cx:pt idx="4389">33</cx:pt>
          <cx:pt idx="4390">52</cx:pt>
          <cx:pt idx="4391">39</cx:pt>
          <cx:pt idx="4392">33</cx:pt>
          <cx:pt idx="4393">44</cx:pt>
          <cx:pt idx="4394">33</cx:pt>
          <cx:pt idx="4395">51</cx:pt>
          <cx:pt idx="4396">32</cx:pt>
          <cx:pt idx="4397">35</cx:pt>
          <cx:pt idx="4398">47</cx:pt>
          <cx:pt idx="4399">49</cx:pt>
          <cx:pt idx="4400">54</cx:pt>
          <cx:pt idx="4401">26</cx:pt>
          <cx:pt idx="4402">36</cx:pt>
          <cx:pt idx="4403">40</cx:pt>
          <cx:pt idx="4404">45</cx:pt>
          <cx:pt idx="4405">51</cx:pt>
          <cx:pt idx="4406">28</cx:pt>
          <cx:pt idx="4407">32</cx:pt>
          <cx:pt idx="4408">31</cx:pt>
          <cx:pt idx="4409">47</cx:pt>
          <cx:pt idx="4410">34</cx:pt>
          <cx:pt idx="4411">50</cx:pt>
          <cx:pt idx="4412">25</cx:pt>
          <cx:pt idx="4413">39</cx:pt>
          <cx:pt idx="4414">37</cx:pt>
          <cx:pt idx="4415">40</cx:pt>
          <cx:pt idx="4416">43</cx:pt>
          <cx:pt idx="4417">32</cx:pt>
          <cx:pt idx="4418">34</cx:pt>
          <cx:pt idx="4419">30</cx:pt>
          <cx:pt idx="4420">41</cx:pt>
          <cx:pt idx="4421">36</cx:pt>
          <cx:pt idx="4422">30</cx:pt>
          <cx:pt idx="4423">28</cx:pt>
          <cx:pt idx="4424">32</cx:pt>
          <cx:pt idx="4425">25</cx:pt>
          <cx:pt idx="4426">33</cx:pt>
          <cx:pt idx="4427">43</cx:pt>
          <cx:pt idx="4428">32</cx:pt>
          <cx:pt idx="4429">51</cx:pt>
          <cx:pt idx="4430">35</cx:pt>
          <cx:pt idx="4431">44</cx:pt>
          <cx:pt idx="4432">40</cx:pt>
          <cx:pt idx="4433">45</cx:pt>
          <cx:pt idx="4434">32</cx:pt>
          <cx:pt idx="4435">25</cx:pt>
          <cx:pt idx="4436">29</cx:pt>
          <cx:pt idx="4437">38</cx:pt>
          <cx:pt idx="4438">44</cx:pt>
          <cx:pt idx="4439">35</cx:pt>
          <cx:pt idx="4440">40</cx:pt>
          <cx:pt idx="4441">26</cx:pt>
          <cx:pt idx="4442">59</cx:pt>
          <cx:pt idx="4443">43</cx:pt>
          <cx:pt idx="4444">50</cx:pt>
          <cx:pt idx="4445">48</cx:pt>
          <cx:pt idx="4446">28</cx:pt>
          <cx:pt idx="4447">40</cx:pt>
          <cx:pt idx="4448">51</cx:pt>
          <cx:pt idx="4449">41</cx:pt>
          <cx:pt idx="4450">34</cx:pt>
          <cx:pt idx="4451">43</cx:pt>
          <cx:pt idx="4452">59</cx:pt>
          <cx:pt idx="4453">48</cx:pt>
          <cx:pt idx="4454">35</cx:pt>
          <cx:pt idx="4455">53</cx:pt>
          <cx:pt idx="4456">33</cx:pt>
          <cx:pt idx="4457">41</cx:pt>
          <cx:pt idx="4458">43</cx:pt>
          <cx:pt idx="4459">50</cx:pt>
          <cx:pt idx="4460">43</cx:pt>
          <cx:pt idx="4461">31</cx:pt>
          <cx:pt idx="4462">59</cx:pt>
          <cx:pt idx="4463">40</cx:pt>
          <cx:pt idx="4464">37</cx:pt>
          <cx:pt idx="4465">39</cx:pt>
          <cx:pt idx="4466">50</cx:pt>
          <cx:pt idx="4467">39</cx:pt>
          <cx:pt idx="4468">32</cx:pt>
          <cx:pt idx="4469">57</cx:pt>
          <cx:pt idx="4470">42</cx:pt>
          <cx:pt idx="4471">42</cx:pt>
          <cx:pt idx="4472">40</cx:pt>
          <cx:pt idx="4473">29</cx:pt>
          <cx:pt idx="4474">35</cx:pt>
          <cx:pt idx="4475">31</cx:pt>
          <cx:pt idx="4476">43</cx:pt>
          <cx:pt idx="4477">44</cx:pt>
          <cx:pt idx="4478">53</cx:pt>
          <cx:pt idx="4479">41</cx:pt>
          <cx:pt idx="4480">41</cx:pt>
          <cx:pt idx="4481">40</cx:pt>
          <cx:pt idx="4482">55</cx:pt>
          <cx:pt idx="4483">54</cx:pt>
          <cx:pt idx="4484">54</cx:pt>
          <cx:pt idx="4485">43</cx:pt>
          <cx:pt idx="4486">41</cx:pt>
          <cx:pt idx="4487">52</cx:pt>
          <cx:pt idx="4488">43</cx:pt>
          <cx:pt idx="4489">36</cx:pt>
          <cx:pt idx="4490">51</cx:pt>
          <cx:pt idx="4491">50</cx:pt>
          <cx:pt idx="4492">44</cx:pt>
          <cx:pt idx="4493">48</cx:pt>
          <cx:pt idx="4494">51</cx:pt>
          <cx:pt idx="4495">58</cx:pt>
          <cx:pt idx="4496">35</cx:pt>
          <cx:pt idx="4497">53</cx:pt>
          <cx:pt idx="4498">50</cx:pt>
          <cx:pt idx="4499">42</cx:pt>
          <cx:pt idx="4500">48</cx:pt>
          <cx:pt idx="4501">47</cx:pt>
          <cx:pt idx="4502">56</cx:pt>
          <cx:pt idx="4503">42</cx:pt>
          <cx:pt idx="4504">54</cx:pt>
          <cx:pt idx="4505">53</cx:pt>
          <cx:pt idx="4506">40</cx:pt>
          <cx:pt idx="4507">37</cx:pt>
          <cx:pt idx="4508">46</cx:pt>
          <cx:pt idx="4509">46</cx:pt>
          <cx:pt idx="4510">45</cx:pt>
          <cx:pt idx="4511">56</cx:pt>
          <cx:pt idx="4512">36</cx:pt>
          <cx:pt idx="4513">40</cx:pt>
          <cx:pt idx="4514">32</cx:pt>
          <cx:pt idx="4515">31</cx:pt>
          <cx:pt idx="4516">56</cx:pt>
          <cx:pt idx="4517">50</cx:pt>
          <cx:pt idx="4518">39</cx:pt>
          <cx:pt idx="4519">55</cx:pt>
          <cx:pt idx="4520">35</cx:pt>
          <cx:pt idx="4521">51</cx:pt>
          <cx:pt idx="4522">44</cx:pt>
          <cx:pt idx="4523">44</cx:pt>
          <cx:pt idx="4524">52</cx:pt>
          <cx:pt idx="4525">40</cx:pt>
          <cx:pt idx="4526">33</cx:pt>
          <cx:pt idx="4527">44</cx:pt>
          <cx:pt idx="4528">35</cx:pt>
          <cx:pt idx="4529">44</cx:pt>
          <cx:pt idx="4530">42</cx:pt>
          <cx:pt idx="4531">58</cx:pt>
          <cx:pt idx="4532">43</cx:pt>
          <cx:pt idx="4533">39</cx:pt>
          <cx:pt idx="4534">29</cx:pt>
          <cx:pt idx="4535">41</cx:pt>
          <cx:pt idx="4536">44</cx:pt>
          <cx:pt idx="4537">36</cx:pt>
          <cx:pt idx="4538">34</cx:pt>
          <cx:pt idx="4539">35</cx:pt>
          <cx:pt idx="4540">46</cx:pt>
          <cx:pt idx="4541">44</cx:pt>
          <cx:pt idx="4542">26</cx:pt>
          <cx:pt idx="4543">51</cx:pt>
          <cx:pt idx="4544">42</cx:pt>
          <cx:pt idx="4545">45</cx:pt>
          <cx:pt idx="4546">52</cx:pt>
          <cx:pt idx="4547">52</cx:pt>
          <cx:pt idx="4548">41</cx:pt>
          <cx:pt idx="4549">47</cx:pt>
          <cx:pt idx="4550">39</cx:pt>
          <cx:pt idx="4551">52</cx:pt>
          <cx:pt idx="4552">30</cx:pt>
          <cx:pt idx="4553">40</cx:pt>
          <cx:pt idx="4554">51</cx:pt>
          <cx:pt idx="4555">45</cx:pt>
          <cx:pt idx="4556">39</cx:pt>
          <cx:pt idx="4557">36</cx:pt>
          <cx:pt idx="4558">28</cx:pt>
          <cx:pt idx="4559">43</cx:pt>
          <cx:pt idx="4560">48</cx:pt>
          <cx:pt idx="4561">41</cx:pt>
          <cx:pt idx="4562">33</cx:pt>
          <cx:pt idx="4563">48</cx:pt>
          <cx:pt idx="4564">50</cx:pt>
          <cx:pt idx="4565">47</cx:pt>
          <cx:pt idx="4566">47</cx:pt>
          <cx:pt idx="4567">52</cx:pt>
          <cx:pt idx="4568">48</cx:pt>
          <cx:pt idx="4569">39</cx:pt>
          <cx:pt idx="4570">31</cx:pt>
          <cx:pt idx="4571">33</cx:pt>
          <cx:pt idx="4572">23</cx:pt>
          <cx:pt idx="4573">42</cx:pt>
          <cx:pt idx="4574">32</cx:pt>
          <cx:pt idx="4575">50</cx:pt>
          <cx:pt idx="4576">36</cx:pt>
          <cx:pt idx="4577">54</cx:pt>
          <cx:pt idx="4578">30</cx:pt>
          <cx:pt idx="4579">35</cx:pt>
          <cx:pt idx="4580">33</cx:pt>
          <cx:pt idx="4581">37</cx:pt>
          <cx:pt idx="4582">57</cx:pt>
          <cx:pt idx="4583">35</cx:pt>
          <cx:pt idx="4584">31</cx:pt>
          <cx:pt idx="4585">51</cx:pt>
          <cx:pt idx="4586">56</cx:pt>
          <cx:pt idx="4587">40</cx:pt>
          <cx:pt idx="4588">44</cx:pt>
          <cx:pt idx="4589">49</cx:pt>
          <cx:pt idx="4590">38</cx:pt>
          <cx:pt idx="4591">50</cx:pt>
          <cx:pt idx="4592">44</cx:pt>
          <cx:pt idx="4593">37</cx:pt>
          <cx:pt idx="4594">36</cx:pt>
          <cx:pt idx="4595">33</cx:pt>
          <cx:pt idx="4596">49</cx:pt>
          <cx:pt idx="4597">45</cx:pt>
          <cx:pt idx="4598">50</cx:pt>
          <cx:pt idx="4599">53</cx:pt>
          <cx:pt idx="4600">58</cx:pt>
          <cx:pt idx="4601">51</cx:pt>
          <cx:pt idx="4602">43</cx:pt>
          <cx:pt idx="4603">41</cx:pt>
          <cx:pt idx="4604">33</cx:pt>
          <cx:pt idx="4605">32</cx:pt>
          <cx:pt idx="4606">35</cx:pt>
          <cx:pt idx="4607">45</cx:pt>
          <cx:pt idx="4608">39</cx:pt>
          <cx:pt idx="4609">52</cx:pt>
          <cx:pt idx="4610">36</cx:pt>
          <cx:pt idx="4611">41</cx:pt>
          <cx:pt idx="4612">56</cx:pt>
          <cx:pt idx="4613">37</cx:pt>
          <cx:pt idx="4614">35</cx:pt>
          <cx:pt idx="4615">39</cx:pt>
          <cx:pt idx="4616">40</cx:pt>
          <cx:pt idx="4617">53</cx:pt>
          <cx:pt idx="4618">34</cx:pt>
          <cx:pt idx="4619">35</cx:pt>
          <cx:pt idx="4620">46</cx:pt>
          <cx:pt idx="4621">42</cx:pt>
          <cx:pt idx="4622">42</cx:pt>
          <cx:pt idx="4623">41</cx:pt>
          <cx:pt idx="4624">49</cx:pt>
          <cx:pt idx="4625">45</cx:pt>
          <cx:pt idx="4626">49</cx:pt>
          <cx:pt idx="4627">36</cx:pt>
          <cx:pt idx="4628">40</cx:pt>
          <cx:pt idx="4629">48</cx:pt>
          <cx:pt idx="4630">36</cx:pt>
          <cx:pt idx="4631">50</cx:pt>
          <cx:pt idx="4632">30</cx:pt>
          <cx:pt idx="4633">39</cx:pt>
          <cx:pt idx="4634">40</cx:pt>
          <cx:pt idx="4635">44</cx:pt>
          <cx:pt idx="4636">42</cx:pt>
          <cx:pt idx="4637">55</cx:pt>
          <cx:pt idx="4638">45</cx:pt>
          <cx:pt idx="4639">37</cx:pt>
          <cx:pt idx="4640">48</cx:pt>
          <cx:pt idx="4641">33</cx:pt>
          <cx:pt idx="4642">30</cx:pt>
          <cx:pt idx="4643">39</cx:pt>
          <cx:pt idx="4644">28</cx:pt>
          <cx:pt idx="4645">38</cx:pt>
          <cx:pt idx="4646">56</cx:pt>
          <cx:pt idx="4647">34</cx:pt>
          <cx:pt idx="4648">41</cx:pt>
          <cx:pt idx="4649">51</cx:pt>
          <cx:pt idx="4650">49</cx:pt>
          <cx:pt idx="4651">30</cx:pt>
          <cx:pt idx="4652">38</cx:pt>
          <cx:pt idx="4653">50</cx:pt>
          <cx:pt idx="4654">31</cx:pt>
          <cx:pt idx="4655">41</cx:pt>
          <cx:pt idx="4656">50</cx:pt>
          <cx:pt idx="4657">46</cx:pt>
          <cx:pt idx="4658">42</cx:pt>
          <cx:pt idx="4659">30</cx:pt>
          <cx:pt idx="4660">38</cx:pt>
          <cx:pt idx="4661">35</cx:pt>
          <cx:pt idx="4662">45</cx:pt>
          <cx:pt idx="4663">52</cx:pt>
          <cx:pt idx="4664">40</cx:pt>
          <cx:pt idx="4665">31</cx:pt>
          <cx:pt idx="4666">42</cx:pt>
          <cx:pt idx="4667">36</cx:pt>
          <cx:pt idx="4668">33</cx:pt>
          <cx:pt idx="4669">37</cx:pt>
          <cx:pt idx="4670">49</cx:pt>
          <cx:pt idx="4671">37</cx:pt>
          <cx:pt idx="4672">38</cx:pt>
          <cx:pt idx="4673">33</cx:pt>
          <cx:pt idx="4674">35</cx:pt>
          <cx:pt idx="4675">45</cx:pt>
          <cx:pt idx="4676">55</cx:pt>
          <cx:pt idx="4677">43</cx:pt>
          <cx:pt idx="4678">40</cx:pt>
          <cx:pt idx="4679">34</cx:pt>
          <cx:pt idx="4680">58</cx:pt>
          <cx:pt idx="4681">37</cx:pt>
          <cx:pt idx="4682">45</cx:pt>
          <cx:pt idx="4683">46</cx:pt>
          <cx:pt idx="4684">39</cx:pt>
          <cx:pt idx="4685">47</cx:pt>
          <cx:pt idx="4686">54</cx:pt>
          <cx:pt idx="4687">56</cx:pt>
          <cx:pt idx="4688">58</cx:pt>
          <cx:pt idx="4689">45</cx:pt>
          <cx:pt idx="4690">47</cx:pt>
          <cx:pt idx="4691">47</cx:pt>
          <cx:pt idx="4692">41</cx:pt>
          <cx:pt idx="4693">52</cx:pt>
          <cx:pt idx="4694">42</cx:pt>
          <cx:pt idx="4695">48</cx:pt>
          <cx:pt idx="4696">59</cx:pt>
          <cx:pt idx="4697">45</cx:pt>
          <cx:pt idx="4698">38</cx:pt>
          <cx:pt idx="4699">56</cx:pt>
          <cx:pt idx="4700">37</cx:pt>
          <cx:pt idx="4701">29</cx:pt>
          <cx:pt idx="4702">59</cx:pt>
          <cx:pt idx="4703">25</cx:pt>
          <cx:pt idx="4704">51</cx:pt>
          <cx:pt idx="4705">42</cx:pt>
          <cx:pt idx="4706">32</cx:pt>
          <cx:pt idx="4707">34</cx:pt>
          <cx:pt idx="4708">43</cx:pt>
          <cx:pt idx="4709">30</cx:pt>
          <cx:pt idx="4710">53</cx:pt>
          <cx:pt idx="4711">48</cx:pt>
          <cx:pt idx="4712">39</cx:pt>
          <cx:pt idx="4713">40</cx:pt>
          <cx:pt idx="4714">40</cx:pt>
          <cx:pt idx="4715">46</cx:pt>
          <cx:pt idx="4716">34</cx:pt>
          <cx:pt idx="4717">58</cx:pt>
          <cx:pt idx="4718">49</cx:pt>
          <cx:pt idx="4719">30</cx:pt>
          <cx:pt idx="4720">53</cx:pt>
          <cx:pt idx="4721">37</cx:pt>
          <cx:pt idx="4722">39</cx:pt>
          <cx:pt idx="4723">46</cx:pt>
          <cx:pt idx="4724">32</cx:pt>
          <cx:pt idx="4725">47</cx:pt>
          <cx:pt idx="4726">58</cx:pt>
          <cx:pt idx="4727">40</cx:pt>
          <cx:pt idx="4728">34</cx:pt>
          <cx:pt idx="4729">52</cx:pt>
          <cx:pt idx="4730">28</cx:pt>
          <cx:pt idx="4731">36</cx:pt>
          <cx:pt idx="4732">42</cx:pt>
          <cx:pt idx="4733">44</cx:pt>
          <cx:pt idx="4734">58</cx:pt>
          <cx:pt idx="4735">44</cx:pt>
          <cx:pt idx="4736">25</cx:pt>
          <cx:pt idx="4737">46</cx:pt>
          <cx:pt idx="4738">54</cx:pt>
          <cx:pt idx="4739">46</cx:pt>
          <cx:pt idx="4740">45</cx:pt>
          <cx:pt idx="4741">36</cx:pt>
          <cx:pt idx="4742">44</cx:pt>
          <cx:pt idx="4743">40</cx:pt>
          <cx:pt idx="4744">43</cx:pt>
          <cx:pt idx="4745">44</cx:pt>
          <cx:pt idx="4746">46</cx:pt>
          <cx:pt idx="4747">49</cx:pt>
          <cx:pt idx="4748">33</cx:pt>
          <cx:pt idx="4749">33</cx:pt>
          <cx:pt idx="4750">46</cx:pt>
          <cx:pt idx="4751">36</cx:pt>
          <cx:pt idx="4752">44</cx:pt>
          <cx:pt idx="4753">36</cx:pt>
          <cx:pt idx="4754">37</cx:pt>
          <cx:pt idx="4755">50</cx:pt>
          <cx:pt idx="4756">38</cx:pt>
          <cx:pt idx="4757">55</cx:pt>
          <cx:pt idx="4758">37</cx:pt>
          <cx:pt idx="4759">52</cx:pt>
          <cx:pt idx="4760">60</cx:pt>
          <cx:pt idx="4761">38</cx:pt>
          <cx:pt idx="4762">50</cx:pt>
          <cx:pt idx="4763">33</cx:pt>
          <cx:pt idx="4764">27</cx:pt>
          <cx:pt idx="4765">43</cx:pt>
          <cx:pt idx="4766">35</cx:pt>
          <cx:pt idx="4767">42</cx:pt>
          <cx:pt idx="4768">53</cx:pt>
          <cx:pt idx="4769">50</cx:pt>
          <cx:pt idx="4770">58</cx:pt>
          <cx:pt idx="4771">30</cx:pt>
          <cx:pt idx="4772">35</cx:pt>
          <cx:pt idx="4773">43</cx:pt>
          <cx:pt idx="4774">51</cx:pt>
          <cx:pt idx="4775">45</cx:pt>
          <cx:pt idx="4776">27</cx:pt>
          <cx:pt idx="4777">39</cx:pt>
          <cx:pt idx="4778">49</cx:pt>
          <cx:pt idx="4779">39</cx:pt>
          <cx:pt idx="4780">40</cx:pt>
          <cx:pt idx="4781">45</cx:pt>
          <cx:pt idx="4782">50</cx:pt>
          <cx:pt idx="4783">42</cx:pt>
          <cx:pt idx="4784">38</cx:pt>
          <cx:pt idx="4785">35</cx:pt>
          <cx:pt idx="4786">39</cx:pt>
          <cx:pt idx="4787">32</cx:pt>
          <cx:pt idx="4788">40</cx:pt>
          <cx:pt idx="4789">42</cx:pt>
          <cx:pt idx="4790">37</cx:pt>
          <cx:pt idx="4791">40</cx:pt>
          <cx:pt idx="4792">46</cx:pt>
          <cx:pt idx="4793">42</cx:pt>
          <cx:pt idx="4794">55</cx:pt>
          <cx:pt idx="4795">43</cx:pt>
          <cx:pt idx="4796">52</cx:pt>
          <cx:pt idx="4797">60</cx:pt>
          <cx:pt idx="4798">58</cx:pt>
          <cx:pt idx="4799">29</cx:pt>
          <cx:pt idx="4800">37</cx:pt>
          <cx:pt idx="4801">51</cx:pt>
          <cx:pt idx="4802">40</cx:pt>
          <cx:pt idx="4803">43</cx:pt>
          <cx:pt idx="4804">36</cx:pt>
          <cx:pt idx="4805">42</cx:pt>
          <cx:pt idx="4806">29</cx:pt>
          <cx:pt idx="4807">45</cx:pt>
          <cx:pt idx="4808">36</cx:pt>
          <cx:pt idx="4809">45</cx:pt>
          <cx:pt idx="4810">38</cx:pt>
          <cx:pt idx="4811">50</cx:pt>
          <cx:pt idx="4812">49</cx:pt>
          <cx:pt idx="4813">59</cx:pt>
          <cx:pt idx="4814">46</cx:pt>
          <cx:pt idx="4815">37</cx:pt>
          <cx:pt idx="4816">48</cx:pt>
          <cx:pt idx="4817">28</cx:pt>
          <cx:pt idx="4818">34</cx:pt>
          <cx:pt idx="4819">37</cx:pt>
          <cx:pt idx="4820">42</cx:pt>
          <cx:pt idx="4821">34</cx:pt>
          <cx:pt idx="4822">31</cx:pt>
          <cx:pt idx="4823">33</cx:pt>
          <cx:pt idx="4824">29</cx:pt>
          <cx:pt idx="4825">32</cx:pt>
          <cx:pt idx="4826">45</cx:pt>
          <cx:pt idx="4827">53</cx:pt>
          <cx:pt idx="4828">36</cx:pt>
          <cx:pt idx="4829">58</cx:pt>
          <cx:pt idx="4830">40</cx:pt>
          <cx:pt idx="4831">40</cx:pt>
          <cx:pt idx="4832">44</cx:pt>
          <cx:pt idx="4833">37</cx:pt>
          <cx:pt idx="4834">38</cx:pt>
          <cx:pt idx="4835">36</cx:pt>
          <cx:pt idx="4836">32</cx:pt>
          <cx:pt idx="4837">50</cx:pt>
          <cx:pt idx="4838">35</cx:pt>
          <cx:pt idx="4839">55</cx:pt>
          <cx:pt idx="4840">36</cx:pt>
          <cx:pt idx="4841">32</cx:pt>
          <cx:pt idx="4842">50</cx:pt>
          <cx:pt idx="4843">50</cx:pt>
          <cx:pt idx="4844">52</cx:pt>
          <cx:pt idx="4845">55</cx:pt>
          <cx:pt idx="4846">59</cx:pt>
          <cx:pt idx="4847">51</cx:pt>
          <cx:pt idx="4848">51</cx:pt>
          <cx:pt idx="4849">40</cx:pt>
          <cx:pt idx="4850">51</cx:pt>
          <cx:pt idx="4851">58</cx:pt>
          <cx:pt idx="4852">39</cx:pt>
          <cx:pt idx="4853">41</cx:pt>
          <cx:pt idx="4854">49</cx:pt>
          <cx:pt idx="4855">41</cx:pt>
          <cx:pt idx="4856">41</cx:pt>
          <cx:pt idx="4857">34</cx:pt>
          <cx:pt idx="4858">49</cx:pt>
          <cx:pt idx="4859">45</cx:pt>
          <cx:pt idx="4860">41</cx:pt>
          <cx:pt idx="4861">53</cx:pt>
          <cx:pt idx="4862">42</cx:pt>
          <cx:pt idx="4863">51</cx:pt>
          <cx:pt idx="4864">32</cx:pt>
          <cx:pt idx="4865">47</cx:pt>
          <cx:pt idx="4866">41</cx:pt>
          <cx:pt idx="4867">44</cx:pt>
          <cx:pt idx="4868">42</cx:pt>
          <cx:pt idx="4869">32</cx:pt>
          <cx:pt idx="4870">44</cx:pt>
          <cx:pt idx="4871">34</cx:pt>
          <cx:pt idx="4872">37</cx:pt>
          <cx:pt idx="4873">60</cx:pt>
          <cx:pt idx="4874">45</cx:pt>
          <cx:pt idx="4875">27</cx:pt>
          <cx:pt idx="4876">52</cx:pt>
          <cx:pt idx="4877">45</cx:pt>
          <cx:pt idx="4878">29</cx:pt>
          <cx:pt idx="4879">41</cx:pt>
          <cx:pt idx="4880">51</cx:pt>
          <cx:pt idx="4881">35</cx:pt>
          <cx:pt idx="4882">44</cx:pt>
          <cx:pt idx="4883">27</cx:pt>
          <cx:pt idx="4884">43</cx:pt>
          <cx:pt idx="4885">32</cx:pt>
          <cx:pt idx="4886">51</cx:pt>
          <cx:pt idx="4887">44</cx:pt>
          <cx:pt idx="4888">45</cx:pt>
          <cx:pt idx="4889">57</cx:pt>
          <cx:pt idx="4890">46</cx:pt>
          <cx:pt idx="4891">36</cx:pt>
          <cx:pt idx="4892">49</cx:pt>
          <cx:pt idx="4893">42</cx:pt>
          <cx:pt idx="4894">51</cx:pt>
          <cx:pt idx="4895">35</cx:pt>
          <cx:pt idx="4896">47</cx:pt>
          <cx:pt idx="4897">43</cx:pt>
          <cx:pt idx="4898">52</cx:pt>
          <cx:pt idx="4899">50</cx:pt>
          <cx:pt idx="4900">51</cx:pt>
          <cx:pt idx="4901">35</cx:pt>
          <cx:pt idx="4902">39</cx:pt>
          <cx:pt idx="4903">38</cx:pt>
          <cx:pt idx="4904">45</cx:pt>
          <cx:pt idx="4905">52</cx:pt>
          <cx:pt idx="4906">44</cx:pt>
          <cx:pt idx="4907">29</cx:pt>
          <cx:pt idx="4908">41</cx:pt>
          <cx:pt idx="4909">54</cx:pt>
          <cx:pt idx="4910">42</cx:pt>
          <cx:pt idx="4911">53</cx:pt>
          <cx:pt idx="4912">48</cx:pt>
          <cx:pt idx="4913">46</cx:pt>
          <cx:pt idx="4914">48</cx:pt>
          <cx:pt idx="4915">49</cx:pt>
          <cx:pt idx="4916">43</cx:pt>
          <cx:pt idx="4917">53</cx:pt>
          <cx:pt idx="4918">39</cx:pt>
          <cx:pt idx="4919">41</cx:pt>
          <cx:pt idx="4920">56</cx:pt>
          <cx:pt idx="4921">37</cx:pt>
          <cx:pt idx="4922">37</cx:pt>
          <cx:pt idx="4923">51</cx:pt>
          <cx:pt idx="4924">53</cx:pt>
          <cx:pt idx="4925">45</cx:pt>
          <cx:pt idx="4926">32</cx:pt>
          <cx:pt idx="4927">41</cx:pt>
          <cx:pt idx="4928">36</cx:pt>
          <cx:pt idx="4929">47</cx:pt>
          <cx:pt idx="4930">51</cx:pt>
          <cx:pt idx="4931">27</cx:pt>
          <cx:pt idx="4932">49</cx:pt>
          <cx:pt idx="4933">38</cx:pt>
          <cx:pt idx="4934">44</cx:pt>
          <cx:pt idx="4935">36</cx:pt>
          <cx:pt idx="4936">55</cx:pt>
          <cx:pt idx="4937">47</cx:pt>
          <cx:pt idx="4938">48</cx:pt>
          <cx:pt idx="4939">43</cx:pt>
          <cx:pt idx="4940">47</cx:pt>
          <cx:pt idx="4941">55</cx:pt>
          <cx:pt idx="4942">38</cx:pt>
          <cx:pt idx="4943">38</cx:pt>
          <cx:pt idx="4944">37</cx:pt>
          <cx:pt idx="4945">30</cx:pt>
          <cx:pt idx="4946">44</cx:pt>
          <cx:pt idx="4947">40</cx:pt>
          <cx:pt idx="4948">30</cx:pt>
          <cx:pt idx="4949">32</cx:pt>
          <cx:pt idx="4950">38</cx:pt>
          <cx:pt idx="4951">44</cx:pt>
          <cx:pt idx="4952">46</cx:pt>
          <cx:pt idx="4953">58</cx:pt>
          <cx:pt idx="4954">35</cx:pt>
          <cx:pt idx="4955">30</cx:pt>
          <cx:pt idx="4956">57</cx:pt>
          <cx:pt idx="4957">35</cx:pt>
          <cx:pt idx="4958">50</cx:pt>
          <cx:pt idx="4959">41</cx:pt>
          <cx:pt idx="4960">58</cx:pt>
          <cx:pt idx="4961">55</cx:pt>
          <cx:pt idx="4962">27</cx:pt>
          <cx:pt idx="4963">40</cx:pt>
          <cx:pt idx="4964">31</cx:pt>
          <cx:pt idx="4965">52</cx:pt>
          <cx:pt idx="4966">45</cx:pt>
          <cx:pt idx="4967">54</cx:pt>
          <cx:pt idx="4968">59</cx:pt>
          <cx:pt idx="4969">40</cx:pt>
          <cx:pt idx="4970">36</cx:pt>
          <cx:pt idx="4971">37</cx:pt>
          <cx:pt idx="4972">42</cx:pt>
          <cx:pt idx="4973">40</cx:pt>
          <cx:pt idx="4974">32</cx:pt>
          <cx:pt idx="4975">43</cx:pt>
          <cx:pt idx="4976">31</cx:pt>
          <cx:pt idx="4977">37</cx:pt>
          <cx:pt idx="4978">40</cx:pt>
          <cx:pt idx="4979">56</cx:pt>
          <cx:pt idx="4980">55</cx:pt>
          <cx:pt idx="4981">40</cx:pt>
          <cx:pt idx="4982">42</cx:pt>
          <cx:pt idx="4983">39</cx:pt>
          <cx:pt idx="4984">35</cx:pt>
          <cx:pt idx="4985">32</cx:pt>
          <cx:pt idx="4986">31</cx:pt>
          <cx:pt idx="4987">36</cx:pt>
          <cx:pt idx="4988">37</cx:pt>
          <cx:pt idx="4989">49</cx:pt>
          <cx:pt idx="4990">48</cx:pt>
          <cx:pt idx="4991">39</cx:pt>
          <cx:pt idx="4992">32</cx:pt>
          <cx:pt idx="4993">51</cx:pt>
          <cx:pt idx="4994">47</cx:pt>
          <cx:pt idx="4995">41</cx:pt>
          <cx:pt idx="4996">50</cx:pt>
          <cx:pt idx="4997">55</cx:pt>
          <cx:pt idx="4998">53</cx:pt>
          <cx:pt idx="4999">36</cx:pt>
          <cx:pt idx="5000">54</cx:pt>
          <cx:pt idx="5001">39</cx:pt>
          <cx:pt idx="5002">40</cx:pt>
          <cx:pt idx="5003">36</cx:pt>
          <cx:pt idx="5004">54</cx:pt>
          <cx:pt idx="5005">34</cx:pt>
          <cx:pt idx="5006">27</cx:pt>
          <cx:pt idx="5007">38</cx:pt>
          <cx:pt idx="5008">49</cx:pt>
          <cx:pt idx="5009">59</cx:pt>
          <cx:pt idx="5010">44</cx:pt>
          <cx:pt idx="5011">37</cx:pt>
          <cx:pt idx="5012">34</cx:pt>
          <cx:pt idx="5013">58</cx:pt>
          <cx:pt idx="5014">39</cx:pt>
          <cx:pt idx="5015">40</cx:pt>
          <cx:pt idx="5016">43</cx:pt>
          <cx:pt idx="5017">41</cx:pt>
          <cx:pt idx="5018">47</cx:pt>
          <cx:pt idx="5019">39</cx:pt>
          <cx:pt idx="5020">56</cx:pt>
          <cx:pt idx="5021">50</cx:pt>
          <cx:pt idx="5022">48</cx:pt>
          <cx:pt idx="5023">29</cx:pt>
          <cx:pt idx="5024">37</cx:pt>
          <cx:pt idx="5025">36</cx:pt>
          <cx:pt idx="5026">53</cx:pt>
          <cx:pt idx="5027">44</cx:pt>
          <cx:pt idx="5028">39</cx:pt>
          <cx:pt idx="5029">29</cx:pt>
          <cx:pt idx="5030">46</cx:pt>
          <cx:pt idx="5031">39</cx:pt>
          <cx:pt idx="5032">53</cx:pt>
          <cx:pt idx="5033">52</cx:pt>
          <cx:pt idx="5034">50</cx:pt>
          <cx:pt idx="5035">49</cx:pt>
          <cx:pt idx="5036">34</cx:pt>
          <cx:pt idx="5037">39</cx:pt>
          <cx:pt idx="5038">49</cx:pt>
          <cx:pt idx="5039">40</cx:pt>
          <cx:pt idx="5040">32</cx:pt>
          <cx:pt idx="5041">39</cx:pt>
          <cx:pt idx="5042">31</cx:pt>
          <cx:pt idx="5043">34</cx:pt>
          <cx:pt idx="5044">36</cx:pt>
          <cx:pt idx="5045">46</cx:pt>
          <cx:pt idx="5046">41</cx:pt>
          <cx:pt idx="5047">31</cx:pt>
          <cx:pt idx="5048">31</cx:pt>
          <cx:pt idx="5049">35</cx:pt>
          <cx:pt idx="5050">44</cx:pt>
          <cx:pt idx="5051">36</cx:pt>
          <cx:pt idx="5052">34</cx:pt>
          <cx:pt idx="5053">36</cx:pt>
          <cx:pt idx="5054">38</cx:pt>
          <cx:pt idx="5055">45</cx:pt>
          <cx:pt idx="5056">32</cx:pt>
          <cx:pt idx="5057">51</cx:pt>
          <cx:pt idx="5058">35</cx:pt>
          <cx:pt idx="5059">57</cx:pt>
          <cx:pt idx="5060">32</cx:pt>
          <cx:pt idx="5061">34</cx:pt>
          <cx:pt idx="5062">32</cx:pt>
          <cx:pt idx="5063">38</cx:pt>
          <cx:pt idx="5064">37</cx:pt>
          <cx:pt idx="5065">55</cx:pt>
          <cx:pt idx="5066">39</cx:pt>
          <cx:pt idx="5067">31</cx:pt>
          <cx:pt idx="5068">42</cx:pt>
          <cx:pt idx="5069">30</cx:pt>
          <cx:pt idx="5070">50</cx:pt>
          <cx:pt idx="5071">36</cx:pt>
          <cx:pt idx="5072">31</cx:pt>
          <cx:pt idx="5073">33</cx:pt>
          <cx:pt idx="5074">35</cx:pt>
          <cx:pt idx="5075">29</cx:pt>
          <cx:pt idx="5076">35</cx:pt>
          <cx:pt idx="5077">31</cx:pt>
          <cx:pt idx="5078">30</cx:pt>
          <cx:pt idx="5079">38</cx:pt>
          <cx:pt idx="5080">36</cx:pt>
          <cx:pt idx="5081">32</cx:pt>
          <cx:pt idx="5082">35</cx:pt>
          <cx:pt idx="5083">30</cx:pt>
          <cx:pt idx="5084">33</cx:pt>
          <cx:pt idx="5085">34</cx:pt>
          <cx:pt idx="5086">37</cx:pt>
          <cx:pt idx="5087">31</cx:pt>
          <cx:pt idx="5088">37</cx:pt>
          <cx:pt idx="5089">35</cx:pt>
          <cx:pt idx="5090">33</cx:pt>
          <cx:pt idx="5091">33</cx:pt>
          <cx:pt idx="5092">37</cx:pt>
          <cx:pt idx="5093">41</cx:pt>
          <cx:pt idx="5094">46</cx:pt>
          <cx:pt idx="5095">38</cx:pt>
          <cx:pt idx="5096">41</cx:pt>
          <cx:pt idx="5097">30</cx:pt>
          <cx:pt idx="5098">32</cx:pt>
          <cx:pt idx="5099">31</cx:pt>
          <cx:pt idx="5100">37</cx:pt>
          <cx:pt idx="5101">35</cx:pt>
          <cx:pt idx="5102">40</cx:pt>
          <cx:pt idx="5103">33</cx:pt>
          <cx:pt idx="5104">56</cx:pt>
          <cx:pt idx="5105">42</cx:pt>
          <cx:pt idx="5106">61</cx:pt>
          <cx:pt idx="5107">42</cx:pt>
          <cx:pt idx="5108">40</cx:pt>
          <cx:pt idx="5109">30</cx:pt>
          <cx:pt idx="5110">34</cx:pt>
          <cx:pt idx="5111">35</cx:pt>
          <cx:pt idx="5112">53</cx:pt>
          <cx:pt idx="5113">35</cx:pt>
          <cx:pt idx="5114">44</cx:pt>
          <cx:pt idx="5115">60</cx:pt>
          <cx:pt idx="5116">32</cx:pt>
          <cx:pt idx="5117">40</cx:pt>
          <cx:pt idx="5118">31</cx:pt>
          <cx:pt idx="5119">52</cx:pt>
          <cx:pt idx="5120">52</cx:pt>
          <cx:pt idx="5121">44</cx:pt>
          <cx:pt idx="5122">39</cx:pt>
          <cx:pt idx="5123">34</cx:pt>
          <cx:pt idx="5124">50</cx:pt>
          <cx:pt idx="5125">35</cx:pt>
          <cx:pt idx="5126">35</cx:pt>
          <cx:pt idx="5127">35</cx:pt>
          <cx:pt idx="5128">40</cx:pt>
          <cx:pt idx="5129">31</cx:pt>
          <cx:pt idx="5130">52</cx:pt>
          <cx:pt idx="5131">34</cx:pt>
          <cx:pt idx="5132">50</cx:pt>
          <cx:pt idx="5133">30</cx:pt>
          <cx:pt idx="5134">34</cx:pt>
          <cx:pt idx="5135">37</cx:pt>
          <cx:pt idx="5136">35</cx:pt>
          <cx:pt idx="5137">26</cx:pt>
          <cx:pt idx="5138">34</cx:pt>
          <cx:pt idx="5139">43</cx:pt>
          <cx:pt idx="5140">52</cx:pt>
          <cx:pt idx="5141">41</cx:pt>
          <cx:pt idx="5142">39</cx:pt>
          <cx:pt idx="5143">48</cx:pt>
          <cx:pt idx="5144">31</cx:pt>
          <cx:pt idx="5145">57</cx:pt>
          <cx:pt idx="5146">36</cx:pt>
          <cx:pt idx="5147">38</cx:pt>
          <cx:pt idx="5148">32</cx:pt>
          <cx:pt idx="5149">53</cx:pt>
          <cx:pt idx="5150">30</cx:pt>
          <cx:pt idx="5151">49</cx:pt>
          <cx:pt idx="5152">47</cx:pt>
          <cx:pt idx="5153">42</cx:pt>
          <cx:pt idx="5154">46</cx:pt>
          <cx:pt idx="5155">48</cx:pt>
          <cx:pt idx="5156">35</cx:pt>
          <cx:pt idx="5157">41</cx:pt>
          <cx:pt idx="5158">34</cx:pt>
          <cx:pt idx="5159">35</cx:pt>
          <cx:pt idx="5160">45</cx:pt>
          <cx:pt idx="5161">47</cx:pt>
          <cx:pt idx="5162">44</cx:pt>
          <cx:pt idx="5163">45</cx:pt>
          <cx:pt idx="5164">34</cx:pt>
          <cx:pt idx="5165">44</cx:pt>
          <cx:pt idx="5166">35</cx:pt>
          <cx:pt idx="5167">31</cx:pt>
          <cx:pt idx="5168">35</cx:pt>
          <cx:pt idx="5169">38</cx:pt>
          <cx:pt idx="5170">29</cx:pt>
          <cx:pt idx="5171">32</cx:pt>
          <cx:pt idx="5172">28</cx:pt>
          <cx:pt idx="5173">38</cx:pt>
          <cx:pt idx="5174">39</cx:pt>
          <cx:pt idx="5175">53</cx:pt>
          <cx:pt idx="5176">30</cx:pt>
          <cx:pt idx="5177">28</cx:pt>
          <cx:pt idx="5178">48</cx:pt>
          <cx:pt idx="5179">58</cx:pt>
          <cx:pt idx="5180">33</cx:pt>
          <cx:pt idx="5181">42</cx:pt>
          <cx:pt idx="5182">45</cx:pt>
          <cx:pt idx="5183">54</cx:pt>
          <cx:pt idx="5184">29</cx:pt>
          <cx:pt idx="5185">59</cx:pt>
          <cx:pt idx="5186">34</cx:pt>
          <cx:pt idx="5187">36</cx:pt>
          <cx:pt idx="5188">32</cx:pt>
          <cx:pt idx="5189">35</cx:pt>
          <cx:pt idx="5190">45</cx:pt>
          <cx:pt idx="5191">53</cx:pt>
          <cx:pt idx="5192">42</cx:pt>
          <cx:pt idx="5193">30</cx:pt>
          <cx:pt idx="5194">31</cx:pt>
          <cx:pt idx="5195">41</cx:pt>
          <cx:pt idx="5196">40</cx:pt>
          <cx:pt idx="5197">49</cx:pt>
          <cx:pt idx="5198">32</cx:pt>
          <cx:pt idx="5199">58</cx:pt>
          <cx:pt idx="5200">42</cx:pt>
          <cx:pt idx="5201">39</cx:pt>
          <cx:pt idx="5202">36</cx:pt>
          <cx:pt idx="5203">42</cx:pt>
          <cx:pt idx="5204">35</cx:pt>
          <cx:pt idx="5205">38</cx:pt>
          <cx:pt idx="5206">31</cx:pt>
          <cx:pt idx="5207">33</cx:pt>
          <cx:pt idx="5208">35</cx:pt>
          <cx:pt idx="5209">51</cx:pt>
          <cx:pt idx="5210">47</cx:pt>
          <cx:pt idx="5211">34</cx:pt>
          <cx:pt idx="5212">35</cx:pt>
          <cx:pt idx="5213">58</cx:pt>
          <cx:pt idx="5214">36</cx:pt>
          <cx:pt idx="5215">41</cx:pt>
          <cx:pt idx="5216">59</cx:pt>
          <cx:pt idx="5217">43</cx:pt>
          <cx:pt idx="5218">43</cx:pt>
          <cx:pt idx="5219">50</cx:pt>
          <cx:pt idx="5220">58</cx:pt>
          <cx:pt idx="5221">39</cx:pt>
          <cx:pt idx="5222">55</cx:pt>
          <cx:pt idx="5223">48</cx:pt>
          <cx:pt idx="5224">37</cx:pt>
          <cx:pt idx="5225">37</cx:pt>
          <cx:pt idx="5226">49</cx:pt>
          <cx:pt idx="5227">51</cx:pt>
          <cx:pt idx="5228">38</cx:pt>
          <cx:pt idx="5229">42</cx:pt>
          <cx:pt idx="5230">29</cx:pt>
          <cx:pt idx="5231">39</cx:pt>
          <cx:pt idx="5232">42</cx:pt>
          <cx:pt idx="5233">40</cx:pt>
          <cx:pt idx="5234">42</cx:pt>
          <cx:pt idx="5235">52</cx:pt>
          <cx:pt idx="5236">35</cx:pt>
          <cx:pt idx="5237">41</cx:pt>
          <cx:pt idx="5238">46</cx:pt>
          <cx:pt idx="5239">47</cx:pt>
          <cx:pt idx="5240">51</cx:pt>
          <cx:pt idx="5241">31</cx:pt>
          <cx:pt idx="5242">31</cx:pt>
          <cx:pt idx="5243">38</cx:pt>
          <cx:pt idx="5244">58</cx:pt>
          <cx:pt idx="5245">28</cx:pt>
          <cx:pt idx="5246">43</cx:pt>
          <cx:pt idx="5247">55</cx:pt>
          <cx:pt idx="5248">31</cx:pt>
          <cx:pt idx="5249">37</cx:pt>
          <cx:pt idx="5250">32</cx:pt>
          <cx:pt idx="5251">46</cx:pt>
          <cx:pt idx="5252">42</cx:pt>
          <cx:pt idx="5253">33</cx:pt>
          <cx:pt idx="5254">38</cx:pt>
          <cx:pt idx="5255">30</cx:pt>
          <cx:pt idx="5256">43</cx:pt>
          <cx:pt idx="5257">41</cx:pt>
          <cx:pt idx="5258">31</cx:pt>
          <cx:pt idx="5259">51</cx:pt>
          <cx:pt idx="5260">30</cx:pt>
          <cx:pt idx="5261">30</cx:pt>
          <cx:pt idx="5262">25</cx:pt>
          <cx:pt idx="5263">29</cx:pt>
          <cx:pt idx="5264">21</cx:pt>
          <cx:pt idx="5265">44</cx:pt>
          <cx:pt idx="5266">28</cx:pt>
          <cx:pt idx="5267">42</cx:pt>
          <cx:pt idx="5268">29</cx:pt>
          <cx:pt idx="5269">30</cx:pt>
          <cx:pt idx="5270">43</cx:pt>
          <cx:pt idx="5271">36</cx:pt>
          <cx:pt idx="5272">42</cx:pt>
          <cx:pt idx="5273">42</cx:pt>
          <cx:pt idx="5274">52</cx:pt>
          <cx:pt idx="5275">40</cx:pt>
          <cx:pt idx="5276">39</cx:pt>
          <cx:pt idx="5277">49</cx:pt>
          <cx:pt idx="5278">41</cx:pt>
          <cx:pt idx="5279">50</cx:pt>
          <cx:pt idx="5280">45</cx:pt>
          <cx:pt idx="5281">34</cx:pt>
          <cx:pt idx="5282">46</cx:pt>
          <cx:pt idx="5283">48</cx:pt>
          <cx:pt idx="5284">47</cx:pt>
          <cx:pt idx="5285">58</cx:pt>
          <cx:pt idx="5286">45</cx:pt>
          <cx:pt idx="5287">38</cx:pt>
          <cx:pt idx="5288">37</cx:pt>
          <cx:pt idx="5289">37</cx:pt>
          <cx:pt idx="5290">40</cx:pt>
          <cx:pt idx="5291">23</cx:pt>
          <cx:pt idx="5292">38</cx:pt>
          <cx:pt idx="5293">43</cx:pt>
          <cx:pt idx="5294">53</cx:pt>
          <cx:pt idx="5295">42</cx:pt>
          <cx:pt idx="5296">36</cx:pt>
          <cx:pt idx="5297">45</cx:pt>
          <cx:pt idx="5298">37</cx:pt>
          <cx:pt idx="5299">44</cx:pt>
          <cx:pt idx="5300">44</cx:pt>
          <cx:pt idx="5301">38</cx:pt>
          <cx:pt idx="5302">38</cx:pt>
          <cx:pt idx="5303">37</cx:pt>
          <cx:pt idx="5304">37</cx:pt>
          <cx:pt idx="5305">58</cx:pt>
          <cx:pt idx="5306">40</cx:pt>
          <cx:pt idx="5307">35</cx:pt>
          <cx:pt idx="5308">46</cx:pt>
          <cx:pt idx="5309">37</cx:pt>
          <cx:pt idx="5310">24</cx:pt>
          <cx:pt idx="5311">33</cx:pt>
          <cx:pt idx="5312">36</cx:pt>
          <cx:pt idx="5313">57</cx:pt>
          <cx:pt idx="5314">39</cx:pt>
          <cx:pt idx="5315">31</cx:pt>
          <cx:pt idx="5316">39</cx:pt>
          <cx:pt idx="5317">38</cx:pt>
          <cx:pt idx="5318">37</cx:pt>
          <cx:pt idx="5319">30</cx:pt>
          <cx:pt idx="5320">49</cx:pt>
          <cx:pt idx="5321">30</cx:pt>
          <cx:pt idx="5322">32</cx:pt>
          <cx:pt idx="5323">32</cx:pt>
          <cx:pt idx="5324">35</cx:pt>
          <cx:pt idx="5325">46</cx:pt>
          <cx:pt idx="5326">59</cx:pt>
          <cx:pt idx="5327">30</cx:pt>
          <cx:pt idx="5328">40</cx:pt>
          <cx:pt idx="5329">31</cx:pt>
          <cx:pt idx="5330">33</cx:pt>
          <cx:pt idx="5331">44</cx:pt>
          <cx:pt idx="5332">37</cx:pt>
          <cx:pt idx="5333">32</cx:pt>
          <cx:pt idx="5334">47</cx:pt>
          <cx:pt idx="5335">27</cx:pt>
          <cx:pt idx="5336">32</cx:pt>
          <cx:pt idx="5337">45</cx:pt>
          <cx:pt idx="5338">28</cx:pt>
          <cx:pt idx="5339">45</cx:pt>
          <cx:pt idx="5340">33</cx:pt>
          <cx:pt idx="5341">28</cx:pt>
          <cx:pt idx="5342">35</cx:pt>
          <cx:pt idx="5343">45</cx:pt>
          <cx:pt idx="5344">43</cx:pt>
          <cx:pt idx="5345">45</cx:pt>
          <cx:pt idx="5346">43</cx:pt>
          <cx:pt idx="5347">35</cx:pt>
          <cx:pt idx="5348">29</cx:pt>
          <cx:pt idx="5349">38</cx:pt>
          <cx:pt idx="5350">39</cx:pt>
          <cx:pt idx="5351">40</cx:pt>
          <cx:pt idx="5352">32</cx:pt>
          <cx:pt idx="5353">26</cx:pt>
          <cx:pt idx="5354">25</cx:pt>
          <cx:pt idx="5355">36</cx:pt>
          <cx:pt idx="5356">44</cx:pt>
          <cx:pt idx="5357">40</cx:pt>
          <cx:pt idx="5358">44</cx:pt>
          <cx:pt idx="5359">34</cx:pt>
          <cx:pt idx="5360">37</cx:pt>
          <cx:pt idx="5361">30</cx:pt>
          <cx:pt idx="5362">44</cx:pt>
          <cx:pt idx="5363">41</cx:pt>
          <cx:pt idx="5364">38</cx:pt>
          <cx:pt idx="5365">31</cx:pt>
          <cx:pt idx="5366">49</cx:pt>
          <cx:pt idx="5367">28</cx:pt>
          <cx:pt idx="5368">34</cx:pt>
          <cx:pt idx="5369">45</cx:pt>
          <cx:pt idx="5370">28</cx:pt>
          <cx:pt idx="5371">49</cx:pt>
          <cx:pt idx="5372">48</cx:pt>
          <cx:pt idx="5373">44</cx:pt>
          <cx:pt idx="5374">51</cx:pt>
          <cx:pt idx="5375">43</cx:pt>
          <cx:pt idx="5376">43</cx:pt>
          <cx:pt idx="5377">39</cx:pt>
          <cx:pt idx="5378">37</cx:pt>
          <cx:pt idx="5379">30</cx:pt>
          <cx:pt idx="5380">43</cx:pt>
          <cx:pt idx="5381">41</cx:pt>
          <cx:pt idx="5382">38</cx:pt>
          <cx:pt idx="5383">31</cx:pt>
          <cx:pt idx="5384">61</cx:pt>
          <cx:pt idx="5385">38</cx:pt>
          <cx:pt idx="5386">45</cx:pt>
          <cx:pt idx="5387">39</cx:pt>
          <cx:pt idx="5388">29</cx:pt>
          <cx:pt idx="5389">36</cx:pt>
          <cx:pt idx="5390">54</cx:pt>
          <cx:pt idx="5391">58</cx:pt>
          <cx:pt idx="5392">45</cx:pt>
          <cx:pt idx="5393">52</cx:pt>
          <cx:pt idx="5394">42</cx:pt>
          <cx:pt idx="5395">45</cx:pt>
          <cx:pt idx="5396">57</cx:pt>
          <cx:pt idx="5397">52</cx:pt>
          <cx:pt idx="5398">39</cx:pt>
          <cx:pt idx="5399">35</cx:pt>
          <cx:pt idx="5400">28</cx:pt>
          <cx:pt idx="5401">38</cx:pt>
          <cx:pt idx="5402">32</cx:pt>
          <cx:pt idx="5403">44</cx:pt>
          <cx:pt idx="5404">28</cx:pt>
          <cx:pt idx="5405">37</cx:pt>
          <cx:pt idx="5406">57</cx:pt>
          <cx:pt idx="5407">36</cx:pt>
          <cx:pt idx="5408">34</cx:pt>
          <cx:pt idx="5409">38</cx:pt>
          <cx:pt idx="5410">39</cx:pt>
          <cx:pt idx="5411">48</cx:pt>
          <cx:pt idx="5412">35</cx:pt>
          <cx:pt idx="5413">48</cx:pt>
          <cx:pt idx="5414">55</cx:pt>
          <cx:pt idx="5415">27</cx:pt>
          <cx:pt idx="5416">28</cx:pt>
          <cx:pt idx="5417">29</cx:pt>
          <cx:pt idx="5418">36</cx:pt>
          <cx:pt idx="5419">42</cx:pt>
          <cx:pt idx="5420">49</cx:pt>
          <cx:pt idx="5421">39</cx:pt>
          <cx:pt idx="5422">27</cx:pt>
          <cx:pt idx="5423">41</cx:pt>
          <cx:pt idx="5424">33</cx:pt>
          <cx:pt idx="5425">51</cx:pt>
          <cx:pt idx="5426">44</cx:pt>
          <cx:pt idx="5427">28</cx:pt>
          <cx:pt idx="5428">46</cx:pt>
          <cx:pt idx="5429">33</cx:pt>
          <cx:pt idx="5430">35</cx:pt>
          <cx:pt idx="5431">36</cx:pt>
          <cx:pt idx="5432">41</cx:pt>
          <cx:pt idx="5433">45</cx:pt>
          <cx:pt idx="5434">33</cx:pt>
          <cx:pt idx="5435">51</cx:pt>
          <cx:pt idx="5436">38</cx:pt>
          <cx:pt idx="5437">46</cx:pt>
          <cx:pt idx="5438">33</cx:pt>
          <cx:pt idx="5439">49</cx:pt>
          <cx:pt idx="5440">24</cx:pt>
          <cx:pt idx="5441">48</cx:pt>
          <cx:pt idx="5442">43</cx:pt>
          <cx:pt idx="5443">44</cx:pt>
          <cx:pt idx="5444">44</cx:pt>
          <cx:pt idx="5445">42</cx:pt>
          <cx:pt idx="5446">36</cx:pt>
          <cx:pt idx="5447">31</cx:pt>
          <cx:pt idx="5448">33</cx:pt>
          <cx:pt idx="5449">37</cx:pt>
          <cx:pt idx="5450">22</cx:pt>
          <cx:pt idx="5451">29</cx:pt>
          <cx:pt idx="5452">51</cx:pt>
          <cx:pt idx="5453">60</cx:pt>
          <cx:pt idx="5454">27</cx:pt>
          <cx:pt idx="5455">38</cx:pt>
          <cx:pt idx="5456">34</cx:pt>
          <cx:pt idx="5457">35</cx:pt>
          <cx:pt idx="5458">29</cx:pt>
          <cx:pt idx="5459">39</cx:pt>
          <cx:pt idx="5460">27</cx:pt>
          <cx:pt idx="5461">26</cx:pt>
          <cx:pt idx="5462">25</cx:pt>
          <cx:pt idx="5463">34</cx:pt>
          <cx:pt idx="5464">27</cx:pt>
          <cx:pt idx="5465">29</cx:pt>
          <cx:pt idx="5466">35</cx:pt>
          <cx:pt idx="5467">27</cx:pt>
          <cx:pt idx="5468">24</cx:pt>
          <cx:pt idx="5469">33</cx:pt>
          <cx:pt idx="5470">21</cx:pt>
          <cx:pt idx="5471">30</cx:pt>
          <cx:pt idx="5472">29</cx:pt>
          <cx:pt idx="5473">48</cx:pt>
          <cx:pt idx="5474">28</cx:pt>
          <cx:pt idx="5475">29</cx:pt>
          <cx:pt idx="5476">27</cx:pt>
          <cx:pt idx="5477">32</cx:pt>
          <cx:pt idx="5478">27</cx:pt>
          <cx:pt idx="5479">22</cx:pt>
          <cx:pt idx="5480">29</cx:pt>
          <cx:pt idx="5481">37</cx:pt>
          <cx:pt idx="5482">51</cx:pt>
          <cx:pt idx="5483">49</cx:pt>
          <cx:pt idx="5484">30</cx:pt>
          <cx:pt idx="5485">30</cx:pt>
          <cx:pt idx="5486">32</cx:pt>
          <cx:pt idx="5487">36</cx:pt>
          <cx:pt idx="5488">47</cx:pt>
          <cx:pt idx="5489">26</cx:pt>
          <cx:pt idx="5490">27</cx:pt>
          <cx:pt idx="5491">57</cx:pt>
          <cx:pt idx="5492">38</cx:pt>
          <cx:pt idx="5493">36</cx:pt>
          <cx:pt idx="5494">45</cx:pt>
          <cx:pt idx="5495">39</cx:pt>
          <cx:pt idx="5496">29</cx:pt>
          <cx:pt idx="5497">35</cx:pt>
          <cx:pt idx="5498">50</cx:pt>
          <cx:pt idx="5499">58</cx:pt>
          <cx:pt idx="5500">31</cx:pt>
          <cx:pt idx="5501">33</cx:pt>
          <cx:pt idx="5502">29</cx:pt>
          <cx:pt idx="5503">29</cx:pt>
          <cx:pt idx="5504">29</cx:pt>
          <cx:pt idx="5505">29</cx:pt>
          <cx:pt idx="5506">26</cx:pt>
          <cx:pt idx="5507">47</cx:pt>
          <cx:pt idx="5508">49</cx:pt>
          <cx:pt idx="5509">44</cx:pt>
          <cx:pt idx="5510">39</cx:pt>
          <cx:pt idx="5511">41</cx:pt>
          <cx:pt idx="5512">53</cx:pt>
          <cx:pt idx="5513">49</cx:pt>
          <cx:pt idx="5514">27</cx:pt>
          <cx:pt idx="5515">27</cx:pt>
          <cx:pt idx="5516">28</cx:pt>
          <cx:pt idx="5517">44</cx:pt>
          <cx:pt idx="5518">46</cx:pt>
          <cx:pt idx="5519">25</cx:pt>
          <cx:pt idx="5520">51</cx:pt>
          <cx:pt idx="5521">50</cx:pt>
          <cx:pt idx="5522">37</cx:pt>
          <cx:pt idx="5523">35</cx:pt>
          <cx:pt idx="5524">57</cx:pt>
          <cx:pt idx="5525">52</cx:pt>
          <cx:pt idx="5526">33</cx:pt>
          <cx:pt idx="5527">33</cx:pt>
          <cx:pt idx="5528">47</cx:pt>
          <cx:pt idx="5529">37</cx:pt>
          <cx:pt idx="5530">40</cx:pt>
          <cx:pt idx="5531">31</cx:pt>
          <cx:pt idx="5532">51</cx:pt>
          <cx:pt idx="5533">49</cx:pt>
          <cx:pt idx="5534">42</cx:pt>
          <cx:pt idx="5535">36</cx:pt>
          <cx:pt idx="5536">39</cx:pt>
          <cx:pt idx="5537">33</cx:pt>
          <cx:pt idx="5538">40</cx:pt>
          <cx:pt idx="5539">50</cx:pt>
          <cx:pt idx="5540">43</cx:pt>
          <cx:pt idx="5541">36</cx:pt>
          <cx:pt idx="5542">29</cx:pt>
          <cx:pt idx="5543">54</cx:pt>
          <cx:pt idx="5544">42</cx:pt>
          <cx:pt idx="5545">49</cx:pt>
          <cx:pt idx="5546">39</cx:pt>
          <cx:pt idx="5547">39</cx:pt>
          <cx:pt idx="5548">33</cx:pt>
          <cx:pt idx="5549">29</cx:pt>
          <cx:pt idx="5550">34</cx:pt>
          <cx:pt idx="5551">39</cx:pt>
          <cx:pt idx="5552">26</cx:pt>
          <cx:pt idx="5553">41</cx:pt>
          <cx:pt idx="5554">59</cx:pt>
          <cx:pt idx="5555">38</cx:pt>
          <cx:pt idx="5556">32</cx:pt>
          <cx:pt idx="5557">29</cx:pt>
          <cx:pt idx="5558">29</cx:pt>
          <cx:pt idx="5559">52</cx:pt>
          <cx:pt idx="5560">44</cx:pt>
          <cx:pt idx="5561">56</cx:pt>
          <cx:pt idx="5562">55</cx:pt>
          <cx:pt idx="5563">35</cx:pt>
          <cx:pt idx="5564">59</cx:pt>
          <cx:pt idx="5565">41</cx:pt>
          <cx:pt idx="5566">43</cx:pt>
          <cx:pt idx="5567">56</cx:pt>
          <cx:pt idx="5568">48</cx:pt>
          <cx:pt idx="5569">53</cx:pt>
          <cx:pt idx="5570">50</cx:pt>
          <cx:pt idx="5571">35</cx:pt>
          <cx:pt idx="5572">46</cx:pt>
          <cx:pt idx="5573">39</cx:pt>
          <cx:pt idx="5574">40</cx:pt>
          <cx:pt idx="5575">49</cx:pt>
          <cx:pt idx="5576">39</cx:pt>
          <cx:pt idx="5577">56</cx:pt>
          <cx:pt idx="5578">43</cx:pt>
          <cx:pt idx="5579">33</cx:pt>
          <cx:pt idx="5580">53</cx:pt>
          <cx:pt idx="5581">60</cx:pt>
          <cx:pt idx="5582">38</cx:pt>
          <cx:pt idx="5583">38</cx:pt>
          <cx:pt idx="5584">38</cx:pt>
          <cx:pt idx="5585">54</cx:pt>
          <cx:pt idx="5586">59</cx:pt>
          <cx:pt idx="5587">41</cx:pt>
          <cx:pt idx="5588">51</cx:pt>
          <cx:pt idx="5589">46</cx:pt>
          <cx:pt idx="5590">59</cx:pt>
          <cx:pt idx="5591">49</cx:pt>
          <cx:pt idx="5592">48</cx:pt>
          <cx:pt idx="5593">35</cx:pt>
          <cx:pt idx="5594">36</cx:pt>
          <cx:pt idx="5595">50</cx:pt>
          <cx:pt idx="5596">52</cx:pt>
          <cx:pt idx="5597">44</cx:pt>
          <cx:pt idx="5598">36</cx:pt>
          <cx:pt idx="5599">58</cx:pt>
          <cx:pt idx="5600">42</cx:pt>
          <cx:pt idx="5601">57</cx:pt>
          <cx:pt idx="5602">53</cx:pt>
          <cx:pt idx="5603">51</cx:pt>
          <cx:pt idx="5604">43</cx:pt>
          <cx:pt idx="5605">30</cx:pt>
          <cx:pt idx="5606">40</cx:pt>
          <cx:pt idx="5607">37</cx:pt>
          <cx:pt idx="5608">53</cx:pt>
          <cx:pt idx="5609">59</cx:pt>
          <cx:pt idx="5610">37</cx:pt>
          <cx:pt idx="5611">44</cx:pt>
          <cx:pt idx="5612">37</cx:pt>
          <cx:pt idx="5613">37</cx:pt>
          <cx:pt idx="5614">52</cx:pt>
          <cx:pt idx="5615">57</cx:pt>
          <cx:pt idx="5616">23</cx:pt>
          <cx:pt idx="5617">44</cx:pt>
          <cx:pt idx="5618">40</cx:pt>
          <cx:pt idx="5619">44</cx:pt>
          <cx:pt idx="5620">45</cx:pt>
          <cx:pt idx="5621">47</cx:pt>
          <cx:pt idx="5622">60</cx:pt>
          <cx:pt idx="5623">47</cx:pt>
          <cx:pt idx="5624">52</cx:pt>
          <cx:pt idx="5625">60</cx:pt>
          <cx:pt idx="5626">58</cx:pt>
          <cx:pt idx="5627">26</cx:pt>
          <cx:pt idx="5628">51</cx:pt>
          <cx:pt idx="5629">57</cx:pt>
          <cx:pt idx="5630">36</cx:pt>
          <cx:pt idx="5631">42</cx:pt>
          <cx:pt idx="5632">45</cx:pt>
          <cx:pt idx="5633">37</cx:pt>
          <cx:pt idx="5634">57</cx:pt>
          <cx:pt idx="5635">39</cx:pt>
          <cx:pt idx="5636">50</cx:pt>
          <cx:pt idx="5637">37</cx:pt>
          <cx:pt idx="5638">47</cx:pt>
          <cx:pt idx="5639">59</cx:pt>
          <cx:pt idx="5640">42</cx:pt>
          <cx:pt idx="5641">60</cx:pt>
          <cx:pt idx="5642">39</cx:pt>
          <cx:pt idx="5643">60</cx:pt>
          <cx:pt idx="5644">37</cx:pt>
          <cx:pt idx="5645">45</cx:pt>
          <cx:pt idx="5646">55</cx:pt>
          <cx:pt idx="5647">31</cx:pt>
          <cx:pt idx="5648">56</cx:pt>
          <cx:pt idx="5649">44</cx:pt>
          <cx:pt idx="5650">50</cx:pt>
          <cx:pt idx="5651">42</cx:pt>
          <cx:pt idx="5652">42</cx:pt>
          <cx:pt idx="5653">59</cx:pt>
          <cx:pt idx="5654">48</cx:pt>
          <cx:pt idx="5655">56</cx:pt>
          <cx:pt idx="5656">59</cx:pt>
          <cx:pt idx="5657">36</cx:pt>
          <cx:pt idx="5658">44</cx:pt>
          <cx:pt idx="5659">47</cx:pt>
          <cx:pt idx="5660">60</cx:pt>
          <cx:pt idx="5661">59</cx:pt>
          <cx:pt idx="5662">42</cx:pt>
          <cx:pt idx="5663">45</cx:pt>
          <cx:pt idx="5664">60</cx:pt>
          <cx:pt idx="5665">54</cx:pt>
          <cx:pt idx="5666">39</cx:pt>
          <cx:pt idx="5667">45</cx:pt>
          <cx:pt idx="5668">50</cx:pt>
          <cx:pt idx="5669">47</cx:pt>
          <cx:pt idx="5670">42</cx:pt>
          <cx:pt idx="5671">46</cx:pt>
          <cx:pt idx="5672">39</cx:pt>
          <cx:pt idx="5673">56</cx:pt>
          <cx:pt idx="5674">49</cx:pt>
          <cx:pt idx="5675">61</cx:pt>
          <cx:pt idx="5676">45</cx:pt>
          <cx:pt idx="5677">53</cx:pt>
          <cx:pt idx="5678">58</cx:pt>
          <cx:pt idx="5679">46</cx:pt>
          <cx:pt idx="5680">49</cx:pt>
          <cx:pt idx="5681">41</cx:pt>
          <cx:pt idx="5682">48</cx:pt>
          <cx:pt idx="5683">47</cx:pt>
          <cx:pt idx="5684">41</cx:pt>
          <cx:pt idx="5685">37</cx:pt>
          <cx:pt idx="5686">29</cx:pt>
          <cx:pt idx="5687">29</cx:pt>
          <cx:pt idx="5688">48</cx:pt>
          <cx:pt idx="5689">38</cx:pt>
          <cx:pt idx="5690">60</cx:pt>
          <cx:pt idx="5691">37</cx:pt>
          <cx:pt idx="5692">39</cx:pt>
          <cx:pt idx="5693">40</cx:pt>
          <cx:pt idx="5694">51</cx:pt>
          <cx:pt idx="5695">55</cx:pt>
          <cx:pt idx="5696">26</cx:pt>
          <cx:pt idx="5697">38</cx:pt>
          <cx:pt idx="5698">38</cx:pt>
          <cx:pt idx="5699">36</cx:pt>
          <cx:pt idx="5700">48</cx:pt>
          <cx:pt idx="5701">58</cx:pt>
          <cx:pt idx="5702">38</cx:pt>
          <cx:pt idx="5703">37</cx:pt>
          <cx:pt idx="5704">46</cx:pt>
          <cx:pt idx="5705">29</cx:pt>
          <cx:pt idx="5706">39</cx:pt>
          <cx:pt idx="5707">41</cx:pt>
          <cx:pt idx="5708">44</cx:pt>
          <cx:pt idx="5709">48</cx:pt>
          <cx:pt idx="5710">44</cx:pt>
          <cx:pt idx="5711">37</cx:pt>
          <cx:pt idx="5712">56</cx:pt>
          <cx:pt idx="5713">41</cx:pt>
          <cx:pt idx="5714">59</cx:pt>
          <cx:pt idx="5715">36</cx:pt>
          <cx:pt idx="5716">52</cx:pt>
          <cx:pt idx="5717">50</cx:pt>
          <cx:pt idx="5718">59</cx:pt>
          <cx:pt idx="5719">52</cx:pt>
          <cx:pt idx="5720">40</cx:pt>
          <cx:pt idx="5721">55</cx:pt>
          <cx:pt idx="5722">53</cx:pt>
          <cx:pt idx="5723">40</cx:pt>
          <cx:pt idx="5724">35</cx:pt>
          <cx:pt idx="5725">24</cx:pt>
          <cx:pt idx="5726">53</cx:pt>
          <cx:pt idx="5727">52</cx:pt>
          <cx:pt idx="5728">44</cx:pt>
          <cx:pt idx="5729">32</cx:pt>
          <cx:pt idx="5730">48</cx:pt>
          <cx:pt idx="5731">37</cx:pt>
          <cx:pt idx="5732">59</cx:pt>
          <cx:pt idx="5733">35</cx:pt>
          <cx:pt idx="5734">37</cx:pt>
          <cx:pt idx="5735">41</cx:pt>
          <cx:pt idx="5736">45</cx:pt>
          <cx:pt idx="5737">42</cx:pt>
          <cx:pt idx="5738">59</cx:pt>
          <cx:pt idx="5739">58</cx:pt>
          <cx:pt idx="5740">41</cx:pt>
          <cx:pt idx="5741">38</cx:pt>
          <cx:pt idx="5742">40</cx:pt>
          <cx:pt idx="5743">44</cx:pt>
          <cx:pt idx="5744">33</cx:pt>
          <cx:pt idx="5745">55</cx:pt>
          <cx:pt idx="5746">53</cx:pt>
          <cx:pt idx="5747">45</cx:pt>
          <cx:pt idx="5748">50</cx:pt>
          <cx:pt idx="5749">39</cx:pt>
          <cx:pt idx="5750">49</cx:pt>
          <cx:pt idx="5751">30</cx:pt>
          <cx:pt idx="5752">42</cx:pt>
          <cx:pt idx="5753">30</cx:pt>
          <cx:pt idx="5754">53</cx:pt>
          <cx:pt idx="5755">36</cx:pt>
          <cx:pt idx="5756">56</cx:pt>
          <cx:pt idx="5757">44</cx:pt>
          <cx:pt idx="5758">58</cx:pt>
          <cx:pt idx="5759">55</cx:pt>
          <cx:pt idx="5760">49</cx:pt>
          <cx:pt idx="5761">51</cx:pt>
          <cx:pt idx="5762">39</cx:pt>
          <cx:pt idx="5763">41</cx:pt>
          <cx:pt idx="5764">35</cx:pt>
          <cx:pt idx="5765">38</cx:pt>
          <cx:pt idx="5766">41</cx:pt>
          <cx:pt idx="5767">35</cx:pt>
          <cx:pt idx="5768">26</cx:pt>
          <cx:pt idx="5769">41</cx:pt>
          <cx:pt idx="5770">58</cx:pt>
          <cx:pt idx="5771">58</cx:pt>
          <cx:pt idx="5772">42</cx:pt>
          <cx:pt idx="5773">40</cx:pt>
          <cx:pt idx="5774">51</cx:pt>
          <cx:pt idx="5775">57</cx:pt>
          <cx:pt idx="5776">46</cx:pt>
          <cx:pt idx="5777">40</cx:pt>
          <cx:pt idx="5778">36</cx:pt>
          <cx:pt idx="5779">55</cx:pt>
          <cx:pt idx="5780">58</cx:pt>
          <cx:pt idx="5781">44</cx:pt>
          <cx:pt idx="5782">37</cx:pt>
          <cx:pt idx="5783">57</cx:pt>
          <cx:pt idx="5784">47</cx:pt>
          <cx:pt idx="5785">40</cx:pt>
          <cx:pt idx="5786">35</cx:pt>
          <cx:pt idx="5787">40</cx:pt>
          <cx:pt idx="5788">38</cx:pt>
          <cx:pt idx="5789">44</cx:pt>
          <cx:pt idx="5790">45</cx:pt>
          <cx:pt idx="5791">47</cx:pt>
          <cx:pt idx="5792">46</cx:pt>
          <cx:pt idx="5793">53</cx:pt>
          <cx:pt idx="5794">51</cx:pt>
          <cx:pt idx="5795">39</cx:pt>
          <cx:pt idx="5796">52</cx:pt>
          <cx:pt idx="5797">41</cx:pt>
          <cx:pt idx="5798">42</cx:pt>
          <cx:pt idx="5799">42</cx:pt>
          <cx:pt idx="5800">52</cx:pt>
          <cx:pt idx="5801">47</cx:pt>
          <cx:pt idx="5802">42</cx:pt>
          <cx:pt idx="5803">38</cx:pt>
          <cx:pt idx="5804">58</cx:pt>
          <cx:pt idx="5805">46</cx:pt>
          <cx:pt idx="5806">39</cx:pt>
          <cx:pt idx="5807">39</cx:pt>
          <cx:pt idx="5808">36</cx:pt>
          <cx:pt idx="5809">32</cx:pt>
          <cx:pt idx="5810">51</cx:pt>
          <cx:pt idx="5811">32</cx:pt>
          <cx:pt idx="5812">41</cx:pt>
          <cx:pt idx="5813">38</cx:pt>
          <cx:pt idx="5814">36</cx:pt>
          <cx:pt idx="5815">56</cx:pt>
          <cx:pt idx="5816">39</cx:pt>
          <cx:pt idx="5817">52</cx:pt>
          <cx:pt idx="5818">60</cx:pt>
          <cx:pt idx="5819">38</cx:pt>
          <cx:pt idx="5820">54</cx:pt>
          <cx:pt idx="5821">37</cx:pt>
          <cx:pt idx="5822">43</cx:pt>
          <cx:pt idx="5823">33</cx:pt>
          <cx:pt idx="5824">28</cx:pt>
          <cx:pt idx="5825">38</cx:pt>
          <cx:pt idx="5826">41</cx:pt>
          <cx:pt idx="5827">44</cx:pt>
          <cx:pt idx="5828">54</cx:pt>
          <cx:pt idx="5829">39</cx:pt>
          <cx:pt idx="5830">51</cx:pt>
          <cx:pt idx="5831">38</cx:pt>
          <cx:pt idx="5832">38</cx:pt>
          <cx:pt idx="5833">46</cx:pt>
          <cx:pt idx="5834">39</cx:pt>
          <cx:pt idx="5835">48</cx:pt>
          <cx:pt idx="5836">38</cx:pt>
          <cx:pt idx="5837">58</cx:pt>
          <cx:pt idx="5838">51</cx:pt>
          <cx:pt idx="5839">26</cx:pt>
          <cx:pt idx="5840">28</cx:pt>
          <cx:pt idx="5841">38</cx:pt>
          <cx:pt idx="5842">53</cx:pt>
          <cx:pt idx="5843">56</cx:pt>
          <cx:pt idx="5844">37</cx:pt>
          <cx:pt idx="5845">41</cx:pt>
          <cx:pt idx="5846">38</cx:pt>
          <cx:pt idx="5847">43</cx:pt>
          <cx:pt idx="5848">60</cx:pt>
          <cx:pt idx="5849">36</cx:pt>
          <cx:pt idx="5850">40</cx:pt>
          <cx:pt idx="5851">58</cx:pt>
          <cx:pt idx="5852">47</cx:pt>
          <cx:pt idx="5853">60</cx:pt>
          <cx:pt idx="5854">47</cx:pt>
          <cx:pt idx="5855">46</cx:pt>
          <cx:pt idx="5856">41</cx:pt>
          <cx:pt idx="5857">53</cx:pt>
          <cx:pt idx="5858">46</cx:pt>
          <cx:pt idx="5859">51</cx:pt>
          <cx:pt idx="5860">35</cx:pt>
          <cx:pt idx="5861">48</cx:pt>
          <cx:pt idx="5862">35</cx:pt>
          <cx:pt idx="5863">51</cx:pt>
          <cx:pt idx="5864">36</cx:pt>
          <cx:pt idx="5865">50</cx:pt>
          <cx:pt idx="5866">60</cx:pt>
          <cx:pt idx="5867">35</cx:pt>
          <cx:pt idx="5868">37</cx:pt>
          <cx:pt idx="5869">39</cx:pt>
          <cx:pt idx="5870">34</cx:pt>
          <cx:pt idx="5871">53</cx:pt>
          <cx:pt idx="5872">50</cx:pt>
          <cx:pt idx="5873">32</cx:pt>
          <cx:pt idx="5874">60</cx:pt>
          <cx:pt idx="5875">37</cx:pt>
          <cx:pt idx="5876">46</cx:pt>
          <cx:pt idx="5877">52</cx:pt>
          <cx:pt idx="5878">57</cx:pt>
          <cx:pt idx="5879">40</cx:pt>
          <cx:pt idx="5880">40</cx:pt>
          <cx:pt idx="5881">38</cx:pt>
          <cx:pt idx="5882">59</cx:pt>
          <cx:pt idx="5883">48</cx:pt>
          <cx:pt idx="5884">37</cx:pt>
          <cx:pt idx="5885">56</cx:pt>
          <cx:pt idx="5886">53</cx:pt>
          <cx:pt idx="5887">35</cx:pt>
          <cx:pt idx="5888">26</cx:pt>
          <cx:pt idx="5889">39</cx:pt>
          <cx:pt idx="5890">48</cx:pt>
          <cx:pt idx="5891">42</cx:pt>
          <cx:pt idx="5892">48</cx:pt>
          <cx:pt idx="5893">36</cx:pt>
          <cx:pt idx="5894">59</cx:pt>
          <cx:pt idx="5895">48</cx:pt>
          <cx:pt idx="5896">52</cx:pt>
          <cx:pt idx="5897">47</cx:pt>
          <cx:pt idx="5898">52</cx:pt>
          <cx:pt idx="5899">53</cx:pt>
          <cx:pt idx="5900">50</cx:pt>
          <cx:pt idx="5901">51</cx:pt>
          <cx:pt idx="5902">41</cx:pt>
          <cx:pt idx="5903">59</cx:pt>
          <cx:pt idx="5904">43</cx:pt>
          <cx:pt idx="5905">48</cx:pt>
          <cx:pt idx="5906">34</cx:pt>
          <cx:pt idx="5907">39</cx:pt>
          <cx:pt idx="5908">43</cx:pt>
          <cx:pt idx="5909">36</cx:pt>
          <cx:pt idx="5910">32</cx:pt>
          <cx:pt idx="5911">53</cx:pt>
          <cx:pt idx="5912">29</cx:pt>
          <cx:pt idx="5913">37</cx:pt>
          <cx:pt idx="5914">46</cx:pt>
          <cx:pt idx="5915">55</cx:pt>
          <cx:pt idx="5916">54</cx:pt>
          <cx:pt idx="5917">45</cx:pt>
          <cx:pt idx="5918">58</cx:pt>
          <cx:pt idx="5919">35</cx:pt>
          <cx:pt idx="5920">50</cx:pt>
          <cx:pt idx="5921">47</cx:pt>
          <cx:pt idx="5922">38</cx:pt>
          <cx:pt idx="5923">40</cx:pt>
          <cx:pt idx="5924">37</cx:pt>
          <cx:pt idx="5925">52</cx:pt>
          <cx:pt idx="5926">40</cx:pt>
          <cx:pt idx="5927">51</cx:pt>
          <cx:pt idx="5928">39</cx:pt>
          <cx:pt idx="5929">45</cx:pt>
          <cx:pt idx="5930">58</cx:pt>
          <cx:pt idx="5931">58</cx:pt>
          <cx:pt idx="5932">60</cx:pt>
          <cx:pt idx="5933">57</cx:pt>
          <cx:pt idx="5934">37</cx:pt>
          <cx:pt idx="5935">46</cx:pt>
          <cx:pt idx="5936">45</cx:pt>
          <cx:pt idx="5937">50</cx:pt>
          <cx:pt idx="5938">38</cx:pt>
          <cx:pt idx="5939">49</cx:pt>
          <cx:pt idx="5940">30</cx:pt>
          <cx:pt idx="5941">51</cx:pt>
          <cx:pt idx="5942">41</cx:pt>
          <cx:pt idx="5943">52</cx:pt>
          <cx:pt idx="5944">59</cx:pt>
          <cx:pt idx="5945">52</cx:pt>
          <cx:pt idx="5946">49</cx:pt>
          <cx:pt idx="5947">48</cx:pt>
          <cx:pt idx="5948">35</cx:pt>
          <cx:pt idx="5949">54</cx:pt>
          <cx:pt idx="5950">53</cx:pt>
          <cx:pt idx="5951">53</cx:pt>
          <cx:pt idx="5952">57</cx:pt>
          <cx:pt idx="5953">51</cx:pt>
          <cx:pt idx="5954">53</cx:pt>
          <cx:pt idx="5955">45</cx:pt>
          <cx:pt idx="5956">37</cx:pt>
          <cx:pt idx="5957">41</cx:pt>
          <cx:pt idx="5958">40</cx:pt>
          <cx:pt idx="5959">57</cx:pt>
          <cx:pt idx="5960">37</cx:pt>
          <cx:pt idx="5961">57</cx:pt>
          <cx:pt idx="5962">29</cx:pt>
          <cx:pt idx="5963">39</cx:pt>
          <cx:pt idx="5964">49</cx:pt>
          <cx:pt idx="5965">41</cx:pt>
          <cx:pt idx="5966">58</cx:pt>
          <cx:pt idx="5967">53</cx:pt>
          <cx:pt idx="5968">35</cx:pt>
          <cx:pt idx="5969">36</cx:pt>
          <cx:pt idx="5970">46</cx:pt>
          <cx:pt idx="5971">36</cx:pt>
          <cx:pt idx="5972">32</cx:pt>
          <cx:pt idx="5973">52</cx:pt>
          <cx:pt idx="5974">53</cx:pt>
          <cx:pt idx="5975">36</cx:pt>
          <cx:pt idx="5976">47</cx:pt>
          <cx:pt idx="5977">37</cx:pt>
          <cx:pt idx="5978">45</cx:pt>
          <cx:pt idx="5979">33</cx:pt>
          <cx:pt idx="5980">50</cx:pt>
          <cx:pt idx="5981">40</cx:pt>
          <cx:pt idx="5982">37</cx:pt>
          <cx:pt idx="5983">36</cx:pt>
          <cx:pt idx="5984">60</cx:pt>
          <cx:pt idx="5985">45</cx:pt>
          <cx:pt idx="5986">37</cx:pt>
          <cx:pt idx="5987">60</cx:pt>
          <cx:pt idx="5988">36</cx:pt>
          <cx:pt idx="5989">39</cx:pt>
          <cx:pt idx="5990">58</cx:pt>
          <cx:pt idx="5991">46</cx:pt>
          <cx:pt idx="5992">60</cx:pt>
          <cx:pt idx="5993">49</cx:pt>
          <cx:pt idx="5994">60</cx:pt>
          <cx:pt idx="5995">57</cx:pt>
          <cx:pt idx="5996">45</cx:pt>
          <cx:pt idx="5997">44</cx:pt>
          <cx:pt idx="5998">50</cx:pt>
          <cx:pt idx="5999">33</cx:pt>
          <cx:pt idx="6000">28</cx:pt>
          <cx:pt idx="6001">56</cx:pt>
          <cx:pt idx="6002">37</cx:pt>
          <cx:pt idx="6003">38</cx:pt>
          <cx:pt idx="6004">39</cx:pt>
          <cx:pt idx="6005">51</cx:pt>
          <cx:pt idx="6006">39</cx:pt>
          <cx:pt idx="6007">44</cx:pt>
          <cx:pt idx="6008">36</cx:pt>
          <cx:pt idx="6009">37</cx:pt>
          <cx:pt idx="6010">39</cx:pt>
          <cx:pt idx="6011">47</cx:pt>
          <cx:pt idx="6012">27</cx:pt>
          <cx:pt idx="6013">58</cx:pt>
          <cx:pt idx="6014">36</cx:pt>
          <cx:pt idx="6015">41</cx:pt>
          <cx:pt idx="6016">40</cx:pt>
          <cx:pt idx="6017">52</cx:pt>
          <cx:pt idx="6018">60</cx:pt>
          <cx:pt idx="6019">31</cx:pt>
          <cx:pt idx="6020">53</cx:pt>
          <cx:pt idx="6021">36</cx:pt>
          <cx:pt idx="6022">40</cx:pt>
          <cx:pt idx="6023">32</cx:pt>
          <cx:pt idx="6024">42</cx:pt>
          <cx:pt idx="6025">59</cx:pt>
          <cx:pt idx="6026">44</cx:pt>
          <cx:pt idx="6027">35</cx:pt>
          <cx:pt idx="6028">55</cx:pt>
          <cx:pt idx="6029">40</cx:pt>
          <cx:pt idx="6030">48</cx:pt>
          <cx:pt idx="6031">42</cx:pt>
          <cx:pt idx="6032">39</cx:pt>
          <cx:pt idx="6033">28</cx:pt>
          <cx:pt idx="6034">46</cx:pt>
          <cx:pt idx="6035">35</cx:pt>
          <cx:pt idx="6036">34</cx:pt>
          <cx:pt idx="6037">48</cx:pt>
          <cx:pt idx="6038">37</cx:pt>
          <cx:pt idx="6039">52</cx:pt>
          <cx:pt idx="6040">37</cx:pt>
          <cx:pt idx="6041">36</cx:pt>
          <cx:pt idx="6042">39</cx:pt>
          <cx:pt idx="6043">41</cx:pt>
          <cx:pt idx="6044">50</cx:pt>
          <cx:pt idx="6045">38</cx:pt>
          <cx:pt idx="6046">38</cx:pt>
          <cx:pt idx="6047">38</cx:pt>
          <cx:pt idx="6048">47</cx:pt>
          <cx:pt idx="6049">56</cx:pt>
          <cx:pt idx="6050">40</cx:pt>
          <cx:pt idx="6051">57</cx:pt>
          <cx:pt idx="6052">45</cx:pt>
          <cx:pt idx="6053">51</cx:pt>
          <cx:pt idx="6054">45</cx:pt>
          <cx:pt idx="6055">42</cx:pt>
          <cx:pt idx="6056">42</cx:pt>
          <cx:pt idx="6057">59</cx:pt>
          <cx:pt idx="6058">43</cx:pt>
          <cx:pt idx="6059">57</cx:pt>
          <cx:pt idx="6060">53</cx:pt>
          <cx:pt idx="6061">36</cx:pt>
          <cx:pt idx="6062">46</cx:pt>
          <cx:pt idx="6063">47</cx:pt>
          <cx:pt idx="6064">44</cx:pt>
          <cx:pt idx="6065">45</cx:pt>
          <cx:pt idx="6066">44</cx:pt>
          <cx:pt idx="6067">37</cx:pt>
          <cx:pt idx="6068">59</cx:pt>
          <cx:pt idx="6069">58</cx:pt>
          <cx:pt idx="6070">48</cx:pt>
          <cx:pt idx="6071">42</cx:pt>
          <cx:pt idx="6072">58</cx:pt>
          <cx:pt idx="6073">35</cx:pt>
          <cx:pt idx="6074">44</cx:pt>
          <cx:pt idx="6075">35</cx:pt>
          <cx:pt idx="6076">58</cx:pt>
          <cx:pt idx="6077">41</cx:pt>
          <cx:pt idx="6078">47</cx:pt>
          <cx:pt idx="6079">35</cx:pt>
          <cx:pt idx="6080">46</cx:pt>
          <cx:pt idx="6081">34</cx:pt>
          <cx:pt idx="6082">51</cx:pt>
          <cx:pt idx="6083">59</cx:pt>
          <cx:pt idx="6084">51</cx:pt>
          <cx:pt idx="6085">25</cx:pt>
          <cx:pt idx="6086">38</cx:pt>
          <cx:pt idx="6087">37</cx:pt>
          <cx:pt idx="6088">39</cx:pt>
          <cx:pt idx="6089">40</cx:pt>
          <cx:pt idx="6090">35</cx:pt>
          <cx:pt idx="6091">41</cx:pt>
          <cx:pt idx="6092">39</cx:pt>
          <cx:pt idx="6093">41</cx:pt>
          <cx:pt idx="6094">37</cx:pt>
          <cx:pt idx="6095">36</cx:pt>
          <cx:pt idx="6096">56</cx:pt>
          <cx:pt idx="6097">58</cx:pt>
          <cx:pt idx="6098">38</cx:pt>
          <cx:pt idx="6099">44</cx:pt>
          <cx:pt idx="6100">54</cx:pt>
          <cx:pt idx="6101">39</cx:pt>
          <cx:pt idx="6102">47</cx:pt>
          <cx:pt idx="6103">39</cx:pt>
          <cx:pt idx="6104">35</cx:pt>
          <cx:pt idx="6105">41</cx:pt>
          <cx:pt idx="6106">58</cx:pt>
          <cx:pt idx="6107">39</cx:pt>
          <cx:pt idx="6108">57</cx:pt>
          <cx:pt idx="6109">50</cx:pt>
          <cx:pt idx="6110">47</cx:pt>
          <cx:pt idx="6111">38</cx:pt>
          <cx:pt idx="6112">50</cx:pt>
          <cx:pt idx="6113">44</cx:pt>
          <cx:pt idx="6114">57</cx:pt>
          <cx:pt idx="6115">56</cx:pt>
          <cx:pt idx="6116">57</cx:pt>
          <cx:pt idx="6117">42</cx:pt>
          <cx:pt idx="6118">38</cx:pt>
          <cx:pt idx="6119">39</cx:pt>
          <cx:pt idx="6120">49</cx:pt>
          <cx:pt idx="6121">47</cx:pt>
          <cx:pt idx="6122">56</cx:pt>
          <cx:pt idx="6123">55</cx:pt>
          <cx:pt idx="6124">39</cx:pt>
          <cx:pt idx="6125">36</cx:pt>
          <cx:pt idx="6126">45</cx:pt>
          <cx:pt idx="6127">59</cx:pt>
          <cx:pt idx="6128">60</cx:pt>
          <cx:pt idx="6129">39</cx:pt>
          <cx:pt idx="6130">36</cx:pt>
          <cx:pt idx="6131">47</cx:pt>
          <cx:pt idx="6132">49</cx:pt>
          <cx:pt idx="6133">45</cx:pt>
          <cx:pt idx="6134">54</cx:pt>
          <cx:pt idx="6135">38</cx:pt>
          <cx:pt idx="6136">45</cx:pt>
          <cx:pt idx="6137">51</cx:pt>
          <cx:pt idx="6138">53</cx:pt>
          <cx:pt idx="6139">50</cx:pt>
          <cx:pt idx="6140">38</cx:pt>
          <cx:pt idx="6141">57</cx:pt>
          <cx:pt idx="6142">58</cx:pt>
          <cx:pt idx="6143">53</cx:pt>
          <cx:pt idx="6144">40</cx:pt>
          <cx:pt idx="6145">46</cx:pt>
          <cx:pt idx="6146">36</cx:pt>
          <cx:pt idx="6147">48</cx:pt>
          <cx:pt idx="6148">35</cx:pt>
          <cx:pt idx="6149">45</cx:pt>
          <cx:pt idx="6150">36</cx:pt>
          <cx:pt idx="6151">51</cx:pt>
          <cx:pt idx="6152">52</cx:pt>
          <cx:pt idx="6153">38</cx:pt>
          <cx:pt idx="6154">42</cx:pt>
          <cx:pt idx="6155">55</cx:pt>
          <cx:pt idx="6156">38</cx:pt>
          <cx:pt idx="6157">49</cx:pt>
          <cx:pt idx="6158">37</cx:pt>
          <cx:pt idx="6159">47</cx:pt>
          <cx:pt idx="6160">57</cx:pt>
          <cx:pt idx="6161">60</cx:pt>
          <cx:pt idx="6162">46</cx:pt>
          <cx:pt idx="6163">36</cx:pt>
          <cx:pt idx="6164">50</cx:pt>
          <cx:pt idx="6165">44</cx:pt>
          <cx:pt idx="6166">37</cx:pt>
          <cx:pt idx="6167">45</cx:pt>
          <cx:pt idx="6168">35</cx:pt>
          <cx:pt idx="6169">52</cx:pt>
          <cx:pt idx="6170">47</cx:pt>
          <cx:pt idx="6171">38</cx:pt>
          <cx:pt idx="6172">45</cx:pt>
          <cx:pt idx="6173">58</cx:pt>
          <cx:pt idx="6174">45</cx:pt>
          <cx:pt idx="6175">52</cx:pt>
          <cx:pt idx="6176">37</cx:pt>
          <cx:pt idx="6177">45</cx:pt>
          <cx:pt idx="6178">40</cx:pt>
          <cx:pt idx="6179">39</cx:pt>
          <cx:pt idx="6180">52</cx:pt>
          <cx:pt idx="6181">52</cx:pt>
          <cx:pt idx="6182">37</cx:pt>
          <cx:pt idx="6183">51</cx:pt>
          <cx:pt idx="6184">55</cx:pt>
          <cx:pt idx="6185">40</cx:pt>
          <cx:pt idx="6186">52</cx:pt>
          <cx:pt idx="6187">37</cx:pt>
          <cx:pt idx="6188">57</cx:pt>
          <cx:pt idx="6189">36</cx:pt>
          <cx:pt idx="6190">36</cx:pt>
          <cx:pt idx="6191">60</cx:pt>
          <cx:pt idx="6192">55</cx:pt>
          <cx:pt idx="6193">35</cx:pt>
          <cx:pt idx="6194">54</cx:pt>
          <cx:pt idx="6195">56</cx:pt>
          <cx:pt idx="6196">40</cx:pt>
          <cx:pt idx="6197">42</cx:pt>
          <cx:pt idx="6198">57</cx:pt>
          <cx:pt idx="6199">57</cx:pt>
          <cx:pt idx="6200">41</cx:pt>
          <cx:pt idx="6201">60</cx:pt>
          <cx:pt idx="6202">60</cx:pt>
          <cx:pt idx="6203">37</cx:pt>
          <cx:pt idx="6204">56</cx:pt>
          <cx:pt idx="6205">57</cx:pt>
          <cx:pt idx="6206">40</cx:pt>
          <cx:pt idx="6207">37</cx:pt>
          <cx:pt idx="6208">41</cx:pt>
          <cx:pt idx="6209">49</cx:pt>
          <cx:pt idx="6210">57</cx:pt>
          <cx:pt idx="6211">50</cx:pt>
          <cx:pt idx="6212">48</cx:pt>
          <cx:pt idx="6213">41</cx:pt>
          <cx:pt idx="6214">59</cx:pt>
          <cx:pt idx="6215">47</cx:pt>
          <cx:pt idx="6216">41</cx:pt>
          <cx:pt idx="6217">43</cx:pt>
          <cx:pt idx="6218">37</cx:pt>
          <cx:pt idx="6219">52</cx:pt>
          <cx:pt idx="6220">35</cx:pt>
          <cx:pt idx="6221">48</cx:pt>
          <cx:pt idx="6222">58</cx:pt>
          <cx:pt idx="6223">51</cx:pt>
          <cx:pt idx="6224">45</cx:pt>
          <cx:pt idx="6225">40</cx:pt>
          <cx:pt idx="6226">35</cx:pt>
          <cx:pt idx="6227">49</cx:pt>
          <cx:pt idx="6228">50</cx:pt>
          <cx:pt idx="6229">37</cx:pt>
          <cx:pt idx="6230">34</cx:pt>
          <cx:pt idx="6231">56</cx:pt>
          <cx:pt idx="6232">59</cx:pt>
          <cx:pt idx="6233">36</cx:pt>
          <cx:pt idx="6234">49</cx:pt>
          <cx:pt idx="6235">37</cx:pt>
          <cx:pt idx="6236">35</cx:pt>
          <cx:pt idx="6237">52</cx:pt>
          <cx:pt idx="6238">58</cx:pt>
          <cx:pt idx="6239">57</cx:pt>
          <cx:pt idx="6240">46</cx:pt>
          <cx:pt idx="6241">38</cx:pt>
          <cx:pt idx="6242">49</cx:pt>
          <cx:pt idx="6243">49</cx:pt>
          <cx:pt idx="6244">52</cx:pt>
          <cx:pt idx="6245">40</cx:pt>
          <cx:pt idx="6246">46</cx:pt>
          <cx:pt idx="6247">42</cx:pt>
          <cx:pt idx="6248">38</cx:pt>
          <cx:pt idx="6249">39</cx:pt>
          <cx:pt idx="6250">35</cx:pt>
          <cx:pt idx="6251">38</cx:pt>
          <cx:pt idx="6252">40</cx:pt>
          <cx:pt idx="6253">35</cx:pt>
          <cx:pt idx="6254">57</cx:pt>
          <cx:pt idx="6255">35</cx:pt>
          <cx:pt idx="6256">39</cx:pt>
          <cx:pt idx="6257">61</cx:pt>
          <cx:pt idx="6258">59</cx:pt>
          <cx:pt idx="6259">53</cx:pt>
          <cx:pt idx="6260">46</cx:pt>
          <cx:pt idx="6261">45</cx:pt>
          <cx:pt idx="6262">48</cx:pt>
          <cx:pt idx="6263">50</cx:pt>
          <cx:pt idx="6264">45</cx:pt>
          <cx:pt idx="6265">39</cx:pt>
          <cx:pt idx="6266">44</cx:pt>
          <cx:pt idx="6267">41</cx:pt>
          <cx:pt idx="6268">52</cx:pt>
          <cx:pt idx="6269">49</cx:pt>
          <cx:pt idx="6270">38</cx:pt>
          <cx:pt idx="6271">35</cx:pt>
          <cx:pt idx="6272">39</cx:pt>
          <cx:pt idx="6273">54</cx:pt>
          <cx:pt idx="6274">59</cx:pt>
          <cx:pt idx="6275">49</cx:pt>
          <cx:pt idx="6276">47</cx:pt>
          <cx:pt idx="6277">57</cx:pt>
          <cx:pt idx="6278">42</cx:pt>
          <cx:pt idx="6279">41</cx:pt>
          <cx:pt idx="6280">37</cx:pt>
          <cx:pt idx="6281">55</cx:pt>
          <cx:pt idx="6282">36</cx:pt>
          <cx:pt idx="6283">47</cx:pt>
          <cx:pt idx="6284">48</cx:pt>
          <cx:pt idx="6285">48</cx:pt>
          <cx:pt idx="6286">45</cx:pt>
          <cx:pt idx="6287">44</cx:pt>
          <cx:pt idx="6288">42</cx:pt>
          <cx:pt idx="6289">54</cx:pt>
          <cx:pt idx="6290">36</cx:pt>
          <cx:pt idx="6291">50</cx:pt>
          <cx:pt idx="6292">49</cx:pt>
          <cx:pt idx="6293">48</cx:pt>
          <cx:pt idx="6294">39</cx:pt>
          <cx:pt idx="6295">54</cx:pt>
          <cx:pt idx="6296">50</cx:pt>
          <cx:pt idx="6297">49</cx:pt>
          <cx:pt idx="6298">59</cx:pt>
          <cx:pt idx="6299">53</cx:pt>
          <cx:pt idx="6300">36</cx:pt>
          <cx:pt idx="6301">59</cx:pt>
          <cx:pt idx="6302">50</cx:pt>
          <cx:pt idx="6303">60</cx:pt>
          <cx:pt idx="6304">45</cx:pt>
          <cx:pt idx="6305">59</cx:pt>
          <cx:pt idx="6306">35</cx:pt>
          <cx:pt idx="6307">44</cx:pt>
          <cx:pt idx="6308">38</cx:pt>
          <cx:pt idx="6309">46</cx:pt>
          <cx:pt idx="6310">37</cx:pt>
          <cx:pt idx="6311">44</cx:pt>
          <cx:pt idx="6312">59</cx:pt>
          <cx:pt idx="6313">57</cx:pt>
          <cx:pt idx="6314">51</cx:pt>
          <cx:pt idx="6315">45</cx:pt>
          <cx:pt idx="6316">44</cx:pt>
          <cx:pt idx="6317">38</cx:pt>
          <cx:pt idx="6318">50</cx:pt>
          <cx:pt idx="6319">54</cx:pt>
          <cx:pt idx="6320">60</cx:pt>
          <cx:pt idx="6321">52</cx:pt>
          <cx:pt idx="6322">58</cx:pt>
          <cx:pt idx="6323">59</cx:pt>
          <cx:pt idx="6324">39</cx:pt>
          <cx:pt idx="6325">37</cx:pt>
          <cx:pt idx="6326">54</cx:pt>
          <cx:pt idx="6327">51</cx:pt>
          <cx:pt idx="6328">42</cx:pt>
          <cx:pt idx="6329">58</cx:pt>
          <cx:pt idx="6330">37</cx:pt>
          <cx:pt idx="6331">45</cx:pt>
          <cx:pt idx="6332">51</cx:pt>
          <cx:pt idx="6333">36</cx:pt>
          <cx:pt idx="6334">43</cx:pt>
          <cx:pt idx="6335">51</cx:pt>
          <cx:pt idx="6336">42</cx:pt>
          <cx:pt idx="6337">42</cx:pt>
          <cx:pt idx="6338">38</cx:pt>
          <cx:pt idx="6339">60</cx:pt>
          <cx:pt idx="6340">57</cx:pt>
          <cx:pt idx="6341">40</cx:pt>
          <cx:pt idx="6342">49</cx:pt>
          <cx:pt idx="6343">42</cx:pt>
          <cx:pt idx="6344">54</cx:pt>
          <cx:pt idx="6345">52</cx:pt>
          <cx:pt idx="6346">46</cx:pt>
          <cx:pt idx="6347">51</cx:pt>
          <cx:pt idx="6348">59</cx:pt>
          <cx:pt idx="6349">58</cx:pt>
          <cx:pt idx="6350">35</cx:pt>
          <cx:pt idx="6351">52</cx:pt>
          <cx:pt idx="6352">56</cx:pt>
          <cx:pt idx="6353">53</cx:pt>
          <cx:pt idx="6354">45</cx:pt>
          <cx:pt idx="6355">49</cx:pt>
          <cx:pt idx="6356">47</cx:pt>
          <cx:pt idx="6357">50</cx:pt>
          <cx:pt idx="6358">38</cx:pt>
          <cx:pt idx="6359">38</cx:pt>
          <cx:pt idx="6360">45</cx:pt>
          <cx:pt idx="6361">58</cx:pt>
          <cx:pt idx="6362">38</cx:pt>
          <cx:pt idx="6363">36</cx:pt>
          <cx:pt idx="6364">44</cx:pt>
          <cx:pt idx="6365">58</cx:pt>
          <cx:pt idx="6366">51</cx:pt>
          <cx:pt idx="6367">50</cx:pt>
          <cx:pt idx="6368">55</cx:pt>
          <cx:pt idx="6369">40</cx:pt>
          <cx:pt idx="6370">45</cx:pt>
          <cx:pt idx="6371">48</cx:pt>
          <cx:pt idx="6372">56</cx:pt>
          <cx:pt idx="6373">38</cx:pt>
          <cx:pt idx="6374">59</cx:pt>
          <cx:pt idx="6375">25</cx:pt>
          <cx:pt idx="6376">57</cx:pt>
          <cx:pt idx="6377">54</cx:pt>
          <cx:pt idx="6378">36</cx:pt>
          <cx:pt idx="6379">36</cx:pt>
          <cx:pt idx="6380">48</cx:pt>
          <cx:pt idx="6381">39</cx:pt>
          <cx:pt idx="6382">43</cx:pt>
          <cx:pt idx="6383">36</cx:pt>
          <cx:pt idx="6384">59</cx:pt>
          <cx:pt idx="6385">42</cx:pt>
          <cx:pt idx="6386">40</cx:pt>
          <cx:pt idx="6387">41</cx:pt>
          <cx:pt idx="6388">42</cx:pt>
          <cx:pt idx="6389">55</cx:pt>
          <cx:pt idx="6390">60</cx:pt>
          <cx:pt idx="6391">48</cx:pt>
          <cx:pt idx="6392">58</cx:pt>
          <cx:pt idx="6393">56</cx:pt>
          <cx:pt idx="6394">51</cx:pt>
          <cx:pt idx="6395">58</cx:pt>
          <cx:pt idx="6396">36</cx:pt>
          <cx:pt idx="6397">41</cx:pt>
          <cx:pt idx="6398">43</cx:pt>
          <cx:pt idx="6399">45</cx:pt>
          <cx:pt idx="6400">36</cx:pt>
          <cx:pt idx="6401">46</cx:pt>
          <cx:pt idx="6402">57</cx:pt>
          <cx:pt idx="6403">40</cx:pt>
          <cx:pt idx="6404">37</cx:pt>
          <cx:pt idx="6405">45</cx:pt>
          <cx:pt idx="6406">35</cx:pt>
          <cx:pt idx="6407">54</cx:pt>
          <cx:pt idx="6408">39</cx:pt>
          <cx:pt idx="6409">49</cx:pt>
          <cx:pt idx="6410">57</cx:pt>
          <cx:pt idx="6411">44</cx:pt>
          <cx:pt idx="6412">45</cx:pt>
          <cx:pt idx="6413">52</cx:pt>
          <cx:pt idx="6414">36</cx:pt>
          <cx:pt idx="6415">52</cx:pt>
          <cx:pt idx="6416">58</cx:pt>
          <cx:pt idx="6417">48</cx:pt>
          <cx:pt idx="6418">60</cx:pt>
          <cx:pt idx="6419">37</cx:pt>
          <cx:pt idx="6420">31</cx:pt>
          <cx:pt idx="6421">40</cx:pt>
          <cx:pt idx="6422">36</cx:pt>
          <cx:pt idx="6423">36</cx:pt>
          <cx:pt idx="6424">51</cx:pt>
          <cx:pt idx="6425">55</cx:pt>
          <cx:pt idx="6426">44</cx:pt>
          <cx:pt idx="6427">42</cx:pt>
          <cx:pt idx="6428">40</cx:pt>
          <cx:pt idx="6429">39</cx:pt>
          <cx:pt idx="6430">56</cx:pt>
          <cx:pt idx="6431">47</cx:pt>
          <cx:pt idx="6432">34</cx:pt>
          <cx:pt idx="6433">38</cx:pt>
          <cx:pt idx="6434">35</cx:pt>
          <cx:pt idx="6435">45</cx:pt>
          <cx:pt idx="6436">49</cx:pt>
          <cx:pt idx="6437">37</cx:pt>
          <cx:pt idx="6438">39</cx:pt>
          <cx:pt idx="6439">55</cx:pt>
          <cx:pt idx="6440">46</cx:pt>
          <cx:pt idx="6441">38</cx:pt>
          <cx:pt idx="6442">55</cx:pt>
          <cx:pt idx="6443">39</cx:pt>
          <cx:pt idx="6444">46</cx:pt>
          <cx:pt idx="6445">53</cx:pt>
          <cx:pt idx="6446">40</cx:pt>
          <cx:pt idx="6447">37</cx:pt>
          <cx:pt idx="6448">58</cx:pt>
          <cx:pt idx="6449">46</cx:pt>
          <cx:pt idx="6450">41</cx:pt>
          <cx:pt idx="6451">40</cx:pt>
          <cx:pt idx="6452">56</cx:pt>
          <cx:pt idx="6453">45</cx:pt>
          <cx:pt idx="6454">44</cx:pt>
          <cx:pt idx="6455">44</cx:pt>
          <cx:pt idx="6456">52</cx:pt>
          <cx:pt idx="6457">47</cx:pt>
          <cx:pt idx="6458">36</cx:pt>
          <cx:pt idx="6459">44</cx:pt>
          <cx:pt idx="6460">46</cx:pt>
          <cx:pt idx="6461">57</cx:pt>
          <cx:pt idx="6462">59</cx:pt>
          <cx:pt idx="6463">49</cx:pt>
          <cx:pt idx="6464">51</cx:pt>
          <cx:pt idx="6465">54</cx:pt>
          <cx:pt idx="6466">43</cx:pt>
          <cx:pt idx="6467">36</cx:pt>
          <cx:pt idx="6468">48</cx:pt>
          <cx:pt idx="6469">50</cx:pt>
          <cx:pt idx="6470">39</cx:pt>
          <cx:pt idx="6471">39</cx:pt>
          <cx:pt idx="6472">49</cx:pt>
          <cx:pt idx="6473">51</cx:pt>
          <cx:pt idx="6474">57</cx:pt>
          <cx:pt idx="6475">43</cx:pt>
          <cx:pt idx="6476">53</cx:pt>
          <cx:pt idx="6477">49</cx:pt>
          <cx:pt idx="6478">42</cx:pt>
          <cx:pt idx="6479">37</cx:pt>
          <cx:pt idx="6480">57</cx:pt>
          <cx:pt idx="6481">58</cx:pt>
          <cx:pt idx="6482">36</cx:pt>
          <cx:pt idx="6483">38</cx:pt>
          <cx:pt idx="6484">55</cx:pt>
          <cx:pt idx="6485">49</cx:pt>
          <cx:pt idx="6486">36</cx:pt>
          <cx:pt idx="6487">50</cx:pt>
          <cx:pt idx="6488">40</cx:pt>
          <cx:pt idx="6489">54</cx:pt>
          <cx:pt idx="6490">39</cx:pt>
          <cx:pt idx="6491">40</cx:pt>
          <cx:pt idx="6492">36</cx:pt>
          <cx:pt idx="6493">39</cx:pt>
          <cx:pt idx="6494">36</cx:pt>
          <cx:pt idx="6495">52</cx:pt>
          <cx:pt idx="6496">44</cx:pt>
          <cx:pt idx="6497">59</cx:pt>
          <cx:pt idx="6498">54</cx:pt>
          <cx:pt idx="6499">55</cx:pt>
          <cx:pt idx="6500">40</cx:pt>
          <cx:pt idx="6501">55</cx:pt>
          <cx:pt idx="6502">47</cx:pt>
          <cx:pt idx="6503">59</cx:pt>
          <cx:pt idx="6504">43</cx:pt>
          <cx:pt idx="6505">55</cx:pt>
          <cx:pt idx="6506">58</cx:pt>
          <cx:pt idx="6507">56</cx:pt>
          <cx:pt idx="6508">39</cx:pt>
          <cx:pt idx="6509">37</cx:pt>
          <cx:pt idx="6510">44</cx:pt>
          <cx:pt idx="6511">38</cx:pt>
          <cx:pt idx="6512">38</cx:pt>
          <cx:pt idx="6513">40</cx:pt>
          <cx:pt idx="6514">38</cx:pt>
          <cx:pt idx="6515">40</cx:pt>
          <cx:pt idx="6516">55</cx:pt>
          <cx:pt idx="6517">49</cx:pt>
          <cx:pt idx="6518">49</cx:pt>
          <cx:pt idx="6519">54</cx:pt>
          <cx:pt idx="6520">40</cx:pt>
          <cx:pt idx="6521">47</cx:pt>
          <cx:pt idx="6522">43</cx:pt>
          <cx:pt idx="6523">45</cx:pt>
          <cx:pt idx="6524">52</cx:pt>
          <cx:pt idx="6525">36</cx:pt>
          <cx:pt idx="6526">43</cx:pt>
          <cx:pt idx="6527">35</cx:pt>
          <cx:pt idx="6528">41</cx:pt>
          <cx:pt idx="6529">40</cx:pt>
          <cx:pt idx="6530">50</cx:pt>
          <cx:pt idx="6531">56</cx:pt>
          <cx:pt idx="6532">54</cx:pt>
          <cx:pt idx="6533">49</cx:pt>
          <cx:pt idx="6534">51</cx:pt>
          <cx:pt idx="6535">53</cx:pt>
          <cx:pt idx="6536">56</cx:pt>
          <cx:pt idx="6537">48</cx:pt>
          <cx:pt idx="6538">35</cx:pt>
          <cx:pt idx="6539">35</cx:pt>
          <cx:pt idx="6540">48</cx:pt>
          <cx:pt idx="6541">37</cx:pt>
          <cx:pt idx="6542">60</cx:pt>
          <cx:pt idx="6543">44</cx:pt>
          <cx:pt idx="6544">38</cx:pt>
          <cx:pt idx="6545">40</cx:pt>
          <cx:pt idx="6546">58</cx:pt>
          <cx:pt idx="6547">55</cx:pt>
          <cx:pt idx="6548">39</cx:pt>
          <cx:pt idx="6549">52</cx:pt>
          <cx:pt idx="6550">49</cx:pt>
          <cx:pt idx="6551">42</cx:pt>
          <cx:pt idx="6552">36</cx:pt>
          <cx:pt idx="6553">47</cx:pt>
          <cx:pt idx="6554">41</cx:pt>
          <cx:pt idx="6555">40</cx:pt>
          <cx:pt idx="6556">36</cx:pt>
          <cx:pt idx="6557">38</cx:pt>
          <cx:pt idx="6558">59</cx:pt>
          <cx:pt idx="6559">50</cx:pt>
          <cx:pt idx="6560">39</cx:pt>
          <cx:pt idx="6561">46</cx:pt>
          <cx:pt idx="6562">52</cx:pt>
          <cx:pt idx="6563">47</cx:pt>
          <cx:pt idx="6564">40</cx:pt>
          <cx:pt idx="6565">39</cx:pt>
          <cx:pt idx="6566">50</cx:pt>
          <cx:pt idx="6567">35</cx:pt>
          <cx:pt idx="6568">56</cx:pt>
          <cx:pt idx="6569">27</cx:pt>
          <cx:pt idx="6570">31</cx:pt>
          <cx:pt idx="6571">39</cx:pt>
          <cx:pt idx="6572">58</cx:pt>
          <cx:pt idx="6573">50</cx:pt>
          <cx:pt idx="6574">49</cx:pt>
          <cx:pt idx="6575">37</cx:pt>
          <cx:pt idx="6576">37</cx:pt>
          <cx:pt idx="6577">45</cx:pt>
          <cx:pt idx="6578">44</cx:pt>
          <cx:pt idx="6579">37</cx:pt>
          <cx:pt idx="6580">41</cx:pt>
          <cx:pt idx="6581">54</cx:pt>
          <cx:pt idx="6582">48</cx:pt>
          <cx:pt idx="6583">44</cx:pt>
          <cx:pt idx="6584">49</cx:pt>
          <cx:pt idx="6585">47</cx:pt>
          <cx:pt idx="6586">56</cx:pt>
          <cx:pt idx="6587">49</cx:pt>
          <cx:pt idx="6588">40</cx:pt>
          <cx:pt idx="6589">38</cx:pt>
          <cx:pt idx="6590">40</cx:pt>
          <cx:pt idx="6591">36</cx:pt>
          <cx:pt idx="6592">48</cx:pt>
          <cx:pt idx="6593">36</cx:pt>
          <cx:pt idx="6594">39</cx:pt>
          <cx:pt idx="6595">38</cx:pt>
          <cx:pt idx="6596">35</cx:pt>
          <cx:pt idx="6597">34</cx:pt>
          <cx:pt idx="6598">50</cx:pt>
          <cx:pt idx="6599">46</cx:pt>
          <cx:pt idx="6600">51</cx:pt>
          <cx:pt idx="6601">35</cx:pt>
          <cx:pt idx="6602">57</cx:pt>
          <cx:pt idx="6603">38</cx:pt>
          <cx:pt idx="6604">36</cx:pt>
          <cx:pt idx="6605">36</cx:pt>
          <cx:pt idx="6606">58</cx:pt>
          <cx:pt idx="6607">59</cx:pt>
          <cx:pt idx="6608">52</cx:pt>
          <cx:pt idx="6609">45</cx:pt>
          <cx:pt idx="6610">40</cx:pt>
          <cx:pt idx="6611">51</cx:pt>
          <cx:pt idx="6612">33</cx:pt>
          <cx:pt idx="6613">43</cx:pt>
          <cx:pt idx="6614">36</cx:pt>
          <cx:pt idx="6615">44</cx:pt>
          <cx:pt idx="6616">58</cx:pt>
          <cx:pt idx="6617">39</cx:pt>
          <cx:pt idx="6618">51</cx:pt>
          <cx:pt idx="6619">44</cx:pt>
          <cx:pt idx="6620">50</cx:pt>
          <cx:pt idx="6621">37</cx:pt>
          <cx:pt idx="6622">52</cx:pt>
          <cx:pt idx="6623">43</cx:pt>
          <cx:pt idx="6624">48</cx:pt>
          <cx:pt idx="6625">42</cx:pt>
          <cx:pt idx="6626">41</cx:pt>
          <cx:pt idx="6627">51</cx:pt>
          <cx:pt idx="6628">37</cx:pt>
          <cx:pt idx="6629">37</cx:pt>
          <cx:pt idx="6630">45</cx:pt>
          <cx:pt idx="6631">32</cx:pt>
          <cx:pt idx="6632">35</cx:pt>
          <cx:pt idx="6633">41</cx:pt>
          <cx:pt idx="6634">37</cx:pt>
          <cx:pt idx="6635">36</cx:pt>
          <cx:pt idx="6636">59</cx:pt>
          <cx:pt idx="6637">60</cx:pt>
          <cx:pt idx="6638">56</cx:pt>
          <cx:pt idx="6639">54</cx:pt>
          <cx:pt idx="6640">38</cx:pt>
          <cx:pt idx="6641">47</cx:pt>
          <cx:pt idx="6642">55</cx:pt>
          <cx:pt idx="6643">51</cx:pt>
          <cx:pt idx="6644">39</cx:pt>
          <cx:pt idx="6645">57</cx:pt>
          <cx:pt idx="6646">39</cx:pt>
          <cx:pt idx="6647">55</cx:pt>
          <cx:pt idx="6648">37</cx:pt>
          <cx:pt idx="6649">54</cx:pt>
          <cx:pt idx="6650">37</cx:pt>
          <cx:pt idx="6651">38</cx:pt>
          <cx:pt idx="6652">41</cx:pt>
          <cx:pt idx="6653">53</cx:pt>
          <cx:pt idx="6654">59</cx:pt>
          <cx:pt idx="6655">46</cx:pt>
          <cx:pt idx="6656">38</cx:pt>
          <cx:pt idx="6657">57</cx:pt>
          <cx:pt idx="6658">48</cx:pt>
          <cx:pt idx="6659">49</cx:pt>
          <cx:pt idx="6660">40</cx:pt>
          <cx:pt idx="6661">38</cx:pt>
          <cx:pt idx="6662">38</cx:pt>
          <cx:pt idx="6663">39</cx:pt>
          <cx:pt idx="6664">42</cx:pt>
          <cx:pt idx="6665">53</cx:pt>
          <cx:pt idx="6666">60</cx:pt>
          <cx:pt idx="6667">30</cx:pt>
          <cx:pt idx="6668">49</cx:pt>
          <cx:pt idx="6669">44</cx:pt>
          <cx:pt idx="6670">58</cx:pt>
          <cx:pt idx="6671">37</cx:pt>
          <cx:pt idx="6672">46</cx:pt>
          <cx:pt idx="6673">41</cx:pt>
          <cx:pt idx="6674">51</cx:pt>
          <cx:pt idx="6675">40</cx:pt>
          <cx:pt idx="6676">47</cx:pt>
          <cx:pt idx="6677">38</cx:pt>
          <cx:pt idx="6678">59</cx:pt>
          <cx:pt idx="6679">38</cx:pt>
          <cx:pt idx="6680">39</cx:pt>
          <cx:pt idx="6681">49</cx:pt>
          <cx:pt idx="6682">36</cx:pt>
          <cx:pt idx="6683">37</cx:pt>
          <cx:pt idx="6684">45</cx:pt>
          <cx:pt idx="6685">46</cx:pt>
          <cx:pt idx="6686">55</cx:pt>
          <cx:pt idx="6687">50</cx:pt>
          <cx:pt idx="6688">37</cx:pt>
          <cx:pt idx="6689">55</cx:pt>
          <cx:pt idx="6690">39</cx:pt>
          <cx:pt idx="6691">48</cx:pt>
          <cx:pt idx="6692">35</cx:pt>
          <cx:pt idx="6693">53</cx:pt>
          <cx:pt idx="6694">37</cx:pt>
          <cx:pt idx="6695">58</cx:pt>
          <cx:pt idx="6696">50</cx:pt>
          <cx:pt idx="6697">59</cx:pt>
          <cx:pt idx="6698">39</cx:pt>
          <cx:pt idx="6699">58</cx:pt>
          <cx:pt idx="6700">30</cx:pt>
          <cx:pt idx="6701">59</cx:pt>
          <cx:pt idx="6702">43</cx:pt>
          <cx:pt idx="6703">53</cx:pt>
          <cx:pt idx="6704">43</cx:pt>
          <cx:pt idx="6705">50</cx:pt>
          <cx:pt idx="6706">35</cx:pt>
          <cx:pt idx="6707">47</cx:pt>
          <cx:pt idx="6708">44</cx:pt>
          <cx:pt idx="6709">51</cx:pt>
          <cx:pt idx="6710">52</cx:pt>
          <cx:pt idx="6711">47</cx:pt>
          <cx:pt idx="6712">59</cx:pt>
          <cx:pt idx="6713">50</cx:pt>
          <cx:pt idx="6714">36</cx:pt>
          <cx:pt idx="6715">39</cx:pt>
          <cx:pt idx="6716">41</cx:pt>
          <cx:pt idx="6717">35</cx:pt>
          <cx:pt idx="6718">50</cx:pt>
          <cx:pt idx="6719">41</cx:pt>
          <cx:pt idx="6720">45</cx:pt>
          <cx:pt idx="6721">42</cx:pt>
          <cx:pt idx="6722">53</cx:pt>
          <cx:pt idx="6723">35</cx:pt>
          <cx:pt idx="6724">46</cx:pt>
          <cx:pt idx="6725">44</cx:pt>
          <cx:pt idx="6726">49</cx:pt>
          <cx:pt idx="6727">37</cx:pt>
          <cx:pt idx="6728">40</cx:pt>
          <cx:pt idx="6729">47</cx:pt>
          <cx:pt idx="6730">55</cx:pt>
          <cx:pt idx="6731">53</cx:pt>
          <cx:pt idx="6732">55</cx:pt>
          <cx:pt idx="6733">42</cx:pt>
          <cx:pt idx="6734">38</cx:pt>
          <cx:pt idx="6735">37</cx:pt>
          <cx:pt idx="6736">47</cx:pt>
          <cx:pt idx="6737">42</cx:pt>
          <cx:pt idx="6738">38</cx:pt>
          <cx:pt idx="6739">44</cx:pt>
          <cx:pt idx="6740">35</cx:pt>
          <cx:pt idx="6741">51</cx:pt>
          <cx:pt idx="6742">41</cx:pt>
          <cx:pt idx="6743">46</cx:pt>
          <cx:pt idx="6744">49</cx:pt>
          <cx:pt idx="6745">39</cx:pt>
          <cx:pt idx="6746">39</cx:pt>
          <cx:pt idx="6747">40</cx:pt>
          <cx:pt idx="6748">51</cx:pt>
          <cx:pt idx="6749">49</cx:pt>
          <cx:pt idx="6750">37</cx:pt>
          <cx:pt idx="6751">56</cx:pt>
          <cx:pt idx="6752">54</cx:pt>
          <cx:pt idx="6753">45</cx:pt>
          <cx:pt idx="6754">39</cx:pt>
          <cx:pt idx="6755">36</cx:pt>
          <cx:pt idx="6756">39</cx:pt>
          <cx:pt idx="6757">33</cx:pt>
          <cx:pt idx="6758">41</cx:pt>
          <cx:pt idx="6759">51</cx:pt>
          <cx:pt idx="6760">55</cx:pt>
          <cx:pt idx="6761">36</cx:pt>
          <cx:pt idx="6762">42</cx:pt>
          <cx:pt idx="6763">54</cx:pt>
          <cx:pt idx="6764">40</cx:pt>
          <cx:pt idx="6765">39</cx:pt>
          <cx:pt idx="6766">54</cx:pt>
          <cx:pt idx="6767">45</cx:pt>
          <cx:pt idx="6768">38</cx:pt>
          <cx:pt idx="6769">51</cx:pt>
          <cx:pt idx="6770">56</cx:pt>
          <cx:pt idx="6771">31</cx:pt>
          <cx:pt idx="6772">58</cx:pt>
          <cx:pt idx="6773">36</cx:pt>
          <cx:pt idx="6774">35</cx:pt>
          <cx:pt idx="6775">49</cx:pt>
          <cx:pt idx="6776">38</cx:pt>
          <cx:pt idx="6777">30</cx:pt>
          <cx:pt idx="6778">34</cx:pt>
          <cx:pt idx="6779">55</cx:pt>
          <cx:pt idx="6780">56</cx:pt>
          <cx:pt idx="6781">44</cx:pt>
          <cx:pt idx="6782">50</cx:pt>
          <cx:pt idx="6783">45</cx:pt>
          <cx:pt idx="6784">58</cx:pt>
          <cx:pt idx="6785">38</cx:pt>
          <cx:pt idx="6786">38</cx:pt>
          <cx:pt idx="6787">49</cx:pt>
          <cx:pt idx="6788">50</cx:pt>
          <cx:pt idx="6789">39</cx:pt>
          <cx:pt idx="6790">45</cx:pt>
          <cx:pt idx="6791">48</cx:pt>
          <cx:pt idx="6792">55</cx:pt>
          <cx:pt idx="6793">55</cx:pt>
          <cx:pt idx="6794">50</cx:pt>
          <cx:pt idx="6795">59</cx:pt>
          <cx:pt idx="6796">39</cx:pt>
          <cx:pt idx="6797">50</cx:pt>
          <cx:pt idx="6798">52</cx:pt>
          <cx:pt idx="6799">41</cx:pt>
          <cx:pt idx="6800">41</cx:pt>
          <cx:pt idx="6801">37</cx:pt>
          <cx:pt idx="6802">41</cx:pt>
          <cx:pt idx="6803">60</cx:pt>
          <cx:pt idx="6804">55</cx:pt>
          <cx:pt idx="6805">61</cx:pt>
          <cx:pt idx="6806">49</cx:pt>
          <cx:pt idx="6807">39</cx:pt>
          <cx:pt idx="6808">48</cx:pt>
          <cx:pt idx="6809">42</cx:pt>
          <cx:pt idx="6810">47</cx:pt>
          <cx:pt idx="6811">50</cx:pt>
          <cx:pt idx="6812">49</cx:pt>
          <cx:pt idx="6813">41</cx:pt>
          <cx:pt idx="6814">35</cx:pt>
          <cx:pt idx="6815">43</cx:pt>
          <cx:pt idx="6816">53</cx:pt>
          <cx:pt idx="6817">39</cx:pt>
          <cx:pt idx="6818">57</cx:pt>
          <cx:pt idx="6819">52</cx:pt>
          <cx:pt idx="6820">60</cx:pt>
          <cx:pt idx="6821">57</cx:pt>
          <cx:pt idx="6822">42</cx:pt>
          <cx:pt idx="6823">50</cx:pt>
          <cx:pt idx="6824">47</cx:pt>
          <cx:pt idx="6825">43</cx:pt>
          <cx:pt idx="6826">39</cx:pt>
          <cx:pt idx="6827">48</cx:pt>
          <cx:pt idx="6828">36</cx:pt>
          <cx:pt idx="6829">44</cx:pt>
          <cx:pt idx="6830">45</cx:pt>
          <cx:pt idx="6831">41</cx:pt>
          <cx:pt idx="6832">46</cx:pt>
          <cx:pt idx="6833">35</cx:pt>
          <cx:pt idx="6834">48</cx:pt>
          <cx:pt idx="6835">38</cx:pt>
          <cx:pt idx="6836">57</cx:pt>
          <cx:pt idx="6837">44</cx:pt>
          <cx:pt idx="6838">55</cx:pt>
          <cx:pt idx="6839">46</cx:pt>
          <cx:pt idx="6840">55</cx:pt>
          <cx:pt idx="6841">47</cx:pt>
          <cx:pt idx="6842">38</cx:pt>
          <cx:pt idx="6843">38</cx:pt>
          <cx:pt idx="6844">45</cx:pt>
          <cx:pt idx="6845">46</cx:pt>
          <cx:pt idx="6846">36</cx:pt>
          <cx:pt idx="6847">38</cx:pt>
          <cx:pt idx="6848">53</cx:pt>
          <cx:pt idx="6849">58</cx:pt>
          <cx:pt idx="6850">56</cx:pt>
          <cx:pt idx="6851">47</cx:pt>
          <cx:pt idx="6852">58</cx:pt>
          <cx:pt idx="6853">59</cx:pt>
          <cx:pt idx="6854">51</cx:pt>
          <cx:pt idx="6855">38</cx:pt>
          <cx:pt idx="6856">55</cx:pt>
          <cx:pt idx="6857">38</cx:pt>
          <cx:pt idx="6858">40</cx:pt>
          <cx:pt idx="6859">40</cx:pt>
          <cx:pt idx="6860">58</cx:pt>
          <cx:pt idx="6861">39</cx:pt>
          <cx:pt idx="6862">39</cx:pt>
          <cx:pt idx="6863">38</cx:pt>
          <cx:pt idx="6864">53</cx:pt>
          <cx:pt idx="6865">42</cx:pt>
          <cx:pt idx="6866">52</cx:pt>
          <cx:pt idx="6867">40</cx:pt>
          <cx:pt idx="6868">46</cx:pt>
          <cx:pt idx="6869">51</cx:pt>
          <cx:pt idx="6870">48</cx:pt>
          <cx:pt idx="6871">39</cx:pt>
          <cx:pt idx="6872">44</cx:pt>
          <cx:pt idx="6873">37</cx:pt>
          <cx:pt idx="6874">45</cx:pt>
          <cx:pt idx="6875">44</cx:pt>
          <cx:pt idx="6876">45</cx:pt>
          <cx:pt idx="6877">35</cx:pt>
          <cx:pt idx="6878">36</cx:pt>
          <cx:pt idx="6879">55</cx:pt>
          <cx:pt idx="6880">35</cx:pt>
          <cx:pt idx="6881">37</cx:pt>
          <cx:pt idx="6882">36</cx:pt>
          <cx:pt idx="6883">51</cx:pt>
          <cx:pt idx="6884">43</cx:pt>
          <cx:pt idx="6885">45</cx:pt>
          <cx:pt idx="6886">46</cx:pt>
          <cx:pt idx="6887">42</cx:pt>
          <cx:pt idx="6888">60</cx:pt>
          <cx:pt idx="6889">42</cx:pt>
          <cx:pt idx="6890">40</cx:pt>
          <cx:pt idx="6891">43</cx:pt>
          <cx:pt idx="6892">58</cx:pt>
          <cx:pt idx="6893">53</cx:pt>
          <cx:pt idx="6894">46</cx:pt>
          <cx:pt idx="6895">44</cx:pt>
          <cx:pt idx="6896">48</cx:pt>
          <cx:pt idx="6897">40</cx:pt>
          <cx:pt idx="6898">40</cx:pt>
          <cx:pt idx="6899">50</cx:pt>
          <cx:pt idx="6900">38</cx:pt>
          <cx:pt idx="6901">50</cx:pt>
          <cx:pt idx="6902">59</cx:pt>
          <cx:pt idx="6903">44</cx:pt>
          <cx:pt idx="6904">55</cx:pt>
          <cx:pt idx="6905">37</cx:pt>
          <cx:pt idx="6906">40</cx:pt>
          <cx:pt idx="6907">35</cx:pt>
          <cx:pt idx="6908">59</cx:pt>
          <cx:pt idx="6909">41</cx:pt>
          <cx:pt idx="6910">46</cx:pt>
          <cx:pt idx="6911">41</cx:pt>
          <cx:pt idx="6912">57</cx:pt>
          <cx:pt idx="6913">57</cx:pt>
          <cx:pt idx="6914">55</cx:pt>
          <cx:pt idx="6915">42</cx:pt>
          <cx:pt idx="6916">40</cx:pt>
          <cx:pt idx="6917">36</cx:pt>
          <cx:pt idx="6918">39</cx:pt>
          <cx:pt idx="6919">37</cx:pt>
          <cx:pt idx="6920">38</cx:pt>
          <cx:pt idx="6921">31</cx:pt>
          <cx:pt idx="6922">40</cx:pt>
          <cx:pt idx="6923">39</cx:pt>
          <cx:pt idx="6924">36</cx:pt>
          <cx:pt idx="6925">49</cx:pt>
          <cx:pt idx="6926">48</cx:pt>
          <cx:pt idx="6927">40</cx:pt>
          <cx:pt idx="6928">30</cx:pt>
          <cx:pt idx="6929">48</cx:pt>
          <cx:pt idx="6930">39</cx:pt>
          <cx:pt idx="6931">60</cx:pt>
          <cx:pt idx="6932">49</cx:pt>
          <cx:pt idx="6933">56</cx:pt>
          <cx:pt idx="6934">47</cx:pt>
          <cx:pt idx="6935">48</cx:pt>
          <cx:pt idx="6936">38</cx:pt>
          <cx:pt idx="6937">36</cx:pt>
          <cx:pt idx="6938">39</cx:pt>
          <cx:pt idx="6939">59</cx:pt>
          <cx:pt idx="6940">56</cx:pt>
          <cx:pt idx="6941">51</cx:pt>
          <cx:pt idx="6942">54</cx:pt>
          <cx:pt idx="6943">52</cx:pt>
          <cx:pt idx="6944">38</cx:pt>
          <cx:pt idx="6945">58</cx:pt>
          <cx:pt idx="6946">28</cx:pt>
          <cx:pt idx="6947">46</cx:pt>
          <cx:pt idx="6948">49</cx:pt>
          <cx:pt idx="6949">50</cx:pt>
          <cx:pt idx="6950">57</cx:pt>
          <cx:pt idx="6951">43</cx:pt>
          <cx:pt idx="6952">39</cx:pt>
          <cx:pt idx="6953">50</cx:pt>
          <cx:pt idx="6954">53</cx:pt>
          <cx:pt idx="6955">53</cx:pt>
          <cx:pt idx="6956">55</cx:pt>
          <cx:pt idx="6957">58</cx:pt>
          <cx:pt idx="6958">39</cx:pt>
          <cx:pt idx="6959">38</cx:pt>
          <cx:pt idx="6960">43</cx:pt>
          <cx:pt idx="6961">39</cx:pt>
          <cx:pt idx="6962">52</cx:pt>
          <cx:pt idx="6963">56</cx:pt>
          <cx:pt idx="6964">36</cx:pt>
          <cx:pt idx="6965">52</cx:pt>
          <cx:pt idx="6966">43</cx:pt>
          <cx:pt idx="6967">35</cx:pt>
          <cx:pt idx="6968">51</cx:pt>
          <cx:pt idx="6969">38</cx:pt>
          <cx:pt idx="6970">54</cx:pt>
          <cx:pt idx="6971">45</cx:pt>
          <cx:pt idx="6972">36</cx:pt>
          <cx:pt idx="6973">36</cx:pt>
          <cx:pt idx="6974">51</cx:pt>
          <cx:pt idx="6975">52</cx:pt>
          <cx:pt idx="6976">45</cx:pt>
          <cx:pt idx="6977">57</cx:pt>
          <cx:pt idx="6978">42</cx:pt>
          <cx:pt idx="6979">52</cx:pt>
          <cx:pt idx="6980">48</cx:pt>
          <cx:pt idx="6981">37</cx:pt>
          <cx:pt idx="6982">36</cx:pt>
          <cx:pt idx="6983">35</cx:pt>
          <cx:pt idx="6984">35</cx:pt>
          <cx:pt idx="6985">49</cx:pt>
          <cx:pt idx="6986">44</cx:pt>
          <cx:pt idx="6987">44</cx:pt>
          <cx:pt idx="6988">52</cx:pt>
          <cx:pt idx="6989">48</cx:pt>
          <cx:pt idx="6990">51</cx:pt>
          <cx:pt idx="6991">49</cx:pt>
          <cx:pt idx="6992">46</cx:pt>
          <cx:pt idx="6993">40</cx:pt>
          <cx:pt idx="6994">50</cx:pt>
          <cx:pt idx="6995">45</cx:pt>
          <cx:pt idx="6996">46</cx:pt>
          <cx:pt idx="6997">37</cx:pt>
          <cx:pt idx="6998">40</cx:pt>
          <cx:pt idx="6999">55</cx:pt>
          <cx:pt idx="7000">28</cx:pt>
          <cx:pt idx="7001">45</cx:pt>
          <cx:pt idx="7002">29</cx:pt>
          <cx:pt idx="7003">52</cx:pt>
          <cx:pt idx="7004">49</cx:pt>
          <cx:pt idx="7005">42</cx:pt>
          <cx:pt idx="7006">51</cx:pt>
          <cx:pt idx="7007">54</cx:pt>
          <cx:pt idx="7008">39</cx:pt>
          <cx:pt idx="7009">51</cx:pt>
          <cx:pt idx="7010">60</cx:pt>
          <cx:pt idx="7011">29</cx:pt>
          <cx:pt idx="7012">38</cx:pt>
          <cx:pt idx="7013">36</cx:pt>
          <cx:pt idx="7014">55</cx:pt>
          <cx:pt idx="7015">37</cx:pt>
          <cx:pt idx="7016">48</cx:pt>
          <cx:pt idx="7017">37</cx:pt>
          <cx:pt idx="7018">51</cx:pt>
          <cx:pt idx="7019">36</cx:pt>
          <cx:pt idx="7020">27</cx:pt>
          <cx:pt idx="7021">36</cx:pt>
          <cx:pt idx="7022">56</cx:pt>
          <cx:pt idx="7023">32</cx:pt>
          <cx:pt idx="7024">26</cx:pt>
          <cx:pt idx="7025">39</cx:pt>
          <cx:pt idx="7026">37</cx:pt>
          <cx:pt idx="7027">29</cx:pt>
          <cx:pt idx="7028">50</cx:pt>
          <cx:pt idx="7029">27</cx:pt>
          <cx:pt idx="7030">24</cx:pt>
          <cx:pt idx="7031">48</cx:pt>
          <cx:pt idx="7032">44</cx:pt>
          <cx:pt idx="7033">58</cx:pt>
          <cx:pt idx="7034">45</cx:pt>
          <cx:pt idx="7035">43</cx:pt>
          <cx:pt idx="7036">50</cx:pt>
          <cx:pt idx="7037">43</cx:pt>
          <cx:pt idx="7038">60</cx:pt>
          <cx:pt idx="7039">58</cx:pt>
          <cx:pt idx="7040">57</cx:pt>
          <cx:pt idx="7041">42</cx:pt>
          <cx:pt idx="7042">36</cx:pt>
          <cx:pt idx="7043">35</cx:pt>
          <cx:pt idx="7044">40</cx:pt>
          <cx:pt idx="7045">37</cx:pt>
          <cx:pt idx="7046">55</cx:pt>
          <cx:pt idx="7047">37</cx:pt>
          <cx:pt idx="7048">49</cx:pt>
          <cx:pt idx="7049">44</cx:pt>
          <cx:pt idx="7050">49</cx:pt>
          <cx:pt idx="7051">39</cx:pt>
          <cx:pt idx="7052">37</cx:pt>
          <cx:pt idx="7053">49</cx:pt>
          <cx:pt idx="7054">54</cx:pt>
          <cx:pt idx="7055">48</cx:pt>
          <cx:pt idx="7056">46</cx:pt>
          <cx:pt idx="7057">55</cx:pt>
          <cx:pt idx="7058">42</cx:pt>
          <cx:pt idx="7059">60</cx:pt>
          <cx:pt idx="7060">59</cx:pt>
          <cx:pt idx="7061">47</cx:pt>
          <cx:pt idx="7062">48</cx:pt>
          <cx:pt idx="7063">48</cx:pt>
          <cx:pt idx="7064">37</cx:pt>
          <cx:pt idx="7065">37</cx:pt>
          <cx:pt idx="7066">60</cx:pt>
          <cx:pt idx="7067">47</cx:pt>
          <cx:pt idx="7068">51</cx:pt>
          <cx:pt idx="7069">37</cx:pt>
          <cx:pt idx="7070">39</cx:pt>
          <cx:pt idx="7071">44</cx:pt>
          <cx:pt idx="7072">35</cx:pt>
          <cx:pt idx="7073">44</cx:pt>
          <cx:pt idx="7074">56</cx:pt>
          <cx:pt idx="7075">50</cx:pt>
          <cx:pt idx="7076">57</cx:pt>
          <cx:pt idx="7077">59</cx:pt>
          <cx:pt idx="7078">58</cx:pt>
          <cx:pt idx="7079">58</cx:pt>
          <cx:pt idx="7080">50</cx:pt>
          <cx:pt idx="7081">52</cx:pt>
          <cx:pt idx="7082">44</cx:pt>
          <cx:pt idx="7083">59</cx:pt>
          <cx:pt idx="7084">39</cx:pt>
          <cx:pt idx="7085">48</cx:pt>
          <cx:pt idx="7086">44</cx:pt>
          <cx:pt idx="7087">56</cx:pt>
          <cx:pt idx="7088">36</cx:pt>
          <cx:pt idx="7089">55</cx:pt>
          <cx:pt idx="7090">48</cx:pt>
          <cx:pt idx="7091">53</cx:pt>
          <cx:pt idx="7092">47</cx:pt>
          <cx:pt idx="7093">52</cx:pt>
          <cx:pt idx="7094">44</cx:pt>
          <cx:pt idx="7095">60</cx:pt>
          <cx:pt idx="7096">59</cx:pt>
          <cx:pt idx="7097">35</cx:pt>
          <cx:pt idx="7098">37</cx:pt>
          <cx:pt idx="7099">41</cx:pt>
          <cx:pt idx="7100">33</cx:pt>
          <cx:pt idx="7101">47</cx:pt>
          <cx:pt idx="7102">46</cx:pt>
          <cx:pt idx="7103">50</cx:pt>
          <cx:pt idx="7104">50</cx:pt>
          <cx:pt idx="7105">43</cx:pt>
          <cx:pt idx="7106">54</cx:pt>
          <cx:pt idx="7107">51</cx:pt>
          <cx:pt idx="7108">58</cx:pt>
          <cx:pt idx="7109">53</cx:pt>
          <cx:pt idx="7110">59</cx:pt>
          <cx:pt idx="7111">60</cx:pt>
          <cx:pt idx="7112">47</cx:pt>
          <cx:pt idx="7113">37</cx:pt>
          <cx:pt idx="7114">45</cx:pt>
          <cx:pt idx="7115">45</cx:pt>
          <cx:pt idx="7116">36</cx:pt>
          <cx:pt idx="7117">52</cx:pt>
          <cx:pt idx="7118">49</cx:pt>
          <cx:pt idx="7119">40</cx:pt>
          <cx:pt idx="7120">38</cx:pt>
          <cx:pt idx="7121">36</cx:pt>
          <cx:pt idx="7122">31</cx:pt>
          <cx:pt idx="7123">42</cx:pt>
          <cx:pt idx="7124">44</cx:pt>
          <cx:pt idx="7125">40</cx:pt>
          <cx:pt idx="7126">50</cx:pt>
          <cx:pt idx="7127">41</cx:pt>
          <cx:pt idx="7128">57</cx:pt>
          <cx:pt idx="7129">49</cx:pt>
          <cx:pt idx="7130">51</cx:pt>
          <cx:pt idx="7131">51</cx:pt>
          <cx:pt idx="7132">53</cx:pt>
          <cx:pt idx="7133">47</cx:pt>
          <cx:pt idx="7134">53</cx:pt>
          <cx:pt idx="7135">60</cx:pt>
          <cx:pt idx="7136">60</cx:pt>
          <cx:pt idx="7137">38</cx:pt>
          <cx:pt idx="7138">58</cx:pt>
          <cx:pt idx="7139">50</cx:pt>
          <cx:pt idx="7140">60</cx:pt>
          <cx:pt idx="7141">57</cx:pt>
          <cx:pt idx="7142">38</cx:pt>
          <cx:pt idx="7143">46</cx:pt>
          <cx:pt idx="7144">42</cx:pt>
          <cx:pt idx="7145">49</cx:pt>
          <cx:pt idx="7146">54</cx:pt>
          <cx:pt idx="7147">59</cx:pt>
          <cx:pt idx="7148">37</cx:pt>
          <cx:pt idx="7149">53</cx:pt>
          <cx:pt idx="7150">49</cx:pt>
          <cx:pt idx="7151">48</cx:pt>
          <cx:pt idx="7152">32</cx:pt>
          <cx:pt idx="7153">45</cx:pt>
          <cx:pt idx="7154">36</cx:pt>
          <cx:pt idx="7155">58</cx:pt>
          <cx:pt idx="7156">42</cx:pt>
          <cx:pt idx="7157">57</cx:pt>
          <cx:pt idx="7158">42</cx:pt>
          <cx:pt idx="7159">47</cx:pt>
          <cx:pt idx="7160">52</cx:pt>
          <cx:pt idx="7161">36</cx:pt>
          <cx:pt idx="7162">59</cx:pt>
          <cx:pt idx="7163">44</cx:pt>
          <cx:pt idx="7164">41</cx:pt>
          <cx:pt idx="7165">39</cx:pt>
          <cx:pt idx="7166">58</cx:pt>
          <cx:pt idx="7167">60</cx:pt>
          <cx:pt idx="7168">46</cx:pt>
          <cx:pt idx="7169">36</cx:pt>
          <cx:pt idx="7170">48</cx:pt>
          <cx:pt idx="7171">50</cx:pt>
          <cx:pt idx="7172">42</cx:pt>
          <cx:pt idx="7173">54</cx:pt>
          <cx:pt idx="7174">50</cx:pt>
          <cx:pt idx="7175">47</cx:pt>
          <cx:pt idx="7176">41</cx:pt>
          <cx:pt idx="7177">41</cx:pt>
          <cx:pt idx="7178">60</cx:pt>
          <cx:pt idx="7179">54</cx:pt>
          <cx:pt idx="7180">46</cx:pt>
          <cx:pt idx="7181">59</cx:pt>
          <cx:pt idx="7182">40</cx:pt>
          <cx:pt idx="7183">57</cx:pt>
          <cx:pt idx="7184">50</cx:pt>
          <cx:pt idx="7185">55</cx:pt>
          <cx:pt idx="7186">56</cx:pt>
          <cx:pt idx="7187">38</cx:pt>
          <cx:pt idx="7188">59</cx:pt>
          <cx:pt idx="7189">41</cx:pt>
          <cx:pt idx="7190">45</cx:pt>
          <cx:pt idx="7191">48</cx:pt>
          <cx:pt idx="7192">54</cx:pt>
          <cx:pt idx="7193">38</cx:pt>
          <cx:pt idx="7194">58</cx:pt>
          <cx:pt idx="7195">55</cx:pt>
          <cx:pt idx="7196">58</cx:pt>
          <cx:pt idx="7197">54</cx:pt>
          <cx:pt idx="7198">39</cx:pt>
          <cx:pt idx="7199">55</cx:pt>
          <cx:pt idx="7200">40</cx:pt>
          <cx:pt idx="7201">58</cx:pt>
          <cx:pt idx="7202">51</cx:pt>
          <cx:pt idx="7203">49</cx:pt>
          <cx:pt idx="7204">58</cx:pt>
          <cx:pt idx="7205">37</cx:pt>
          <cx:pt idx="7206">40</cx:pt>
          <cx:pt idx="7207">55</cx:pt>
          <cx:pt idx="7208">55</cx:pt>
          <cx:pt idx="7209">42</cx:pt>
          <cx:pt idx="7210">44</cx:pt>
          <cx:pt idx="7211">56</cx:pt>
          <cx:pt idx="7212">50</cx:pt>
          <cx:pt idx="7213">43</cx:pt>
          <cx:pt idx="7214">41</cx:pt>
          <cx:pt idx="7215">54</cx:pt>
          <cx:pt idx="7216">45</cx:pt>
          <cx:pt idx="7217">40</cx:pt>
          <cx:pt idx="7218">57</cx:pt>
          <cx:pt idx="7219">59</cx:pt>
          <cx:pt idx="7220">44</cx:pt>
          <cx:pt idx="7221">55</cx:pt>
          <cx:pt idx="7222">59</cx:pt>
          <cx:pt idx="7223">40</cx:pt>
          <cx:pt idx="7224">43</cx:pt>
          <cx:pt idx="7225">50</cx:pt>
          <cx:pt idx="7226">59</cx:pt>
          <cx:pt idx="7227">40</cx:pt>
          <cx:pt idx="7228">57</cx:pt>
          <cx:pt idx="7229">46</cx:pt>
          <cx:pt idx="7230">38</cx:pt>
          <cx:pt idx="7231">52</cx:pt>
          <cx:pt idx="7232">48</cx:pt>
          <cx:pt idx="7233">37</cx:pt>
          <cx:pt idx="7234">46</cx:pt>
          <cx:pt idx="7235">45</cx:pt>
          <cx:pt idx="7236">36</cx:pt>
          <cx:pt idx="7237">35</cx:pt>
          <cx:pt idx="7238">52</cx:pt>
          <cx:pt idx="7239">56</cx:pt>
          <cx:pt idx="7240">37</cx:pt>
          <cx:pt idx="7241">48</cx:pt>
          <cx:pt idx="7242">54</cx:pt>
          <cx:pt idx="7243">56</cx:pt>
          <cx:pt idx="7244">51</cx:pt>
          <cx:pt idx="7245">40</cx:pt>
          <cx:pt idx="7246">48</cx:pt>
          <cx:pt idx="7247">56</cx:pt>
          <cx:pt idx="7248">52</cx:pt>
          <cx:pt idx="7249">47</cx:pt>
          <cx:pt idx="7250">56</cx:pt>
          <cx:pt idx="7251">37</cx:pt>
          <cx:pt idx="7252">38</cx:pt>
          <cx:pt idx="7253">53</cx:pt>
          <cx:pt idx="7254">40</cx:pt>
          <cx:pt idx="7255">47</cx:pt>
          <cx:pt idx="7256">42</cx:pt>
          <cx:pt idx="7257">54</cx:pt>
          <cx:pt idx="7258">49</cx:pt>
          <cx:pt idx="7259">49</cx:pt>
          <cx:pt idx="7260">44</cx:pt>
          <cx:pt idx="7261">47</cx:pt>
          <cx:pt idx="7262">51</cx:pt>
          <cx:pt idx="7263">46</cx:pt>
          <cx:pt idx="7264">59</cx:pt>
          <cx:pt idx="7265">50</cx:pt>
          <cx:pt idx="7266">38</cx:pt>
          <cx:pt idx="7267">39</cx:pt>
          <cx:pt idx="7268">58</cx:pt>
          <cx:pt idx="7269">41</cx:pt>
          <cx:pt idx="7270">45</cx:pt>
          <cx:pt idx="7271">36</cx:pt>
          <cx:pt idx="7272">56</cx:pt>
          <cx:pt idx="7273">24</cx:pt>
          <cx:pt idx="7274">51</cx:pt>
          <cx:pt idx="7275">29</cx:pt>
          <cx:pt idx="7276">51</cx:pt>
          <cx:pt idx="7277">53</cx:pt>
          <cx:pt idx="7278">55</cx:pt>
          <cx:pt idx="7279">52</cx:pt>
          <cx:pt idx="7280">50</cx:pt>
          <cx:pt idx="7281">48</cx:pt>
          <cx:pt idx="7282">37</cx:pt>
          <cx:pt idx="7283">39</cx:pt>
          <cx:pt idx="7284">53</cx:pt>
          <cx:pt idx="7285">38</cx:pt>
          <cx:pt idx="7286">36</cx:pt>
          <cx:pt idx="7287">57</cx:pt>
          <cx:pt idx="7288">28</cx:pt>
          <cx:pt idx="7289">40</cx:pt>
          <cx:pt idx="7290">40</cx:pt>
          <cx:pt idx="7291">50</cx:pt>
          <cx:pt idx="7292">55</cx:pt>
          <cx:pt idx="7293">40</cx:pt>
          <cx:pt idx="7294">55</cx:pt>
          <cx:pt idx="7295">53</cx:pt>
          <cx:pt idx="7296">44</cx:pt>
          <cx:pt idx="7297">60</cx:pt>
          <cx:pt idx="7298">55</cx:pt>
          <cx:pt idx="7299">54</cx:pt>
          <cx:pt idx="7300">54</cx:pt>
          <cx:pt idx="7301">39</cx:pt>
          <cx:pt idx="7302">52</cx:pt>
          <cx:pt idx="7303">51</cx:pt>
          <cx:pt idx="7304">56</cx:pt>
          <cx:pt idx="7305">52</cx:pt>
          <cx:pt idx="7306">55</cx:pt>
          <cx:pt idx="7307">44</cx:pt>
          <cx:pt idx="7308">59</cx:pt>
          <cx:pt idx="7309">36</cx:pt>
          <cx:pt idx="7310">42</cx:pt>
          <cx:pt idx="7311">57</cx:pt>
          <cx:pt idx="7312">57</cx:pt>
          <cx:pt idx="7313">39</cx:pt>
          <cx:pt idx="7314">56</cx:pt>
          <cx:pt idx="7315">49</cx:pt>
          <cx:pt idx="7316">41</cx:pt>
          <cx:pt idx="7317">47</cx:pt>
          <cx:pt idx="7318">36</cx:pt>
          <cx:pt idx="7319">37</cx:pt>
          <cx:pt idx="7320">36</cx:pt>
          <cx:pt idx="7321">51</cx:pt>
          <cx:pt idx="7322">59</cx:pt>
          <cx:pt idx="7323">57</cx:pt>
          <cx:pt idx="7324">46</cx:pt>
          <cx:pt idx="7325">45</cx:pt>
          <cx:pt idx="7326">55</cx:pt>
          <cx:pt idx="7327">36</cx:pt>
          <cx:pt idx="7328">43</cx:pt>
          <cx:pt idx="7329">48</cx:pt>
          <cx:pt idx="7330">53</cx:pt>
          <cx:pt idx="7331">28</cx:pt>
          <cx:pt idx="7332">26</cx:pt>
          <cx:pt idx="7333">26</cx:pt>
          <cx:pt idx="7334">29</cx:pt>
          <cx:pt idx="7335">50</cx:pt>
          <cx:pt idx="7336">44</cx:pt>
          <cx:pt idx="7337">37</cx:pt>
          <cx:pt idx="7338">47</cx:pt>
          <cx:pt idx="7339">38</cx:pt>
          <cx:pt idx="7340">40</cx:pt>
          <cx:pt idx="7341">48</cx:pt>
          <cx:pt idx="7342">47</cx:pt>
          <cx:pt idx="7343">40</cx:pt>
          <cx:pt idx="7344">41</cx:pt>
          <cx:pt idx="7345">25</cx:pt>
          <cx:pt idx="7346">28</cx:pt>
          <cx:pt idx="7347">35</cx:pt>
          <cx:pt idx="7348">23</cx:pt>
          <cx:pt idx="7349">55</cx:pt>
          <cx:pt idx="7350">61</cx:pt>
          <cx:pt idx="7351">29</cx:pt>
          <cx:pt idx="7352">36</cx:pt>
          <cx:pt idx="7353">48</cx:pt>
          <cx:pt idx="7354">45</cx:pt>
          <cx:pt idx="7355">41</cx:pt>
          <cx:pt idx="7356">45</cx:pt>
          <cx:pt idx="7357">27</cx:pt>
          <cx:pt idx="7358">37</cx:pt>
          <cx:pt idx="7359">39</cx:pt>
          <cx:pt idx="7360">45</cx:pt>
          <cx:pt idx="7361">39</cx:pt>
          <cx:pt idx="7362">57</cx:pt>
          <cx:pt idx="7363">46</cx:pt>
          <cx:pt idx="7364">49</cx:pt>
          <cx:pt idx="7365">58</cx:pt>
          <cx:pt idx="7366">50</cx:pt>
          <cx:pt idx="7367">41</cx:pt>
          <cx:pt idx="7368">37</cx:pt>
          <cx:pt idx="7369">53</cx:pt>
          <cx:pt idx="7370">45</cx:pt>
          <cx:pt idx="7371">43</cx:pt>
          <cx:pt idx="7372">37</cx:pt>
          <cx:pt idx="7373">56</cx:pt>
          <cx:pt idx="7374">50</cx:pt>
          <cx:pt idx="7375">36</cx:pt>
          <cx:pt idx="7376">50</cx:pt>
          <cx:pt idx="7377">50</cx:pt>
          <cx:pt idx="7378">50</cx:pt>
          <cx:pt idx="7379">46</cx:pt>
          <cx:pt idx="7380">57</cx:pt>
          <cx:pt idx="7381">52</cx:pt>
          <cx:pt idx="7382">57</cx:pt>
          <cx:pt idx="7383">50</cx:pt>
          <cx:pt idx="7384">54</cx:pt>
          <cx:pt idx="7385">39</cx:pt>
          <cx:pt idx="7386">60</cx:pt>
          <cx:pt idx="7387">28</cx:pt>
          <cx:pt idx="7388">45</cx:pt>
          <cx:pt idx="7389">52</cx:pt>
          <cx:pt idx="7390">56</cx:pt>
          <cx:pt idx="7391">37</cx:pt>
          <cx:pt idx="7392">30</cx:pt>
          <cx:pt idx="7393">41</cx:pt>
          <cx:pt idx="7394">51</cx:pt>
          <cx:pt idx="7395">59</cx:pt>
          <cx:pt idx="7396">56</cx:pt>
          <cx:pt idx="7397">41</cx:pt>
          <cx:pt idx="7398">50</cx:pt>
          <cx:pt idx="7399">57</cx:pt>
          <cx:pt idx="7400">38</cx:pt>
          <cx:pt idx="7401">32</cx:pt>
          <cx:pt idx="7402">58</cx:pt>
          <cx:pt idx="7403">38</cx:pt>
          <cx:pt idx="7404">42</cx:pt>
          <cx:pt idx="7405">56</cx:pt>
          <cx:pt idx="7406">40</cx:pt>
          <cx:pt idx="7407">56</cx:pt>
          <cx:pt idx="7408">36</cx:pt>
          <cx:pt idx="7409">59</cx:pt>
          <cx:pt idx="7410">43</cx:pt>
          <cx:pt idx="7411">46</cx:pt>
          <cx:pt idx="7412">39</cx:pt>
          <cx:pt idx="7413">43</cx:pt>
          <cx:pt idx="7414">51</cx:pt>
          <cx:pt idx="7415">46</cx:pt>
          <cx:pt idx="7416">55</cx:pt>
          <cx:pt idx="7417">58</cx:pt>
          <cx:pt idx="7418">60</cx:pt>
          <cx:pt idx="7419">53</cx:pt>
          <cx:pt idx="7420">53</cx:pt>
          <cx:pt idx="7421">38</cx:pt>
          <cx:pt idx="7422">48</cx:pt>
          <cx:pt idx="7423">38</cx:pt>
          <cx:pt idx="7424">57</cx:pt>
          <cx:pt idx="7425">40</cx:pt>
          <cx:pt idx="7426">44</cx:pt>
          <cx:pt idx="7427">53</cx:pt>
          <cx:pt idx="7428">59</cx:pt>
          <cx:pt idx="7429">45</cx:pt>
          <cx:pt idx="7430">31</cx:pt>
          <cx:pt idx="7431">49</cx:pt>
          <cx:pt idx="7432">42</cx:pt>
          <cx:pt idx="7433">45</cx:pt>
          <cx:pt idx="7434">46</cx:pt>
          <cx:pt idx="7435">52</cx:pt>
          <cx:pt idx="7436">42</cx:pt>
          <cx:pt idx="7437">54</cx:pt>
          <cx:pt idx="7438">57</cx:pt>
          <cx:pt idx="7439">43</cx:pt>
          <cx:pt idx="7440">44</cx:pt>
          <cx:pt idx="7441">43</cx:pt>
          <cx:pt idx="7442">52</cx:pt>
          <cx:pt idx="7443">35</cx:pt>
          <cx:pt idx="7444">51</cx:pt>
          <cx:pt idx="7445">44</cx:pt>
          <cx:pt idx="7446">42</cx:pt>
          <cx:pt idx="7447">38</cx:pt>
          <cx:pt idx="7448">35</cx:pt>
          <cx:pt idx="7449">47</cx:pt>
          <cx:pt idx="7450">50</cx:pt>
          <cx:pt idx="7451">54</cx:pt>
          <cx:pt idx="7452">38</cx:pt>
          <cx:pt idx="7453">43</cx:pt>
          <cx:pt idx="7454">58</cx:pt>
          <cx:pt idx="7455">44</cx:pt>
          <cx:pt idx="7456">57</cx:pt>
          <cx:pt idx="7457">57</cx:pt>
          <cx:pt idx="7458">40</cx:pt>
          <cx:pt idx="7459">44</cx:pt>
          <cx:pt idx="7460">40</cx:pt>
          <cx:pt idx="7461">54</cx:pt>
          <cx:pt idx="7462">56</cx:pt>
          <cx:pt idx="7463">37</cx:pt>
          <cx:pt idx="7464">57</cx:pt>
          <cx:pt idx="7465">57</cx:pt>
          <cx:pt idx="7466">41</cx:pt>
          <cx:pt idx="7467">43</cx:pt>
          <cx:pt idx="7468">49</cx:pt>
          <cx:pt idx="7469">36</cx:pt>
          <cx:pt idx="7470">55</cx:pt>
          <cx:pt idx="7471">41</cx:pt>
          <cx:pt idx="7472">38</cx:pt>
          <cx:pt idx="7473">35</cx:pt>
          <cx:pt idx="7474">52</cx:pt>
          <cx:pt idx="7475">36</cx:pt>
          <cx:pt idx="7476">56</cx:pt>
          <cx:pt idx="7477">57</cx:pt>
          <cx:pt idx="7478">56</cx:pt>
          <cx:pt idx="7479">44</cx:pt>
          <cx:pt idx="7480">40</cx:pt>
          <cx:pt idx="7481">41</cx:pt>
          <cx:pt idx="7482">47</cx:pt>
          <cx:pt idx="7483">45</cx:pt>
          <cx:pt idx="7484">57</cx:pt>
          <cx:pt idx="7485">48</cx:pt>
          <cx:pt idx="7486">56</cx:pt>
          <cx:pt idx="7487">46</cx:pt>
          <cx:pt idx="7488">56</cx:pt>
          <cx:pt idx="7489">27</cx:pt>
          <cx:pt idx="7490">38</cx:pt>
          <cx:pt idx="7491">60</cx:pt>
          <cx:pt idx="7492">25</cx:pt>
          <cx:pt idx="7493">37</cx:pt>
          <cx:pt idx="7494">41</cx:pt>
          <cx:pt idx="7495">42</cx:pt>
          <cx:pt idx="7496">56</cx:pt>
          <cx:pt idx="7497">47</cx:pt>
          <cx:pt idx="7498">28</cx:pt>
          <cx:pt idx="7499">56</cx:pt>
          <cx:pt idx="7500">51</cx:pt>
          <cx:pt idx="7501">60</cx:pt>
          <cx:pt idx="7502">50</cx:pt>
          <cx:pt idx="7503">52</cx:pt>
          <cx:pt idx="7504">51</cx:pt>
          <cx:pt idx="7505">43</cx:pt>
          <cx:pt idx="7506">36</cx:pt>
          <cx:pt idx="7507">47</cx:pt>
          <cx:pt idx="7508">53</cx:pt>
          <cx:pt idx="7509">60</cx:pt>
          <cx:pt idx="7510">43</cx:pt>
          <cx:pt idx="7511">47</cx:pt>
          <cx:pt idx="7512">55</cx:pt>
          <cx:pt idx="7513">42</cx:pt>
          <cx:pt idx="7514">51</cx:pt>
          <cx:pt idx="7515">57</cx:pt>
          <cx:pt idx="7516">60</cx:pt>
          <cx:pt idx="7517">47</cx:pt>
          <cx:pt idx="7518">57</cx:pt>
          <cx:pt idx="7519">37</cx:pt>
          <cx:pt idx="7520">40</cx:pt>
          <cx:pt idx="7521">38</cx:pt>
          <cx:pt idx="7522">41</cx:pt>
          <cx:pt idx="7523">47</cx:pt>
          <cx:pt idx="7524">56</cx:pt>
          <cx:pt idx="7525">46</cx:pt>
          <cx:pt idx="7526">40</cx:pt>
          <cx:pt idx="7527">44</cx:pt>
          <cx:pt idx="7528">59</cx:pt>
          <cx:pt idx="7529">54</cx:pt>
          <cx:pt idx="7530">45</cx:pt>
          <cx:pt idx="7531">34</cx:pt>
          <cx:pt idx="7532">37</cx:pt>
          <cx:pt idx="7533">56</cx:pt>
          <cx:pt idx="7534">38</cx:pt>
          <cx:pt idx="7535">47</cx:pt>
          <cx:pt idx="7536">36</cx:pt>
          <cx:pt idx="7537">55</cx:pt>
          <cx:pt idx="7538">42</cx:pt>
          <cx:pt idx="7539">49</cx:pt>
          <cx:pt idx="7540">52</cx:pt>
          <cx:pt idx="7541">31</cx:pt>
          <cx:pt idx="7542">48</cx:pt>
          <cx:pt idx="7543">43</cx:pt>
          <cx:pt idx="7544">30</cx:pt>
          <cx:pt idx="7545">45</cx:pt>
          <cx:pt idx="7546">42</cx:pt>
          <cx:pt idx="7547">39</cx:pt>
          <cx:pt idx="7548">43</cx:pt>
          <cx:pt idx="7549">37</cx:pt>
          <cx:pt idx="7550">37</cx:pt>
          <cx:pt idx="7551">35</cx:pt>
          <cx:pt idx="7552">56</cx:pt>
          <cx:pt idx="7553">45</cx:pt>
          <cx:pt idx="7554">58</cx:pt>
          <cx:pt idx="7555">39</cx:pt>
          <cx:pt idx="7556">42</cx:pt>
          <cx:pt idx="7557">37</cx:pt>
          <cx:pt idx="7558">39</cx:pt>
          <cx:pt idx="7559">46</cx:pt>
          <cx:pt idx="7560">52</cx:pt>
          <cx:pt idx="7561">47</cx:pt>
          <cx:pt idx="7562">52</cx:pt>
          <cx:pt idx="7563">34</cx:pt>
          <cx:pt idx="7564">37</cx:pt>
          <cx:pt idx="7565">53</cx:pt>
          <cx:pt idx="7566">47</cx:pt>
          <cx:pt idx="7567">40</cx:pt>
          <cx:pt idx="7568">47</cx:pt>
          <cx:pt idx="7569">44</cx:pt>
          <cx:pt idx="7570">46</cx:pt>
          <cx:pt idx="7571">51</cx:pt>
          <cx:pt idx="7572">51</cx:pt>
          <cx:pt idx="7573">50</cx:pt>
          <cx:pt idx="7574">53</cx:pt>
          <cx:pt idx="7575">48</cx:pt>
          <cx:pt idx="7576">41</cx:pt>
          <cx:pt idx="7577">52</cx:pt>
          <cx:pt idx="7578">53</cx:pt>
          <cx:pt idx="7579">53</cx:pt>
          <cx:pt idx="7580">37</cx:pt>
          <cx:pt idx="7581">51</cx:pt>
          <cx:pt idx="7582">47</cx:pt>
          <cx:pt idx="7583">47</cx:pt>
          <cx:pt idx="7584">52</cx:pt>
          <cx:pt idx="7585">38</cx:pt>
          <cx:pt idx="7586">51</cx:pt>
          <cx:pt idx="7587">48</cx:pt>
          <cx:pt idx="7588">43</cx:pt>
          <cx:pt idx="7589">56</cx:pt>
          <cx:pt idx="7590">42</cx:pt>
          <cx:pt idx="7591">43</cx:pt>
          <cx:pt idx="7592">37</cx:pt>
          <cx:pt idx="7593">43</cx:pt>
          <cx:pt idx="7594">36</cx:pt>
          <cx:pt idx="7595">33</cx:pt>
          <cx:pt idx="7596">38</cx:pt>
          <cx:pt idx="7597">40</cx:pt>
          <cx:pt idx="7598">41</cx:pt>
          <cx:pt idx="7599">38</cx:pt>
          <cx:pt idx="7600">38</cx:pt>
          <cx:pt idx="7601">51</cx:pt>
          <cx:pt idx="7602">45</cx:pt>
          <cx:pt idx="7603">41</cx:pt>
          <cx:pt idx="7604">46</cx:pt>
          <cx:pt idx="7605">57</cx:pt>
          <cx:pt idx="7606">50</cx:pt>
          <cx:pt idx="7607">43</cx:pt>
          <cx:pt idx="7608">42</cx:pt>
          <cx:pt idx="7609">47</cx:pt>
          <cx:pt idx="7610">55</cx:pt>
          <cx:pt idx="7611">38</cx:pt>
          <cx:pt idx="7612">55</cx:pt>
          <cx:pt idx="7613">53</cx:pt>
          <cx:pt idx="7614">56</cx:pt>
          <cx:pt idx="7615">31</cx:pt>
          <cx:pt idx="7616">39</cx:pt>
          <cx:pt idx="7617">45</cx:pt>
          <cx:pt idx="7618">35</cx:pt>
          <cx:pt idx="7619">36</cx:pt>
          <cx:pt idx="7620">39</cx:pt>
          <cx:pt idx="7621">39</cx:pt>
          <cx:pt idx="7622">50</cx:pt>
          <cx:pt idx="7623">38</cx:pt>
          <cx:pt idx="7624">60</cx:pt>
          <cx:pt idx="7625">59</cx:pt>
          <cx:pt idx="7626">39</cx:pt>
          <cx:pt idx="7627">43</cx:pt>
          <cx:pt idx="7628">43</cx:pt>
          <cx:pt idx="7629">60</cx:pt>
          <cx:pt idx="7630">58</cx:pt>
          <cx:pt idx="7631">51</cx:pt>
          <cx:pt idx="7632">57</cx:pt>
          <cx:pt idx="7633">34</cx:pt>
          <cx:pt idx="7634">56</cx:pt>
          <cx:pt idx="7635">32</cx:pt>
          <cx:pt idx="7636">39</cx:pt>
          <cx:pt idx="7637">35</cx:pt>
          <cx:pt idx="7638">49</cx:pt>
          <cx:pt idx="7639">36</cx:pt>
          <cx:pt idx="7640">49</cx:pt>
          <cx:pt idx="7641">47</cx:pt>
          <cx:pt idx="7642">45</cx:pt>
          <cx:pt idx="7643">43</cx:pt>
          <cx:pt idx="7644">24</cx:pt>
          <cx:pt idx="7645">44</cx:pt>
          <cx:pt idx="7646">41</cx:pt>
          <cx:pt idx="7647">53</cx:pt>
          <cx:pt idx="7648">30</cx:pt>
          <cx:pt idx="7649">58</cx:pt>
          <cx:pt idx="7650">40</cx:pt>
          <cx:pt idx="7651">39</cx:pt>
          <cx:pt idx="7652">37</cx:pt>
          <cx:pt idx="7653">57</cx:pt>
          <cx:pt idx="7654">60</cx:pt>
          <cx:pt idx="7655">35</cx:pt>
          <cx:pt idx="7656">44</cx:pt>
          <cx:pt idx="7657">58</cx:pt>
          <cx:pt idx="7658">47</cx:pt>
          <cx:pt idx="7659">42</cx:pt>
          <cx:pt idx="7660">58</cx:pt>
          <cx:pt idx="7661">44</cx:pt>
          <cx:pt idx="7662">49</cx:pt>
          <cx:pt idx="7663">38</cx:pt>
          <cx:pt idx="7664">36</cx:pt>
          <cx:pt idx="7665">54</cx:pt>
          <cx:pt idx="7666">59</cx:pt>
          <cx:pt idx="7667">54</cx:pt>
          <cx:pt idx="7668">47</cx:pt>
          <cx:pt idx="7669">53</cx:pt>
          <cx:pt idx="7670">41</cx:pt>
          <cx:pt idx="7671">39</cx:pt>
          <cx:pt idx="7672">42</cx:pt>
          <cx:pt idx="7673">50</cx:pt>
          <cx:pt idx="7674">45</cx:pt>
          <cx:pt idx="7675">23</cx:pt>
          <cx:pt idx="7676">45</cx:pt>
          <cx:pt idx="7677">54</cx:pt>
          <cx:pt idx="7678">36</cx:pt>
          <cx:pt idx="7679">52</cx:pt>
          <cx:pt idx="7680">44</cx:pt>
          <cx:pt idx="7681">40</cx:pt>
          <cx:pt idx="7682">52</cx:pt>
          <cx:pt idx="7683">49</cx:pt>
          <cx:pt idx="7684">32</cx:pt>
          <cx:pt idx="7685">37</cx:pt>
          <cx:pt idx="7686">45</cx:pt>
          <cx:pt idx="7687">46</cx:pt>
          <cx:pt idx="7688">60</cx:pt>
          <cx:pt idx="7689">54</cx:pt>
          <cx:pt idx="7690">56</cx:pt>
          <cx:pt idx="7691">45</cx:pt>
          <cx:pt idx="7692">38</cx:pt>
          <cx:pt idx="7693">53</cx:pt>
          <cx:pt idx="7694">38</cx:pt>
          <cx:pt idx="7695">44</cx:pt>
          <cx:pt idx="7696">53</cx:pt>
          <cx:pt idx="7697">58</cx:pt>
          <cx:pt idx="7698">42</cx:pt>
          <cx:pt idx="7699">50</cx:pt>
          <cx:pt idx="7700">36</cx:pt>
          <cx:pt idx="7701">42</cx:pt>
          <cx:pt idx="7702">50</cx:pt>
          <cx:pt idx="7703">51</cx:pt>
          <cx:pt idx="7704">45</cx:pt>
          <cx:pt idx="7705">50</cx:pt>
          <cx:pt idx="7706">40</cx:pt>
          <cx:pt idx="7707">46</cx:pt>
          <cx:pt idx="7708">42</cx:pt>
          <cx:pt idx="7709">35</cx:pt>
          <cx:pt idx="7710">40</cx:pt>
          <cx:pt idx="7711">52</cx:pt>
          <cx:pt idx="7712">56</cx:pt>
          <cx:pt idx="7713">58</cx:pt>
          <cx:pt idx="7714">44</cx:pt>
          <cx:pt idx="7715">33</cx:pt>
          <cx:pt idx="7716">46</cx:pt>
          <cx:pt idx="7717">39</cx:pt>
          <cx:pt idx="7718">58</cx:pt>
          <cx:pt idx="7719">53</cx:pt>
          <cx:pt idx="7720">43</cx:pt>
          <cx:pt idx="7721">56</cx:pt>
          <cx:pt idx="7722">41</cx:pt>
          <cx:pt idx="7723">35</cx:pt>
          <cx:pt idx="7724">42</cx:pt>
          <cx:pt idx="7725">56</cx:pt>
          <cx:pt idx="7726">47</cx:pt>
          <cx:pt idx="7727">46</cx:pt>
          <cx:pt idx="7728">47</cx:pt>
          <cx:pt idx="7729">34</cx:pt>
          <cx:pt idx="7730">45</cx:pt>
          <cx:pt idx="7731">49</cx:pt>
          <cx:pt idx="7732">39</cx:pt>
          <cx:pt idx="7733">43</cx:pt>
          <cx:pt idx="7734">40</cx:pt>
          <cx:pt idx="7735">50</cx:pt>
          <cx:pt idx="7736">40</cx:pt>
          <cx:pt idx="7737">35</cx:pt>
          <cx:pt idx="7738">45</cx:pt>
          <cx:pt idx="7739">42</cx:pt>
          <cx:pt idx="7740">41</cx:pt>
          <cx:pt idx="7741">30</cx:pt>
          <cx:pt idx="7742">38</cx:pt>
          <cx:pt idx="7743">52</cx:pt>
          <cx:pt idx="7744">36</cx:pt>
          <cx:pt idx="7745">56</cx:pt>
          <cx:pt idx="7746">54</cx:pt>
          <cx:pt idx="7747">35</cx:pt>
          <cx:pt idx="7748">36</cx:pt>
          <cx:pt idx="7749">40</cx:pt>
          <cx:pt idx="7750">36</cx:pt>
          <cx:pt idx="7751">30</cx:pt>
          <cx:pt idx="7752">40</cx:pt>
          <cx:pt idx="7753">45</cx:pt>
          <cx:pt idx="7754">56</cx:pt>
          <cx:pt idx="7755">60</cx:pt>
          <cx:pt idx="7756">53</cx:pt>
          <cx:pt idx="7757">56</cx:pt>
          <cx:pt idx="7758">51</cx:pt>
          <cx:pt idx="7759">46</cx:pt>
          <cx:pt idx="7760">45</cx:pt>
          <cx:pt idx="7761">39</cx:pt>
          <cx:pt idx="7762">35</cx:pt>
          <cx:pt idx="7763">40</cx:pt>
          <cx:pt idx="7764">40</cx:pt>
          <cx:pt idx="7765">38</cx:pt>
          <cx:pt idx="7766">45</cx:pt>
          <cx:pt idx="7767">47</cx:pt>
          <cx:pt idx="7768">57</cx:pt>
          <cx:pt idx="7769">47</cx:pt>
          <cx:pt idx="7770">57</cx:pt>
          <cx:pt idx="7771">48</cx:pt>
          <cx:pt idx="7772">42</cx:pt>
          <cx:pt idx="7773">44</cx:pt>
          <cx:pt idx="7774">60</cx:pt>
          <cx:pt idx="7775">49</cx:pt>
          <cx:pt idx="7776">36</cx:pt>
          <cx:pt idx="7777">29</cx:pt>
          <cx:pt idx="7778">26</cx:pt>
          <cx:pt idx="7779">55</cx:pt>
          <cx:pt idx="7780">47</cx:pt>
          <cx:pt idx="7781">43</cx:pt>
          <cx:pt idx="7782">46</cx:pt>
          <cx:pt idx="7783">40</cx:pt>
          <cx:pt idx="7784">34</cx:pt>
          <cx:pt idx="7785">55</cx:pt>
          <cx:pt idx="7786">42</cx:pt>
          <cx:pt idx="7787">36</cx:pt>
          <cx:pt idx="7788">60</cx:pt>
          <cx:pt idx="7789">44</cx:pt>
          <cx:pt idx="7790">42</cx:pt>
          <cx:pt idx="7791">31</cx:pt>
          <cx:pt idx="7792">53</cx:pt>
          <cx:pt idx="7793">53</cx:pt>
          <cx:pt idx="7794">35</cx:pt>
          <cx:pt idx="7795">53</cx:pt>
          <cx:pt idx="7796">29</cx:pt>
          <cx:pt idx="7797">49</cx:pt>
          <cx:pt idx="7798">59</cx:pt>
          <cx:pt idx="7799">50</cx:pt>
          <cx:pt idx="7800">46</cx:pt>
          <cx:pt idx="7801">50</cx:pt>
          <cx:pt idx="7802">58</cx:pt>
          <cx:pt idx="7803">34</cx:pt>
          <cx:pt idx="7804">47</cx:pt>
          <cx:pt idx="7805">57</cx:pt>
          <cx:pt idx="7806">51</cx:pt>
          <cx:pt idx="7807">47</cx:pt>
          <cx:pt idx="7808">42</cx:pt>
          <cx:pt idx="7809">47</cx:pt>
          <cx:pt idx="7810">56</cx:pt>
          <cx:pt idx="7811">31</cx:pt>
          <cx:pt idx="7812">43</cx:pt>
          <cx:pt idx="7813">38</cx:pt>
          <cx:pt idx="7814">45</cx:pt>
          <cx:pt idx="7815">41</cx:pt>
          <cx:pt idx="7816">40</cx:pt>
          <cx:pt idx="7817">34</cx:pt>
          <cx:pt idx="7818">50</cx:pt>
          <cx:pt idx="7819">36</cx:pt>
          <cx:pt idx="7820">32</cx:pt>
          <cx:pt idx="7821">27</cx:pt>
          <cx:pt idx="7822">30</cx:pt>
          <cx:pt idx="7823">52</cx:pt>
          <cx:pt idx="7824">57</cx:pt>
          <cx:pt idx="7825">48</cx:pt>
          <cx:pt idx="7826">28</cx:pt>
          <cx:pt idx="7827">44</cx:pt>
          <cx:pt idx="7828">36</cx:pt>
          <cx:pt idx="7829">42</cx:pt>
          <cx:pt idx="7830">52</cx:pt>
          <cx:pt idx="7831">46</cx:pt>
          <cx:pt idx="7832">22</cx:pt>
          <cx:pt idx="7833">28</cx:pt>
          <cx:pt idx="7834">51</cx:pt>
          <cx:pt idx="7835">45</cx:pt>
          <cx:pt idx="7836">55</cx:pt>
          <cx:pt idx="7837">35</cx:pt>
          <cx:pt idx="7838">40</cx:pt>
          <cx:pt idx="7839">55</cx:pt>
          <cx:pt idx="7840">55</cx:pt>
          <cx:pt idx="7841">47</cx:pt>
          <cx:pt idx="7842">34</cx:pt>
          <cx:pt idx="7843">27</cx:pt>
          <cx:pt idx="7844">32</cx:pt>
          <cx:pt idx="7845">47</cx:pt>
          <cx:pt idx="7846">44</cx:pt>
          <cx:pt idx="7847">27</cx:pt>
          <cx:pt idx="7848">53</cx:pt>
          <cx:pt idx="7849">29</cx:pt>
          <cx:pt idx="7850">57</cx:pt>
          <cx:pt idx="7851">30</cx:pt>
          <cx:pt idx="7852">32</cx:pt>
          <cx:pt idx="7853">53</cx:pt>
          <cx:pt idx="7854">26</cx:pt>
          <cx:pt idx="7855">43</cx:pt>
          <cx:pt idx="7856">57</cx:pt>
          <cx:pt idx="7857">50</cx:pt>
          <cx:pt idx="7858">55</cx:pt>
          <cx:pt idx="7859">58</cx:pt>
          <cx:pt idx="7860">57</cx:pt>
          <cx:pt idx="7861">30</cx:pt>
          <cx:pt idx="7862">39</cx:pt>
          <cx:pt idx="7863">56</cx:pt>
          <cx:pt idx="7864">49</cx:pt>
          <cx:pt idx="7865">28</cx:pt>
          <cx:pt idx="7866">46</cx:pt>
          <cx:pt idx="7867">51</cx:pt>
          <cx:pt idx="7868">31</cx:pt>
          <cx:pt idx="7869">34</cx:pt>
          <cx:pt idx="7870">51</cx:pt>
          <cx:pt idx="7871">60</cx:pt>
          <cx:pt idx="7872">60</cx:pt>
          <cx:pt idx="7873">56</cx:pt>
          <cx:pt idx="7874">55</cx:pt>
          <cx:pt idx="7875">36</cx:pt>
          <cx:pt idx="7876">37</cx:pt>
          <cx:pt idx="7877">40</cx:pt>
          <cx:pt idx="7878">39</cx:pt>
          <cx:pt idx="7879">34</cx:pt>
          <cx:pt idx="7880">52</cx:pt>
          <cx:pt idx="7881">56</cx:pt>
          <cx:pt idx="7882">27</cx:pt>
          <cx:pt idx="7883">41</cx:pt>
          <cx:pt idx="7884">51</cx:pt>
          <cx:pt idx="7885">49</cx:pt>
          <cx:pt idx="7886">50</cx:pt>
          <cx:pt idx="7887">35</cx:pt>
          <cx:pt idx="7888">47</cx:pt>
          <cx:pt idx="7889">33</cx:pt>
          <cx:pt idx="7890">45</cx:pt>
          <cx:pt idx="7891">34</cx:pt>
          <cx:pt idx="7892">49</cx:pt>
          <cx:pt idx="7893">37</cx:pt>
          <cx:pt idx="7894">44</cx:pt>
          <cx:pt idx="7895">33</cx:pt>
          <cx:pt idx="7896">55</cx:pt>
          <cx:pt idx="7897">56</cx:pt>
          <cx:pt idx="7898">40</cx:pt>
          <cx:pt idx="7899">57</cx:pt>
          <cx:pt idx="7900">39</cx:pt>
          <cx:pt idx="7901">49</cx:pt>
          <cx:pt idx="7902">59</cx:pt>
          <cx:pt idx="7903">41</cx:pt>
          <cx:pt idx="7904">30</cx:pt>
          <cx:pt idx="7905">31</cx:pt>
          <cx:pt idx="7906">49</cx:pt>
          <cx:pt idx="7907">35</cx:pt>
          <cx:pt idx="7908">39</cx:pt>
          <cx:pt idx="7909">35</cx:pt>
          <cx:pt idx="7910">54</cx:pt>
          <cx:pt idx="7911">59</cx:pt>
          <cx:pt idx="7912">57</cx:pt>
          <cx:pt idx="7913">40</cx:pt>
          <cx:pt idx="7914">41</cx:pt>
          <cx:pt idx="7915">45</cx:pt>
          <cx:pt idx="7916">60</cx:pt>
          <cx:pt idx="7917">31</cx:pt>
          <cx:pt idx="7918">59</cx:pt>
          <cx:pt idx="7919">59</cx:pt>
          <cx:pt idx="7920">49</cx:pt>
          <cx:pt idx="7921">47</cx:pt>
          <cx:pt idx="7922">32</cx:pt>
          <cx:pt idx="7923">30</cx:pt>
          <cx:pt idx="7924">38</cx:pt>
          <cx:pt idx="7925">29</cx:pt>
          <cx:pt idx="7926">33</cx:pt>
          <cx:pt idx="7927">41</cx:pt>
          <cx:pt idx="7928">31</cx:pt>
          <cx:pt idx="7929">58</cx:pt>
          <cx:pt idx="7930">55</cx:pt>
          <cx:pt idx="7931">30</cx:pt>
          <cx:pt idx="7932">35</cx:pt>
          <cx:pt idx="7933">35</cx:pt>
          <cx:pt idx="7934">48</cx:pt>
          <cx:pt idx="7935">45</cx:pt>
          <cx:pt idx="7936">50</cx:pt>
          <cx:pt idx="7937">41</cx:pt>
          <cx:pt idx="7938">38</cx:pt>
          <cx:pt idx="7939">50</cx:pt>
          <cx:pt idx="7940">44</cx:pt>
          <cx:pt idx="7941">34</cx:pt>
          <cx:pt idx="7942">41</cx:pt>
          <cx:pt idx="7943">37</cx:pt>
          <cx:pt idx="7944">54</cx:pt>
          <cx:pt idx="7945">26</cx:pt>
          <cx:pt idx="7946">54</cx:pt>
          <cx:pt idx="7947">58</cx:pt>
          <cx:pt idx="7948">50</cx:pt>
          <cx:pt idx="7949">51</cx:pt>
          <cx:pt idx="7950">32</cx:pt>
          <cx:pt idx="7951">44</cx:pt>
          <cx:pt idx="7952">55</cx:pt>
          <cx:pt idx="7953">33</cx:pt>
          <cx:pt idx="7954">48</cx:pt>
          <cx:pt idx="7955">49</cx:pt>
          <cx:pt idx="7956">35</cx:pt>
          <cx:pt idx="7957">57</cx:pt>
          <cx:pt idx="7958">58</cx:pt>
          <cx:pt idx="7959">34</cx:pt>
          <cx:pt idx="7960">52</cx:pt>
          <cx:pt idx="7961">56</cx:pt>
          <cx:pt idx="7962">34</cx:pt>
          <cx:pt idx="7963">35</cx:pt>
          <cx:pt idx="7964">50</cx:pt>
          <cx:pt idx="7965">38</cx:pt>
          <cx:pt idx="7966">51</cx:pt>
          <cx:pt idx="7967">57</cx:pt>
          <cx:pt idx="7968">61</cx:pt>
          <cx:pt idx="7969">52</cx:pt>
          <cx:pt idx="7970">33</cx:pt>
          <cx:pt idx="7971">59</cx:pt>
          <cx:pt idx="7972">47</cx:pt>
          <cx:pt idx="7973">60</cx:pt>
          <cx:pt idx="7974">47</cx:pt>
          <cx:pt idx="7975">40</cx:pt>
          <cx:pt idx="7976">31</cx:pt>
          <cx:pt idx="7977">38</cx:pt>
          <cx:pt idx="7978">54</cx:pt>
          <cx:pt idx="7979">47</cx:pt>
          <cx:pt idx="7980">34</cx:pt>
          <cx:pt idx="7981">54</cx:pt>
          <cx:pt idx="7982">56</cx:pt>
          <cx:pt idx="7983">57</cx:pt>
          <cx:pt idx="7984">34</cx:pt>
          <cx:pt idx="7985">27</cx:pt>
          <cx:pt idx="7986">30</cx:pt>
          <cx:pt idx="7987">44</cx:pt>
          <cx:pt idx="7988">36</cx:pt>
          <cx:pt idx="7989">44</cx:pt>
          <cx:pt idx="7990">47</cx:pt>
          <cx:pt idx="7991">48</cx:pt>
          <cx:pt idx="7992">39</cx:pt>
          <cx:pt idx="7993">49</cx:pt>
          <cx:pt idx="7994">26</cx:pt>
          <cx:pt idx="7995">34</cx:pt>
          <cx:pt idx="7996">36</cx:pt>
          <cx:pt idx="7997">31</cx:pt>
          <cx:pt idx="7998">36</cx:pt>
          <cx:pt idx="7999">26</cx:pt>
          <cx:pt idx="8000">36</cx:pt>
          <cx:pt idx="8001">31</cx:pt>
          <cx:pt idx="8002">35</cx:pt>
          <cx:pt idx="8003">30</cx:pt>
          <cx:pt idx="8004">36</cx:pt>
          <cx:pt idx="8005">26</cx:pt>
          <cx:pt idx="8006">59</cx:pt>
          <cx:pt idx="8007">36</cx:pt>
          <cx:pt idx="8008">31</cx:pt>
          <cx:pt idx="8009">35</cx:pt>
          <cx:pt idx="8010">37</cx:pt>
          <cx:pt idx="8011">40</cx:pt>
          <cx:pt idx="8012">29</cx:pt>
          <cx:pt idx="8013">41</cx:pt>
          <cx:pt idx="8014">57</cx:pt>
          <cx:pt idx="8015">28</cx:pt>
          <cx:pt idx="8016">51</cx:pt>
          <cx:pt idx="8017">50</cx:pt>
          <cx:pt idx="8018">31</cx:pt>
          <cx:pt idx="8019">44</cx:pt>
          <cx:pt idx="8020">53</cx:pt>
          <cx:pt idx="8021">61</cx:pt>
          <cx:pt idx="8022">54</cx:pt>
          <cx:pt idx="8023">43</cx:pt>
          <cx:pt idx="8024">50</cx:pt>
          <cx:pt idx="8025">38</cx:pt>
          <cx:pt idx="8026">44</cx:pt>
          <cx:pt idx="8027">37</cx:pt>
          <cx:pt idx="8028">48</cx:pt>
          <cx:pt idx="8029">30</cx:pt>
          <cx:pt idx="8030">54</cx:pt>
          <cx:pt idx="8031">34</cx:pt>
          <cx:pt idx="8032">33</cx:pt>
          <cx:pt idx="8033">30</cx:pt>
          <cx:pt idx="8034">44</cx:pt>
          <cx:pt idx="8035">36</cx:pt>
          <cx:pt idx="8036">49</cx:pt>
          <cx:pt idx="8037">55</cx:pt>
          <cx:pt idx="8038">51</cx:pt>
          <cx:pt idx="8039">51</cx:pt>
          <cx:pt idx="8040">38</cx:pt>
          <cx:pt idx="8041">59</cx:pt>
          <cx:pt idx="8042">34</cx:pt>
          <cx:pt idx="8043">43</cx:pt>
          <cx:pt idx="8044">53</cx:pt>
          <cx:pt idx="8045">47</cx:pt>
          <cx:pt idx="8046">59</cx:pt>
          <cx:pt idx="8047">39</cx:pt>
          <cx:pt idx="8048">56</cx:pt>
          <cx:pt idx="8049">41</cx:pt>
          <cx:pt idx="8050">41</cx:pt>
          <cx:pt idx="8051">60</cx:pt>
          <cx:pt idx="8052">58</cx:pt>
          <cx:pt idx="8053">56</cx:pt>
          <cx:pt idx="8054">39</cx:pt>
          <cx:pt idx="8055">46</cx:pt>
          <cx:pt idx="8056">52</cx:pt>
          <cx:pt idx="8057">41</cx:pt>
          <cx:pt idx="8058">59</cx:pt>
          <cx:pt idx="8059">35</cx:pt>
          <cx:pt idx="8060">50</cx:pt>
          <cx:pt idx="8061">49</cx:pt>
          <cx:pt idx="8062">51</cx:pt>
          <cx:pt idx="8063">38</cx:pt>
          <cx:pt idx="8064">41</cx:pt>
          <cx:pt idx="8065">41</cx:pt>
          <cx:pt idx="8066">34</cx:pt>
          <cx:pt idx="8067">37</cx:pt>
          <cx:pt idx="8068">59</cx:pt>
          <cx:pt idx="8069">38</cx:pt>
          <cx:pt idx="8070">59</cx:pt>
          <cx:pt idx="8071">37</cx:pt>
          <cx:pt idx="8072">40</cx:pt>
          <cx:pt idx="8073">42</cx:pt>
          <cx:pt idx="8074">45</cx:pt>
          <cx:pt idx="8075">41</cx:pt>
          <cx:pt idx="8076">47</cx:pt>
          <cx:pt idx="8077">44</cx:pt>
          <cx:pt idx="8078">46</cx:pt>
          <cx:pt idx="8079">40</cx:pt>
          <cx:pt idx="8080">25</cx:pt>
          <cx:pt idx="8081">45</cx:pt>
          <cx:pt idx="8082">43</cx:pt>
          <cx:pt idx="8083">37</cx:pt>
          <cx:pt idx="8084">47</cx:pt>
          <cx:pt idx="8085">48</cx:pt>
          <cx:pt idx="8086">30</cx:pt>
          <cx:pt idx="8087">35</cx:pt>
          <cx:pt idx="8088">59</cx:pt>
          <cx:pt idx="8089">46</cx:pt>
          <cx:pt idx="8090">43</cx:pt>
          <cx:pt idx="8091">52</cx:pt>
          <cx:pt idx="8092">37</cx:pt>
          <cx:pt idx="8093">45</cx:pt>
          <cx:pt idx="8094">42</cx:pt>
          <cx:pt idx="8095">44</cx:pt>
          <cx:pt idx="8096">57</cx:pt>
          <cx:pt idx="8097">46</cx:pt>
          <cx:pt idx="8098">51</cx:pt>
          <cx:pt idx="8099">29</cx:pt>
          <cx:pt idx="8100">57</cx:pt>
          <cx:pt idx="8101">57</cx:pt>
          <cx:pt idx="8102">26</cx:pt>
          <cx:pt idx="8103">36</cx:pt>
          <cx:pt idx="8104">51</cx:pt>
          <cx:pt idx="8105">53</cx:pt>
          <cx:pt idx="8106">43</cx:pt>
          <cx:pt idx="8107">46</cx:pt>
          <cx:pt idx="8108">56</cx:pt>
          <cx:pt idx="8109">32</cx:pt>
          <cx:pt idx="8110">51</cx:pt>
          <cx:pt idx="8111">29</cx:pt>
          <cx:pt idx="8112">29</cx:pt>
          <cx:pt idx="8113">40</cx:pt>
          <cx:pt idx="8114">29</cx:pt>
          <cx:pt idx="8115">44</cx:pt>
          <cx:pt idx="8116">36</cx:pt>
          <cx:pt idx="8117">40</cx:pt>
          <cx:pt idx="8118">39</cx:pt>
          <cx:pt idx="8119">51</cx:pt>
          <cx:pt idx="8120">49</cx:pt>
          <cx:pt idx="8121">27</cx:pt>
          <cx:pt idx="8122">27</cx:pt>
          <cx:pt idx="8123">48</cx:pt>
          <cx:pt idx="8124">35</cx:pt>
          <cx:pt idx="8125">30</cx:pt>
          <cx:pt idx="8126">59</cx:pt>
          <cx:pt idx="8127">34</cx:pt>
          <cx:pt idx="8128">41</cx:pt>
          <cx:pt idx="8129">58</cx:pt>
          <cx:pt idx="8130">35</cx:pt>
          <cx:pt idx="8131">27</cx:pt>
          <cx:pt idx="8132">40</cx:pt>
          <cx:pt idx="8133">38</cx:pt>
          <cx:pt idx="8134">57</cx:pt>
          <cx:pt idx="8135">29</cx:pt>
          <cx:pt idx="8136">48</cx:pt>
          <cx:pt idx="8137">29</cx:pt>
          <cx:pt idx="8138">31</cx:pt>
          <cx:pt idx="8139">29</cx:pt>
          <cx:pt idx="8140">40</cx:pt>
          <cx:pt idx="8141">34</cx:pt>
          <cx:pt idx="8142">29</cx:pt>
          <cx:pt idx="8143">44</cx:pt>
          <cx:pt idx="8144">35</cx:pt>
          <cx:pt idx="8145">46</cx:pt>
          <cx:pt idx="8146">41</cx:pt>
          <cx:pt idx="8147">39</cx:pt>
          <cx:pt idx="8148">33</cx:pt>
          <cx:pt idx="8149">29</cx:pt>
          <cx:pt idx="8150">37</cx:pt>
          <cx:pt idx="8151">47</cx:pt>
          <cx:pt idx="8152">47</cx:pt>
          <cx:pt idx="8153">51</cx:pt>
          <cx:pt idx="8154">57</cx:pt>
          <cx:pt idx="8155">51</cx:pt>
          <cx:pt idx="8156">28</cx:pt>
          <cx:pt idx="8157">40</cx:pt>
          <cx:pt idx="8158">30</cx:pt>
          <cx:pt idx="8159">45</cx:pt>
          <cx:pt idx="8160">49</cx:pt>
          <cx:pt idx="8161">52</cx:pt>
          <cx:pt idx="8162">43</cx:pt>
          <cx:pt idx="8163">42</cx:pt>
          <cx:pt idx="8164">50</cx:pt>
          <cx:pt idx="8165">42</cx:pt>
          <cx:pt idx="8166">26</cx:pt>
          <cx:pt idx="8167">39</cx:pt>
          <cx:pt idx="8168">52</cx:pt>
          <cx:pt idx="8169">46</cx:pt>
          <cx:pt idx="8170">54</cx:pt>
          <cx:pt idx="8171">45</cx:pt>
          <cx:pt idx="8172">58</cx:pt>
          <cx:pt idx="8173">50</cx:pt>
          <cx:pt idx="8174">59</cx:pt>
          <cx:pt idx="8175">56</cx:pt>
          <cx:pt idx="8176">31</cx:pt>
          <cx:pt idx="8177">38</cx:pt>
          <cx:pt idx="8178">37</cx:pt>
          <cx:pt idx="8179">38</cx:pt>
          <cx:pt idx="8180">25</cx:pt>
          <cx:pt idx="8181">35</cx:pt>
          <cx:pt idx="8182">29</cx:pt>
          <cx:pt idx="8183">33</cx:pt>
          <cx:pt idx="8184">39</cx:pt>
          <cx:pt idx="8185">47</cx:pt>
          <cx:pt idx="8186">39</cx:pt>
          <cx:pt idx="8187">50</cx:pt>
          <cx:pt idx="8188">49</cx:pt>
          <cx:pt idx="8189">44</cx:pt>
          <cx:pt idx="8190">47</cx:pt>
          <cx:pt idx="8191">30</cx:pt>
          <cx:pt idx="8192">51</cx:pt>
          <cx:pt idx="8193">43</cx:pt>
          <cx:pt idx="8194">44</cx:pt>
          <cx:pt idx="8195">41</cx:pt>
          <cx:pt idx="8196">33</cx:pt>
          <cx:pt idx="8197">58</cx:pt>
          <cx:pt idx="8198">35</cx:pt>
          <cx:pt idx="8199">35</cx:pt>
          <cx:pt idx="8200">53</cx:pt>
          <cx:pt idx="8201">60</cx:pt>
          <cx:pt idx="8202">27</cx:pt>
          <cx:pt idx="8203">54</cx:pt>
          <cx:pt idx="8204">48</cx:pt>
          <cx:pt idx="8205">38</cx:pt>
          <cx:pt idx="8206">31</cx:pt>
          <cx:pt idx="8207">46</cx:pt>
          <cx:pt idx="8208">53</cx:pt>
          <cx:pt idx="8209">40</cx:pt>
          <cx:pt idx="8210">43</cx:pt>
          <cx:pt idx="8211">37</cx:pt>
          <cx:pt idx="8212">31</cx:pt>
          <cx:pt idx="8213">28</cx:pt>
          <cx:pt idx="8214">43</cx:pt>
          <cx:pt idx="8215">28</cx:pt>
          <cx:pt idx="8216">47</cx:pt>
          <cx:pt idx="8217">57</cx:pt>
          <cx:pt idx="8218">25</cx:pt>
          <cx:pt idx="8219">47</cx:pt>
          <cx:pt idx="8220">43</cx:pt>
          <cx:pt idx="8221">27</cx:pt>
          <cx:pt idx="8222">45</cx:pt>
          <cx:pt idx="8223">31</cx:pt>
          <cx:pt idx="8224">33</cx:pt>
          <cx:pt idx="8225">41</cx:pt>
          <cx:pt idx="8226">36</cx:pt>
          <cx:pt idx="8227">27</cx:pt>
          <cx:pt idx="8228">60</cx:pt>
          <cx:pt idx="8229">49</cx:pt>
          <cx:pt idx="8230">46</cx:pt>
          <cx:pt idx="8231">50</cx:pt>
          <cx:pt idx="8232">33</cx:pt>
          <cx:pt idx="8233">42</cx:pt>
          <cx:pt idx="8234">28</cx:pt>
          <cx:pt idx="8235">34</cx:pt>
          <cx:pt idx="8236">33</cx:pt>
          <cx:pt idx="8237">26</cx:pt>
          <cx:pt idx="8238">45</cx:pt>
          <cx:pt idx="8239">59</cx:pt>
          <cx:pt idx="8240">46</cx:pt>
          <cx:pt idx="8241">32</cx:pt>
          <cx:pt idx="8242">53</cx:pt>
          <cx:pt idx="8243">46</cx:pt>
          <cx:pt idx="8244">35</cx:pt>
          <cx:pt idx="8245">60</cx:pt>
          <cx:pt idx="8246">36</cx:pt>
          <cx:pt idx="8247">55</cx:pt>
          <cx:pt idx="8248">33</cx:pt>
          <cx:pt idx="8249">55</cx:pt>
          <cx:pt idx="8250">27</cx:pt>
          <cx:pt idx="8251">32</cx:pt>
          <cx:pt idx="8252">35</cx:pt>
          <cx:pt idx="8253">33</cx:pt>
          <cx:pt idx="8254">52</cx:pt>
          <cx:pt idx="8255">34</cx:pt>
          <cx:pt idx="8256">45</cx:pt>
          <cx:pt idx="8257">36</cx:pt>
          <cx:pt idx="8258">51</cx:pt>
          <cx:pt idx="8259">32</cx:pt>
          <cx:pt idx="8260">57</cx:pt>
          <cx:pt idx="8261">56</cx:pt>
          <cx:pt idx="8262">58</cx:pt>
          <cx:pt idx="8263">34</cx:pt>
          <cx:pt idx="8264">36</cx:pt>
          <cx:pt idx="8265">32</cx:pt>
          <cx:pt idx="8266">55</cx:pt>
          <cx:pt idx="8267">28</cx:pt>
          <cx:pt idx="8268">55</cx:pt>
          <cx:pt idx="8269">33</cx:pt>
          <cx:pt idx="8270">29</cx:pt>
          <cx:pt idx="8271">55</cx:pt>
          <cx:pt idx="8272">34</cx:pt>
          <cx:pt idx="8273">56</cx:pt>
          <cx:pt idx="8274">55</cx:pt>
          <cx:pt idx="8275">38</cx:pt>
          <cx:pt idx="8276">58</cx:pt>
          <cx:pt idx="8277">25</cx:pt>
          <cx:pt idx="8278">42</cx:pt>
          <cx:pt idx="8279">40</cx:pt>
          <cx:pt idx="8280">30</cx:pt>
          <cx:pt idx="8281">58</cx:pt>
          <cx:pt idx="8282">42</cx:pt>
          <cx:pt idx="8283">29</cx:pt>
          <cx:pt idx="8284">51</cx:pt>
          <cx:pt idx="8285">39</cx:pt>
          <cx:pt idx="8286">29</cx:pt>
          <cx:pt idx="8287">39</cx:pt>
          <cx:pt idx="8288">28</cx:pt>
          <cx:pt idx="8289">38</cx:pt>
          <cx:pt idx="8290">60</cx:pt>
          <cx:pt idx="8291">51</cx:pt>
          <cx:pt idx="8292">30</cx:pt>
          <cx:pt idx="8293">42</cx:pt>
          <cx:pt idx="8294">28</cx:pt>
          <cx:pt idx="8295">54</cx:pt>
          <cx:pt idx="8296">42</cx:pt>
          <cx:pt idx="8297">31</cx:pt>
          <cx:pt idx="8298">56</cx:pt>
          <cx:pt idx="8299">28</cx:pt>
          <cx:pt idx="8300">55</cx:pt>
          <cx:pt idx="8301">31</cx:pt>
          <cx:pt idx="8302">40</cx:pt>
          <cx:pt idx="8303">33</cx:pt>
          <cx:pt idx="8304">25</cx:pt>
          <cx:pt idx="8305">41</cx:pt>
          <cx:pt idx="8306">37</cx:pt>
          <cx:pt idx="8307">59</cx:pt>
          <cx:pt idx="8308">57</cx:pt>
          <cx:pt idx="8309">54</cx:pt>
          <cx:pt idx="8310">50</cx:pt>
          <cx:pt idx="8311">52</cx:pt>
          <cx:pt idx="8312">41</cx:pt>
          <cx:pt idx="8313">35</cx:pt>
          <cx:pt idx="8314">55</cx:pt>
          <cx:pt idx="8315">28</cx:pt>
          <cx:pt idx="8316">60</cx:pt>
          <cx:pt idx="8317">51</cx:pt>
          <cx:pt idx="8318">36</cx:pt>
          <cx:pt idx="8319">30</cx:pt>
          <cx:pt idx="8320">35</cx:pt>
          <cx:pt idx="8321">56</cx:pt>
          <cx:pt idx="8322">56</cx:pt>
          <cx:pt idx="8323">49</cx:pt>
          <cx:pt idx="8324">57</cx:pt>
          <cx:pt idx="8325">33</cx:pt>
          <cx:pt idx="8326">29</cx:pt>
          <cx:pt idx="8327">36</cx:pt>
          <cx:pt idx="8328">45</cx:pt>
          <cx:pt idx="8329">51</cx:pt>
          <cx:pt idx="8330">45</cx:pt>
          <cx:pt idx="8331">33</cx:pt>
          <cx:pt idx="8332">36</cx:pt>
          <cx:pt idx="8333">28</cx:pt>
          <cx:pt idx="8334">43</cx:pt>
          <cx:pt idx="8335">47</cx:pt>
          <cx:pt idx="8336">34</cx:pt>
          <cx:pt idx="8337">60</cx:pt>
          <cx:pt idx="8338">52</cx:pt>
          <cx:pt idx="8339">38</cx:pt>
          <cx:pt idx="8340">54</cx:pt>
          <cx:pt idx="8341">31</cx:pt>
          <cx:pt idx="8342">55</cx:pt>
          <cx:pt idx="8343">52</cx:pt>
          <cx:pt idx="8344">55</cx:pt>
          <cx:pt idx="8345">25</cx:pt>
          <cx:pt idx="8346">59</cx:pt>
          <cx:pt idx="8347">58</cx:pt>
          <cx:pt idx="8348">60</cx:pt>
          <cx:pt idx="8349">55</cx:pt>
          <cx:pt idx="8350">54</cx:pt>
          <cx:pt idx="8351">34</cx:pt>
          <cx:pt idx="8352">50</cx:pt>
          <cx:pt idx="8353">52</cx:pt>
          <cx:pt idx="8354">49</cx:pt>
          <cx:pt idx="8355">44</cx:pt>
          <cx:pt idx="8356">42</cx:pt>
          <cx:pt idx="8357">38</cx:pt>
          <cx:pt idx="8358">52</cx:pt>
          <cx:pt idx="8359">57</cx:pt>
          <cx:pt idx="8360">30</cx:pt>
          <cx:pt idx="8361">31</cx:pt>
          <cx:pt idx="8362">40</cx:pt>
          <cx:pt idx="8363">45</cx:pt>
          <cx:pt idx="8364">52</cx:pt>
          <cx:pt idx="8365">42</cx:pt>
          <cx:pt idx="8366">32</cx:pt>
          <cx:pt idx="8367">35</cx:pt>
          <cx:pt idx="8368">37</cx:pt>
          <cx:pt idx="8369">58</cx:pt>
          <cx:pt idx="8370">30</cx:pt>
          <cx:pt idx="8371">48</cx:pt>
          <cx:pt idx="8372">54</cx:pt>
          <cx:pt idx="8373">39</cx:pt>
          <cx:pt idx="8374">59</cx:pt>
          <cx:pt idx="8375">54</cx:pt>
          <cx:pt idx="8376">57</cx:pt>
          <cx:pt idx="8377">60</cx:pt>
          <cx:pt idx="8378">32</cx:pt>
          <cx:pt idx="8379">27</cx:pt>
          <cx:pt idx="8380">41</cx:pt>
          <cx:pt idx="8381">40</cx:pt>
          <cx:pt idx="8382">26</cx:pt>
          <cx:pt idx="8383">47</cx:pt>
          <cx:pt idx="8384">36</cx:pt>
          <cx:pt idx="8385">57</cx:pt>
          <cx:pt idx="8386">51</cx:pt>
          <cx:pt idx="8387">60</cx:pt>
          <cx:pt idx="8388">34</cx:pt>
          <cx:pt idx="8389">54</cx:pt>
          <cx:pt idx="8390">35</cx:pt>
          <cx:pt idx="8391">59</cx:pt>
          <cx:pt idx="8392">47</cx:pt>
          <cx:pt idx="8393">27</cx:pt>
          <cx:pt idx="8394">28</cx:pt>
          <cx:pt idx="8395">45</cx:pt>
          <cx:pt idx="8396">37</cx:pt>
          <cx:pt idx="8397">44</cx:pt>
          <cx:pt idx="8398">26</cx:pt>
          <cx:pt idx="8399">39</cx:pt>
          <cx:pt idx="8400">41</cx:pt>
          <cx:pt idx="8401">42</cx:pt>
          <cx:pt idx="8402">41</cx:pt>
          <cx:pt idx="8403">44</cx:pt>
          <cx:pt idx="8404">55</cx:pt>
          <cx:pt idx="8405">49</cx:pt>
          <cx:pt idx="8406">34</cx:pt>
          <cx:pt idx="8407">56</cx:pt>
          <cx:pt idx="8408">60</cx:pt>
          <cx:pt idx="8409">59</cx:pt>
          <cx:pt idx="8410">59</cx:pt>
          <cx:pt idx="8411">32</cx:pt>
          <cx:pt idx="8412">28</cx:pt>
          <cx:pt idx="8413">58</cx:pt>
          <cx:pt idx="8414">41</cx:pt>
          <cx:pt idx="8415">49</cx:pt>
          <cx:pt idx="8416">47</cx:pt>
          <cx:pt idx="8417">43</cx:pt>
          <cx:pt idx="8418">46</cx:pt>
          <cx:pt idx="8419">56</cx:pt>
          <cx:pt idx="8420">33</cx:pt>
          <cx:pt idx="8421">52</cx:pt>
          <cx:pt idx="8422">32</cx:pt>
          <cx:pt idx="8423">30</cx:pt>
          <cx:pt idx="8424">47</cx:pt>
          <cx:pt idx="8425">49</cx:pt>
          <cx:pt idx="8426">57</cx:pt>
          <cx:pt idx="8427">42</cx:pt>
          <cx:pt idx="8428">52</cx:pt>
          <cx:pt idx="8429">38</cx:pt>
          <cx:pt idx="8430">36</cx:pt>
          <cx:pt idx="8431">58</cx:pt>
          <cx:pt idx="8432">34</cx:pt>
          <cx:pt idx="8433">40</cx:pt>
          <cx:pt idx="8434">38</cx:pt>
          <cx:pt idx="8435">34</cx:pt>
          <cx:pt idx="8436">44</cx:pt>
          <cx:pt idx="8437">44</cx:pt>
          <cx:pt idx="8438">47</cx:pt>
          <cx:pt idx="8439">31</cx:pt>
          <cx:pt idx="8440">41</cx:pt>
          <cx:pt idx="8441">57</cx:pt>
          <cx:pt idx="8442">53</cx:pt>
          <cx:pt idx="8443">50</cx:pt>
          <cx:pt idx="8444">46</cx:pt>
          <cx:pt idx="8445">44</cx:pt>
          <cx:pt idx="8446">42</cx:pt>
          <cx:pt idx="8447">43</cx:pt>
          <cx:pt idx="8448">48</cx:pt>
          <cx:pt idx="8449">56</cx:pt>
          <cx:pt idx="8450">35</cx:pt>
          <cx:pt idx="8451">35</cx:pt>
          <cx:pt idx="8452">54</cx:pt>
          <cx:pt idx="8453">36</cx:pt>
          <cx:pt idx="8454">35</cx:pt>
          <cx:pt idx="8455">53</cx:pt>
          <cx:pt idx="8456">60</cx:pt>
          <cx:pt idx="8457">33</cx:pt>
          <cx:pt idx="8458">35</cx:pt>
          <cx:pt idx="8459">39</cx:pt>
          <cx:pt idx="8460">46</cx:pt>
          <cx:pt idx="8461">41</cx:pt>
          <cx:pt idx="8462">46</cx:pt>
          <cx:pt idx="8463">33</cx:pt>
          <cx:pt idx="8464">50</cx:pt>
          <cx:pt idx="8465">30</cx:pt>
          <cx:pt idx="8466">52</cx:pt>
          <cx:pt idx="8467">46</cx:pt>
          <cx:pt idx="8468">57</cx:pt>
          <cx:pt idx="8469">41</cx:pt>
          <cx:pt idx="8470">57</cx:pt>
          <cx:pt idx="8471">41</cx:pt>
          <cx:pt idx="8472">51</cx:pt>
          <cx:pt idx="8473">50</cx:pt>
          <cx:pt idx="8474">59</cx:pt>
          <cx:pt idx="8475">44</cx:pt>
          <cx:pt idx="8476">49</cx:pt>
          <cx:pt idx="8477">26</cx:pt>
          <cx:pt idx="8478">34</cx:pt>
          <cx:pt idx="8479">50</cx:pt>
          <cx:pt idx="8480">30</cx:pt>
          <cx:pt idx="8481">54</cx:pt>
          <cx:pt idx="8482">44</cx:pt>
          <cx:pt idx="8483">45</cx:pt>
          <cx:pt idx="8484">40</cx:pt>
          <cx:pt idx="8485">45</cx:pt>
          <cx:pt idx="8486">59</cx:pt>
          <cx:pt idx="8487">56</cx:pt>
          <cx:pt idx="8488">53</cx:pt>
          <cx:pt idx="8489">33</cx:pt>
          <cx:pt idx="8490">35</cx:pt>
          <cx:pt idx="8491">60</cx:pt>
          <cx:pt idx="8492">35</cx:pt>
          <cx:pt idx="8493">45</cx:pt>
          <cx:pt idx="8494">42</cx:pt>
          <cx:pt idx="8495">31</cx:pt>
          <cx:pt idx="8496">51</cx:pt>
          <cx:pt idx="8497">52</cx:pt>
          <cx:pt idx="8498">56</cx:pt>
          <cx:pt idx="8499">40</cx:pt>
          <cx:pt idx="8500">43</cx:pt>
          <cx:pt idx="8501">37</cx:pt>
          <cx:pt idx="8502">36</cx:pt>
          <cx:pt idx="8503">58</cx:pt>
          <cx:pt idx="8504">37</cx:pt>
          <cx:pt idx="8505">55</cx:pt>
          <cx:pt idx="8506">47</cx:pt>
          <cx:pt idx="8507">53</cx:pt>
          <cx:pt idx="8508">49</cx:pt>
          <cx:pt idx="8509">41</cx:pt>
          <cx:pt idx="8510">36</cx:pt>
          <cx:pt idx="8511">43</cx:pt>
          <cx:pt idx="8512">35</cx:pt>
          <cx:pt idx="8513">44</cx:pt>
          <cx:pt idx="8514">34</cx:pt>
          <cx:pt idx="8515">54</cx:pt>
          <cx:pt idx="8516">60</cx:pt>
          <cx:pt idx="8517">39</cx:pt>
          <cx:pt idx="8518">48</cx:pt>
          <cx:pt idx="8519">46</cx:pt>
          <cx:pt idx="8520">33</cx:pt>
          <cx:pt idx="8521">59</cx:pt>
          <cx:pt idx="8522">34</cx:pt>
          <cx:pt idx="8523">29</cx:pt>
          <cx:pt idx="8524">25</cx:pt>
          <cx:pt idx="8525">40</cx:pt>
          <cx:pt idx="8526">35</cx:pt>
          <cx:pt idx="8527">57</cx:pt>
          <cx:pt idx="8528">44</cx:pt>
          <cx:pt idx="8529">45</cx:pt>
          <cx:pt idx="8530">37</cx:pt>
          <cx:pt idx="8531">42</cx:pt>
          <cx:pt idx="8532">60</cx:pt>
          <cx:pt idx="8533">48</cx:pt>
          <cx:pt idx="8534">44</cx:pt>
          <cx:pt idx="8535">54</cx:pt>
          <cx:pt idx="8536">55</cx:pt>
          <cx:pt idx="8537">37</cx:pt>
          <cx:pt idx="8538">41</cx:pt>
          <cx:pt idx="8539">45</cx:pt>
          <cx:pt idx="8540">57</cx:pt>
          <cx:pt idx="8541">42</cx:pt>
          <cx:pt idx="8542">52</cx:pt>
          <cx:pt idx="8543">34</cx:pt>
          <cx:pt idx="8544">60</cx:pt>
          <cx:pt idx="8545">57</cx:pt>
          <cx:pt idx="8546">32</cx:pt>
          <cx:pt idx="8547">34</cx:pt>
          <cx:pt idx="8548">35</cx:pt>
          <cx:pt idx="8549">45</cx:pt>
          <cx:pt idx="8550">35</cx:pt>
          <cx:pt idx="8551">46</cx:pt>
          <cx:pt idx="8552">52</cx:pt>
          <cx:pt idx="8553">33</cx:pt>
          <cx:pt idx="8554">38</cx:pt>
          <cx:pt idx="8555">39</cx:pt>
          <cx:pt idx="8556">42</cx:pt>
          <cx:pt idx="8557">50</cx:pt>
          <cx:pt idx="8558">57</cx:pt>
          <cx:pt idx="8559">45</cx:pt>
          <cx:pt idx="8560">42</cx:pt>
          <cx:pt idx="8561">56</cx:pt>
          <cx:pt idx="8562">59</cx:pt>
          <cx:pt idx="8563">40</cx:pt>
          <cx:pt idx="8564">46</cx:pt>
          <cx:pt idx="8565">56</cx:pt>
          <cx:pt idx="8566">37</cx:pt>
          <cx:pt idx="8567">39</cx:pt>
          <cx:pt idx="8568">40</cx:pt>
          <cx:pt idx="8569">48</cx:pt>
          <cx:pt idx="8570">32</cx:pt>
          <cx:pt idx="8571">42</cx:pt>
          <cx:pt idx="8572">33</cx:pt>
          <cx:pt idx="8573">30</cx:pt>
          <cx:pt idx="8574">39</cx:pt>
          <cx:pt idx="8575">52</cx:pt>
          <cx:pt idx="8576">39</cx:pt>
          <cx:pt idx="8577">37</cx:pt>
          <cx:pt idx="8578">48</cx:pt>
          <cx:pt idx="8579">47</cx:pt>
          <cx:pt idx="8580">44</cx:pt>
          <cx:pt idx="8581">32</cx:pt>
          <cx:pt idx="8582">31</cx:pt>
          <cx:pt idx="8583">33</cx:pt>
          <cx:pt idx="8584">52</cx:pt>
          <cx:pt idx="8585">51</cx:pt>
          <cx:pt idx="8586">44</cx:pt>
          <cx:pt idx="8587">35</cx:pt>
          <cx:pt idx="8588">59</cx:pt>
          <cx:pt idx="8589">48</cx:pt>
          <cx:pt idx="8590">51</cx:pt>
          <cx:pt idx="8591">54</cx:pt>
          <cx:pt idx="8592">30</cx:pt>
          <cx:pt idx="8593">34</cx:pt>
          <cx:pt idx="8594">56</cx:pt>
          <cx:pt idx="8595">56</cx:pt>
          <cx:pt idx="8596">40</cx:pt>
          <cx:pt idx="8597">49</cx:pt>
          <cx:pt idx="8598">39</cx:pt>
          <cx:pt idx="8599">38</cx:pt>
          <cx:pt idx="8600">51</cx:pt>
          <cx:pt idx="8601">28</cx:pt>
          <cx:pt idx="8602">45</cx:pt>
          <cx:pt idx="8603">34</cx:pt>
          <cx:pt idx="8604">26</cx:pt>
          <cx:pt idx="8605">36</cx:pt>
          <cx:pt idx="8606">49</cx:pt>
          <cx:pt idx="8607">34</cx:pt>
          <cx:pt idx="8608">35</cx:pt>
          <cx:pt idx="8609">31</cx:pt>
          <cx:pt idx="8610">51</cx:pt>
          <cx:pt idx="8611">42</cx:pt>
          <cx:pt idx="8612">30</cx:pt>
          <cx:pt idx="8613">45</cx:pt>
          <cx:pt idx="8614">50</cx:pt>
          <cx:pt idx="8615">59</cx:pt>
          <cx:pt idx="8616">33</cx:pt>
          <cx:pt idx="8617">41</cx:pt>
          <cx:pt idx="8618">47</cx:pt>
          <cx:pt idx="8619">46</cx:pt>
          <cx:pt idx="8620">37</cx:pt>
          <cx:pt idx="8621">26</cx:pt>
          <cx:pt idx="8622">32</cx:pt>
          <cx:pt idx="8623">58</cx:pt>
          <cx:pt idx="8624">53</cx:pt>
          <cx:pt idx="8625">39</cx:pt>
          <cx:pt idx="8626">52</cx:pt>
          <cx:pt idx="8627">26</cx:pt>
          <cx:pt idx="8628">37</cx:pt>
          <cx:pt idx="8629">52</cx:pt>
          <cx:pt idx="8630">50</cx:pt>
          <cx:pt idx="8631">42</cx:pt>
          <cx:pt idx="8632">58</cx:pt>
          <cx:pt idx="8633">52</cx:pt>
          <cx:pt idx="8634">56</cx:pt>
          <cx:pt idx="8635">31</cx:pt>
          <cx:pt idx="8636">47</cx:pt>
          <cx:pt idx="8637">32</cx:pt>
          <cx:pt idx="8638">47</cx:pt>
          <cx:pt idx="8639">35</cx:pt>
          <cx:pt idx="8640">47</cx:pt>
          <cx:pt idx="8641">33</cx:pt>
          <cx:pt idx="8642">60</cx:pt>
          <cx:pt idx="8643">48</cx:pt>
          <cx:pt idx="8644">36</cx:pt>
          <cx:pt idx="8645">44</cx:pt>
          <cx:pt idx="8646">51</cx:pt>
          <cx:pt idx="8647">41</cx:pt>
          <cx:pt idx="8648">49</cx:pt>
          <cx:pt idx="8649">32</cx:pt>
          <cx:pt idx="8650">32</cx:pt>
          <cx:pt idx="8651">40</cx:pt>
          <cx:pt idx="8652">50</cx:pt>
          <cx:pt idx="8653">49</cx:pt>
          <cx:pt idx="8654">39</cx:pt>
          <cx:pt idx="8655">33</cx:pt>
          <cx:pt idx="8656">42</cx:pt>
          <cx:pt idx="8657">56</cx:pt>
          <cx:pt idx="8658">56</cx:pt>
          <cx:pt idx="8659">42</cx:pt>
          <cx:pt idx="8660">28</cx:pt>
          <cx:pt idx="8661">50</cx:pt>
          <cx:pt idx="8662">34</cx:pt>
          <cx:pt idx="8663">32</cx:pt>
          <cx:pt idx="8664">41</cx:pt>
          <cx:pt idx="8665">39</cx:pt>
          <cx:pt idx="8666">42</cx:pt>
          <cx:pt idx="8667">41</cx:pt>
          <cx:pt idx="8668">32</cx:pt>
          <cx:pt idx="8669">49</cx:pt>
          <cx:pt idx="8670">52</cx:pt>
          <cx:pt idx="8671">51</cx:pt>
          <cx:pt idx="8672">44</cx:pt>
          <cx:pt idx="8673">39</cx:pt>
          <cx:pt idx="8674">40</cx:pt>
          <cx:pt idx="8675">40</cx:pt>
          <cx:pt idx="8676">42</cx:pt>
          <cx:pt idx="8677">46</cx:pt>
          <cx:pt idx="8678">37</cx:pt>
          <cx:pt idx="8679">57</cx:pt>
          <cx:pt idx="8680">35</cx:pt>
          <cx:pt idx="8681">29</cx:pt>
          <cx:pt idx="8682">60</cx:pt>
          <cx:pt idx="8683">55</cx:pt>
          <cx:pt idx="8684">52</cx:pt>
          <cx:pt idx="8685">42</cx:pt>
          <cx:pt idx="8686">35</cx:pt>
          <cx:pt idx="8687">44</cx:pt>
          <cx:pt idx="8688">38</cx:pt>
          <cx:pt idx="8689">35</cx:pt>
          <cx:pt idx="8690">31</cx:pt>
          <cx:pt idx="8691">56</cx:pt>
          <cx:pt idx="8692">48</cx:pt>
          <cx:pt idx="8693">53</cx:pt>
          <cx:pt idx="8694">49</cx:pt>
          <cx:pt idx="8695">32</cx:pt>
          <cx:pt idx="8696">40</cx:pt>
          <cx:pt idx="8697">34</cx:pt>
          <cx:pt idx="8698">38</cx:pt>
          <cx:pt idx="8699">46</cx:pt>
          <cx:pt idx="8700">30</cx:pt>
          <cx:pt idx="8701">60</cx:pt>
          <cx:pt idx="8702">47</cx:pt>
          <cx:pt idx="8703">47</cx:pt>
          <cx:pt idx="8704">39</cx:pt>
          <cx:pt idx="8705">30</cx:pt>
          <cx:pt idx="8706">29</cx:pt>
          <cx:pt idx="8707">38</cx:pt>
          <cx:pt idx="8708">30</cx:pt>
          <cx:pt idx="8709">31</cx:pt>
          <cx:pt idx="8710">32</cx:pt>
          <cx:pt idx="8711">33</cx:pt>
          <cx:pt idx="8712">54</cx:pt>
          <cx:pt idx="8713">31</cx:pt>
          <cx:pt idx="8714">57</cx:pt>
          <cx:pt idx="8715">33</cx:pt>
          <cx:pt idx="8716">38</cx:pt>
          <cx:pt idx="8717">59</cx:pt>
          <cx:pt idx="8718">60</cx:pt>
          <cx:pt idx="8719">41</cx:pt>
          <cx:pt idx="8720">40</cx:pt>
          <cx:pt idx="8721">43</cx:pt>
          <cx:pt idx="8722">33</cx:pt>
          <cx:pt idx="8723">50</cx:pt>
          <cx:pt idx="8724">41</cx:pt>
          <cx:pt idx="8725">46</cx:pt>
          <cx:pt idx="8726">33</cx:pt>
          <cx:pt idx="8727">37</cx:pt>
          <cx:pt idx="8728">31</cx:pt>
          <cx:pt idx="8729">36</cx:pt>
          <cx:pt idx="8730">41</cx:pt>
          <cx:pt idx="8731">30</cx:pt>
          <cx:pt idx="8732">30</cx:pt>
          <cx:pt idx="8733">45</cx:pt>
          <cx:pt idx="8734">34</cx:pt>
          <cx:pt idx="8735">43</cx:pt>
          <cx:pt idx="8736">26</cx:pt>
          <cx:pt idx="8737">47</cx:pt>
          <cx:pt idx="8738">59</cx:pt>
          <cx:pt idx="8739">51</cx:pt>
          <cx:pt idx="8740">39</cx:pt>
          <cx:pt idx="8741">35</cx:pt>
          <cx:pt idx="8742">29</cx:pt>
          <cx:pt idx="8743">52</cx:pt>
          <cx:pt idx="8744">43</cx:pt>
          <cx:pt idx="8745">34</cx:pt>
          <cx:pt idx="8746">46</cx:pt>
          <cx:pt idx="8747">33</cx:pt>
          <cx:pt idx="8748">28</cx:pt>
          <cx:pt idx="8749">57</cx:pt>
          <cx:pt idx="8750">34</cx:pt>
          <cx:pt idx="8751">47</cx:pt>
          <cx:pt idx="8752">41</cx:pt>
          <cx:pt idx="8753">42</cx:pt>
          <cx:pt idx="8754">41</cx:pt>
          <cx:pt idx="8755">34</cx:pt>
          <cx:pt idx="8756">48</cx:pt>
          <cx:pt idx="8757">36</cx:pt>
          <cx:pt idx="8758">56</cx:pt>
          <cx:pt idx="8759">43</cx:pt>
          <cx:pt idx="8760">56</cx:pt>
          <cx:pt idx="8761">55</cx:pt>
          <cx:pt idx="8762">37</cx:pt>
          <cx:pt idx="8763">40</cx:pt>
          <cx:pt idx="8764">33</cx:pt>
          <cx:pt idx="8765">37</cx:pt>
          <cx:pt idx="8766">49</cx:pt>
          <cx:pt idx="8767">35</cx:pt>
          <cx:pt idx="8768">37</cx:pt>
          <cx:pt idx="8769">56</cx:pt>
          <cx:pt idx="8770">36</cx:pt>
          <cx:pt idx="8771">34</cx:pt>
          <cx:pt idx="8772">38</cx:pt>
          <cx:pt idx="8773">37</cx:pt>
          <cx:pt idx="8774">39</cx:pt>
          <cx:pt idx="8775">34</cx:pt>
          <cx:pt idx="8776">39</cx:pt>
          <cx:pt idx="8777">33</cx:pt>
          <cx:pt idx="8778">31</cx:pt>
          <cx:pt idx="8779">46</cx:pt>
          <cx:pt idx="8780">49</cx:pt>
          <cx:pt idx="8781">31</cx:pt>
          <cx:pt idx="8782">58</cx:pt>
          <cx:pt idx="8783">32</cx:pt>
          <cx:pt idx="8784">50</cx:pt>
          <cx:pt idx="8785">60</cx:pt>
          <cx:pt idx="8786">25</cx:pt>
          <cx:pt idx="8787">46</cx:pt>
          <cx:pt idx="8788">57</cx:pt>
          <cx:pt idx="8789">57</cx:pt>
          <cx:pt idx="8790">56</cx:pt>
          <cx:pt idx="8791">56</cx:pt>
          <cx:pt idx="8792">53</cx:pt>
          <cx:pt idx="8793">58</cx:pt>
          <cx:pt idx="8794">44</cx:pt>
          <cx:pt idx="8795">29</cx:pt>
          <cx:pt idx="8796">34</cx:pt>
          <cx:pt idx="8797">30</cx:pt>
          <cx:pt idx="8798">54</cx:pt>
          <cx:pt idx="8799">36</cx:pt>
          <cx:pt idx="8800">53</cx:pt>
          <cx:pt idx="8801">31</cx:pt>
          <cx:pt idx="8802">33</cx:pt>
          <cx:pt idx="8803">32</cx:pt>
          <cx:pt idx="8804">45</cx:pt>
          <cx:pt idx="8805">41</cx:pt>
          <cx:pt idx="8806">30</cx:pt>
          <cx:pt idx="8807">47</cx:pt>
          <cx:pt idx="8808">35</cx:pt>
          <cx:pt idx="8809">47</cx:pt>
          <cx:pt idx="8810">59</cx:pt>
          <cx:pt idx="8811">38</cx:pt>
          <cx:pt idx="8812">34</cx:pt>
          <cx:pt idx="8813">54</cx:pt>
          <cx:pt idx="8814">28</cx:pt>
          <cx:pt idx="8815">37</cx:pt>
          <cx:pt idx="8816">59</cx:pt>
          <cx:pt idx="8817">29</cx:pt>
          <cx:pt idx="8818">46</cx:pt>
          <cx:pt idx="8819">49</cx:pt>
          <cx:pt idx="8820">58</cx:pt>
          <cx:pt idx="8821">30</cx:pt>
          <cx:pt idx="8822">34</cx:pt>
          <cx:pt idx="8823">50</cx:pt>
          <cx:pt idx="8824">50</cx:pt>
          <cx:pt idx="8825">29</cx:pt>
          <cx:pt idx="8826">49</cx:pt>
          <cx:pt idx="8827">46</cx:pt>
          <cx:pt idx="8828">30</cx:pt>
          <cx:pt idx="8829">48</cx:pt>
          <cx:pt idx="8830">49</cx:pt>
          <cx:pt idx="8831">41</cx:pt>
          <cx:pt idx="8832">35</cx:pt>
          <cx:pt idx="8833">35</cx:pt>
          <cx:pt idx="8834">45</cx:pt>
          <cx:pt idx="8835">49</cx:pt>
          <cx:pt idx="8836">51</cx:pt>
          <cx:pt idx="8837">45</cx:pt>
          <cx:pt idx="8838">42</cx:pt>
          <cx:pt idx="8839">41</cx:pt>
          <cx:pt idx="8840">36</cx:pt>
          <cx:pt idx="8841">46</cx:pt>
          <cx:pt idx="8842">33</cx:pt>
          <cx:pt idx="8843">37</cx:pt>
          <cx:pt idx="8844">41</cx:pt>
          <cx:pt idx="8845">60</cx:pt>
          <cx:pt idx="8846">30</cx:pt>
          <cx:pt idx="8847">52</cx:pt>
          <cx:pt idx="8848">46</cx:pt>
          <cx:pt idx="8849">44</cx:pt>
          <cx:pt idx="8850">33</cx:pt>
          <cx:pt idx="8851">31</cx:pt>
          <cx:pt idx="8852">58</cx:pt>
          <cx:pt idx="8853">54</cx:pt>
          <cx:pt idx="8854">39</cx:pt>
          <cx:pt idx="8855">44</cx:pt>
          <cx:pt idx="8856">37</cx:pt>
          <cx:pt idx="8857">41</cx:pt>
          <cx:pt idx="8858">53</cx:pt>
          <cx:pt idx="8859">53</cx:pt>
          <cx:pt idx="8860">27</cx:pt>
          <cx:pt idx="8861">29</cx:pt>
          <cx:pt idx="8862">52</cx:pt>
          <cx:pt idx="8863">50</cx:pt>
          <cx:pt idx="8864">40</cx:pt>
          <cx:pt idx="8865">41</cx:pt>
          <cx:pt idx="8866">39</cx:pt>
          <cx:pt idx="8867">29</cx:pt>
          <cx:pt idx="8868">48</cx:pt>
          <cx:pt idx="8869">44</cx:pt>
          <cx:pt idx="8870">35</cx:pt>
          <cx:pt idx="8871">59</cx:pt>
          <cx:pt idx="8872">40</cx:pt>
          <cx:pt idx="8873">36</cx:pt>
          <cx:pt idx="8874">32</cx:pt>
          <cx:pt idx="8875">26</cx:pt>
          <cx:pt idx="8876">38</cx:pt>
          <cx:pt idx="8877">40</cx:pt>
          <cx:pt idx="8878">32</cx:pt>
          <cx:pt idx="8879">26</cx:pt>
          <cx:pt idx="8880">54</cx:pt>
          <cx:pt idx="8881">34</cx:pt>
          <cx:pt idx="8882">38</cx:pt>
          <cx:pt idx="8883">36</cx:pt>
          <cx:pt idx="8884">33</cx:pt>
          <cx:pt idx="8885">39</cx:pt>
          <cx:pt idx="8886">51</cx:pt>
          <cx:pt idx="8887">34</cx:pt>
          <cx:pt idx="8888">34</cx:pt>
          <cx:pt idx="8889">35</cx:pt>
          <cx:pt idx="8890">27</cx:pt>
          <cx:pt idx="8891">33</cx:pt>
          <cx:pt idx="8892">38</cx:pt>
          <cx:pt idx="8893">40</cx:pt>
          <cx:pt idx="8894">31</cx:pt>
          <cx:pt idx="8895">55</cx:pt>
          <cx:pt idx="8896">50</cx:pt>
          <cx:pt idx="8897">39</cx:pt>
          <cx:pt idx="8898">51</cx:pt>
          <cx:pt idx="8899">43</cx:pt>
          <cx:pt idx="8900">53</cx:pt>
          <cx:pt idx="8901">42</cx:pt>
          <cx:pt idx="8902">47</cx:pt>
          <cx:pt idx="8903">46</cx:pt>
          <cx:pt idx="8904">41</cx:pt>
          <cx:pt idx="8905">45</cx:pt>
          <cx:pt idx="8906">55</cx:pt>
          <cx:pt idx="8907">37</cx:pt>
          <cx:pt idx="8908">37</cx:pt>
          <cx:pt idx="8909">55</cx:pt>
          <cx:pt idx="8910">28</cx:pt>
          <cx:pt idx="8911">47</cx:pt>
          <cx:pt idx="8912">47</cx:pt>
          <cx:pt idx="8913">34</cx:pt>
          <cx:pt idx="8914">57</cx:pt>
          <cx:pt idx="8915">57</cx:pt>
          <cx:pt idx="8916">32</cx:pt>
          <cx:pt idx="8917">58</cx:pt>
          <cx:pt idx="8918">49</cx:pt>
          <cx:pt idx="8919">29</cx:pt>
          <cx:pt idx="8920">36</cx:pt>
          <cx:pt idx="8921">56</cx:pt>
          <cx:pt idx="8922">51</cx:pt>
          <cx:pt idx="8923">29</cx:pt>
          <cx:pt idx="8924">34</cx:pt>
          <cx:pt idx="8925">39</cx:pt>
          <cx:pt idx="8926">34</cx:pt>
          <cx:pt idx="8927">33</cx:pt>
          <cx:pt idx="8928">43</cx:pt>
          <cx:pt idx="8929">42</cx:pt>
          <cx:pt idx="8930">34</cx:pt>
          <cx:pt idx="8931">50</cx:pt>
          <cx:pt idx="8932">34</cx:pt>
          <cx:pt idx="8933">38</cx:pt>
          <cx:pt idx="8934">42</cx:pt>
          <cx:pt idx="8935">47</cx:pt>
          <cx:pt idx="8936">41</cx:pt>
          <cx:pt idx="8937">32</cx:pt>
          <cx:pt idx="8938">44</cx:pt>
          <cx:pt idx="8939">49</cx:pt>
          <cx:pt idx="8940">46</cx:pt>
          <cx:pt idx="8941">56</cx:pt>
          <cx:pt idx="8942">43</cx:pt>
          <cx:pt idx="8943">55</cx:pt>
          <cx:pt idx="8944">56</cx:pt>
          <cx:pt idx="8945">44</cx:pt>
          <cx:pt idx="8946">56</cx:pt>
          <cx:pt idx="8947">52</cx:pt>
          <cx:pt idx="8948">42</cx:pt>
          <cx:pt idx="8949">58</cx:pt>
          <cx:pt idx="8950">32</cx:pt>
          <cx:pt idx="8951">30</cx:pt>
          <cx:pt idx="8952">50</cx:pt>
          <cx:pt idx="8953">38</cx:pt>
          <cx:pt idx="8954">44</cx:pt>
          <cx:pt idx="8955">45</cx:pt>
          <cx:pt idx="8956">60</cx:pt>
          <cx:pt idx="8957">37</cx:pt>
          <cx:pt idx="8958">39</cx:pt>
          <cx:pt idx="8959">37</cx:pt>
          <cx:pt idx="8960">55</cx:pt>
          <cx:pt idx="8961">41</cx:pt>
          <cx:pt idx="8962">32</cx:pt>
          <cx:pt idx="8963">27</cx:pt>
          <cx:pt idx="8964">59</cx:pt>
          <cx:pt idx="8965">52</cx:pt>
          <cx:pt idx="8966">59</cx:pt>
          <cx:pt idx="8967">31</cx:pt>
          <cx:pt idx="8968">37</cx:pt>
          <cx:pt idx="8969">33</cx:pt>
          <cx:pt idx="8970">59</cx:pt>
          <cx:pt idx="8971">37</cx:pt>
          <cx:pt idx="8972">47</cx:pt>
          <cx:pt idx="8973">28</cx:pt>
          <cx:pt idx="8974">35</cx:pt>
          <cx:pt idx="8975">54</cx:pt>
          <cx:pt idx="8976">35</cx:pt>
          <cx:pt idx="8977">54</cx:pt>
          <cx:pt idx="8978">44</cx:pt>
          <cx:pt idx="8979">40</cx:pt>
          <cx:pt idx="8980">46</cx:pt>
          <cx:pt idx="8981">34</cx:pt>
          <cx:pt idx="8982">49</cx:pt>
          <cx:pt idx="8983">45</cx:pt>
          <cx:pt idx="8984">37</cx:pt>
          <cx:pt idx="8985">37</cx:pt>
          <cx:pt idx="8986">40</cx:pt>
          <cx:pt idx="8987">36</cx:pt>
          <cx:pt idx="8988">45</cx:pt>
          <cx:pt idx="8989">58</cx:pt>
          <cx:pt idx="8990">44</cx:pt>
          <cx:pt idx="8991">35</cx:pt>
          <cx:pt idx="8992">50</cx:pt>
          <cx:pt idx="8993">36</cx:pt>
          <cx:pt idx="8994">39</cx:pt>
          <cx:pt idx="8995">38</cx:pt>
          <cx:pt idx="8996">42</cx:pt>
          <cx:pt idx="8997">32</cx:pt>
          <cx:pt idx="8998">35</cx:pt>
          <cx:pt idx="8999">31</cx:pt>
          <cx:pt idx="9000">30</cx:pt>
          <cx:pt idx="9001">47</cx:pt>
          <cx:pt idx="9002">29</cx:pt>
          <cx:pt idx="9003">44</cx:pt>
          <cx:pt idx="9004">35</cx:pt>
          <cx:pt idx="9005">46</cx:pt>
          <cx:pt idx="9006">36</cx:pt>
          <cx:pt idx="9007">47</cx:pt>
          <cx:pt idx="9008">39</cx:pt>
          <cx:pt idx="9009">37</cx:pt>
          <cx:pt idx="9010">33</cx:pt>
          <cx:pt idx="9011">45</cx:pt>
          <cx:pt idx="9012">29</cx:pt>
          <cx:pt idx="9013">35</cx:pt>
          <cx:pt idx="9014">59</cx:pt>
          <cx:pt idx="9015">46</cx:pt>
          <cx:pt idx="9016">39</cx:pt>
          <cx:pt idx="9017">58</cx:pt>
          <cx:pt idx="9018">33</cx:pt>
          <cx:pt idx="9019">35</cx:pt>
          <cx:pt idx="9020">49</cx:pt>
          <cx:pt idx="9021">43</cx:pt>
          <cx:pt idx="9022">34</cx:pt>
          <cx:pt idx="9023">45</cx:pt>
          <cx:pt idx="9024">29</cx:pt>
          <cx:pt idx="9025">47</cx:pt>
          <cx:pt idx="9026">48</cx:pt>
          <cx:pt idx="9027">45</cx:pt>
          <cx:pt idx="9028">38</cx:pt>
          <cx:pt idx="9029">45</cx:pt>
          <cx:pt idx="9030">31</cx:pt>
          <cx:pt idx="9031">60</cx:pt>
          <cx:pt idx="9032">35</cx:pt>
          <cx:pt idx="9033">50</cx:pt>
          <cx:pt idx="9034">49</cx:pt>
          <cx:pt idx="9035">44</cx:pt>
          <cx:pt idx="9036">42</cx:pt>
          <cx:pt idx="9037">41</cx:pt>
          <cx:pt idx="9038">55</cx:pt>
          <cx:pt idx="9039">37</cx:pt>
          <cx:pt idx="9040">48</cx:pt>
          <cx:pt idx="9041">27</cx:pt>
          <cx:pt idx="9042">40</cx:pt>
          <cx:pt idx="9043">37</cx:pt>
          <cx:pt idx="9044">34</cx:pt>
          <cx:pt idx="9045">29</cx:pt>
          <cx:pt idx="9046">51</cx:pt>
          <cx:pt idx="9047">58</cx:pt>
          <cx:pt idx="9048">31</cx:pt>
          <cx:pt idx="9049">40</cx:pt>
          <cx:pt idx="9050">45</cx:pt>
          <cx:pt idx="9051">60</cx:pt>
          <cx:pt idx="9052">51</cx:pt>
          <cx:pt idx="9053">30</cx:pt>
          <cx:pt idx="9054">40</cx:pt>
          <cx:pt idx="9055">31</cx:pt>
          <cx:pt idx="9056">42</cx:pt>
          <cx:pt idx="9057">56</cx:pt>
          <cx:pt idx="9058">35</cx:pt>
          <cx:pt idx="9059">34</cx:pt>
          <cx:pt idx="9060">53</cx:pt>
          <cx:pt idx="9061">25</cx:pt>
          <cx:pt idx="9062">35</cx:pt>
          <cx:pt idx="9063">29</cx:pt>
          <cx:pt idx="9064">32</cx:pt>
          <cx:pt idx="9065">31</cx:pt>
          <cx:pt idx="9066">41</cx:pt>
          <cx:pt idx="9067">51</cx:pt>
          <cx:pt idx="9068">46</cx:pt>
          <cx:pt idx="9069">44</cx:pt>
          <cx:pt idx="9070">53</cx:pt>
          <cx:pt idx="9071">32</cx:pt>
          <cx:pt idx="9072">60</cx:pt>
          <cx:pt idx="9073">28</cx:pt>
          <cx:pt idx="9074">55</cx:pt>
          <cx:pt idx="9075">43</cx:pt>
          <cx:pt idx="9076">48</cx:pt>
          <cx:pt idx="9077">32</cx:pt>
          <cx:pt idx="9078">46</cx:pt>
          <cx:pt idx="9079">43</cx:pt>
          <cx:pt idx="9080">32</cx:pt>
          <cx:pt idx="9081">46</cx:pt>
          <cx:pt idx="9082">49</cx:pt>
          <cx:pt idx="9083">27</cx:pt>
          <cx:pt idx="9084">35</cx:pt>
          <cx:pt idx="9085">48</cx:pt>
          <cx:pt idx="9086">48</cx:pt>
          <cx:pt idx="9087">36</cx:pt>
          <cx:pt idx="9088">59</cx:pt>
          <cx:pt idx="9089">36</cx:pt>
          <cx:pt idx="9090">52</cx:pt>
          <cx:pt idx="9091">36</cx:pt>
          <cx:pt idx="9092">50</cx:pt>
          <cx:pt idx="9093">54</cx:pt>
          <cx:pt idx="9094">32</cx:pt>
          <cx:pt idx="9095">37</cx:pt>
          <cx:pt idx="9096">37</cx:pt>
          <cx:pt idx="9097">32</cx:pt>
          <cx:pt idx="9098">32</cx:pt>
          <cx:pt idx="9099">28</cx:pt>
          <cx:pt idx="9100">33</cx:pt>
          <cx:pt idx="9101">50</cx:pt>
          <cx:pt idx="9102">38</cx:pt>
          <cx:pt idx="9103">54</cx:pt>
          <cx:pt idx="9104">32</cx:pt>
          <cx:pt idx="9105">37</cx:pt>
          <cx:pt idx="9106">32</cx:pt>
          <cx:pt idx="9107">47</cx:pt>
          <cx:pt idx="9108">49</cx:pt>
          <cx:pt idx="9109">44</cx:pt>
          <cx:pt idx="9110">34</cx:pt>
          <cx:pt idx="9111">34</cx:pt>
          <cx:pt idx="9112">49</cx:pt>
          <cx:pt idx="9113">42</cx:pt>
          <cx:pt idx="9114">43</cx:pt>
          <cx:pt idx="9115">41</cx:pt>
          <cx:pt idx="9116">34</cx:pt>
          <cx:pt idx="9117">50</cx:pt>
          <cx:pt idx="9118">52</cx:pt>
          <cx:pt idx="9119">32</cx:pt>
          <cx:pt idx="9120">50</cx:pt>
          <cx:pt idx="9121">40</cx:pt>
          <cx:pt idx="9122">58</cx:pt>
          <cx:pt idx="9123">40</cx:pt>
          <cx:pt idx="9124">29</cx:pt>
          <cx:pt idx="9125">50</cx:pt>
          <cx:pt idx="9126">41</cx:pt>
          <cx:pt idx="9127">57</cx:pt>
          <cx:pt idx="9128">45</cx:pt>
          <cx:pt idx="9129">42</cx:pt>
          <cx:pt idx="9130">53</cx:pt>
          <cx:pt idx="9131">49</cx:pt>
          <cx:pt idx="9132">27</cx:pt>
          <cx:pt idx="9133">57</cx:pt>
          <cx:pt idx="9134">29</cx:pt>
          <cx:pt idx="9135">33</cx:pt>
          <cx:pt idx="9136">35</cx:pt>
          <cx:pt idx="9137">43</cx:pt>
          <cx:pt idx="9138">51</cx:pt>
          <cx:pt idx="9139">31</cx:pt>
          <cx:pt idx="9140">31</cx:pt>
          <cx:pt idx="9141">39</cx:pt>
          <cx:pt idx="9142">29</cx:pt>
          <cx:pt idx="9143">57</cx:pt>
          <cx:pt idx="9144">42</cx:pt>
          <cx:pt idx="9145">41</cx:pt>
          <cx:pt idx="9146">52</cx:pt>
          <cx:pt idx="9147">43</cx:pt>
          <cx:pt idx="9148">47</cx:pt>
          <cx:pt idx="9149">43</cx:pt>
          <cx:pt idx="9150">54</cx:pt>
          <cx:pt idx="9151">39</cx:pt>
          <cx:pt idx="9152">37</cx:pt>
          <cx:pt idx="9153">35</cx:pt>
          <cx:pt idx="9154">53</cx:pt>
          <cx:pt idx="9155">39</cx:pt>
          <cx:pt idx="9156">33</cx:pt>
          <cx:pt idx="9157">40</cx:pt>
          <cx:pt idx="9158">29</cx:pt>
          <cx:pt idx="9159">35</cx:pt>
          <cx:pt idx="9160">34</cx:pt>
          <cx:pt idx="9161">43</cx:pt>
          <cx:pt idx="9162">55</cx:pt>
          <cx:pt idx="9163">50</cx:pt>
          <cx:pt idx="9164">39</cx:pt>
          <cx:pt idx="9165">53</cx:pt>
          <cx:pt idx="9166">30</cx:pt>
          <cx:pt idx="9167">50</cx:pt>
          <cx:pt idx="9168">47</cx:pt>
          <cx:pt idx="9169">55</cx:pt>
          <cx:pt idx="9170">52</cx:pt>
          <cx:pt idx="9171">31</cx:pt>
          <cx:pt idx="9172">31</cx:pt>
          <cx:pt idx="9173">58</cx:pt>
          <cx:pt idx="9174">50</cx:pt>
          <cx:pt idx="9175">48</cx:pt>
          <cx:pt idx="9176">35</cx:pt>
          <cx:pt idx="9177">31</cx:pt>
          <cx:pt idx="9178">32</cx:pt>
          <cx:pt idx="9179">36</cx:pt>
          <cx:pt idx="9180">40</cx:pt>
          <cx:pt idx="9181">36</cx:pt>
          <cx:pt idx="9182">39</cx:pt>
          <cx:pt idx="9183">39</cx:pt>
          <cx:pt idx="9184">47</cx:pt>
          <cx:pt idx="9185">37</cx:pt>
          <cx:pt idx="9186">37</cx:pt>
          <cx:pt idx="9187">59</cx:pt>
          <cx:pt idx="9188">36</cx:pt>
          <cx:pt idx="9189">31</cx:pt>
          <cx:pt idx="9190">46</cx:pt>
          <cx:pt idx="9191">36</cx:pt>
          <cx:pt idx="9192">49</cx:pt>
          <cx:pt idx="9193">39</cx:pt>
          <cx:pt idx="9194">43</cx:pt>
          <cx:pt idx="9195">33</cx:pt>
          <cx:pt idx="9196">33</cx:pt>
          <cx:pt idx="9197">36</cx:pt>
          <cx:pt idx="9198">34</cx:pt>
          <cx:pt idx="9199">40</cx:pt>
          <cx:pt idx="9200">44</cx:pt>
          <cx:pt idx="9201">29</cx:pt>
          <cx:pt idx="9202">38</cx:pt>
          <cx:pt idx="9203">55</cx:pt>
          <cx:pt idx="9204">29</cx:pt>
          <cx:pt idx="9205">44</cx:pt>
          <cx:pt idx="9206">35</cx:pt>
          <cx:pt idx="9207">47</cx:pt>
          <cx:pt idx="9208">51</cx:pt>
          <cx:pt idx="9209">28</cx:pt>
          <cx:pt idx="9210">41</cx:pt>
          <cx:pt idx="9211">29</cx:pt>
          <cx:pt idx="9212">52</cx:pt>
          <cx:pt idx="9213">37</cx:pt>
          <cx:pt idx="9214">56</cx:pt>
          <cx:pt idx="9215">58</cx:pt>
          <cx:pt idx="9216">34</cx:pt>
          <cx:pt idx="9217">59</cx:pt>
          <cx:pt idx="9218">33</cx:pt>
          <cx:pt idx="9219">42</cx:pt>
          <cx:pt idx="9220">59</cx:pt>
          <cx:pt idx="9221">51</cx:pt>
          <cx:pt idx="9222">37</cx:pt>
          <cx:pt idx="9223">42</cx:pt>
          <cx:pt idx="9224">40</cx:pt>
          <cx:pt idx="9225">52</cx:pt>
          <cx:pt idx="9226">29</cx:pt>
          <cx:pt idx="9227">42</cx:pt>
          <cx:pt idx="9228">59</cx:pt>
          <cx:pt idx="9229">32</cx:pt>
          <cx:pt idx="9230">43</cx:pt>
          <cx:pt idx="9231">39</cx:pt>
          <cx:pt idx="9232">60</cx:pt>
          <cx:pt idx="9233">47</cx:pt>
          <cx:pt idx="9234">34</cx:pt>
          <cx:pt idx="9235">31</cx:pt>
          <cx:pt idx="9236">52</cx:pt>
          <cx:pt idx="9237">43</cx:pt>
          <cx:pt idx="9238">38</cx:pt>
          <cx:pt idx="9239">34</cx:pt>
          <cx:pt idx="9240">34</cx:pt>
          <cx:pt idx="9241">41</cx:pt>
          <cx:pt idx="9242">37</cx:pt>
          <cx:pt idx="9243">61</cx:pt>
          <cx:pt idx="9244">45</cx:pt>
          <cx:pt idx="9245">50</cx:pt>
          <cx:pt idx="9246">44</cx:pt>
          <cx:pt idx="9247">59</cx:pt>
          <cx:pt idx="9248">44</cx:pt>
          <cx:pt idx="9249">38</cx:pt>
          <cx:pt idx="9250">41</cx:pt>
          <cx:pt idx="9251">45</cx:pt>
          <cx:pt idx="9252">26</cx:pt>
          <cx:pt idx="9253">56</cx:pt>
          <cx:pt idx="9254">29</cx:pt>
          <cx:pt idx="9255">58</cx:pt>
          <cx:pt idx="9256">37</cx:pt>
          <cx:pt idx="9257">48</cx:pt>
          <cx:pt idx="9258">41</cx:pt>
          <cx:pt idx="9259">42</cx:pt>
          <cx:pt idx="9260">26</cx:pt>
          <cx:pt idx="9261">51</cx:pt>
          <cx:pt idx="9262">60</cx:pt>
          <cx:pt idx="9263">41</cx:pt>
          <cx:pt idx="9264">40</cx:pt>
          <cx:pt idx="9265">46</cx:pt>
          <cx:pt idx="9266">43</cx:pt>
          <cx:pt idx="9267">42</cx:pt>
          <cx:pt idx="9268">31</cx:pt>
          <cx:pt idx="9269">29</cx:pt>
          <cx:pt idx="9270">51</cx:pt>
          <cx:pt idx="9271">53</cx:pt>
          <cx:pt idx="9272">34</cx:pt>
          <cx:pt idx="9273">30</cx:pt>
          <cx:pt idx="9274">31</cx:pt>
          <cx:pt idx="9275">42</cx:pt>
          <cx:pt idx="9276">43</cx:pt>
          <cx:pt idx="9277">57</cx:pt>
          <cx:pt idx="9278">38</cx:pt>
          <cx:pt idx="9279">27</cx:pt>
          <cx:pt idx="9280">53</cx:pt>
          <cx:pt idx="9281">46</cx:pt>
          <cx:pt idx="9282">29</cx:pt>
          <cx:pt idx="9283">53</cx:pt>
          <cx:pt idx="9284">42</cx:pt>
          <cx:pt idx="9285">53</cx:pt>
          <cx:pt idx="9286">36</cx:pt>
          <cx:pt idx="9287">36</cx:pt>
          <cx:pt idx="9288">57</cx:pt>
          <cx:pt idx="9289">33</cx:pt>
          <cx:pt idx="9290">58</cx:pt>
          <cx:pt idx="9291">47</cx:pt>
          <cx:pt idx="9292">40</cx:pt>
          <cx:pt idx="9293">41</cx:pt>
          <cx:pt idx="9294">34</cx:pt>
          <cx:pt idx="9295">45</cx:pt>
          <cx:pt idx="9296">31</cx:pt>
          <cx:pt idx="9297">47</cx:pt>
          <cx:pt idx="9298">46</cx:pt>
          <cx:pt idx="9299">42</cx:pt>
          <cx:pt idx="9300">48</cx:pt>
          <cx:pt idx="9301">37</cx:pt>
          <cx:pt idx="9302">29</cx:pt>
          <cx:pt idx="9303">32</cx:pt>
          <cx:pt idx="9304">57</cx:pt>
          <cx:pt idx="9305">34</cx:pt>
          <cx:pt idx="9306">47</cx:pt>
          <cx:pt idx="9307">28</cx:pt>
          <cx:pt idx="9308">41</cx:pt>
          <cx:pt idx="9309">34</cx:pt>
          <cx:pt idx="9310">36</cx:pt>
          <cx:pt idx="9311">60</cx:pt>
          <cx:pt idx="9312">39</cx:pt>
          <cx:pt idx="9313">46</cx:pt>
          <cx:pt idx="9314">51</cx:pt>
          <cx:pt idx="9315">36</cx:pt>
          <cx:pt idx="9316">45</cx:pt>
          <cx:pt idx="9317">36</cx:pt>
          <cx:pt idx="9318">29</cx:pt>
          <cx:pt idx="9319">43</cx:pt>
          <cx:pt idx="9320">35</cx:pt>
          <cx:pt idx="9321">41</cx:pt>
          <cx:pt idx="9322">60</cx:pt>
          <cx:pt idx="9323">31</cx:pt>
          <cx:pt idx="9324">38</cx:pt>
          <cx:pt idx="9325">35</cx:pt>
          <cx:pt idx="9326">45</cx:pt>
          <cx:pt idx="9327">49</cx:pt>
          <cx:pt idx="9328">44</cx:pt>
          <cx:pt idx="9329">40</cx:pt>
          <cx:pt idx="9330">32</cx:pt>
          <cx:pt idx="9331">36</cx:pt>
          <cx:pt idx="9332">48</cx:pt>
          <cx:pt idx="9333">31</cx:pt>
          <cx:pt idx="9334">54</cx:pt>
          <cx:pt idx="9335">42</cx:pt>
          <cx:pt idx="9336">42</cx:pt>
          <cx:pt idx="9337">56</cx:pt>
          <cx:pt idx="9338">32</cx:pt>
          <cx:pt idx="9339">55</cx:pt>
          <cx:pt idx="9340">31</cx:pt>
          <cx:pt idx="9341">31</cx:pt>
          <cx:pt idx="9342">39</cx:pt>
          <cx:pt idx="9343">41</cx:pt>
          <cx:pt idx="9344">40</cx:pt>
          <cx:pt idx="9345">39</cx:pt>
          <cx:pt idx="9346">28</cx:pt>
          <cx:pt idx="9347">30</cx:pt>
          <cx:pt idx="9348">36</cx:pt>
          <cx:pt idx="9349">50</cx:pt>
          <cx:pt idx="9350">38</cx:pt>
          <cx:pt idx="9351">36</cx:pt>
          <cx:pt idx="9352">54</cx:pt>
          <cx:pt idx="9353">33</cx:pt>
          <cx:pt idx="9354">35</cx:pt>
          <cx:pt idx="9355">36</cx:pt>
          <cx:pt idx="9356">30</cx:pt>
          <cx:pt idx="9357">45</cx:pt>
          <cx:pt idx="9358">50</cx:pt>
          <cx:pt idx="9359">58</cx:pt>
          <cx:pt idx="9360">54</cx:pt>
          <cx:pt idx="9361">37</cx:pt>
          <cx:pt idx="9362">37</cx:pt>
          <cx:pt idx="9363">25</cx:pt>
          <cx:pt idx="9364">35</cx:pt>
          <cx:pt idx="9365">39</cx:pt>
          <cx:pt idx="9366">40</cx:pt>
          <cx:pt idx="9367">58</cx:pt>
          <cx:pt idx="9368">46</cx:pt>
          <cx:pt idx="9369">49</cx:pt>
          <cx:pt idx="9370">36</cx:pt>
          <cx:pt idx="9371">52</cx:pt>
          <cx:pt idx="9372">31</cx:pt>
          <cx:pt idx="9373">44</cx:pt>
          <cx:pt idx="9374">27</cx:pt>
          <cx:pt idx="9375">37</cx:pt>
          <cx:pt idx="9376">51</cx:pt>
          <cx:pt idx="9377">52</cx:pt>
          <cx:pt idx="9378">53</cx:pt>
          <cx:pt idx="9379">60</cx:pt>
          <cx:pt idx="9380">36</cx:pt>
          <cx:pt idx="9381">39</cx:pt>
          <cx:pt idx="9382">36</cx:pt>
          <cx:pt idx="9383">44</cx:pt>
          <cx:pt idx="9384">45</cx:pt>
          <cx:pt idx="9385">36</cx:pt>
          <cx:pt idx="9386">29</cx:pt>
          <cx:pt idx="9387">53</cx:pt>
          <cx:pt idx="9388">48</cx:pt>
          <cx:pt idx="9389">49</cx:pt>
          <cx:pt idx="9390">30</cx:pt>
          <cx:pt idx="9391">51</cx:pt>
          <cx:pt idx="9392">38</cx:pt>
          <cx:pt idx="9393">37</cx:pt>
          <cx:pt idx="9394">44</cx:pt>
          <cx:pt idx="9395">57</cx:pt>
          <cx:pt idx="9396">45</cx:pt>
          <cx:pt idx="9397">33</cx:pt>
          <cx:pt idx="9398">52</cx:pt>
          <cx:pt idx="9399">33</cx:pt>
          <cx:pt idx="9400">41</cx:pt>
          <cx:pt idx="9401">35</cx:pt>
          <cx:pt idx="9402">32</cx:pt>
          <cx:pt idx="9403">35</cx:pt>
          <cx:pt idx="9404">56</cx:pt>
          <cx:pt idx="9405">51</cx:pt>
          <cx:pt idx="9406">57</cx:pt>
          <cx:pt idx="9407">56</cx:pt>
          <cx:pt idx="9408">57</cx:pt>
          <cx:pt idx="9409">37</cx:pt>
          <cx:pt idx="9410">34</cx:pt>
          <cx:pt idx="9411">31</cx:pt>
          <cx:pt idx="9412">42</cx:pt>
          <cx:pt idx="9413">33</cx:pt>
          <cx:pt idx="9414">36</cx:pt>
          <cx:pt idx="9415">47</cx:pt>
          <cx:pt idx="9416">31</cx:pt>
          <cx:pt idx="9417">35</cx:pt>
          <cx:pt idx="9418">46</cx:pt>
          <cx:pt idx="9419">42</cx:pt>
          <cx:pt idx="9420">60</cx:pt>
          <cx:pt idx="9421">41</cx:pt>
          <cx:pt idx="9422">56</cx:pt>
          <cx:pt idx="9423">54</cx:pt>
          <cx:pt idx="9424">29</cx:pt>
          <cx:pt idx="9425">36</cx:pt>
          <cx:pt idx="9426">51</cx:pt>
          <cx:pt idx="9427">58</cx:pt>
          <cx:pt idx="9428">58</cx:pt>
          <cx:pt idx="9429">56</cx:pt>
          <cx:pt idx="9430">28</cx:pt>
          <cx:pt idx="9431">45</cx:pt>
          <cx:pt idx="9432">44</cx:pt>
          <cx:pt idx="9433">28</cx:pt>
          <cx:pt idx="9434">39</cx:pt>
          <cx:pt idx="9435">40</cx:pt>
          <cx:pt idx="9436">39</cx:pt>
          <cx:pt idx="9437">59</cx:pt>
          <cx:pt idx="9438">45</cx:pt>
          <cx:pt idx="9439">41</cx:pt>
          <cx:pt idx="9440">37</cx:pt>
          <cx:pt idx="9441">37</cx:pt>
          <cx:pt idx="9442">30</cx:pt>
          <cx:pt idx="9443">57</cx:pt>
          <cx:pt idx="9444">38</cx:pt>
          <cx:pt idx="9445">36</cx:pt>
          <cx:pt idx="9446">40</cx:pt>
          <cx:pt idx="9447">27</cx:pt>
          <cx:pt idx="9448">37</cx:pt>
          <cx:pt idx="9449">57</cx:pt>
          <cx:pt idx="9450">60</cx:pt>
          <cx:pt idx="9451">45</cx:pt>
          <cx:pt idx="9452">37</cx:pt>
          <cx:pt idx="9453">57</cx:pt>
          <cx:pt idx="9454">50</cx:pt>
          <cx:pt idx="9455">28</cx:pt>
          <cx:pt idx="9456">43</cx:pt>
          <cx:pt idx="9457">27</cx:pt>
          <cx:pt idx="9458">56</cx:pt>
          <cx:pt idx="9459">56</cx:pt>
          <cx:pt idx="9460">47</cx:pt>
          <cx:pt idx="9461">30</cx:pt>
          <cx:pt idx="9462">39</cx:pt>
          <cx:pt idx="9463">57</cx:pt>
          <cx:pt idx="9464">34</cx:pt>
          <cx:pt idx="9465">29</cx:pt>
          <cx:pt idx="9466">35</cx:pt>
          <cx:pt idx="9467">58</cx:pt>
          <cx:pt idx="9468">34</cx:pt>
          <cx:pt idx="9469">48</cx:pt>
          <cx:pt idx="9470">50</cx:pt>
          <cx:pt idx="9471">45</cx:pt>
          <cx:pt idx="9472">48</cx:pt>
          <cx:pt idx="9473">38</cx:pt>
          <cx:pt idx="9474">43</cx:pt>
          <cx:pt idx="9475">38</cx:pt>
          <cx:pt idx="9476">32</cx:pt>
          <cx:pt idx="9477">39</cx:pt>
          <cx:pt idx="9478">34</cx:pt>
          <cx:pt idx="9479">54</cx:pt>
          <cx:pt idx="9480">29</cx:pt>
          <cx:pt idx="9481">35</cx:pt>
          <cx:pt idx="9482">43</cx:pt>
          <cx:pt idx="9483">53</cx:pt>
          <cx:pt idx="9484">34</cx:pt>
          <cx:pt idx="9485">56</cx:pt>
          <cx:pt idx="9486">39</cx:pt>
          <cx:pt idx="9487">32</cx:pt>
          <cx:pt idx="9488">59</cx:pt>
          <cx:pt idx="9489">40</cx:pt>
          <cx:pt idx="9490">45</cx:pt>
          <cx:pt idx="9491">38</cx:pt>
          <cx:pt idx="9492">32</cx:pt>
          <cx:pt idx="9493">50</cx:pt>
          <cx:pt idx="9494">33</cx:pt>
          <cx:pt idx="9495">60</cx:pt>
          <cx:pt idx="9496">39</cx:pt>
          <cx:pt idx="9497">40</cx:pt>
          <cx:pt idx="9498">40</cx:pt>
          <cx:pt idx="9499">45</cx:pt>
          <cx:pt idx="9500">33</cx:pt>
          <cx:pt idx="9501">42</cx:pt>
          <cx:pt idx="9502">31</cx:pt>
          <cx:pt idx="9503">32</cx:pt>
          <cx:pt idx="9504">41</cx:pt>
          <cx:pt idx="9505">38</cx:pt>
          <cx:pt idx="9506">55</cx:pt>
          <cx:pt idx="9507">43</cx:pt>
          <cx:pt idx="9508">54</cx:pt>
          <cx:pt idx="9509">41</cx:pt>
          <cx:pt idx="9510">44</cx:pt>
          <cx:pt idx="9511">59</cx:pt>
          <cx:pt idx="9512">29</cx:pt>
          <cx:pt idx="9513">40</cx:pt>
          <cx:pt idx="9514">37</cx:pt>
          <cx:pt idx="9515">27</cx:pt>
          <cx:pt idx="9516">38</cx:pt>
          <cx:pt idx="9517">35</cx:pt>
          <cx:pt idx="9518">55</cx:pt>
          <cx:pt idx="9519">34</cx:pt>
          <cx:pt idx="9520">32</cx:pt>
          <cx:pt idx="9521">31</cx:pt>
          <cx:pt idx="9522">40</cx:pt>
          <cx:pt idx="9523">39</cx:pt>
          <cx:pt idx="9524">48</cx:pt>
          <cx:pt idx="9525">59</cx:pt>
          <cx:pt idx="9526">42</cx:pt>
          <cx:pt idx="9527">38</cx:pt>
          <cx:pt idx="9528">38</cx:pt>
          <cx:pt idx="9529">58</cx:pt>
          <cx:pt idx="9530">38</cx:pt>
          <cx:pt idx="9531">31</cx:pt>
          <cx:pt idx="9532">37</cx:pt>
          <cx:pt idx="9533">32</cx:pt>
          <cx:pt idx="9534">55</cx:pt>
          <cx:pt idx="9535">37</cx:pt>
          <cx:pt idx="9536">45</cx:pt>
          <cx:pt idx="9537">29</cx:pt>
          <cx:pt idx="9538">49</cx:pt>
          <cx:pt idx="9539">36</cx:pt>
          <cx:pt idx="9540">47</cx:pt>
          <cx:pt idx="9541">59</cx:pt>
          <cx:pt idx="9542">42</cx:pt>
          <cx:pt idx="9543">51</cx:pt>
          <cx:pt idx="9544">37</cx:pt>
          <cx:pt idx="9545">39</cx:pt>
          <cx:pt idx="9546">51</cx:pt>
          <cx:pt idx="9547">27</cx:pt>
          <cx:pt idx="9548">43</cx:pt>
          <cx:pt idx="9549">37</cx:pt>
          <cx:pt idx="9550">49</cx:pt>
          <cx:pt idx="9551">52</cx:pt>
          <cx:pt idx="9552">42</cx:pt>
          <cx:pt idx="9553">34</cx:pt>
          <cx:pt idx="9554">37</cx:pt>
          <cx:pt idx="9555">50</cx:pt>
          <cx:pt idx="9556">48</cx:pt>
          <cx:pt idx="9557">42</cx:pt>
          <cx:pt idx="9558">39</cx:pt>
          <cx:pt idx="9559">34</cx:pt>
          <cx:pt idx="9560">52</cx:pt>
          <cx:pt idx="9561">43</cx:pt>
          <cx:pt idx="9562">26</cx:pt>
          <cx:pt idx="9563">36</cx:pt>
          <cx:pt idx="9564">26</cx:pt>
          <cx:pt idx="9565">34</cx:pt>
          <cx:pt idx="9566">49</cx:pt>
          <cx:pt idx="9567">29</cx:pt>
          <cx:pt idx="9568">44</cx:pt>
          <cx:pt idx="9569">40</cx:pt>
          <cx:pt idx="9570">36</cx:pt>
          <cx:pt idx="9571">32</cx:pt>
          <cx:pt idx="9572">30</cx:pt>
          <cx:pt idx="9573">55</cx:pt>
          <cx:pt idx="9574">32</cx:pt>
          <cx:pt idx="9575">35</cx:pt>
          <cx:pt idx="9576">37</cx:pt>
          <cx:pt idx="9577">53</cx:pt>
          <cx:pt idx="9578">46</cx:pt>
          <cx:pt idx="9579">51</cx:pt>
          <cx:pt idx="9580">40</cx:pt>
          <cx:pt idx="9581">60</cx:pt>
          <cx:pt idx="9582">35</cx:pt>
          <cx:pt idx="9583">41</cx:pt>
          <cx:pt idx="9584">42</cx:pt>
          <cx:pt idx="9585">36</cx:pt>
          <cx:pt idx="9586">27</cx:pt>
          <cx:pt idx="9587">30</cx:pt>
          <cx:pt idx="9588">30</cx:pt>
          <cx:pt idx="9589">52</cx:pt>
          <cx:pt idx="9590">45</cx:pt>
          <cx:pt idx="9591">48</cx:pt>
          <cx:pt idx="9592">42</cx:pt>
          <cx:pt idx="9593">33</cx:pt>
          <cx:pt idx="9594">56</cx:pt>
          <cx:pt idx="9595">34</cx:pt>
          <cx:pt idx="9596">39</cx:pt>
          <cx:pt idx="9597">27</cx:pt>
          <cx:pt idx="9598">48</cx:pt>
          <cx:pt idx="9599">35</cx:pt>
          <cx:pt idx="9600">48</cx:pt>
          <cx:pt idx="9601">29</cx:pt>
          <cx:pt idx="9602">30</cx:pt>
          <cx:pt idx="9603">34</cx:pt>
          <cx:pt idx="9604">48</cx:pt>
          <cx:pt idx="9605">32</cx:pt>
          <cx:pt idx="9606">43</cx:pt>
          <cx:pt idx="9607">51</cx:pt>
          <cx:pt idx="9608">27</cx:pt>
          <cx:pt idx="9609">57</cx:pt>
          <cx:pt idx="9610">47</cx:pt>
          <cx:pt idx="9611">34</cx:pt>
          <cx:pt idx="9612">30</cx:pt>
          <cx:pt idx="9613">39</cx:pt>
          <cx:pt idx="9614">28</cx:pt>
          <cx:pt idx="9615">30</cx:pt>
          <cx:pt idx="9616">53</cx:pt>
          <cx:pt idx="9617">25</cx:pt>
          <cx:pt idx="9618">34</cx:pt>
          <cx:pt idx="9619">58</cx:pt>
          <cx:pt idx="9620">31</cx:pt>
          <cx:pt idx="9621">32</cx:pt>
          <cx:pt idx="9622">58</cx:pt>
          <cx:pt idx="9623">42</cx:pt>
          <cx:pt idx="9624">52</cx:pt>
          <cx:pt idx="9625">32</cx:pt>
          <cx:pt idx="9626">27</cx:pt>
          <cx:pt idx="9627">37</cx:pt>
          <cx:pt idx="9628">39</cx:pt>
          <cx:pt idx="9629">31</cx:pt>
          <cx:pt idx="9630">47</cx:pt>
          <cx:pt idx="9631">50</cx:pt>
          <cx:pt idx="9632">42</cx:pt>
          <cx:pt idx="9633">59</cx:pt>
          <cx:pt idx="9634">32</cx:pt>
          <cx:pt idx="9635">28</cx:pt>
          <cx:pt idx="9636">39</cx:pt>
          <cx:pt idx="9637">43</cx:pt>
          <cx:pt idx="9638">35</cx:pt>
          <cx:pt idx="9639">36</cx:pt>
          <cx:pt idx="9640">31</cx:pt>
          <cx:pt idx="9641">37</cx:pt>
          <cx:pt idx="9642">34</cx:pt>
          <cx:pt idx="9643">35</cx:pt>
          <cx:pt idx="9644">38</cx:pt>
          <cx:pt idx="9645">34</cx:pt>
          <cx:pt idx="9646">36</cx:pt>
          <cx:pt idx="9647">57</cx:pt>
          <cx:pt idx="9648">41</cx:pt>
          <cx:pt idx="9649">43</cx:pt>
          <cx:pt idx="9650">49</cx:pt>
          <cx:pt idx="9651">39</cx:pt>
          <cx:pt idx="9652">38</cx:pt>
          <cx:pt idx="9653">59</cx:pt>
          <cx:pt idx="9654">52</cx:pt>
          <cx:pt idx="9655">31</cx:pt>
          <cx:pt idx="9656">45</cx:pt>
          <cx:pt idx="9657">41</cx:pt>
          <cx:pt idx="9658">32</cx:pt>
          <cx:pt idx="9659">34</cx:pt>
          <cx:pt idx="9660">29</cx:pt>
          <cx:pt idx="9661">32</cx:pt>
          <cx:pt idx="9662">50</cx:pt>
          <cx:pt idx="9663">33</cx:pt>
          <cx:pt idx="9664">34</cx:pt>
          <cx:pt idx="9665">57</cx:pt>
          <cx:pt idx="9666">33</cx:pt>
          <cx:pt idx="9667">29</cx:pt>
          <cx:pt idx="9668">51</cx:pt>
          <cx:pt idx="9669">33</cx:pt>
          <cx:pt idx="9670">54</cx:pt>
          <cx:pt idx="9671">32</cx:pt>
          <cx:pt idx="9672">49</cx:pt>
          <cx:pt idx="9673">42</cx:pt>
          <cx:pt idx="9674">40</cx:pt>
          <cx:pt idx="9675">35</cx:pt>
          <cx:pt idx="9676">35</cx:pt>
          <cx:pt idx="9677">36</cx:pt>
          <cx:pt idx="9678">40</cx:pt>
          <cx:pt idx="9679">50</cx:pt>
          <cx:pt idx="9680">31</cx:pt>
          <cx:pt idx="9681">32</cx:pt>
          <cx:pt idx="9682">29</cx:pt>
          <cx:pt idx="9683">30</cx:pt>
          <cx:pt idx="9684">57</cx:pt>
          <cx:pt idx="9685">29</cx:pt>
          <cx:pt idx="9686">54</cx:pt>
          <cx:pt idx="9687">26</cx:pt>
          <cx:pt idx="9688">29</cx:pt>
          <cx:pt idx="9689">35</cx:pt>
          <cx:pt idx="9690">36</cx:pt>
          <cx:pt idx="9691">51</cx:pt>
          <cx:pt idx="9692">50</cx:pt>
          <cx:pt idx="9693">52</cx:pt>
          <cx:pt idx="9694">41</cx:pt>
          <cx:pt idx="9695">31</cx:pt>
          <cx:pt idx="9696">45</cx:pt>
          <cx:pt idx="9697">26</cx:pt>
          <cx:pt idx="9698">45</cx:pt>
          <cx:pt idx="9699">40</cx:pt>
          <cx:pt idx="9700">40</cx:pt>
          <cx:pt idx="9701">34</cx:pt>
          <cx:pt idx="9702">36</cx:pt>
          <cx:pt idx="9703">34</cx:pt>
          <cx:pt idx="9704">29</cx:pt>
          <cx:pt idx="9705">59</cx:pt>
          <cx:pt idx="9706">54</cx:pt>
          <cx:pt idx="9707">30</cx:pt>
          <cx:pt idx="9708">54</cx:pt>
          <cx:pt idx="9709">40</cx:pt>
          <cx:pt idx="9710">29</cx:pt>
          <cx:pt idx="9711">27</cx:pt>
          <cx:pt idx="9712">60</cx:pt>
          <cx:pt idx="9713">56</cx:pt>
          <cx:pt idx="9714">40</cx:pt>
          <cx:pt idx="9715">58</cx:pt>
          <cx:pt idx="9716">27</cx:pt>
          <cx:pt idx="9717">30</cx:pt>
          <cx:pt idx="9718">43</cx:pt>
          <cx:pt idx="9719">29</cx:pt>
          <cx:pt idx="9720">38</cx:pt>
          <cx:pt idx="9721">47</cx:pt>
          <cx:pt idx="9722">49</cx:pt>
          <cx:pt idx="9723">35</cx:pt>
          <cx:pt idx="9724">29</cx:pt>
          <cx:pt idx="9725">35</cx:pt>
          <cx:pt idx="9726">34</cx:pt>
          <cx:pt idx="9727">37</cx:pt>
          <cx:pt idx="9728">34</cx:pt>
          <cx:pt idx="9729">28</cx:pt>
          <cx:pt idx="9730">31</cx:pt>
          <cx:pt idx="9731">47</cx:pt>
          <cx:pt idx="9732">52</cx:pt>
          <cx:pt idx="9733">55</cx:pt>
          <cx:pt idx="9734">29</cx:pt>
          <cx:pt idx="9735">31</cx:pt>
          <cx:pt idx="9736">40</cx:pt>
          <cx:pt idx="9737">31</cx:pt>
          <cx:pt idx="9738">45</cx:pt>
          <cx:pt idx="9739">33</cx:pt>
          <cx:pt idx="9740">34</cx:pt>
          <cx:pt idx="9741">42</cx:pt>
          <cx:pt idx="9742">34</cx:pt>
          <cx:pt idx="9743">46</cx:pt>
          <cx:pt idx="9744">43</cx:pt>
          <cx:pt idx="9745">51</cx:pt>
          <cx:pt idx="9746">43</cx:pt>
          <cx:pt idx="9747">45</cx:pt>
          <cx:pt idx="9748">51</cx:pt>
          <cx:pt idx="9749">32</cx:pt>
          <cx:pt idx="9750">34</cx:pt>
          <cx:pt idx="9751">52</cx:pt>
          <cx:pt idx="9752">46</cx:pt>
          <cx:pt idx="9753">46</cx:pt>
          <cx:pt idx="9754">35</cx:pt>
          <cx:pt idx="9755">41</cx:pt>
          <cx:pt idx="9756">45</cx:pt>
          <cx:pt idx="9757">33</cx:pt>
          <cx:pt idx="9758">27</cx:pt>
          <cx:pt idx="9759">34</cx:pt>
          <cx:pt idx="9760">53</cx:pt>
          <cx:pt idx="9761">48</cx:pt>
          <cx:pt idx="9762">35</cx:pt>
          <cx:pt idx="9763">52</cx:pt>
          <cx:pt idx="9764">30</cx:pt>
          <cx:pt idx="9765">28</cx:pt>
          <cx:pt idx="9766">47</cx:pt>
          <cx:pt idx="9767">36</cx:pt>
          <cx:pt idx="9768">59</cx:pt>
          <cx:pt idx="9769">59</cx:pt>
          <cx:pt idx="9770">43</cx:pt>
          <cx:pt idx="9771">47</cx:pt>
          <cx:pt idx="9772">33</cx:pt>
          <cx:pt idx="9773">35</cx:pt>
          <cx:pt idx="9774">31</cx:pt>
          <cx:pt idx="9775">25</cx:pt>
          <cx:pt idx="9776">29</cx:pt>
          <cx:pt idx="9777">45</cx:pt>
          <cx:pt idx="9778">34</cx:pt>
          <cx:pt idx="9779">31</cx:pt>
          <cx:pt idx="9780">59</cx:pt>
          <cx:pt idx="9781">26</cx:pt>
          <cx:pt idx="9782">29</cx:pt>
          <cx:pt idx="9783">29</cx:pt>
          <cx:pt idx="9784">47</cx:pt>
          <cx:pt idx="9785">38</cx:pt>
          <cx:pt idx="9786">29</cx:pt>
          <cx:pt idx="9787">44</cx:pt>
          <cx:pt idx="9788">30</cx:pt>
          <cx:pt idx="9789">33</cx:pt>
          <cx:pt idx="9790">43</cx:pt>
          <cx:pt idx="9791">50</cx:pt>
          <cx:pt idx="9792">51</cx:pt>
          <cx:pt idx="9793">26</cx:pt>
          <cx:pt idx="9794">36</cx:pt>
          <cx:pt idx="9795">31</cx:pt>
          <cx:pt idx="9796">27</cx:pt>
          <cx:pt idx="9797">39</cx:pt>
          <cx:pt idx="9798">34</cx:pt>
          <cx:pt idx="9799">27</cx:pt>
          <cx:pt idx="9800">28</cx:pt>
          <cx:pt idx="9801">32</cx:pt>
          <cx:pt idx="9802">32</cx:pt>
          <cx:pt idx="9803">28</cx:pt>
          <cx:pt idx="9804">57</cx:pt>
          <cx:pt idx="9805">34</cx:pt>
          <cx:pt idx="9806">33</cx:pt>
          <cx:pt idx="9807">30</cx:pt>
          <cx:pt idx="9808">30</cx:pt>
          <cx:pt idx="9809">52</cx:pt>
          <cx:pt idx="9810">51</cx:pt>
          <cx:pt idx="9811">48</cx:pt>
          <cx:pt idx="9812">32</cx:pt>
          <cx:pt idx="9813">30</cx:pt>
          <cx:pt idx="9814">27</cx:pt>
          <cx:pt idx="9815">37</cx:pt>
          <cx:pt idx="9816">48</cx:pt>
          <cx:pt idx="9817">46</cx:pt>
          <cx:pt idx="9818">30</cx:pt>
          <cx:pt idx="9819">31</cx:pt>
          <cx:pt idx="9820">45</cx:pt>
          <cx:pt idx="9821">36</cx:pt>
          <cx:pt idx="9822">50</cx:pt>
          <cx:pt idx="9823">26</cx:pt>
          <cx:pt idx="9824">44</cx:pt>
          <cx:pt idx="9825">53</cx:pt>
          <cx:pt idx="9826">36</cx:pt>
          <cx:pt idx="9827">51</cx:pt>
          <cx:pt idx="9828">57</cx:pt>
          <cx:pt idx="9829">30</cx:pt>
          <cx:pt idx="9830">32</cx:pt>
          <cx:pt idx="9831">53</cx:pt>
          <cx:pt idx="9832">60</cx:pt>
          <cx:pt idx="9833">49</cx:pt>
          <cx:pt idx="9834">43</cx:pt>
          <cx:pt idx="9835">39</cx:pt>
          <cx:pt idx="9836">57</cx:pt>
          <cx:pt idx="9837">47</cx:pt>
          <cx:pt idx="9838">49</cx:pt>
          <cx:pt idx="9839">59</cx:pt>
          <cx:pt idx="9840">35</cx:pt>
          <cx:pt idx="9841">34</cx:pt>
          <cx:pt idx="9842">41</cx:pt>
          <cx:pt idx="9843">29</cx:pt>
          <cx:pt idx="9844">33</cx:pt>
          <cx:pt idx="9845">50</cx:pt>
          <cx:pt idx="9846">45</cx:pt>
          <cx:pt idx="9847">36</cx:pt>
          <cx:pt idx="9848">33</cx:pt>
          <cx:pt idx="9849">34</cx:pt>
          <cx:pt idx="9850">43</cx:pt>
          <cx:pt idx="9851">33</cx:pt>
          <cx:pt idx="9852">59</cx:pt>
          <cx:pt idx="9853">51</cx:pt>
          <cx:pt idx="9854">36</cx:pt>
          <cx:pt idx="9855">26</cx:pt>
          <cx:pt idx="9856">40</cx:pt>
          <cx:pt idx="9857">25</cx:pt>
          <cx:pt idx="9858">30</cx:pt>
          <cx:pt idx="9859">60</cx:pt>
          <cx:pt idx="9860">26</cx:pt>
          <cx:pt idx="9861">32</cx:pt>
          <cx:pt idx="9862">42</cx:pt>
          <cx:pt idx="9863">29</cx:pt>
          <cx:pt idx="9864">58</cx:pt>
          <cx:pt idx="9865">33</cx:pt>
          <cx:pt idx="9866">33</cx:pt>
          <cx:pt idx="9867">33</cx:pt>
          <cx:pt idx="9868">29</cx:pt>
          <cx:pt idx="9869">37</cx:pt>
          <cx:pt idx="9870">29</cx:pt>
          <cx:pt idx="9871">31</cx:pt>
          <cx:pt idx="9872">37</cx:pt>
          <cx:pt idx="9873">28</cx:pt>
          <cx:pt idx="9874">52</cx:pt>
          <cx:pt idx="9875">36</cx:pt>
          <cx:pt idx="9876">54</cx:pt>
          <cx:pt idx="9877">36</cx:pt>
          <cx:pt idx="9878">34</cx:pt>
          <cx:pt idx="9879">32</cx:pt>
          <cx:pt idx="9880">34</cx:pt>
          <cx:pt idx="9881">33</cx:pt>
          <cx:pt idx="9882">31</cx:pt>
          <cx:pt idx="9883">51</cx:pt>
          <cx:pt idx="9884">34</cx:pt>
          <cx:pt idx="9885">44</cx:pt>
          <cx:pt idx="9886">47</cx:pt>
          <cx:pt idx="9887">53</cx:pt>
          <cx:pt idx="9888">34</cx:pt>
          <cx:pt idx="9889">38</cx:pt>
          <cx:pt idx="9890">31</cx:pt>
          <cx:pt idx="9891">43</cx:pt>
          <cx:pt idx="9892">35</cx:pt>
          <cx:pt idx="9893">40</cx:pt>
          <cx:pt idx="9894">33</cx:pt>
          <cx:pt idx="9895">27</cx:pt>
          <cx:pt idx="9896">51</cx:pt>
          <cx:pt idx="9897">44</cx:pt>
          <cx:pt idx="9898">59</cx:pt>
          <cx:pt idx="9899">34</cx:pt>
          <cx:pt idx="9900">37</cx:pt>
          <cx:pt idx="9901">40</cx:pt>
          <cx:pt idx="9902">48</cx:pt>
          <cx:pt idx="9903">49</cx:pt>
          <cx:pt idx="9904">26</cx:pt>
          <cx:pt idx="9905">25</cx:pt>
          <cx:pt idx="9906">58</cx:pt>
          <cx:pt idx="9907">36</cx:pt>
          <cx:pt idx="9908">44</cx:pt>
          <cx:pt idx="9909">35</cx:pt>
          <cx:pt idx="9910">45</cx:pt>
          <cx:pt idx="9911">52</cx:pt>
          <cx:pt idx="9912">33</cx:pt>
          <cx:pt idx="9913">59</cx:pt>
          <cx:pt idx="9914">29</cx:pt>
          <cx:pt idx="9915">56</cx:pt>
          <cx:pt idx="9916">32</cx:pt>
          <cx:pt idx="9917">35</cx:pt>
          <cx:pt idx="9918">31</cx:pt>
          <cx:pt idx="9919">53</cx:pt>
          <cx:pt idx="9920">38</cx:pt>
          <cx:pt idx="9921">34</cx:pt>
          <cx:pt idx="9922">25</cx:pt>
          <cx:pt idx="9923">47</cx:pt>
          <cx:pt idx="9924">28</cx:pt>
          <cx:pt idx="9925">36</cx:pt>
          <cx:pt idx="9926">42</cx:pt>
          <cx:pt idx="9927">51</cx:pt>
          <cx:pt idx="9928">53</cx:pt>
          <cx:pt idx="9929">34</cx:pt>
          <cx:pt idx="9930">28</cx:pt>
          <cx:pt idx="9931">39</cx:pt>
          <cx:pt idx="9932">42</cx:pt>
          <cx:pt idx="9933">31</cx:pt>
          <cx:pt idx="9934">55</cx:pt>
          <cx:pt idx="9935">31</cx:pt>
          <cx:pt idx="9936">46</cx:pt>
          <cx:pt idx="9937">38</cx:pt>
          <cx:pt idx="9938">33</cx:pt>
          <cx:pt idx="9939">35</cx:pt>
          <cx:pt idx="9940">29</cx:pt>
          <cx:pt idx="9941">34</cx:pt>
          <cx:pt idx="9942">42</cx:pt>
          <cx:pt idx="9943">37</cx:pt>
          <cx:pt idx="9944">39</cx:pt>
          <cx:pt idx="9945">41</cx:pt>
          <cx:pt idx="9946">33</cx:pt>
          <cx:pt idx="9947">30</cx:pt>
          <cx:pt idx="9948">37</cx:pt>
          <cx:pt idx="9949">33</cx:pt>
          <cx:pt idx="9950">56</cx:pt>
          <cx:pt idx="9951">28</cx:pt>
          <cx:pt idx="9952">35</cx:pt>
          <cx:pt idx="9953">32</cx:pt>
          <cx:pt idx="9954">33</cx:pt>
          <cx:pt idx="9955">31</cx:pt>
          <cx:pt idx="9956">44</cx:pt>
          <cx:pt idx="9957">38</cx:pt>
          <cx:pt idx="9958">37</cx:pt>
          <cx:pt idx="9959">44</cx:pt>
          <cx:pt idx="9960">57</cx:pt>
          <cx:pt idx="9961">37</cx:pt>
          <cx:pt idx="9962">44</cx:pt>
          <cx:pt idx="9963">30</cx:pt>
          <cx:pt idx="9964">49</cx:pt>
          <cx:pt idx="9965">34</cx:pt>
          <cx:pt idx="9966">49</cx:pt>
          <cx:pt idx="9967">31</cx:pt>
          <cx:pt idx="9968">32</cx:pt>
          <cx:pt idx="9969">47</cx:pt>
          <cx:pt idx="9970">47</cx:pt>
          <cx:pt idx="9971">56</cx:pt>
          <cx:pt idx="9972">35</cx:pt>
          <cx:pt idx="9973">36</cx:pt>
          <cx:pt idx="9974">40</cx:pt>
          <cx:pt idx="9975">58</cx:pt>
          <cx:pt idx="9976">34</cx:pt>
          <cx:pt idx="9977">50</cx:pt>
          <cx:pt idx="9978">32</cx:pt>
          <cx:pt idx="9979">50</cx:pt>
          <cx:pt idx="9980">33</cx:pt>
          <cx:pt idx="9981">47</cx:pt>
          <cx:pt idx="9982">58</cx:pt>
          <cx:pt idx="9983">37</cx:pt>
          <cx:pt idx="9984">39</cx:pt>
          <cx:pt idx="9985">58</cx:pt>
          <cx:pt idx="9986">51</cx:pt>
          <cx:pt idx="9987">49</cx:pt>
          <cx:pt idx="9988">51</cx:pt>
          <cx:pt idx="9989">40</cx:pt>
          <cx:pt idx="9990">32</cx:pt>
          <cx:pt idx="9991">26</cx:pt>
          <cx:pt idx="9992">32</cx:pt>
          <cx:pt idx="9993">45</cx:pt>
          <cx:pt idx="9994">30</cx:pt>
          <cx:pt idx="9995">29</cx:pt>
          <cx:pt idx="9996">47</cx:pt>
          <cx:pt idx="9997">31</cx:pt>
          <cx:pt idx="9998">58</cx:pt>
          <cx:pt idx="9999">43</cx:pt>
          <cx:pt idx="10000">56</cx:pt>
          <cx:pt idx="10001">50</cx:pt>
          <cx:pt idx="10002">28</cx:pt>
          <cx:pt idx="10003">33</cx:pt>
          <cx:pt idx="10004">60</cx:pt>
          <cx:pt idx="10005">33</cx:pt>
          <cx:pt idx="10006">27</cx:pt>
          <cx:pt idx="10007">43</cx:pt>
          <cx:pt idx="10008">42</cx:pt>
          <cx:pt idx="10009">35</cx:pt>
          <cx:pt idx="10010">40</cx:pt>
          <cx:pt idx="10011">56</cx:pt>
          <cx:pt idx="10012">53</cx:pt>
          <cx:pt idx="10013">57</cx:pt>
          <cx:pt idx="10014">35</cx:pt>
          <cx:pt idx="10015">51</cx:pt>
          <cx:pt idx="10016">31</cx:pt>
          <cx:pt idx="10017">47</cx:pt>
          <cx:pt idx="10018">46</cx:pt>
          <cx:pt idx="10019">48</cx:pt>
          <cx:pt idx="10020">28</cx:pt>
          <cx:pt idx="10021">59</cx:pt>
          <cx:pt idx="10022">34</cx:pt>
          <cx:pt idx="10023">27</cx:pt>
          <cx:pt idx="10024">35</cx:pt>
          <cx:pt idx="10025">56</cx:pt>
          <cx:pt idx="10026">57</cx:pt>
          <cx:pt idx="10027">40</cx:pt>
          <cx:pt idx="10028">31</cx:pt>
          <cx:pt idx="10029">33</cx:pt>
          <cx:pt idx="10030">57</cx:pt>
          <cx:pt idx="10031">34</cx:pt>
          <cx:pt idx="10032">37</cx:pt>
          <cx:pt idx="10033">41</cx:pt>
          <cx:pt idx="10034">50</cx:pt>
          <cx:pt idx="10035">52</cx:pt>
          <cx:pt idx="10036">29</cx:pt>
          <cx:pt idx="10037">59</cx:pt>
          <cx:pt idx="10038">25</cx:pt>
          <cx:pt idx="10039">38</cx:pt>
          <cx:pt idx="10040">49</cx:pt>
          <cx:pt idx="10041">51</cx:pt>
          <cx:pt idx="10042">29</cx:pt>
          <cx:pt idx="10043">43</cx:pt>
          <cx:pt idx="10044">43</cx:pt>
          <cx:pt idx="10045">25</cx:pt>
          <cx:pt idx="10046">54</cx:pt>
          <cx:pt idx="10047">44</cx:pt>
          <cx:pt idx="10048">54</cx:pt>
          <cx:pt idx="10049">31</cx:pt>
          <cx:pt idx="10050">33</cx:pt>
          <cx:pt idx="10051">42</cx:pt>
          <cx:pt idx="10052">46</cx:pt>
          <cx:pt idx="10053">34</cx:pt>
          <cx:pt idx="10054">55</cx:pt>
          <cx:pt idx="10055">42</cx:pt>
          <cx:pt idx="10056">59</cx:pt>
          <cx:pt idx="10057">28</cx:pt>
          <cx:pt idx="10058">30</cx:pt>
          <cx:pt idx="10059">41</cx:pt>
          <cx:pt idx="10060">30</cx:pt>
          <cx:pt idx="10061">47</cx:pt>
          <cx:pt idx="10062">29</cx:pt>
          <cx:pt idx="10063">51</cx:pt>
          <cx:pt idx="10064">35</cx:pt>
          <cx:pt idx="10065">56</cx:pt>
          <cx:pt idx="10066">27</cx:pt>
          <cx:pt idx="10067">47</cx:pt>
          <cx:pt idx="10068">30</cx:pt>
          <cx:pt idx="10069">43</cx:pt>
          <cx:pt idx="10070">59</cx:pt>
          <cx:pt idx="10071">33</cx:pt>
          <cx:pt idx="10072">48</cx:pt>
          <cx:pt idx="10073">26</cx:pt>
          <cx:pt idx="10074">57</cx:pt>
          <cx:pt idx="10075">55</cx:pt>
          <cx:pt idx="10076">29</cx:pt>
          <cx:pt idx="10077">38</cx:pt>
          <cx:pt idx="10078">57</cx:pt>
          <cx:pt idx="10079">34</cx:pt>
          <cx:pt idx="10080">45</cx:pt>
          <cx:pt idx="10081">41</cx:pt>
          <cx:pt idx="10082">54</cx:pt>
          <cx:pt idx="10083">29</cx:pt>
          <cx:pt idx="10084">45</cx:pt>
          <cx:pt idx="10085">41</cx:pt>
          <cx:pt idx="10086">34</cx:pt>
          <cx:pt idx="10087">29</cx:pt>
          <cx:pt idx="10088">36</cx:pt>
          <cx:pt idx="10089">36</cx:pt>
          <cx:pt idx="10090">38</cx:pt>
          <cx:pt idx="10091">47</cx:pt>
          <cx:pt idx="10092">44</cx:pt>
          <cx:pt idx="10093">33</cx:pt>
          <cx:pt idx="10094">57</cx:pt>
          <cx:pt idx="10095">33</cx:pt>
          <cx:pt idx="10096">36</cx:pt>
          <cx:pt idx="10097">52</cx:pt>
          <cx:pt idx="10098">32</cx:pt>
          <cx:pt idx="10099">47</cx:pt>
          <cx:pt idx="10100">31</cx:pt>
          <cx:pt idx="10101">38</cx:pt>
          <cx:pt idx="10102">43</cx:pt>
          <cx:pt idx="10103">38</cx:pt>
          <cx:pt idx="10104">32</cx:pt>
          <cx:pt idx="10105">35</cx:pt>
          <cx:pt idx="10106">50</cx:pt>
          <cx:pt idx="10107">51</cx:pt>
          <cx:pt idx="10108">47</cx:pt>
          <cx:pt idx="10109">33</cx:pt>
          <cx:pt idx="10110">55</cx:pt>
          <cx:pt idx="10111">30</cx:pt>
          <cx:pt idx="10112">46</cx:pt>
          <cx:pt idx="10113">38</cx:pt>
          <cx:pt idx="10114">44</cx:pt>
          <cx:pt idx="10115">44</cx:pt>
          <cx:pt idx="10116">50</cx:pt>
          <cx:pt idx="10117">58</cx:pt>
          <cx:pt idx="10118">30</cx:pt>
          <cx:pt idx="10119">34</cx:pt>
          <cx:pt idx="10120">40</cx:pt>
          <cx:pt idx="10121">55</cx:pt>
          <cx:pt idx="10122">36</cx:pt>
          <cx:pt idx="10123">54</cx:pt>
          <cx:pt idx="10124">38</cx:pt>
          <cx:pt idx="10125">35</cx:pt>
          <cx:pt idx="10126">56</cx:pt>
          <cx:pt idx="10127">32</cx:pt>
          <cx:pt idx="10128">45</cx:pt>
          <cx:pt idx="10129">38</cx:pt>
          <cx:pt idx="10130">27</cx:pt>
          <cx:pt idx="10131">43</cx:pt>
          <cx:pt idx="10132">29</cx:pt>
          <cx:pt idx="10133">47</cx:pt>
          <cx:pt idx="10134">42</cx:pt>
          <cx:pt idx="10135">36</cx:pt>
          <cx:pt idx="10136">37</cx:pt>
          <cx:pt idx="10137">30</cx:pt>
          <cx:pt idx="10138">34</cx:pt>
          <cx:pt idx="10139">47</cx:pt>
          <cx:pt idx="10140">25</cx:pt>
          <cx:pt idx="10141">34</cx:pt>
          <cx:pt idx="10142">27</cx:pt>
          <cx:pt idx="10143">32</cx:pt>
          <cx:pt idx="10144">46</cx:pt>
          <cx:pt idx="10145">30</cx:pt>
          <cx:pt idx="10146">40</cx:pt>
          <cx:pt idx="10147">27</cx:pt>
          <cx:pt idx="10148">37</cx:pt>
          <cx:pt idx="10149">40</cx:pt>
          <cx:pt idx="10150">29</cx:pt>
          <cx:pt idx="10151">43</cx:pt>
          <cx:pt idx="10152">36</cx:pt>
          <cx:pt idx="10153">39</cx:pt>
          <cx:pt idx="10154">33</cx:pt>
          <cx:pt idx="10155">34</cx:pt>
          <cx:pt idx="10156">43</cx:pt>
          <cx:pt idx="10157">42</cx:pt>
          <cx:pt idx="10158">37</cx:pt>
          <cx:pt idx="10159">47</cx:pt>
          <cx:pt idx="10160">52</cx:pt>
          <cx:pt idx="10161">44</cx:pt>
          <cx:pt idx="10162">38</cx:pt>
          <cx:pt idx="10163">37</cx:pt>
          <cx:pt idx="10164">42</cx:pt>
          <cx:pt idx="10165">31</cx:pt>
          <cx:pt idx="10166">53</cx:pt>
          <cx:pt idx="10167">32</cx:pt>
          <cx:pt idx="10168">35</cx:pt>
          <cx:pt idx="10169">47</cx:pt>
          <cx:pt idx="10170">27</cx:pt>
          <cx:pt idx="10171">29</cx:pt>
          <cx:pt idx="10172">37</cx:pt>
          <cx:pt idx="10173">36</cx:pt>
          <cx:pt idx="10174">31</cx:pt>
          <cx:pt idx="10175">29</cx:pt>
          <cx:pt idx="10176">51</cx:pt>
          <cx:pt idx="10177">48</cx:pt>
          <cx:pt idx="10178">51</cx:pt>
          <cx:pt idx="10179">30</cx:pt>
          <cx:pt idx="10180">37</cx:pt>
          <cx:pt idx="10181">53</cx:pt>
          <cx:pt idx="10182">49</cx:pt>
          <cx:pt idx="10183">40</cx:pt>
          <cx:pt idx="10184">48</cx:pt>
          <cx:pt idx="10185">34</cx:pt>
          <cx:pt idx="10186">40</cx:pt>
          <cx:pt idx="10187">33</cx:pt>
          <cx:pt idx="10188">37</cx:pt>
          <cx:pt idx="10189">56</cx:pt>
          <cx:pt idx="10190">28</cx:pt>
          <cx:pt idx="10191">32</cx:pt>
          <cx:pt idx="10192">54</cx:pt>
          <cx:pt idx="10193">57</cx:pt>
          <cx:pt idx="10194">35</cx:pt>
          <cx:pt idx="10195">26</cx:pt>
          <cx:pt idx="10196">53</cx:pt>
          <cx:pt idx="10197">60</cx:pt>
          <cx:pt idx="10198">45</cx:pt>
          <cx:pt idx="10199">37</cx:pt>
          <cx:pt idx="10200">33</cx:pt>
          <cx:pt idx="10201">49</cx:pt>
          <cx:pt idx="10202">33</cx:pt>
          <cx:pt idx="10203">44</cx:pt>
          <cx:pt idx="10204">55</cx:pt>
          <cx:pt idx="10205">36</cx:pt>
          <cx:pt idx="10206">50</cx:pt>
          <cx:pt idx="10207">26</cx:pt>
          <cx:pt idx="10208">36</cx:pt>
          <cx:pt idx="10209">43</cx:pt>
          <cx:pt idx="10210">30</cx:pt>
          <cx:pt idx="10211">26</cx:pt>
          <cx:pt idx="10212">59</cx:pt>
          <cx:pt idx="10213">52</cx:pt>
          <cx:pt idx="10214">52</cx:pt>
          <cx:pt idx="10215">28</cx:pt>
          <cx:pt idx="10216">33</cx:pt>
          <cx:pt idx="10217">43</cx:pt>
          <cx:pt idx="10218">58</cx:pt>
          <cx:pt idx="10219">41</cx:pt>
          <cx:pt idx="10220">35</cx:pt>
          <cx:pt idx="10221">36</cx:pt>
          <cx:pt idx="10222">32</cx:pt>
          <cx:pt idx="10223">32</cx:pt>
          <cx:pt idx="10224">57</cx:pt>
          <cx:pt idx="10225">51</cx:pt>
          <cx:pt idx="10226">39</cx:pt>
          <cx:pt idx="10227">45</cx:pt>
          <cx:pt idx="10228">50</cx:pt>
          <cx:pt idx="10229">43</cx:pt>
          <cx:pt idx="10230">35</cx:pt>
          <cx:pt idx="10231">33</cx:pt>
          <cx:pt idx="10232">41</cx:pt>
          <cx:pt idx="10233">34</cx:pt>
          <cx:pt idx="10234">27</cx:pt>
          <cx:pt idx="10235">39</cx:pt>
          <cx:pt idx="10236">37</cx:pt>
          <cx:pt idx="10237">50</cx:pt>
          <cx:pt idx="10238">60</cx:pt>
          <cx:pt idx="10239">30</cx:pt>
          <cx:pt idx="10240">32</cx:pt>
          <cx:pt idx="10241">54</cx:pt>
          <cx:pt idx="10242">31</cx:pt>
          <cx:pt idx="10243">39</cx:pt>
          <cx:pt idx="10244">31</cx:pt>
          <cx:pt idx="10245">36</cx:pt>
          <cx:pt idx="10246">57</cx:pt>
          <cx:pt idx="10247">28</cx:pt>
          <cx:pt idx="10248">34</cx:pt>
          <cx:pt idx="10249">53</cx:pt>
          <cx:pt idx="10250">45</cx:pt>
          <cx:pt idx="10251">44</cx:pt>
          <cx:pt idx="10252">44</cx:pt>
          <cx:pt idx="10253">59</cx:pt>
          <cx:pt idx="10254">42</cx:pt>
          <cx:pt idx="10255">44</cx:pt>
          <cx:pt idx="10256">33</cx:pt>
          <cx:pt idx="10257">51</cx:pt>
          <cx:pt idx="10258">37</cx:pt>
          <cx:pt idx="10259">40</cx:pt>
          <cx:pt idx="10260">43</cx:pt>
          <cx:pt idx="10261">30</cx:pt>
          <cx:pt idx="10262">26</cx:pt>
          <cx:pt idx="10263">52</cx:pt>
          <cx:pt idx="10264">28</cx:pt>
          <cx:pt idx="10265">27</cx:pt>
          <cx:pt idx="10266">35</cx:pt>
          <cx:pt idx="10267">31</cx:pt>
          <cx:pt idx="10268">61</cx:pt>
          <cx:pt idx="10269">49</cx:pt>
          <cx:pt idx="10270">34</cx:pt>
          <cx:pt idx="10271">56</cx:pt>
          <cx:pt idx="10272">32</cx:pt>
          <cx:pt idx="10273">32</cx:pt>
          <cx:pt idx="10274">60</cx:pt>
          <cx:pt idx="10275">36</cx:pt>
          <cx:pt idx="10276">32</cx:pt>
          <cx:pt idx="10277">37</cx:pt>
          <cx:pt idx="10278">46</cx:pt>
          <cx:pt idx="10279">59</cx:pt>
          <cx:pt idx="10280">59</cx:pt>
          <cx:pt idx="10281">25</cx:pt>
          <cx:pt idx="10282">50</cx:pt>
          <cx:pt idx="10283">29</cx:pt>
          <cx:pt idx="10284">31</cx:pt>
          <cx:pt idx="10285">31</cx:pt>
          <cx:pt idx="10286">31</cx:pt>
          <cx:pt idx="10287">45</cx:pt>
          <cx:pt idx="10288">61</cx:pt>
          <cx:pt idx="10289">42</cx:pt>
          <cx:pt idx="10290">32</cx:pt>
          <cx:pt idx="10291">25</cx:pt>
          <cx:pt idx="10292">34</cx:pt>
          <cx:pt idx="10293">27</cx:pt>
          <cx:pt idx="10294">46</cx:pt>
          <cx:pt idx="10295">46</cx:pt>
          <cx:pt idx="10296">42</cx:pt>
          <cx:pt idx="10297">37</cx:pt>
          <cx:pt idx="10298">34</cx:pt>
          <cx:pt idx="10299">58</cx:pt>
          <cx:pt idx="10300">54</cx:pt>
          <cx:pt idx="10301">26</cx:pt>
          <cx:pt idx="10302">34</cx:pt>
          <cx:pt idx="10303">27</cx:pt>
          <cx:pt idx="10304">52</cx:pt>
          <cx:pt idx="10305">33</cx:pt>
          <cx:pt idx="10306">53</cx:pt>
          <cx:pt idx="10307">56</cx:pt>
          <cx:pt idx="10308">50</cx:pt>
          <cx:pt idx="10309">32</cx:pt>
          <cx:pt idx="10310">39</cx:pt>
          <cx:pt idx="10311">44</cx:pt>
          <cx:pt idx="10312">30</cx:pt>
          <cx:pt idx="10313">48</cx:pt>
          <cx:pt idx="10314">25</cx:pt>
          <cx:pt idx="10315">42</cx:pt>
          <cx:pt idx="10316">57</cx:pt>
          <cx:pt idx="10317">49</cx:pt>
          <cx:pt idx="10318">45</cx:pt>
          <cx:pt idx="10319">46</cx:pt>
          <cx:pt idx="10320">27</cx:pt>
          <cx:pt idx="10321">46</cx:pt>
          <cx:pt idx="10322">51</cx:pt>
          <cx:pt idx="10323">50</cx:pt>
          <cx:pt idx="10324">37</cx:pt>
          <cx:pt idx="10325">37</cx:pt>
          <cx:pt idx="10326">59</cx:pt>
          <cx:pt idx="10327">49</cx:pt>
          <cx:pt idx="10328">50</cx:pt>
          <cx:pt idx="10329">40</cx:pt>
          <cx:pt idx="10330">34</cx:pt>
          <cx:pt idx="10331">34</cx:pt>
          <cx:pt idx="10332">26</cx:pt>
          <cx:pt idx="10333">41</cx:pt>
          <cx:pt idx="10334">41</cx:pt>
          <cx:pt idx="10335">50</cx:pt>
          <cx:pt idx="10336">39</cx:pt>
          <cx:pt idx="10337">60</cx:pt>
          <cx:pt idx="10338">38</cx:pt>
          <cx:pt idx="10339">57</cx:pt>
          <cx:pt idx="10340">41</cx:pt>
          <cx:pt idx="10341">53</cx:pt>
          <cx:pt idx="10342">34</cx:pt>
          <cx:pt idx="10343">41</cx:pt>
          <cx:pt idx="10344">50</cx:pt>
          <cx:pt idx="10345">41</cx:pt>
          <cx:pt idx="10346">49</cx:pt>
          <cx:pt idx="10347">30</cx:pt>
          <cx:pt idx="10348">46</cx:pt>
          <cx:pt idx="10349">38</cx:pt>
          <cx:pt idx="10350">39</cx:pt>
          <cx:pt idx="10351">40</cx:pt>
          <cx:pt idx="10352">40</cx:pt>
          <cx:pt idx="10353">36</cx:pt>
          <cx:pt idx="10354">47</cx:pt>
          <cx:pt idx="10355">31</cx:pt>
          <cx:pt idx="10356">54</cx:pt>
          <cx:pt idx="10357">46</cx:pt>
          <cx:pt idx="10358">47</cx:pt>
          <cx:pt idx="10359">50</cx:pt>
          <cx:pt idx="10360">46</cx:pt>
          <cx:pt idx="10361">53</cx:pt>
          <cx:pt idx="10362">52</cx:pt>
          <cx:pt idx="10363">55</cx:pt>
          <cx:pt idx="10364">46</cx:pt>
          <cx:pt idx="10365">25</cx:pt>
          <cx:pt idx="10366">47</cx:pt>
          <cx:pt idx="10367">33</cx:pt>
          <cx:pt idx="10368">34</cx:pt>
          <cx:pt idx="10369">29</cx:pt>
          <cx:pt idx="10370">31</cx:pt>
          <cx:pt idx="10371">56</cx:pt>
          <cx:pt idx="10372">36</cx:pt>
          <cx:pt idx="10373">48</cx:pt>
          <cx:pt idx="10374">43</cx:pt>
          <cx:pt idx="10375">42</cx:pt>
          <cx:pt idx="10376">44</cx:pt>
          <cx:pt idx="10377">56</cx:pt>
          <cx:pt idx="10378">49</cx:pt>
          <cx:pt idx="10379">44</cx:pt>
          <cx:pt idx="10380">31</cx:pt>
          <cx:pt idx="10381">28</cx:pt>
          <cx:pt idx="10382">34</cx:pt>
          <cx:pt idx="10383">60</cx:pt>
          <cx:pt idx="10384">27</cx:pt>
          <cx:pt idx="10385">38</cx:pt>
          <cx:pt idx="10386">54</cx:pt>
          <cx:pt idx="10387">25</cx:pt>
          <cx:pt idx="10388">38</cx:pt>
          <cx:pt idx="10389">48</cx:pt>
          <cx:pt idx="10390">29</cx:pt>
          <cx:pt idx="10391">37</cx:pt>
          <cx:pt idx="10392">32</cx:pt>
          <cx:pt idx="10393">38</cx:pt>
          <cx:pt idx="10394">43</cx:pt>
          <cx:pt idx="10395">32</cx:pt>
          <cx:pt idx="10396">42</cx:pt>
          <cx:pt idx="10397">40</cx:pt>
          <cx:pt idx="10398">29</cx:pt>
          <cx:pt idx="10399">27</cx:pt>
          <cx:pt idx="10400">48</cx:pt>
          <cx:pt idx="10401">35</cx:pt>
          <cx:pt idx="10402">39</cx:pt>
          <cx:pt idx="10403">49</cx:pt>
          <cx:pt idx="10404">38</cx:pt>
          <cx:pt idx="10405">30</cx:pt>
          <cx:pt idx="10406">54</cx:pt>
          <cx:pt idx="10407">52</cx:pt>
          <cx:pt idx="10408">57</cx:pt>
          <cx:pt idx="10409">35</cx:pt>
          <cx:pt idx="10410">53</cx:pt>
          <cx:pt idx="10411">57</cx:pt>
          <cx:pt idx="10412">50</cx:pt>
          <cx:pt idx="10413">47</cx:pt>
          <cx:pt idx="10414">40</cx:pt>
          <cx:pt idx="10415">59</cx:pt>
          <cx:pt idx="10416">36</cx:pt>
          <cx:pt idx="10417">39</cx:pt>
          <cx:pt idx="10418">57</cx:pt>
          <cx:pt idx="10419">52</cx:pt>
          <cx:pt idx="10420">35</cx:pt>
          <cx:pt idx="10421">51</cx:pt>
          <cx:pt idx="10422">57</cx:pt>
          <cx:pt idx="10423">29</cx:pt>
          <cx:pt idx="10424">42</cx:pt>
          <cx:pt idx="10425">49</cx:pt>
          <cx:pt idx="10426">43</cx:pt>
          <cx:pt idx="10427">57</cx:pt>
          <cx:pt idx="10428">26</cx:pt>
          <cx:pt idx="10429">42</cx:pt>
          <cx:pt idx="10430">52</cx:pt>
          <cx:pt idx="10431">32</cx:pt>
          <cx:pt idx="10432">40</cx:pt>
          <cx:pt idx="10433">43</cx:pt>
          <cx:pt idx="10434">48</cx:pt>
          <cx:pt idx="10435">43</cx:pt>
          <cx:pt idx="10436">55</cx:pt>
          <cx:pt idx="10437">53</cx:pt>
          <cx:pt idx="10438">50</cx:pt>
          <cx:pt idx="10439">57</cx:pt>
          <cx:pt idx="10440">46</cx:pt>
          <cx:pt idx="10441">43</cx:pt>
          <cx:pt idx="10442">48</cx:pt>
          <cx:pt idx="10443">37</cx:pt>
          <cx:pt idx="10444">27</cx:pt>
          <cx:pt idx="10445">46</cx:pt>
          <cx:pt idx="10446">35</cx:pt>
          <cx:pt idx="10447">56</cx:pt>
          <cx:pt idx="10448">50</cx:pt>
          <cx:pt idx="10449">48</cx:pt>
          <cx:pt idx="10450">44</cx:pt>
          <cx:pt idx="10451">56</cx:pt>
          <cx:pt idx="10452">27</cx:pt>
          <cx:pt idx="10453">34</cx:pt>
          <cx:pt idx="10454">59</cx:pt>
          <cx:pt idx="10455">42</cx:pt>
          <cx:pt idx="10456">28</cx:pt>
          <cx:pt idx="10457">51</cx:pt>
          <cx:pt idx="10458">56</cx:pt>
          <cx:pt idx="10459">44</cx:pt>
          <cx:pt idx="10460">51</cx:pt>
          <cx:pt idx="10461">36</cx:pt>
          <cx:pt idx="10462">42</cx:pt>
          <cx:pt idx="10463">27</cx:pt>
          <cx:pt idx="10464">45</cx:pt>
          <cx:pt idx="10465">41</cx:pt>
          <cx:pt idx="10466">44</cx:pt>
          <cx:pt idx="10467">39</cx:pt>
          <cx:pt idx="10468">27</cx:pt>
          <cx:pt idx="10469">48</cx:pt>
          <cx:pt idx="10470">52</cx:pt>
          <cx:pt idx="10471">44</cx:pt>
          <cx:pt idx="10472">59</cx:pt>
          <cx:pt idx="10473">60</cx:pt>
          <cx:pt idx="10474">37</cx:pt>
          <cx:pt idx="10475">25</cx:pt>
          <cx:pt idx="10476">56</cx:pt>
          <cx:pt idx="10477">51</cx:pt>
          <cx:pt idx="10478">47</cx:pt>
          <cx:pt idx="10479">42</cx:pt>
          <cx:pt idx="10480">37</cx:pt>
          <cx:pt idx="10481">56</cx:pt>
          <cx:pt idx="10482">36</cx:pt>
          <cx:pt idx="10483">51</cx:pt>
          <cx:pt idx="10484">33</cx:pt>
          <cx:pt idx="10485">41</cx:pt>
          <cx:pt idx="10486">53</cx:pt>
          <cx:pt idx="10487">57</cx:pt>
          <cx:pt idx="10488">37</cx:pt>
          <cx:pt idx="10489">47</cx:pt>
          <cx:pt idx="10490">50</cx:pt>
          <cx:pt idx="10491">49</cx:pt>
          <cx:pt idx="10492">53</cx:pt>
          <cx:pt idx="10493">56</cx:pt>
          <cx:pt idx="10494">59</cx:pt>
          <cx:pt idx="10495">51</cx:pt>
          <cx:pt idx="10496">59</cx:pt>
          <cx:pt idx="10497">38</cx:pt>
          <cx:pt idx="10498">30</cx:pt>
          <cx:pt idx="10499">49</cx:pt>
          <cx:pt idx="10500">47</cx:pt>
          <cx:pt idx="10501">53</cx:pt>
          <cx:pt idx="10502">57</cx:pt>
          <cx:pt idx="10503">31</cx:pt>
          <cx:pt idx="10504">51</cx:pt>
          <cx:pt idx="10505">39</cx:pt>
          <cx:pt idx="10506">28</cx:pt>
          <cx:pt idx="10507">56</cx:pt>
          <cx:pt idx="10508">57</cx:pt>
          <cx:pt idx="10509">35</cx:pt>
          <cx:pt idx="10510">26</cx:pt>
          <cx:pt idx="10511">40</cx:pt>
          <cx:pt idx="10512">48</cx:pt>
          <cx:pt idx="10513">30</cx:pt>
          <cx:pt idx="10514">34</cx:pt>
          <cx:pt idx="10515">39</cx:pt>
          <cx:pt idx="10516">38</cx:pt>
          <cx:pt idx="10517">45</cx:pt>
          <cx:pt idx="10518">40</cx:pt>
          <cx:pt idx="10519">46</cx:pt>
          <cx:pt idx="10520">47</cx:pt>
          <cx:pt idx="10521">51</cx:pt>
          <cx:pt idx="10522">40</cx:pt>
          <cx:pt idx="10523">37</cx:pt>
          <cx:pt idx="10524">43</cx:pt>
          <cx:pt idx="10525">45</cx:pt>
          <cx:pt idx="10526">56</cx:pt>
          <cx:pt idx="10527">50</cx:pt>
          <cx:pt idx="10528">36</cx:pt>
          <cx:pt idx="10529">34</cx:pt>
          <cx:pt idx="10530">53</cx:pt>
          <cx:pt idx="10531">53</cx:pt>
          <cx:pt idx="10532">34</cx:pt>
          <cx:pt idx="10533">42</cx:pt>
          <cx:pt idx="10534">29</cx:pt>
          <cx:pt idx="10535">32</cx:pt>
          <cx:pt idx="10536">29</cx:pt>
          <cx:pt idx="10537">28</cx:pt>
          <cx:pt idx="10538">43</cx:pt>
          <cx:pt idx="10539">51</cx:pt>
          <cx:pt idx="10540">37</cx:pt>
          <cx:pt idx="10541">26</cx:pt>
          <cx:pt idx="10542">40</cx:pt>
          <cx:pt idx="10543">40</cx:pt>
          <cx:pt idx="10544">51</cx:pt>
          <cx:pt idx="10545">41</cx:pt>
          <cx:pt idx="10546">44</cx:pt>
          <cx:pt idx="10547">59</cx:pt>
          <cx:pt idx="10548">40</cx:pt>
          <cx:pt idx="10549">53</cx:pt>
          <cx:pt idx="10550">51</cx:pt>
          <cx:pt idx="10551">41</cx:pt>
          <cx:pt idx="10552">39</cx:pt>
          <cx:pt idx="10553">50</cx:pt>
          <cx:pt idx="10554">26</cx:pt>
          <cx:pt idx="10555">41</cx:pt>
          <cx:pt idx="10556">45</cx:pt>
          <cx:pt idx="10557">50</cx:pt>
          <cx:pt idx="10558">45</cx:pt>
          <cx:pt idx="10559">31</cx:pt>
          <cx:pt idx="10560">38</cx:pt>
          <cx:pt idx="10561">47</cx:pt>
          <cx:pt idx="10562">33</cx:pt>
          <cx:pt idx="10563">34</cx:pt>
          <cx:pt idx="10564">30</cx:pt>
          <cx:pt idx="10565">31</cx:pt>
          <cx:pt idx="10566">57</cx:pt>
          <cx:pt idx="10567">46</cx:pt>
          <cx:pt idx="10568">32</cx:pt>
          <cx:pt idx="10569">38</cx:pt>
          <cx:pt idx="10570">28</cx:pt>
          <cx:pt idx="10571">31</cx:pt>
          <cx:pt idx="10572">31</cx:pt>
          <cx:pt idx="10573">51</cx:pt>
          <cx:pt idx="10574">51</cx:pt>
          <cx:pt idx="10575">53</cx:pt>
          <cx:pt idx="10576">48</cx:pt>
          <cx:pt idx="10577">34</cx:pt>
          <cx:pt idx="10578">34</cx:pt>
          <cx:pt idx="10579">36</cx:pt>
          <cx:pt idx="10580">51</cx:pt>
          <cx:pt idx="10581">34</cx:pt>
          <cx:pt idx="10582">45</cx:pt>
          <cx:pt idx="10583">56</cx:pt>
          <cx:pt idx="10584">28</cx:pt>
          <cx:pt idx="10585">52</cx:pt>
          <cx:pt idx="10586">35</cx:pt>
          <cx:pt idx="10587">34</cx:pt>
          <cx:pt idx="10588">29</cx:pt>
          <cx:pt idx="10589">40</cx:pt>
          <cx:pt idx="10590">45</cx:pt>
          <cx:pt idx="10591">32</cx:pt>
          <cx:pt idx="10592">33</cx:pt>
          <cx:pt idx="10593">38</cx:pt>
          <cx:pt idx="10594">28</cx:pt>
          <cx:pt idx="10595">41</cx:pt>
          <cx:pt idx="10596">44</cx:pt>
          <cx:pt idx="10597">49</cx:pt>
          <cx:pt idx="10598">29</cx:pt>
          <cx:pt idx="10599">40</cx:pt>
          <cx:pt idx="10600">49</cx:pt>
          <cx:pt idx="10601">51</cx:pt>
          <cx:pt idx="10602">34</cx:pt>
          <cx:pt idx="10603">32</cx:pt>
          <cx:pt idx="10604">52</cx:pt>
          <cx:pt idx="10605">54</cx:pt>
          <cx:pt idx="10606">35</cx:pt>
          <cx:pt idx="10607">29</cx:pt>
          <cx:pt idx="10608">31</cx:pt>
          <cx:pt idx="10609">35</cx:pt>
          <cx:pt idx="10610">49</cx:pt>
          <cx:pt idx="10611">47</cx:pt>
          <cx:pt idx="10612">47</cx:pt>
          <cx:pt idx="10613">30</cx:pt>
          <cx:pt idx="10614">35</cx:pt>
          <cx:pt idx="10615">33</cx:pt>
          <cx:pt idx="10616">56</cx:pt>
          <cx:pt idx="10617">34</cx:pt>
          <cx:pt idx="10618">45</cx:pt>
          <cx:pt idx="10619">39</cx:pt>
          <cx:pt idx="10620">34</cx:pt>
          <cx:pt idx="10621">37</cx:pt>
          <cx:pt idx="10622">27</cx:pt>
          <cx:pt idx="10623">33</cx:pt>
          <cx:pt idx="10624">51</cx:pt>
          <cx:pt idx="10625">45</cx:pt>
          <cx:pt idx="10626">38</cx:pt>
          <cx:pt idx="10627">53</cx:pt>
          <cx:pt idx="10628">43</cx:pt>
          <cx:pt idx="10629">43</cx:pt>
          <cx:pt idx="10630">33</cx:pt>
          <cx:pt idx="10631">57</cx:pt>
          <cx:pt idx="10632">26</cx:pt>
          <cx:pt idx="10633">36</cx:pt>
          <cx:pt idx="10634">56</cx:pt>
          <cx:pt idx="10635">47</cx:pt>
          <cx:pt idx="10636">50</cx:pt>
          <cx:pt idx="10637">30</cx:pt>
          <cx:pt idx="10638">58</cx:pt>
          <cx:pt idx="10639">39</cx:pt>
          <cx:pt idx="10640">42</cx:pt>
          <cx:pt idx="10641">36</cx:pt>
          <cx:pt idx="10642">39</cx:pt>
          <cx:pt idx="10643">52</cx:pt>
          <cx:pt idx="10644">37</cx:pt>
          <cx:pt idx="10645">28</cx:pt>
          <cx:pt idx="10646">28</cx:pt>
          <cx:pt idx="10647">32</cx:pt>
          <cx:pt idx="10648">43</cx:pt>
          <cx:pt idx="10649">29</cx:pt>
          <cx:pt idx="10650">31</cx:pt>
          <cx:pt idx="10651">46</cx:pt>
          <cx:pt idx="10652">30</cx:pt>
          <cx:pt idx="10653">41</cx:pt>
          <cx:pt idx="10654">31</cx:pt>
          <cx:pt idx="10655">57</cx:pt>
          <cx:pt idx="10656">60</cx:pt>
          <cx:pt idx="10657">38</cx:pt>
          <cx:pt idx="10658">48</cx:pt>
          <cx:pt idx="10659">39</cx:pt>
          <cx:pt idx="10660">31</cx:pt>
          <cx:pt idx="10661">33</cx:pt>
          <cx:pt idx="10662">35</cx:pt>
          <cx:pt idx="10663">41</cx:pt>
          <cx:pt idx="10664">33</cx:pt>
          <cx:pt idx="10665">37</cx:pt>
          <cx:pt idx="10666">40</cx:pt>
          <cx:pt idx="10667">54</cx:pt>
          <cx:pt idx="10668">40</cx:pt>
          <cx:pt idx="10669">46</cx:pt>
          <cx:pt idx="10670">54</cx:pt>
          <cx:pt idx="10671">25</cx:pt>
          <cx:pt idx="10672">57</cx:pt>
          <cx:pt idx="10673">25</cx:pt>
          <cx:pt idx="10674">43</cx:pt>
          <cx:pt idx="10675">45</cx:pt>
          <cx:pt idx="10676">53</cx:pt>
          <cx:pt idx="10677">47</cx:pt>
          <cx:pt idx="10678">44</cx:pt>
          <cx:pt idx="10679">42</cx:pt>
          <cx:pt idx="10680">35</cx:pt>
          <cx:pt idx="10681">45</cx:pt>
          <cx:pt idx="10682">30</cx:pt>
          <cx:pt idx="10683">40</cx:pt>
          <cx:pt idx="10684">57</cx:pt>
          <cx:pt idx="10685">26</cx:pt>
          <cx:pt idx="10686">54</cx:pt>
          <cx:pt idx="10687">37</cx:pt>
          <cx:pt idx="10688">43</cx:pt>
          <cx:pt idx="10689">39</cx:pt>
          <cx:pt idx="10690">33</cx:pt>
          <cx:pt idx="10691">37</cx:pt>
          <cx:pt idx="10692">59</cx:pt>
          <cx:pt idx="10693">34</cx:pt>
          <cx:pt idx="10694">37</cx:pt>
          <cx:pt idx="10695">47</cx:pt>
          <cx:pt idx="10696">45</cx:pt>
          <cx:pt idx="10697">29</cx:pt>
          <cx:pt idx="10698">48</cx:pt>
          <cx:pt idx="10699">44</cx:pt>
          <cx:pt idx="10700">26</cx:pt>
          <cx:pt idx="10701">41</cx:pt>
          <cx:pt idx="10702">25</cx:pt>
          <cx:pt idx="10703">49</cx:pt>
          <cx:pt idx="10704">55</cx:pt>
          <cx:pt idx="10705">34</cx:pt>
          <cx:pt idx="10706">39</cx:pt>
          <cx:pt idx="10707">55</cx:pt>
          <cx:pt idx="10708">45</cx:pt>
          <cx:pt idx="10709">59</cx:pt>
          <cx:pt idx="10710">50</cx:pt>
          <cx:pt idx="10711">49</cx:pt>
          <cx:pt idx="10712">54</cx:pt>
          <cx:pt idx="10713">34</cx:pt>
          <cx:pt idx="10714">28</cx:pt>
          <cx:pt idx="10715">49</cx:pt>
          <cx:pt idx="10716">46</cx:pt>
          <cx:pt idx="10717">31</cx:pt>
          <cx:pt idx="10718">38</cx:pt>
          <cx:pt idx="10719">47</cx:pt>
          <cx:pt idx="10720">59</cx:pt>
          <cx:pt idx="10721">38</cx:pt>
          <cx:pt idx="10722">32</cx:pt>
          <cx:pt idx="10723">56</cx:pt>
          <cx:pt idx="10724">51</cx:pt>
          <cx:pt idx="10725">30</cx:pt>
          <cx:pt idx="10726">39</cx:pt>
          <cx:pt idx="10727">43</cx:pt>
          <cx:pt idx="10728">27</cx:pt>
          <cx:pt idx="10729">39</cx:pt>
          <cx:pt idx="10730">53</cx:pt>
          <cx:pt idx="10731">37</cx:pt>
          <cx:pt idx="10732">29</cx:pt>
          <cx:pt idx="10733">25</cx:pt>
          <cx:pt idx="10734">32</cx:pt>
          <cx:pt idx="10735">32</cx:pt>
          <cx:pt idx="10736">51</cx:pt>
          <cx:pt idx="10737">37</cx:pt>
          <cx:pt idx="10738">34</cx:pt>
          <cx:pt idx="10739">26</cx:pt>
          <cx:pt idx="10740">33</cx:pt>
          <cx:pt idx="10741">50</cx:pt>
          <cx:pt idx="10742">57</cx:pt>
          <cx:pt idx="10743">57</cx:pt>
          <cx:pt idx="10744">38</cx:pt>
          <cx:pt idx="10745">30</cx:pt>
          <cx:pt idx="10746">34</cx:pt>
          <cx:pt idx="10747">39</cx:pt>
          <cx:pt idx="10748">31</cx:pt>
          <cx:pt idx="10749">31</cx:pt>
          <cx:pt idx="10750">47</cx:pt>
          <cx:pt idx="10751">53</cx:pt>
          <cx:pt idx="10752">29</cx:pt>
          <cx:pt idx="10753">50</cx:pt>
          <cx:pt idx="10754">42</cx:pt>
          <cx:pt idx="10755">35</cx:pt>
          <cx:pt idx="10756">30</cx:pt>
          <cx:pt idx="10757">32</cx:pt>
          <cx:pt idx="10758">58</cx:pt>
          <cx:pt idx="10759">30</cx:pt>
          <cx:pt idx="10760">42</cx:pt>
          <cx:pt idx="10761">26</cx:pt>
          <cx:pt idx="10762">55</cx:pt>
          <cx:pt idx="10763">45</cx:pt>
          <cx:pt idx="10764">41</cx:pt>
          <cx:pt idx="10765">25</cx:pt>
          <cx:pt idx="10766">33</cx:pt>
          <cx:pt idx="10767">43</cx:pt>
          <cx:pt idx="10768">31</cx:pt>
          <cx:pt idx="10769">45</cx:pt>
          <cx:pt idx="10770">45</cx:pt>
          <cx:pt idx="10771">54</cx:pt>
          <cx:pt idx="10772">34</cx:pt>
          <cx:pt idx="10773">25</cx:pt>
          <cx:pt idx="10774">46</cx:pt>
          <cx:pt idx="10775">47</cx:pt>
          <cx:pt idx="10776">51</cx:pt>
          <cx:pt idx="10777">40</cx:pt>
          <cx:pt idx="10778">53</cx:pt>
          <cx:pt idx="10779">59</cx:pt>
          <cx:pt idx="10780">29</cx:pt>
          <cx:pt idx="10781">48</cx:pt>
          <cx:pt idx="10782">53</cx:pt>
          <cx:pt idx="10783">35</cx:pt>
          <cx:pt idx="10784">36</cx:pt>
          <cx:pt idx="10785">52</cx:pt>
          <cx:pt idx="10786">58</cx:pt>
          <cx:pt idx="10787">39</cx:pt>
          <cx:pt idx="10788">29</cx:pt>
          <cx:pt idx="10789">37</cx:pt>
          <cx:pt idx="10790">37</cx:pt>
          <cx:pt idx="10791">46</cx:pt>
          <cx:pt idx="10792">42</cx:pt>
          <cx:pt idx="10793">47</cx:pt>
          <cx:pt idx="10794">30</cx:pt>
          <cx:pt idx="10795">40</cx:pt>
          <cx:pt idx="10796">36</cx:pt>
          <cx:pt idx="10797">33</cx:pt>
          <cx:pt idx="10798">46</cx:pt>
          <cx:pt idx="10799">32</cx:pt>
          <cx:pt idx="10800">39</cx:pt>
          <cx:pt idx="10801">52</cx:pt>
          <cx:pt idx="10802">32</cx:pt>
          <cx:pt idx="10803">57</cx:pt>
          <cx:pt idx="10804">36</cx:pt>
          <cx:pt idx="10805">56</cx:pt>
          <cx:pt idx="10806">54</cx:pt>
          <cx:pt idx="10807">59</cx:pt>
          <cx:pt idx="10808">48</cx:pt>
          <cx:pt idx="10809">55</cx:pt>
          <cx:pt idx="10810">43</cx:pt>
          <cx:pt idx="10811">39</cx:pt>
          <cx:pt idx="10812">47</cx:pt>
          <cx:pt idx="10813">57</cx:pt>
          <cx:pt idx="10814">39</cx:pt>
          <cx:pt idx="10815">43</cx:pt>
          <cx:pt idx="10816">46</cx:pt>
          <cx:pt idx="10817">44</cx:pt>
          <cx:pt idx="10818">32</cx:pt>
          <cx:pt idx="10819">47</cx:pt>
          <cx:pt idx="10820">34</cx:pt>
          <cx:pt idx="10821">49</cx:pt>
          <cx:pt idx="10822">51</cx:pt>
          <cx:pt idx="10823">54</cx:pt>
          <cx:pt idx="10824">34</cx:pt>
          <cx:pt idx="10825">26</cx:pt>
          <cx:pt idx="10826">40</cx:pt>
          <cx:pt idx="10827">54</cx:pt>
          <cx:pt idx="10828">28</cx:pt>
          <cx:pt idx="10829">40</cx:pt>
          <cx:pt idx="10830">36</cx:pt>
          <cx:pt idx="10831">59</cx:pt>
          <cx:pt idx="10832">34</cx:pt>
          <cx:pt idx="10833">53</cx:pt>
          <cx:pt idx="10834">55</cx:pt>
          <cx:pt idx="10835">51</cx:pt>
          <cx:pt idx="10836">51</cx:pt>
          <cx:pt idx="10837">35</cx:pt>
          <cx:pt idx="10838">25</cx:pt>
          <cx:pt idx="10839">51</cx:pt>
          <cx:pt idx="10840">41</cx:pt>
          <cx:pt idx="10841">31</cx:pt>
          <cx:pt idx="10842">27</cx:pt>
          <cx:pt idx="10843">27</cx:pt>
          <cx:pt idx="10844">38</cx:pt>
          <cx:pt idx="10845">44</cx:pt>
          <cx:pt idx="10846">41</cx:pt>
          <cx:pt idx="10847">44</cx:pt>
          <cx:pt idx="10848">30</cx:pt>
          <cx:pt idx="10849">32</cx:pt>
          <cx:pt idx="10850">56</cx:pt>
          <cx:pt idx="10851">42</cx:pt>
          <cx:pt idx="10852">54</cx:pt>
          <cx:pt idx="10853">49</cx:pt>
          <cx:pt idx="10854">41</cx:pt>
          <cx:pt idx="10855">25</cx:pt>
          <cx:pt idx="10856">41</cx:pt>
          <cx:pt idx="10857">32</cx:pt>
          <cx:pt idx="10858">51</cx:pt>
          <cx:pt idx="10859">36</cx:pt>
          <cx:pt idx="10860">32</cx:pt>
          <cx:pt idx="10861">27</cx:pt>
          <cx:pt idx="10862">46</cx:pt>
          <cx:pt idx="10863">31</cx:pt>
          <cx:pt idx="10864">28</cx:pt>
          <cx:pt idx="10865">36</cx:pt>
          <cx:pt idx="10866">45</cx:pt>
          <cx:pt idx="10867">36</cx:pt>
          <cx:pt idx="10868">30</cx:pt>
          <cx:pt idx="10869">33</cx:pt>
          <cx:pt idx="10870">32</cx:pt>
          <cx:pt idx="10871">46</cx:pt>
          <cx:pt idx="10872">30</cx:pt>
          <cx:pt idx="10873">58</cx:pt>
          <cx:pt idx="10874">49</cx:pt>
          <cx:pt idx="10875">46</cx:pt>
          <cx:pt idx="10876">33</cx:pt>
          <cx:pt idx="10877">37</cx:pt>
          <cx:pt idx="10878">38</cx:pt>
          <cx:pt idx="10879">44</cx:pt>
          <cx:pt idx="10880">37</cx:pt>
          <cx:pt idx="10881">39</cx:pt>
          <cx:pt idx="10882">35</cx:pt>
          <cx:pt idx="10883">38</cx:pt>
          <cx:pt idx="10884">41</cx:pt>
          <cx:pt idx="10885">35</cx:pt>
          <cx:pt idx="10886">26</cx:pt>
          <cx:pt idx="10887">60</cx:pt>
          <cx:pt idx="10888">58</cx:pt>
          <cx:pt idx="10889">31</cx:pt>
          <cx:pt idx="10890">27</cx:pt>
          <cx:pt idx="10891">33</cx:pt>
          <cx:pt idx="10892">44</cx:pt>
          <cx:pt idx="10893">31</cx:pt>
          <cx:pt idx="10894">58</cx:pt>
          <cx:pt idx="10895">26</cx:pt>
          <cx:pt idx="10896">31</cx:pt>
          <cx:pt idx="10897">51</cx:pt>
          <cx:pt idx="10898">56</cx:pt>
          <cx:pt idx="10899">40</cx:pt>
          <cx:pt idx="10900">56</cx:pt>
          <cx:pt idx="10901">38</cx:pt>
          <cx:pt idx="10902">37</cx:pt>
          <cx:pt idx="10903">37</cx:pt>
          <cx:pt idx="10904">27</cx:pt>
          <cx:pt idx="10905">42</cx:pt>
          <cx:pt idx="10906">32</cx:pt>
          <cx:pt idx="10907">53</cx:pt>
          <cx:pt idx="10908">33</cx:pt>
          <cx:pt idx="10909">42</cx:pt>
          <cx:pt idx="10910">48</cx:pt>
          <cx:pt idx="10911">49</cx:pt>
          <cx:pt idx="10912">55</cx:pt>
          <cx:pt idx="10913">28</cx:pt>
          <cx:pt idx="10914">30</cx:pt>
          <cx:pt idx="10915">46</cx:pt>
          <cx:pt idx="10916">27</cx:pt>
          <cx:pt idx="10917">30</cx:pt>
          <cx:pt idx="10918">31</cx:pt>
          <cx:pt idx="10919">50</cx:pt>
          <cx:pt idx="10920">59</cx:pt>
          <cx:pt idx="10921">36</cx:pt>
          <cx:pt idx="10922">33</cx:pt>
          <cx:pt idx="10923">44</cx:pt>
          <cx:pt idx="10924">35</cx:pt>
          <cx:pt idx="10925">52</cx:pt>
          <cx:pt idx="10926">46</cx:pt>
          <cx:pt idx="10927">33</cx:pt>
          <cx:pt idx="10928">43</cx:pt>
          <cx:pt idx="10929">52</cx:pt>
          <cx:pt idx="10930">54</cx:pt>
          <cx:pt idx="10931">38</cx:pt>
          <cx:pt idx="10932">48</cx:pt>
          <cx:pt idx="10933">39</cx:pt>
          <cx:pt idx="10934">51</cx:pt>
          <cx:pt idx="10935">42</cx:pt>
          <cx:pt idx="10936">33</cx:pt>
          <cx:pt idx="10937">32</cx:pt>
          <cx:pt idx="10938">59</cx:pt>
          <cx:pt idx="10939">27</cx:pt>
          <cx:pt idx="10940">40</cx:pt>
          <cx:pt idx="10941">43</cx:pt>
          <cx:pt idx="10942">36</cx:pt>
          <cx:pt idx="10943">52</cx:pt>
          <cx:pt idx="10944">60</cx:pt>
          <cx:pt idx="10945">57</cx:pt>
          <cx:pt idx="10946">48</cx:pt>
          <cx:pt idx="10947">29</cx:pt>
          <cx:pt idx="10948">35</cx:pt>
          <cx:pt idx="10949">48</cx:pt>
          <cx:pt idx="10950">42</cx:pt>
          <cx:pt idx="10951">59</cx:pt>
          <cx:pt idx="10952">38</cx:pt>
          <cx:pt idx="10953">39</cx:pt>
          <cx:pt idx="10954">58</cx:pt>
          <cx:pt idx="10955">34</cx:pt>
          <cx:pt idx="10956">48</cx:pt>
          <cx:pt idx="10957">50</cx:pt>
          <cx:pt idx="10958">32</cx:pt>
          <cx:pt idx="10959">53</cx:pt>
          <cx:pt idx="10960">50</cx:pt>
          <cx:pt idx="10961">28</cx:pt>
          <cx:pt idx="10962">48</cx:pt>
          <cx:pt idx="10963">39</cx:pt>
          <cx:pt idx="10964">26</cx:pt>
          <cx:pt idx="10965">36</cx:pt>
          <cx:pt idx="10966">53</cx:pt>
          <cx:pt idx="10967">60</cx:pt>
          <cx:pt idx="10968">55</cx:pt>
          <cx:pt idx="10969">31</cx:pt>
          <cx:pt idx="10970">49</cx:pt>
          <cx:pt idx="10971">48</cx:pt>
          <cx:pt idx="10972">42</cx:pt>
          <cx:pt idx="10973">53</cx:pt>
          <cx:pt idx="10974">48</cx:pt>
          <cx:pt idx="10975">30</cx:pt>
          <cx:pt idx="10976">38</cx:pt>
          <cx:pt idx="10977">33</cx:pt>
          <cx:pt idx="10978">39</cx:pt>
          <cx:pt idx="10979">44</cx:pt>
          <cx:pt idx="10980">58</cx:pt>
          <cx:pt idx="10981">29</cx:pt>
          <cx:pt idx="10982">55</cx:pt>
          <cx:pt idx="10983">36</cx:pt>
          <cx:pt idx="10984">36</cx:pt>
          <cx:pt idx="10985">26</cx:pt>
          <cx:pt idx="10986">28</cx:pt>
          <cx:pt idx="10987">44</cx:pt>
          <cx:pt idx="10988">27</cx:pt>
          <cx:pt idx="10989">52</cx:pt>
          <cx:pt idx="10990">33</cx:pt>
          <cx:pt idx="10991">31</cx:pt>
          <cx:pt idx="10992">27</cx:pt>
          <cx:pt idx="10993">31</cx:pt>
          <cx:pt idx="10994">46</cx:pt>
          <cx:pt idx="10995">43</cx:pt>
          <cx:pt idx="10996">51</cx:pt>
          <cx:pt idx="10997">50</cx:pt>
          <cx:pt idx="10998">27</cx:pt>
          <cx:pt idx="10999">32</cx:pt>
          <cx:pt idx="11000">47</cx:pt>
          <cx:pt idx="11001">43</cx:pt>
          <cx:pt idx="11002">39</cx:pt>
          <cx:pt idx="11003">52</cx:pt>
          <cx:pt idx="11004">51</cx:pt>
          <cx:pt idx="11005">50</cx:pt>
          <cx:pt idx="11006">42</cx:pt>
          <cx:pt idx="11007">33</cx:pt>
          <cx:pt idx="11008">34</cx:pt>
          <cx:pt idx="11009">35</cx:pt>
          <cx:pt idx="11010">32</cx:pt>
          <cx:pt idx="11011">34</cx:pt>
          <cx:pt idx="11012">29</cx:pt>
          <cx:pt idx="11013">32</cx:pt>
          <cx:pt idx="11014">29</cx:pt>
          <cx:pt idx="11015">39</cx:pt>
          <cx:pt idx="11016">34</cx:pt>
          <cx:pt idx="11017">40</cx:pt>
          <cx:pt idx="11018">49</cx:pt>
          <cx:pt idx="11019">41</cx:pt>
          <cx:pt idx="11020">29</cx:pt>
          <cx:pt idx="11021">50</cx:pt>
          <cx:pt idx="11022">45</cx:pt>
          <cx:pt idx="11023">41</cx:pt>
          <cx:pt idx="11024">59</cx:pt>
          <cx:pt idx="11025">25</cx:pt>
          <cx:pt idx="11026">53</cx:pt>
          <cx:pt idx="11027">34</cx:pt>
          <cx:pt idx="11028">34</cx:pt>
          <cx:pt idx="11029">53</cx:pt>
          <cx:pt idx="11030">52</cx:pt>
          <cx:pt idx="11031">59</cx:pt>
          <cx:pt idx="11032">37</cx:pt>
          <cx:pt idx="11033">38</cx:pt>
          <cx:pt idx="11034">56</cx:pt>
          <cx:pt idx="11035">41</cx:pt>
          <cx:pt idx="11036">54</cx:pt>
          <cx:pt idx="11037">36</cx:pt>
          <cx:pt idx="11038">38</cx:pt>
          <cx:pt idx="11039">59</cx:pt>
          <cx:pt idx="11040">41</cx:pt>
          <cx:pt idx="11041">58</cx:pt>
          <cx:pt idx="11042">40</cx:pt>
          <cx:pt idx="11043">46</cx:pt>
          <cx:pt idx="11044">49</cx:pt>
          <cx:pt idx="11045">37</cx:pt>
          <cx:pt idx="11046">31</cx:pt>
          <cx:pt idx="11047">46</cx:pt>
          <cx:pt idx="11048">34</cx:pt>
          <cx:pt idx="11049">35</cx:pt>
          <cx:pt idx="11050">55</cx:pt>
          <cx:pt idx="11051">54</cx:pt>
          <cx:pt idx="11052">41</cx:pt>
          <cx:pt idx="11053">41</cx:pt>
          <cx:pt idx="11054">39</cx:pt>
          <cx:pt idx="11055">34</cx:pt>
          <cx:pt idx="11056">44</cx:pt>
          <cx:pt idx="11057">35</cx:pt>
          <cx:pt idx="11058">36</cx:pt>
          <cx:pt idx="11059">30</cx:pt>
          <cx:pt idx="11060">31</cx:pt>
          <cx:pt idx="11061">43</cx:pt>
          <cx:pt idx="11062">39</cx:pt>
          <cx:pt idx="11063">45</cx:pt>
          <cx:pt idx="11064">29</cx:pt>
          <cx:pt idx="11065">30</cx:pt>
          <cx:pt idx="11066">33</cx:pt>
          <cx:pt idx="11067">33</cx:pt>
          <cx:pt idx="11068">40</cx:pt>
          <cx:pt idx="11069">59</cx:pt>
          <cx:pt idx="11070">56</cx:pt>
          <cx:pt idx="11071">36</cx:pt>
          <cx:pt idx="11072">39</cx:pt>
          <cx:pt idx="11073">40</cx:pt>
          <cx:pt idx="11074">27</cx:pt>
          <cx:pt idx="11075">33</cx:pt>
          <cx:pt idx="11076">32</cx:pt>
          <cx:pt idx="11077">56</cx:pt>
          <cx:pt idx="11078">33</cx:pt>
          <cx:pt idx="11079">35</cx:pt>
          <cx:pt idx="11080">29</cx:pt>
          <cx:pt idx="11081">32</cx:pt>
          <cx:pt idx="11082">48</cx:pt>
          <cx:pt idx="11083">33</cx:pt>
          <cx:pt idx="11084">48</cx:pt>
          <cx:pt idx="11085">41</cx:pt>
          <cx:pt idx="11086">55</cx:pt>
          <cx:pt idx="11087">34</cx:pt>
          <cx:pt idx="11088">60</cx:pt>
          <cx:pt idx="11089">47</cx:pt>
          <cx:pt idx="11090">43</cx:pt>
          <cx:pt idx="11091">34</cx:pt>
          <cx:pt idx="11092">31</cx:pt>
          <cx:pt idx="11093">47</cx:pt>
          <cx:pt idx="11094">35</cx:pt>
          <cx:pt idx="11095">50</cx:pt>
          <cx:pt idx="11096">44</cx:pt>
          <cx:pt idx="11097">49</cx:pt>
          <cx:pt idx="11098">34</cx:pt>
          <cx:pt idx="11099">44</cx:pt>
          <cx:pt idx="11100">46</cx:pt>
          <cx:pt idx="11101">45</cx:pt>
          <cx:pt idx="11102">50</cx:pt>
          <cx:pt idx="11103">41</cx:pt>
          <cx:pt idx="11104">43</cx:pt>
          <cx:pt idx="11105">47</cx:pt>
          <cx:pt idx="11106">35</cx:pt>
          <cx:pt idx="11107">44</cx:pt>
          <cx:pt idx="11108">41</cx:pt>
          <cx:pt idx="11109">31</cx:pt>
          <cx:pt idx="11110">34</cx:pt>
          <cx:pt idx="11111">46</cx:pt>
          <cx:pt idx="11112">58</cx:pt>
          <cx:pt idx="11113">37</cx:pt>
          <cx:pt idx="11114">57</cx:pt>
          <cx:pt idx="11115">32</cx:pt>
          <cx:pt idx="11116">41</cx:pt>
          <cx:pt idx="11117">37</cx:pt>
          <cx:pt idx="11118">60</cx:pt>
          <cx:pt idx="11119">41</cx:pt>
          <cx:pt idx="11120">30</cx:pt>
          <cx:pt idx="11121">56</cx:pt>
          <cx:pt idx="11122">56</cx:pt>
          <cx:pt idx="11123">53</cx:pt>
          <cx:pt idx="11124">56</cx:pt>
          <cx:pt idx="11125">49</cx:pt>
          <cx:pt idx="11126">47</cx:pt>
          <cx:pt idx="11127">36</cx:pt>
          <cx:pt idx="11128">44</cx:pt>
          <cx:pt idx="11129">45</cx:pt>
          <cx:pt idx="11130">30</cx:pt>
          <cx:pt idx="11131">48</cx:pt>
          <cx:pt idx="11132">59</cx:pt>
          <cx:pt idx="11133">33</cx:pt>
          <cx:pt idx="11134">55</cx:pt>
          <cx:pt idx="11135">45</cx:pt>
          <cx:pt idx="11136">40</cx:pt>
          <cx:pt idx="11137">46</cx:pt>
          <cx:pt idx="11138">42</cx:pt>
          <cx:pt idx="11139">53</cx:pt>
          <cx:pt idx="11140">58</cx:pt>
          <cx:pt idx="11141">59</cx:pt>
          <cx:pt idx="11142">36</cx:pt>
          <cx:pt idx="11143">59</cx:pt>
          <cx:pt idx="11144">54</cx:pt>
          <cx:pt idx="11145">57</cx:pt>
          <cx:pt idx="11146">45</cx:pt>
          <cx:pt idx="11147">58</cx:pt>
          <cx:pt idx="11148">58</cx:pt>
          <cx:pt idx="11149">46</cx:pt>
          <cx:pt idx="11150">48</cx:pt>
          <cx:pt idx="11151">42</cx:pt>
          <cx:pt idx="11152">49</cx:pt>
          <cx:pt idx="11153">51</cx:pt>
          <cx:pt idx="11154">51</cx:pt>
          <cx:pt idx="11155">56</cx:pt>
          <cx:pt idx="11156">47</cx:pt>
          <cx:pt idx="11157">51</cx:pt>
          <cx:pt idx="11158">40</cx:pt>
          <cx:pt idx="11159">41</cx:pt>
          <cx:pt idx="11160">31</cx:pt>
          <cx:pt idx="11161">56</cx:pt>
          <cx:pt idx="11162">57</cx:pt>
          <cx:pt idx="11163">41</cx:pt>
          <cx:pt idx="11164">43</cx:pt>
          <cx:pt idx="11165">45</cx:pt>
          <cx:pt idx="11166">50</cx:pt>
          <cx:pt idx="11167">44</cx:pt>
          <cx:pt idx="11168">48</cx:pt>
          <cx:pt idx="11169">50</cx:pt>
          <cx:pt idx="11170">46</cx:pt>
          <cx:pt idx="11171">48</cx:pt>
          <cx:pt idx="11172">56</cx:pt>
          <cx:pt idx="11173">51</cx:pt>
          <cx:pt idx="11174">34</cx:pt>
          <cx:pt idx="11175">43</cx:pt>
          <cx:pt idx="11176">38</cx:pt>
          <cx:pt idx="11177">42</cx:pt>
          <cx:pt idx="11178">41</cx:pt>
          <cx:pt idx="11179">53</cx:pt>
          <cx:pt idx="11180">42</cx:pt>
          <cx:pt idx="11181">51</cx:pt>
          <cx:pt idx="11182">59</cx:pt>
          <cx:pt idx="11183">43</cx:pt>
          <cx:pt idx="11184">59</cx:pt>
          <cx:pt idx="11185">54</cx:pt>
          <cx:pt idx="11186">53</cx:pt>
          <cx:pt idx="11187">58</cx:pt>
          <cx:pt idx="11188">54</cx:pt>
          <cx:pt idx="11189">43</cx:pt>
          <cx:pt idx="11190">41</cx:pt>
          <cx:pt idx="11191">45</cx:pt>
          <cx:pt idx="11192">39</cx:pt>
          <cx:pt idx="11193">59</cx:pt>
          <cx:pt idx="11194">50</cx:pt>
          <cx:pt idx="11195">45</cx:pt>
          <cx:pt idx="11196">36</cx:pt>
          <cx:pt idx="11197">48</cx:pt>
          <cx:pt idx="11198">57</cx:pt>
          <cx:pt idx="11199">32</cx:pt>
          <cx:pt idx="11200">36</cx:pt>
          <cx:pt idx="11201">42</cx:pt>
          <cx:pt idx="11202">47</cx:pt>
          <cx:pt idx="11203">32</cx:pt>
          <cx:pt idx="11204">56</cx:pt>
          <cx:pt idx="11205">41</cx:pt>
          <cx:pt idx="11206">52</cx:pt>
          <cx:pt idx="11207">55</cx:pt>
          <cx:pt idx="11208">46</cx:pt>
          <cx:pt idx="11209">39</cx:pt>
          <cx:pt idx="11210">46</cx:pt>
          <cx:pt idx="11211">44</cx:pt>
          <cx:pt idx="11212">52</cx:pt>
          <cx:pt idx="11213">58</cx:pt>
          <cx:pt idx="11214">36</cx:pt>
          <cx:pt idx="11215">35</cx:pt>
          <cx:pt idx="11216">51</cx:pt>
          <cx:pt idx="11217">51</cx:pt>
          <cx:pt idx="11218">43</cx:pt>
          <cx:pt idx="11219">45</cx:pt>
          <cx:pt idx="11220">49</cx:pt>
          <cx:pt idx="11221">58</cx:pt>
          <cx:pt idx="11222">45</cx:pt>
          <cx:pt idx="11223">54</cx:pt>
          <cx:pt idx="11224">52</cx:pt>
          <cx:pt idx="11225">39</cx:pt>
          <cx:pt idx="11226">38</cx:pt>
          <cx:pt idx="11227">48</cx:pt>
          <cx:pt idx="11228">37</cx:pt>
          <cx:pt idx="11229">46</cx:pt>
          <cx:pt idx="11230">52</cx:pt>
          <cx:pt idx="11231">44</cx:pt>
          <cx:pt idx="11232">34</cx:pt>
          <cx:pt idx="11233">39</cx:pt>
          <cx:pt idx="11234">41</cx:pt>
          <cx:pt idx="11235">48</cx:pt>
          <cx:pt idx="11236">33</cx:pt>
          <cx:pt idx="11237">49</cx:pt>
          <cx:pt idx="11238">54</cx:pt>
          <cx:pt idx="11239">50</cx:pt>
          <cx:pt idx="11240">49</cx:pt>
          <cx:pt idx="11241">57</cx:pt>
          <cx:pt idx="11242">51</cx:pt>
          <cx:pt idx="11243">36</cx:pt>
          <cx:pt idx="11244">53</cx:pt>
          <cx:pt idx="11245">36</cx:pt>
          <cx:pt idx="11246">57</cx:pt>
          <cx:pt idx="11247">43</cx:pt>
          <cx:pt idx="11248">47</cx:pt>
          <cx:pt idx="11249">57</cx:pt>
          <cx:pt idx="11250">48</cx:pt>
          <cx:pt idx="11251">55</cx:pt>
          <cx:pt idx="11252">59</cx:pt>
          <cx:pt idx="11253">33</cx:pt>
          <cx:pt idx="11254">42</cx:pt>
          <cx:pt idx="11255">40</cx:pt>
          <cx:pt idx="11256">29</cx:pt>
          <cx:pt idx="11257">45</cx:pt>
          <cx:pt idx="11258">36</cx:pt>
          <cx:pt idx="11259">47</cx:pt>
          <cx:pt idx="11260">43</cx:pt>
          <cx:pt idx="11261">44</cx:pt>
          <cx:pt idx="11262">30</cx:pt>
          <cx:pt idx="11263">35</cx:pt>
          <cx:pt idx="11264">50</cx:pt>
          <cx:pt idx="11265">53</cx:pt>
          <cx:pt idx="11266">54</cx:pt>
          <cx:pt idx="11267">31</cx:pt>
          <cx:pt idx="11268">45</cx:pt>
          <cx:pt idx="11269">40</cx:pt>
          <cx:pt idx="11270">59</cx:pt>
          <cx:pt idx="11271">57</cx:pt>
          <cx:pt idx="11272">47</cx:pt>
          <cx:pt idx="11273">36</cx:pt>
          <cx:pt idx="11274">57</cx:pt>
          <cx:pt idx="11275">45</cx:pt>
          <cx:pt idx="11276">41</cx:pt>
          <cx:pt idx="11277">43</cx:pt>
          <cx:pt idx="11278">32</cx:pt>
          <cx:pt idx="11279">32</cx:pt>
          <cx:pt idx="11280">59</cx:pt>
          <cx:pt idx="11281">52</cx:pt>
          <cx:pt idx="11282">30</cx:pt>
          <cx:pt idx="11283">32</cx:pt>
          <cx:pt idx="11284">58</cx:pt>
          <cx:pt idx="11285">56</cx:pt>
          <cx:pt idx="11286">60</cx:pt>
          <cx:pt idx="11287">52</cx:pt>
          <cx:pt idx="11288">53</cx:pt>
          <cx:pt idx="11289">49</cx:pt>
          <cx:pt idx="11290">56</cx:pt>
          <cx:pt idx="11291">28</cx:pt>
          <cx:pt idx="11292">45</cx:pt>
          <cx:pt idx="11293">56</cx:pt>
          <cx:pt idx="11294">31</cx:pt>
          <cx:pt idx="11295">49</cx:pt>
          <cx:pt idx="11296">41</cx:pt>
          <cx:pt idx="11297">55</cx:pt>
          <cx:pt idx="11298">47</cx:pt>
          <cx:pt idx="11299">41</cx:pt>
          <cx:pt idx="11300">39</cx:pt>
          <cx:pt idx="11301">49</cx:pt>
          <cx:pt idx="11302">58</cx:pt>
          <cx:pt idx="11303">42</cx:pt>
          <cx:pt idx="11304">54</cx:pt>
          <cx:pt idx="11305">29</cx:pt>
          <cx:pt idx="11306">42</cx:pt>
          <cx:pt idx="11307">46</cx:pt>
          <cx:pt idx="11308">59</cx:pt>
          <cx:pt idx="11309">39</cx:pt>
          <cx:pt idx="11310">33</cx:pt>
          <cx:pt idx="11311">40</cx:pt>
          <cx:pt idx="11312">28</cx:pt>
          <cx:pt idx="11313">32</cx:pt>
          <cx:pt idx="11314">44</cx:pt>
          <cx:pt idx="11315">49</cx:pt>
          <cx:pt idx="11316">33</cx:pt>
          <cx:pt idx="11317">48</cx:pt>
          <cx:pt idx="11318">41</cx:pt>
          <cx:pt idx="11319">35</cx:pt>
          <cx:pt idx="11320">35</cx:pt>
          <cx:pt idx="11321">43</cx:pt>
          <cx:pt idx="11322">44</cx:pt>
          <cx:pt idx="11323">39</cx:pt>
          <cx:pt idx="11324">51</cx:pt>
          <cx:pt idx="11325">39</cx:pt>
          <cx:pt idx="11326">32</cx:pt>
          <cx:pt idx="11327">45</cx:pt>
          <cx:pt idx="11328">37</cx:pt>
          <cx:pt idx="11329">42</cx:pt>
          <cx:pt idx="11330">54</cx:pt>
          <cx:pt idx="11331">34</cx:pt>
          <cx:pt idx="11332">39</cx:pt>
          <cx:pt idx="11333">41</cx:pt>
          <cx:pt idx="11334">54</cx:pt>
          <cx:pt idx="11335">60</cx:pt>
          <cx:pt idx="11336">51</cx:pt>
          <cx:pt idx="11337">53</cx:pt>
          <cx:pt idx="11338">52</cx:pt>
          <cx:pt idx="11339">35</cx:pt>
          <cx:pt idx="11340">48</cx:pt>
          <cx:pt idx="11341">39</cx:pt>
          <cx:pt idx="11342">43</cx:pt>
          <cx:pt idx="11343">56</cx:pt>
          <cx:pt idx="11344">28</cx:pt>
          <cx:pt idx="11345">32</cx:pt>
          <cx:pt idx="11346">58</cx:pt>
          <cx:pt idx="11347">52</cx:pt>
          <cx:pt idx="11348">58</cx:pt>
          <cx:pt idx="11349">56</cx:pt>
          <cx:pt idx="11350">50</cx:pt>
          <cx:pt idx="11351">44</cx:pt>
          <cx:pt idx="11352">30</cx:pt>
          <cx:pt idx="11353">27</cx:pt>
          <cx:pt idx="11354">52</cx:pt>
          <cx:pt idx="11355">33</cx:pt>
          <cx:pt idx="11356">57</cx:pt>
          <cx:pt idx="11357">41</cx:pt>
          <cx:pt idx="11358">51</cx:pt>
          <cx:pt idx="11359">58</cx:pt>
          <cx:pt idx="11360">39</cx:pt>
          <cx:pt idx="11361">50</cx:pt>
          <cx:pt idx="11362">46</cx:pt>
          <cx:pt idx="11363">33</cx:pt>
          <cx:pt idx="11364">42</cx:pt>
          <cx:pt idx="11365">42</cx:pt>
          <cx:pt idx="11366">41</cx:pt>
          <cx:pt idx="11367">55</cx:pt>
          <cx:pt idx="11368">49</cx:pt>
          <cx:pt idx="11369">43</cx:pt>
          <cx:pt idx="11370">34</cx:pt>
          <cx:pt idx="11371">45</cx:pt>
          <cx:pt idx="11372">58</cx:pt>
          <cx:pt idx="11373">58</cx:pt>
          <cx:pt idx="11374">41</cx:pt>
          <cx:pt idx="11375">44</cx:pt>
          <cx:pt idx="11376">33</cx:pt>
          <cx:pt idx="11377">55</cx:pt>
          <cx:pt idx="11378">40</cx:pt>
          <cx:pt idx="11379">33</cx:pt>
          <cx:pt idx="11380">36</cx:pt>
          <cx:pt idx="11381">45</cx:pt>
          <cx:pt idx="11382">44</cx:pt>
          <cx:pt idx="11383">51</cx:pt>
          <cx:pt idx="11384">36</cx:pt>
          <cx:pt idx="11385">39</cx:pt>
          <cx:pt idx="11386">52</cx:pt>
          <cx:pt idx="11387">48</cx:pt>
          <cx:pt idx="11388">43</cx:pt>
          <cx:pt idx="11389">39</cx:pt>
          <cx:pt idx="11390">54</cx:pt>
          <cx:pt idx="11391">47</cx:pt>
          <cx:pt idx="11392">48</cx:pt>
          <cx:pt idx="11393">52</cx:pt>
          <cx:pt idx="11394">54</cx:pt>
          <cx:pt idx="11395">47</cx:pt>
          <cx:pt idx="11396">49</cx:pt>
          <cx:pt idx="11397">29</cx:pt>
          <cx:pt idx="11398">52</cx:pt>
          <cx:pt idx="11399">42</cx:pt>
          <cx:pt idx="11400">57</cx:pt>
          <cx:pt idx="11401">45</cx:pt>
          <cx:pt idx="11402">37</cx:pt>
          <cx:pt idx="11403">55</cx:pt>
          <cx:pt idx="11404">56</cx:pt>
          <cx:pt idx="11405">41</cx:pt>
          <cx:pt idx="11406">48</cx:pt>
          <cx:pt idx="11407">41</cx:pt>
          <cx:pt idx="11408">43</cx:pt>
          <cx:pt idx="11409">60</cx:pt>
          <cx:pt idx="11410">26</cx:pt>
          <cx:pt idx="11411">31</cx:pt>
          <cx:pt idx="11412">32</cx:pt>
          <cx:pt idx="11413">42</cx:pt>
          <cx:pt idx="11414">50</cx:pt>
          <cx:pt idx="11415">45</cx:pt>
          <cx:pt idx="11416">30</cx:pt>
          <cx:pt idx="11417">51</cx:pt>
          <cx:pt idx="11418">49</cx:pt>
          <cx:pt idx="11419">45</cx:pt>
          <cx:pt idx="11420">44</cx:pt>
          <cx:pt idx="11421">53</cx:pt>
          <cx:pt idx="11422">55</cx:pt>
          <cx:pt idx="11423">36</cx:pt>
          <cx:pt idx="11424">39</cx:pt>
          <cx:pt idx="11425">45</cx:pt>
          <cx:pt idx="11426">44</cx:pt>
          <cx:pt idx="11427">46</cx:pt>
          <cx:pt idx="11428">38</cx:pt>
          <cx:pt idx="11429">46</cx:pt>
          <cx:pt idx="11430">52</cx:pt>
          <cx:pt idx="11431">45</cx:pt>
          <cx:pt idx="11432">44</cx:pt>
          <cx:pt idx="11433">35</cx:pt>
          <cx:pt idx="11434">38</cx:pt>
          <cx:pt idx="11435">56</cx:pt>
          <cx:pt idx="11436">32</cx:pt>
          <cx:pt idx="11437">58</cx:pt>
          <cx:pt idx="11438">54</cx:pt>
          <cx:pt idx="11439">39</cx:pt>
          <cx:pt idx="11440">56</cx:pt>
          <cx:pt idx="11441">56</cx:pt>
          <cx:pt idx="11442">60</cx:pt>
          <cx:pt idx="11443">54</cx:pt>
          <cx:pt idx="11444">39</cx:pt>
          <cx:pt idx="11445">55</cx:pt>
          <cx:pt idx="11446">39</cx:pt>
          <cx:pt idx="11447">55</cx:pt>
          <cx:pt idx="11448">50</cx:pt>
          <cx:pt idx="11449">31</cx:pt>
          <cx:pt idx="11450">45</cx:pt>
          <cx:pt idx="11451">57</cx:pt>
          <cx:pt idx="11452">52</cx:pt>
          <cx:pt idx="11453">56</cx:pt>
          <cx:pt idx="11454">37</cx:pt>
          <cx:pt idx="11455">44</cx:pt>
          <cx:pt idx="11456">59</cx:pt>
          <cx:pt idx="11457">47</cx:pt>
          <cx:pt idx="11458">53</cx:pt>
          <cx:pt idx="11459">29</cx:pt>
          <cx:pt idx="11460">53</cx:pt>
          <cx:pt idx="11461">59</cx:pt>
          <cx:pt idx="11462">42</cx:pt>
          <cx:pt idx="11463">44</cx:pt>
          <cx:pt idx="11464">44</cx:pt>
          <cx:pt idx="11465">31</cx:pt>
          <cx:pt idx="11466">41</cx:pt>
          <cx:pt idx="11467">38</cx:pt>
          <cx:pt idx="11468">44</cx:pt>
          <cx:pt idx="11469">59</cx:pt>
          <cx:pt idx="11470">36</cx:pt>
          <cx:pt idx="11471">52</cx:pt>
          <cx:pt idx="11472">53</cx:pt>
          <cx:pt idx="11473">51</cx:pt>
          <cx:pt idx="11474">35</cx:pt>
          <cx:pt idx="11475">50</cx:pt>
          <cx:pt idx="11476">40</cx:pt>
          <cx:pt idx="11477">40</cx:pt>
          <cx:pt idx="11478">35</cx:pt>
          <cx:pt idx="11479">48</cx:pt>
          <cx:pt idx="11480">50</cx:pt>
          <cx:pt idx="11481">56</cx:pt>
          <cx:pt idx="11482">40</cx:pt>
          <cx:pt idx="11483">44</cx:pt>
          <cx:pt idx="11484">53</cx:pt>
          <cx:pt idx="11485">60</cx:pt>
          <cx:pt idx="11486">37</cx:pt>
          <cx:pt idx="11487">51</cx:pt>
          <cx:pt idx="11488">59</cx:pt>
          <cx:pt idx="11489">60</cx:pt>
          <cx:pt idx="11490">41</cx:pt>
          <cx:pt idx="11491">32</cx:pt>
          <cx:pt idx="11492">54</cx:pt>
          <cx:pt idx="11493">41</cx:pt>
          <cx:pt idx="11494">47</cx:pt>
          <cx:pt idx="11495">42</cx:pt>
          <cx:pt idx="11496">33</cx:pt>
          <cx:pt idx="11497">30</cx:pt>
          <cx:pt idx="11498">45</cx:pt>
          <cx:pt idx="11499">34</cx:pt>
          <cx:pt idx="11500">39</cx:pt>
          <cx:pt idx="11501">53</cx:pt>
          <cx:pt idx="11502">25</cx:pt>
          <cx:pt idx="11503">30</cx:pt>
          <cx:pt idx="11504">32</cx:pt>
          <cx:pt idx="11505">58</cx:pt>
          <cx:pt idx="11506">44</cx:pt>
          <cx:pt idx="11507">27</cx:pt>
          <cx:pt idx="11508">31</cx:pt>
          <cx:pt idx="11509">50</cx:pt>
          <cx:pt idx="11510">33</cx:pt>
          <cx:pt idx="11511">45</cx:pt>
          <cx:pt idx="11512">60</cx:pt>
          <cx:pt idx="11513">43</cx:pt>
          <cx:pt idx="11514">55</cx:pt>
          <cx:pt idx="11515">38</cx:pt>
          <cx:pt idx="11516">46</cx:pt>
          <cx:pt idx="11517">59</cx:pt>
          <cx:pt idx="11518">55</cx:pt>
          <cx:pt idx="11519">35</cx:pt>
          <cx:pt idx="11520">49</cx:pt>
          <cx:pt idx="11521">53</cx:pt>
          <cx:pt idx="11522">35</cx:pt>
          <cx:pt idx="11523">58</cx:pt>
          <cx:pt idx="11524">60</cx:pt>
          <cx:pt idx="11525">53</cx:pt>
          <cx:pt idx="11526">57</cx:pt>
          <cx:pt idx="11527">40</cx:pt>
          <cx:pt idx="11528">43</cx:pt>
          <cx:pt idx="11529">51</cx:pt>
          <cx:pt idx="11530">40</cx:pt>
          <cx:pt idx="11531">35</cx:pt>
          <cx:pt idx="11532">58</cx:pt>
          <cx:pt idx="11533">55</cx:pt>
          <cx:pt idx="11534">55</cx:pt>
          <cx:pt idx="11535">53</cx:pt>
          <cx:pt idx="11536">42</cx:pt>
          <cx:pt idx="11537">44</cx:pt>
          <cx:pt idx="11538">40</cx:pt>
          <cx:pt idx="11539">42</cx:pt>
          <cx:pt idx="11540">45</cx:pt>
          <cx:pt idx="11541">37</cx:pt>
          <cx:pt idx="11542">48</cx:pt>
          <cx:pt idx="11543">56</cx:pt>
          <cx:pt idx="11544">46</cx:pt>
          <cx:pt idx="11545">60</cx:pt>
          <cx:pt idx="11546">46</cx:pt>
          <cx:pt idx="11547">48</cx:pt>
          <cx:pt idx="11548">36</cx:pt>
          <cx:pt idx="11549">36</cx:pt>
          <cx:pt idx="11550">31</cx:pt>
          <cx:pt idx="11551">47</cx:pt>
          <cx:pt idx="11552">59</cx:pt>
          <cx:pt idx="11553">29</cx:pt>
          <cx:pt idx="11554">51</cx:pt>
          <cx:pt idx="11555">45</cx:pt>
          <cx:pt idx="11556">58</cx:pt>
          <cx:pt idx="11557">34</cx:pt>
          <cx:pt idx="11558">25</cx:pt>
          <cx:pt idx="11559">46</cx:pt>
          <cx:pt idx="11560">36</cx:pt>
          <cx:pt idx="11561">43</cx:pt>
          <cx:pt idx="11562">39</cx:pt>
          <cx:pt idx="11563">48</cx:pt>
          <cx:pt idx="11564">44</cx:pt>
          <cx:pt idx="11565">41</cx:pt>
          <cx:pt idx="11566">36</cx:pt>
          <cx:pt idx="11567">36</cx:pt>
          <cx:pt idx="11568">39</cx:pt>
          <cx:pt idx="11569">51</cx:pt>
          <cx:pt idx="11570">43</cx:pt>
          <cx:pt idx="11571">53</cx:pt>
          <cx:pt idx="11572">48</cx:pt>
          <cx:pt idx="11573">52</cx:pt>
          <cx:pt idx="11574">40</cx:pt>
          <cx:pt idx="11575">59</cx:pt>
          <cx:pt idx="11576">49</cx:pt>
          <cx:pt idx="11577">30</cx:pt>
          <cx:pt idx="11578">39</cx:pt>
          <cx:pt idx="11579">35</cx:pt>
          <cx:pt idx="11580">29</cx:pt>
          <cx:pt idx="11581">44</cx:pt>
          <cx:pt idx="11582">44</cx:pt>
          <cx:pt idx="11583">26</cx:pt>
          <cx:pt idx="11584">33</cx:pt>
          <cx:pt idx="11585">55</cx:pt>
          <cx:pt idx="11586">35</cx:pt>
          <cx:pt idx="11587">56</cx:pt>
          <cx:pt idx="11588">44</cx:pt>
          <cx:pt idx="11589">51</cx:pt>
          <cx:pt idx="11590">33</cx:pt>
          <cx:pt idx="11591">44</cx:pt>
          <cx:pt idx="11592">41</cx:pt>
          <cx:pt idx="11593">34</cx:pt>
          <cx:pt idx="11594">50</cx:pt>
          <cx:pt idx="11595">43</cx:pt>
          <cx:pt idx="11596">35</cx:pt>
          <cx:pt idx="11597">30</cx:pt>
          <cx:pt idx="11598">39</cx:pt>
          <cx:pt idx="11599">56</cx:pt>
          <cx:pt idx="11600">54</cx:pt>
          <cx:pt idx="11601">53</cx:pt>
          <cx:pt idx="11602">45</cx:pt>
          <cx:pt idx="11603">41</cx:pt>
          <cx:pt idx="11604">46</cx:pt>
          <cx:pt idx="11605">56</cx:pt>
          <cx:pt idx="11606">58</cx:pt>
          <cx:pt idx="11607">38</cx:pt>
          <cx:pt idx="11608">34</cx:pt>
          <cx:pt idx="11609">43</cx:pt>
          <cx:pt idx="11610">46</cx:pt>
          <cx:pt idx="11611">48</cx:pt>
          <cx:pt idx="11612">54</cx:pt>
          <cx:pt idx="11613">59</cx:pt>
          <cx:pt idx="11614">59</cx:pt>
          <cx:pt idx="11615">38</cx:pt>
          <cx:pt idx="11616">46</cx:pt>
          <cx:pt idx="11617">48</cx:pt>
          <cx:pt idx="11618">44</cx:pt>
          <cx:pt idx="11619">43</cx:pt>
          <cx:pt idx="11620">42</cx:pt>
          <cx:pt idx="11621">37</cx:pt>
          <cx:pt idx="11622">53</cx:pt>
          <cx:pt idx="11623">38</cx:pt>
          <cx:pt idx="11624">47</cx:pt>
          <cx:pt idx="11625">58</cx:pt>
          <cx:pt idx="11626">33</cx:pt>
          <cx:pt idx="11627">45</cx:pt>
          <cx:pt idx="11628">42</cx:pt>
          <cx:pt idx="11629">45</cx:pt>
          <cx:pt idx="11630">46</cx:pt>
          <cx:pt idx="11631">51</cx:pt>
          <cx:pt idx="11632">45</cx:pt>
          <cx:pt idx="11633">23</cx:pt>
          <cx:pt idx="11634">47</cx:pt>
          <cx:pt idx="11635">48</cx:pt>
          <cx:pt idx="11636">37</cx:pt>
          <cx:pt idx="11637">35</cx:pt>
          <cx:pt idx="11638">50</cx:pt>
          <cx:pt idx="11639">53</cx:pt>
          <cx:pt idx="11640">37</cx:pt>
          <cx:pt idx="11641">50</cx:pt>
          <cx:pt idx="11642">55</cx:pt>
          <cx:pt idx="11643">56</cx:pt>
          <cx:pt idx="11644">57</cx:pt>
          <cx:pt idx="11645">37</cx:pt>
          <cx:pt idx="11646">31</cx:pt>
          <cx:pt idx="11647">50</cx:pt>
          <cx:pt idx="11648">36</cx:pt>
          <cx:pt idx="11649">37</cx:pt>
          <cx:pt idx="11650">47</cx:pt>
          <cx:pt idx="11651">53</cx:pt>
          <cx:pt idx="11652">46</cx:pt>
          <cx:pt idx="11653">41</cx:pt>
          <cx:pt idx="11654">37</cx:pt>
          <cx:pt idx="11655">37</cx:pt>
          <cx:pt idx="11656">39</cx:pt>
          <cx:pt idx="11657">41</cx:pt>
          <cx:pt idx="11658">42</cx:pt>
          <cx:pt idx="11659">33</cx:pt>
          <cx:pt idx="11660">48</cx:pt>
          <cx:pt idx="11661">35</cx:pt>
          <cx:pt idx="11662">25</cx:pt>
          <cx:pt idx="11663">45</cx:pt>
          <cx:pt idx="11664">51</cx:pt>
          <cx:pt idx="11665">58</cx:pt>
          <cx:pt idx="11666">37</cx:pt>
          <cx:pt idx="11667">36</cx:pt>
          <cx:pt idx="11668">35</cx:pt>
          <cx:pt idx="11669">38</cx:pt>
          <cx:pt idx="11670">36</cx:pt>
          <cx:pt idx="11671">44</cx:pt>
          <cx:pt idx="11672">48</cx:pt>
          <cx:pt idx="11673">57</cx:pt>
          <cx:pt idx="11674">49</cx:pt>
          <cx:pt idx="11675">52</cx:pt>
          <cx:pt idx="11676">36</cx:pt>
          <cx:pt idx="11677">43</cx:pt>
          <cx:pt idx="11678">39</cx:pt>
          <cx:pt idx="11679">37</cx:pt>
          <cx:pt idx="11680">41</cx:pt>
          <cx:pt idx="11681">46</cx:pt>
          <cx:pt idx="11682">59</cx:pt>
          <cx:pt idx="11683">48</cx:pt>
          <cx:pt idx="11684">38</cx:pt>
          <cx:pt idx="11685">42</cx:pt>
          <cx:pt idx="11686">42</cx:pt>
          <cx:pt idx="11687">46</cx:pt>
          <cx:pt idx="11688">57</cx:pt>
          <cx:pt idx="11689">35</cx:pt>
          <cx:pt idx="11690">36</cx:pt>
          <cx:pt idx="11691">40</cx:pt>
          <cx:pt idx="11692">51</cx:pt>
          <cx:pt idx="11693">38</cx:pt>
          <cx:pt idx="11694">35</cx:pt>
          <cx:pt idx="11695">47</cx:pt>
          <cx:pt idx="11696">37</cx:pt>
          <cx:pt idx="11697">55</cx:pt>
          <cx:pt idx="11698">42</cx:pt>
          <cx:pt idx="11699">59</cx:pt>
          <cx:pt idx="11700">41</cx:pt>
          <cx:pt idx="11701">59</cx:pt>
          <cx:pt idx="11702">38</cx:pt>
          <cx:pt idx="11703">48</cx:pt>
          <cx:pt idx="11704">32</cx:pt>
          <cx:pt idx="11705">48</cx:pt>
          <cx:pt idx="11706">45</cx:pt>
          <cx:pt idx="11707">51</cx:pt>
          <cx:pt idx="11708">41</cx:pt>
          <cx:pt idx="11709">40</cx:pt>
          <cx:pt idx="11710">45</cx:pt>
          <cx:pt idx="11711">48</cx:pt>
          <cx:pt idx="11712">49</cx:pt>
          <cx:pt idx="11713">47</cx:pt>
          <cx:pt idx="11714">41</cx:pt>
          <cx:pt idx="11715">40</cx:pt>
          <cx:pt idx="11716">49</cx:pt>
          <cx:pt idx="11717">43</cx:pt>
          <cx:pt idx="11718">31</cx:pt>
          <cx:pt idx="11719">52</cx:pt>
          <cx:pt idx="11720">38</cx:pt>
          <cx:pt idx="11721">46</cx:pt>
          <cx:pt idx="11722">54</cx:pt>
          <cx:pt idx="11723">41</cx:pt>
          <cx:pt idx="11724">47</cx:pt>
          <cx:pt idx="11725">58</cx:pt>
          <cx:pt idx="11726">46</cx:pt>
          <cx:pt idx="11727">46</cx:pt>
          <cx:pt idx="11728">54</cx:pt>
          <cx:pt idx="11729">58</cx:pt>
          <cx:pt idx="11730">30</cx:pt>
          <cx:pt idx="11731">53</cx:pt>
          <cx:pt idx="11732">53</cx:pt>
          <cx:pt idx="11733">59</cx:pt>
          <cx:pt idx="11734">45</cx:pt>
          <cx:pt idx="11735">41</cx:pt>
          <cx:pt idx="11736">42</cx:pt>
          <cx:pt idx="11737">51</cx:pt>
          <cx:pt idx="11738">44</cx:pt>
          <cx:pt idx="11739">56</cx:pt>
          <cx:pt idx="11740">57</cx:pt>
          <cx:pt idx="11741">47</cx:pt>
          <cx:pt idx="11742">43</cx:pt>
          <cx:pt idx="11743">35</cx:pt>
          <cx:pt idx="11744">54</cx:pt>
          <cx:pt idx="11745">39</cx:pt>
          <cx:pt idx="11746">52</cx:pt>
          <cx:pt idx="11747">38</cx:pt>
          <cx:pt idx="11748">45</cx:pt>
          <cx:pt idx="11749">47</cx:pt>
          <cx:pt idx="11750">38</cx:pt>
          <cx:pt idx="11751">37</cx:pt>
          <cx:pt idx="11752">55</cx:pt>
          <cx:pt idx="11753">51</cx:pt>
          <cx:pt idx="11754">44</cx:pt>
          <cx:pt idx="11755">42</cx:pt>
          <cx:pt idx="11756">56</cx:pt>
          <cx:pt idx="11757">47</cx:pt>
          <cx:pt idx="11758">42</cx:pt>
          <cx:pt idx="11759">50</cx:pt>
          <cx:pt idx="11760">39</cx:pt>
          <cx:pt idx="11761">41</cx:pt>
          <cx:pt idx="11762">40</cx:pt>
          <cx:pt idx="11763">55</cx:pt>
          <cx:pt idx="11764">43</cx:pt>
          <cx:pt idx="11765">41</cx:pt>
          <cx:pt idx="11766">41</cx:pt>
          <cx:pt idx="11767">36</cx:pt>
          <cx:pt idx="11768">45</cx:pt>
          <cx:pt idx="11769">28</cx:pt>
          <cx:pt idx="11770">37</cx:pt>
          <cx:pt idx="11771">48</cx:pt>
          <cx:pt idx="11772">57</cx:pt>
          <cx:pt idx="11773">54</cx:pt>
          <cx:pt idx="11774">50</cx:pt>
          <cx:pt idx="11775">42</cx:pt>
          <cx:pt idx="11776">35</cx:pt>
          <cx:pt idx="11777">57</cx:pt>
          <cx:pt idx="11778">57</cx:pt>
          <cx:pt idx="11779">35</cx:pt>
          <cx:pt idx="11780">44</cx:pt>
          <cx:pt idx="11781">47</cx:pt>
          <cx:pt idx="11782">51</cx:pt>
          <cx:pt idx="11783">56</cx:pt>
          <cx:pt idx="11784">54</cx:pt>
          <cx:pt idx="11785">35</cx:pt>
          <cx:pt idx="11786">46</cx:pt>
          <cx:pt idx="11787">37</cx:pt>
          <cx:pt idx="11788">53</cx:pt>
          <cx:pt idx="11789">46</cx:pt>
          <cx:pt idx="11790">36</cx:pt>
          <cx:pt idx="11791">32</cx:pt>
          <cx:pt idx="11792">40</cx:pt>
          <cx:pt idx="11793">58</cx:pt>
          <cx:pt idx="11794">58</cx:pt>
          <cx:pt idx="11795">42</cx:pt>
          <cx:pt idx="11796">36</cx:pt>
          <cx:pt idx="11797">46</cx:pt>
          <cx:pt idx="11798">32</cx:pt>
          <cx:pt idx="11799">46</cx:pt>
          <cx:pt idx="11800">46</cx:pt>
          <cx:pt idx="11801">59</cx:pt>
          <cx:pt idx="11802">53</cx:pt>
          <cx:pt idx="11803">31</cx:pt>
          <cx:pt idx="11804">36</cx:pt>
          <cx:pt idx="11805">34</cx:pt>
          <cx:pt idx="11806">40</cx:pt>
          <cx:pt idx="11807">41</cx:pt>
          <cx:pt idx="11808">35</cx:pt>
          <cx:pt idx="11809">54</cx:pt>
          <cx:pt idx="11810">40</cx:pt>
          <cx:pt idx="11811">52</cx:pt>
          <cx:pt idx="11812">39</cx:pt>
          <cx:pt idx="11813">42</cx:pt>
          <cx:pt idx="11814">49</cx:pt>
          <cx:pt idx="11815">41</cx:pt>
          <cx:pt idx="11816">52</cx:pt>
          <cx:pt idx="11817">58</cx:pt>
          <cx:pt idx="11818">49</cx:pt>
          <cx:pt idx="11819">44</cx:pt>
          <cx:pt idx="11820">36</cx:pt>
          <cx:pt idx="11821">54</cx:pt>
          <cx:pt idx="11822">40</cx:pt>
          <cx:pt idx="11823">41</cx:pt>
          <cx:pt idx="11824">58</cx:pt>
          <cx:pt idx="11825">36</cx:pt>
          <cx:pt idx="11826">56</cx:pt>
          <cx:pt idx="11827">39</cx:pt>
          <cx:pt idx="11828">56</cx:pt>
          <cx:pt idx="11829">52</cx:pt>
          <cx:pt idx="11830">44</cx:pt>
          <cx:pt idx="11831">39</cx:pt>
          <cx:pt idx="11832">44</cx:pt>
          <cx:pt idx="11833">59</cx:pt>
          <cx:pt idx="11834">52</cx:pt>
          <cx:pt idx="11835">38</cx:pt>
          <cx:pt idx="11836">44</cx:pt>
          <cx:pt idx="11837">49</cx:pt>
          <cx:pt idx="11838">42</cx:pt>
          <cx:pt idx="11839">55</cx:pt>
          <cx:pt idx="11840">44</cx:pt>
          <cx:pt idx="11841">32</cx:pt>
          <cx:pt idx="11842">31</cx:pt>
          <cx:pt idx="11843">58</cx:pt>
          <cx:pt idx="11844">29</cx:pt>
          <cx:pt idx="11845">43</cx:pt>
          <cx:pt idx="11846">57</cx:pt>
          <cx:pt idx="11847">40</cx:pt>
          <cx:pt idx="11848">25</cx:pt>
          <cx:pt idx="11849">38</cx:pt>
          <cx:pt idx="11850">44</cx:pt>
          <cx:pt idx="11851">40</cx:pt>
          <cx:pt idx="11852">34</cx:pt>
          <cx:pt idx="11853">45</cx:pt>
          <cx:pt idx="11854">50</cx:pt>
          <cx:pt idx="11855">39</cx:pt>
          <cx:pt idx="11856">37</cx:pt>
          <cx:pt idx="11857">42</cx:pt>
          <cx:pt idx="11858">47</cx:pt>
          <cx:pt idx="11859">53</cx:pt>
          <cx:pt idx="11860">34</cx:pt>
          <cx:pt idx="11861">32</cx:pt>
          <cx:pt idx="11862">33</cx:pt>
          <cx:pt idx="11863">51</cx:pt>
          <cx:pt idx="11864">52</cx:pt>
          <cx:pt idx="11865">45</cx:pt>
          <cx:pt idx="11866">25</cx:pt>
          <cx:pt idx="11867">32</cx:pt>
          <cx:pt idx="11868">53</cx:pt>
          <cx:pt idx="11869">47</cx:pt>
          <cx:pt idx="11870">46</cx:pt>
          <cx:pt idx="11871">49</cx:pt>
          <cx:pt idx="11872">38</cx:pt>
          <cx:pt idx="11873">40</cx:pt>
          <cx:pt idx="11874">56</cx:pt>
          <cx:pt idx="11875">37</cx:pt>
          <cx:pt idx="11876">46</cx:pt>
          <cx:pt idx="11877">34</cx:pt>
          <cx:pt idx="11878">41</cx:pt>
          <cx:pt idx="11879">37</cx:pt>
          <cx:pt idx="11880">42</cx:pt>
          <cx:pt idx="11881">33</cx:pt>
          <cx:pt idx="11882">35</cx:pt>
          <cx:pt idx="11883">40</cx:pt>
          <cx:pt idx="11884">54</cx:pt>
          <cx:pt idx="11885">41</cx:pt>
          <cx:pt idx="11886">49</cx:pt>
          <cx:pt idx="11887">42</cx:pt>
          <cx:pt idx="11888">51</cx:pt>
          <cx:pt idx="11889">37</cx:pt>
          <cx:pt idx="11890">41</cx:pt>
          <cx:pt idx="11891">49</cx:pt>
          <cx:pt idx="11892">46</cx:pt>
          <cx:pt idx="11893">33</cx:pt>
          <cx:pt idx="11894">37</cx:pt>
          <cx:pt idx="11895">45</cx:pt>
          <cx:pt idx="11896">58</cx:pt>
          <cx:pt idx="11897">35</cx:pt>
          <cx:pt idx="11898">44</cx:pt>
          <cx:pt idx="11899">40</cx:pt>
          <cx:pt idx="11900">42</cx:pt>
          <cx:pt idx="11901">33</cx:pt>
          <cx:pt idx="11902">35</cx:pt>
          <cx:pt idx="11903">48</cx:pt>
          <cx:pt idx="11904">37</cx:pt>
          <cx:pt idx="11905">44</cx:pt>
          <cx:pt idx="11906">35</cx:pt>
          <cx:pt idx="11907">59</cx:pt>
          <cx:pt idx="11908">29</cx:pt>
          <cx:pt idx="11909">36</cx:pt>
          <cx:pt idx="11910">41</cx:pt>
          <cx:pt idx="11911">54</cx:pt>
          <cx:pt idx="11912">35</cx:pt>
          <cx:pt idx="11913">46</cx:pt>
          <cx:pt idx="11914">34</cx:pt>
          <cx:pt idx="11915">37</cx:pt>
          <cx:pt idx="11916">54</cx:pt>
          <cx:pt idx="11917">30</cx:pt>
          <cx:pt idx="11918">59</cx:pt>
          <cx:pt idx="11919">59</cx:pt>
          <cx:pt idx="11920">42</cx:pt>
          <cx:pt idx="11921">44</cx:pt>
          <cx:pt idx="11922">32</cx:pt>
          <cx:pt idx="11923">57</cx:pt>
          <cx:pt idx="11924">48</cx:pt>
          <cx:pt idx="11925">41</cx:pt>
          <cx:pt idx="11926">53</cx:pt>
          <cx:pt idx="11927">37</cx:pt>
          <cx:pt idx="11928">42</cx:pt>
          <cx:pt idx="11929">43</cx:pt>
          <cx:pt idx="11930">49</cx:pt>
          <cx:pt idx="11931">35</cx:pt>
          <cx:pt idx="11932">54</cx:pt>
          <cx:pt idx="11933">51</cx:pt>
          <cx:pt idx="11934">43</cx:pt>
          <cx:pt idx="11935">56</cx:pt>
          <cx:pt idx="11936">47</cx:pt>
          <cx:pt idx="11937">47</cx:pt>
          <cx:pt idx="11938">37</cx:pt>
          <cx:pt idx="11939">33</cx:pt>
          <cx:pt idx="11940">35</cx:pt>
          <cx:pt idx="11941">39</cx:pt>
          <cx:pt idx="11942">54</cx:pt>
          <cx:pt idx="11943">43</cx:pt>
          <cx:pt idx="11944">41</cx:pt>
          <cx:pt idx="11945">31</cx:pt>
          <cx:pt idx="11946">42</cx:pt>
          <cx:pt idx="11947">54</cx:pt>
          <cx:pt idx="11948">49</cx:pt>
          <cx:pt idx="11949">50</cx:pt>
          <cx:pt idx="11950">40</cx:pt>
          <cx:pt idx="11951">36</cx:pt>
          <cx:pt idx="11952">50</cx:pt>
          <cx:pt idx="11953">60</cx:pt>
          <cx:pt idx="11954">28</cx:pt>
          <cx:pt idx="11955">41</cx:pt>
          <cx:pt idx="11956">42</cx:pt>
          <cx:pt idx="11957">58</cx:pt>
          <cx:pt idx="11958">49</cx:pt>
          <cx:pt idx="11959">56</cx:pt>
          <cx:pt idx="11960">53</cx:pt>
          <cx:pt idx="11961">56</cx:pt>
          <cx:pt idx="11962">50</cx:pt>
          <cx:pt idx="11963">35</cx:pt>
          <cx:pt idx="11964">36</cx:pt>
          <cx:pt idx="11965">48</cx:pt>
          <cx:pt idx="11966">36</cx:pt>
          <cx:pt idx="11967">58</cx:pt>
          <cx:pt idx="11968">49</cx:pt>
          <cx:pt idx="11969">37</cx:pt>
          <cx:pt idx="11970">38</cx:pt>
          <cx:pt idx="11971">56</cx:pt>
          <cx:pt idx="11972">29</cx:pt>
          <cx:pt idx="11973">36</cx:pt>
          <cx:pt idx="11974">42</cx:pt>
          <cx:pt idx="11975">49</cx:pt>
          <cx:pt idx="11976">28</cx:pt>
          <cx:pt idx="11977">54</cx:pt>
          <cx:pt idx="11978">48</cx:pt>
          <cx:pt idx="11979">49</cx:pt>
          <cx:pt idx="11980">47</cx:pt>
          <cx:pt idx="11981">50</cx:pt>
          <cx:pt idx="11982">48</cx:pt>
          <cx:pt idx="11983">38</cx:pt>
          <cx:pt idx="11984">28</cx:pt>
          <cx:pt idx="11985">37</cx:pt>
          <cx:pt idx="11986">50</cx:pt>
          <cx:pt idx="11987">58</cx:pt>
          <cx:pt idx="11988">56</cx:pt>
          <cx:pt idx="11989">47</cx:pt>
          <cx:pt idx="11990">32</cx:pt>
          <cx:pt idx="11991">36</cx:pt>
          <cx:pt idx="11992">45</cx:pt>
          <cx:pt idx="11993">41</cx:pt>
          <cx:pt idx="11994">41</cx:pt>
          <cx:pt idx="11995">35</cx:pt>
          <cx:pt idx="11996">52</cx:pt>
          <cx:pt idx="11997">36</cx:pt>
          <cx:pt idx="11998">40</cx:pt>
          <cx:pt idx="11999">38</cx:pt>
          <cx:pt idx="12000">37</cx:pt>
          <cx:pt idx="12001">49</cx:pt>
          <cx:pt idx="12002">45</cx:pt>
          <cx:pt idx="12003">53</cx:pt>
          <cx:pt idx="12004">31</cx:pt>
          <cx:pt idx="12005">50</cx:pt>
          <cx:pt idx="12006">42</cx:pt>
          <cx:pt idx="12007">51</cx:pt>
          <cx:pt idx="12008">38</cx:pt>
          <cx:pt idx="12009">52</cx:pt>
          <cx:pt idx="12010">57</cx:pt>
          <cx:pt idx="12011">60</cx:pt>
          <cx:pt idx="12012">46</cx:pt>
          <cx:pt idx="12013">52</cx:pt>
          <cx:pt idx="12014">42</cx:pt>
          <cx:pt idx="12015">48</cx:pt>
          <cx:pt idx="12016">50</cx:pt>
          <cx:pt idx="12017">55</cx:pt>
          <cx:pt idx="12018">57</cx:pt>
          <cx:pt idx="12019">36</cx:pt>
          <cx:pt idx="12020">52</cx:pt>
          <cx:pt idx="12021">42</cx:pt>
          <cx:pt idx="12022">45</cx:pt>
          <cx:pt idx="12023">56</cx:pt>
          <cx:pt idx="12024">46</cx:pt>
          <cx:pt idx="12025">53</cx:pt>
          <cx:pt idx="12026">49</cx:pt>
          <cx:pt idx="12027">45</cx:pt>
          <cx:pt idx="12028">40</cx:pt>
          <cx:pt idx="12029">49</cx:pt>
          <cx:pt idx="12030">46</cx:pt>
          <cx:pt idx="12031">49</cx:pt>
          <cx:pt idx="12032">57</cx:pt>
          <cx:pt idx="12033">37</cx:pt>
          <cx:pt idx="12034">34</cx:pt>
          <cx:pt idx="12035">55</cx:pt>
          <cx:pt idx="12036">51</cx:pt>
          <cx:pt idx="12037">55</cx:pt>
          <cx:pt idx="12038">52</cx:pt>
          <cx:pt idx="12039">46</cx:pt>
          <cx:pt idx="12040">45</cx:pt>
          <cx:pt idx="12041">58</cx:pt>
          <cx:pt idx="12042">49</cx:pt>
          <cx:pt idx="12043">48</cx:pt>
          <cx:pt idx="12044">60</cx:pt>
          <cx:pt idx="12045">55</cx:pt>
          <cx:pt idx="12046">38</cx:pt>
          <cx:pt idx="12047">57</cx:pt>
          <cx:pt idx="12048">57</cx:pt>
          <cx:pt idx="12049">47</cx:pt>
          <cx:pt idx="12050">45</cx:pt>
          <cx:pt idx="12051">50</cx:pt>
          <cx:pt idx="12052">46</cx:pt>
          <cx:pt idx="12053">37</cx:pt>
          <cx:pt idx="12054">47</cx:pt>
          <cx:pt idx="12055">51</cx:pt>
          <cx:pt idx="12056">58</cx:pt>
          <cx:pt idx="12057">51</cx:pt>
          <cx:pt idx="12058">46</cx:pt>
          <cx:pt idx="12059">39</cx:pt>
          <cx:pt idx="12060">55</cx:pt>
          <cx:pt idx="12061">47</cx:pt>
          <cx:pt idx="12062">58</cx:pt>
          <cx:pt idx="12063">51</cx:pt>
          <cx:pt idx="12064">52</cx:pt>
          <cx:pt idx="12065">56</cx:pt>
          <cx:pt idx="12066">54</cx:pt>
          <cx:pt idx="12067">43</cx:pt>
          <cx:pt idx="12068">47</cx:pt>
          <cx:pt idx="12069">50</cx:pt>
          <cx:pt idx="12070">60</cx:pt>
          <cx:pt idx="12071">53</cx:pt>
          <cx:pt idx="12072">60</cx:pt>
          <cx:pt idx="12073">37</cx:pt>
          <cx:pt idx="12074">52</cx:pt>
          <cx:pt idx="12075">47</cx:pt>
          <cx:pt idx="12076">54</cx:pt>
          <cx:pt idx="12077">47</cx:pt>
          <cx:pt idx="12078">46</cx:pt>
          <cx:pt idx="12079">50</cx:pt>
          <cx:pt idx="12080">49</cx:pt>
          <cx:pt idx="12081">47</cx:pt>
          <cx:pt idx="12082">45</cx:pt>
          <cx:pt idx="12083">41</cx:pt>
          <cx:pt idx="12084">45</cx:pt>
          <cx:pt idx="12085">46</cx:pt>
          <cx:pt idx="12086">50</cx:pt>
          <cx:pt idx="12087">32</cx:pt>
          <cx:pt idx="12088">46</cx:pt>
          <cx:pt idx="12089">52</cx:pt>
          <cx:pt idx="12090">47</cx:pt>
          <cx:pt idx="12091">45</cx:pt>
          <cx:pt idx="12092">54</cx:pt>
          <cx:pt idx="12093">52</cx:pt>
          <cx:pt idx="12094">49</cx:pt>
          <cx:pt idx="12095">40</cx:pt>
          <cx:pt idx="12096">31</cx:pt>
          <cx:pt idx="12097">46</cx:pt>
          <cx:pt idx="12098">38</cx:pt>
          <cx:pt idx="12099">56</cx:pt>
          <cx:pt idx="12100">36</cx:pt>
          <cx:pt idx="12101">53</cx:pt>
          <cx:pt idx="12102">55</cx:pt>
          <cx:pt idx="12103">44</cx:pt>
          <cx:pt idx="12104">59</cx:pt>
          <cx:pt idx="12105">54</cx:pt>
          <cx:pt idx="12106">43</cx:pt>
          <cx:pt idx="12107">58</cx:pt>
          <cx:pt idx="12108">39</cx:pt>
          <cx:pt idx="12109">45</cx:pt>
          <cx:pt idx="12110">60</cx:pt>
          <cx:pt idx="12111">54</cx:pt>
          <cx:pt idx="12112">42</cx:pt>
          <cx:pt idx="12113">45</cx:pt>
          <cx:pt idx="12114">47</cx:pt>
          <cx:pt idx="12115">36</cx:pt>
          <cx:pt idx="12116">54</cx:pt>
          <cx:pt idx="12117">48</cx:pt>
          <cx:pt idx="12118">53</cx:pt>
          <cx:pt idx="12119">58</cx:pt>
          <cx:pt idx="12120">54</cx:pt>
          <cx:pt idx="12121">33</cx:pt>
          <cx:pt idx="12122">44</cx:pt>
          <cx:pt idx="12123">49</cx:pt>
          <cx:pt idx="12124">43</cx:pt>
          <cx:pt idx="12125">46</cx:pt>
          <cx:pt idx="12126">60</cx:pt>
          <cx:pt idx="12127">46</cx:pt>
          <cx:pt idx="12128">59</cx:pt>
          <cx:pt idx="12129">49</cx:pt>
          <cx:pt idx="12130">32</cx:pt>
          <cx:pt idx="12131">57</cx:pt>
          <cx:pt idx="12132">54</cx:pt>
          <cx:pt idx="12133">41</cx:pt>
          <cx:pt idx="12134">30</cx:pt>
          <cx:pt idx="12135">48</cx:pt>
          <cx:pt idx="12136">42</cx:pt>
          <cx:pt idx="12137">50</cx:pt>
          <cx:pt idx="12138">55</cx:pt>
          <cx:pt idx="12139">60</cx:pt>
          <cx:pt idx="12140">57</cx:pt>
          <cx:pt idx="12141">59</cx:pt>
          <cx:pt idx="12142">50</cx:pt>
          <cx:pt idx="12143">39</cx:pt>
          <cx:pt idx="12144">41</cx:pt>
          <cx:pt idx="12145">53</cx:pt>
          <cx:pt idx="12146">53</cx:pt>
          <cx:pt idx="12147">58</cx:pt>
          <cx:pt idx="12148">58</cx:pt>
          <cx:pt idx="12149">59</cx:pt>
          <cx:pt idx="12150">56</cx:pt>
          <cx:pt idx="12151">50</cx:pt>
          <cx:pt idx="12152">43</cx:pt>
          <cx:pt idx="12153">48</cx:pt>
          <cx:pt idx="12154">56</cx:pt>
          <cx:pt idx="12155">59</cx:pt>
          <cx:pt idx="12156">49</cx:pt>
          <cx:pt idx="12157">48</cx:pt>
          <cx:pt idx="12158">55</cx:pt>
          <cx:pt idx="12159">51</cx:pt>
          <cx:pt idx="12160">59</cx:pt>
          <cx:pt idx="12161">58</cx:pt>
          <cx:pt idx="12162">52</cx:pt>
          <cx:pt idx="12163">42</cx:pt>
          <cx:pt idx="12164">52</cx:pt>
          <cx:pt idx="12165">33</cx:pt>
          <cx:pt idx="12166">52</cx:pt>
          <cx:pt idx="12167">52</cx:pt>
          <cx:pt idx="12168">42</cx:pt>
          <cx:pt idx="12169">57</cx:pt>
          <cx:pt idx="12170">46</cx:pt>
          <cx:pt idx="12171">53</cx:pt>
          <cx:pt idx="12172">51</cx:pt>
          <cx:pt idx="12173">48</cx:pt>
          <cx:pt idx="12174">34</cx:pt>
          <cx:pt idx="12175">58</cx:pt>
          <cx:pt idx="12176">55</cx:pt>
          <cx:pt idx="12177">47</cx:pt>
          <cx:pt idx="12178">59</cx:pt>
          <cx:pt idx="12179">53</cx:pt>
          <cx:pt idx="12180">59</cx:pt>
          <cx:pt idx="12181">32</cx:pt>
          <cx:pt idx="12182">44</cx:pt>
          <cx:pt idx="12183">32</cx:pt>
          <cx:pt idx="12184">47</cx:pt>
          <cx:pt idx="12185">40</cx:pt>
          <cx:pt idx="12186">43</cx:pt>
          <cx:pt idx="12187">59</cx:pt>
          <cx:pt idx="12188">41</cx:pt>
          <cx:pt idx="12189">56</cx:pt>
          <cx:pt idx="12190">57</cx:pt>
          <cx:pt idx="12191">49</cx:pt>
          <cx:pt idx="12192">55</cx:pt>
          <cx:pt idx="12193">36</cx:pt>
          <cx:pt idx="12194">54</cx:pt>
          <cx:pt idx="12195">55</cx:pt>
          <cx:pt idx="12196">34</cx:pt>
          <cx:pt idx="12197">35</cx:pt>
          <cx:pt idx="12198">45</cx:pt>
          <cx:pt idx="12199">51</cx:pt>
          <cx:pt idx="12200">45</cx:pt>
          <cx:pt idx="12201">47</cx:pt>
          <cx:pt idx="12202">60</cx:pt>
          <cx:pt idx="12203">50</cx:pt>
          <cx:pt idx="12204">51</cx:pt>
          <cx:pt idx="12205">55</cx:pt>
          <cx:pt idx="12206">58</cx:pt>
          <cx:pt idx="12207">60</cx:pt>
          <cx:pt idx="12208">43</cx:pt>
          <cx:pt idx="12209">43</cx:pt>
          <cx:pt idx="12210">53</cx:pt>
          <cx:pt idx="12211">50</cx:pt>
          <cx:pt idx="12212">48</cx:pt>
          <cx:pt idx="12213">32</cx:pt>
          <cx:pt idx="12214">48</cx:pt>
          <cx:pt idx="12215">55</cx:pt>
          <cx:pt idx="12216">38</cx:pt>
          <cx:pt idx="12217">42</cx:pt>
          <cx:pt idx="12218">47</cx:pt>
          <cx:pt idx="12219">44</cx:pt>
          <cx:pt idx="12220">51</cx:pt>
          <cx:pt idx="12221">46</cx:pt>
          <cx:pt idx="12222">60</cx:pt>
          <cx:pt idx="12223">46</cx:pt>
          <cx:pt idx="12224">58</cx:pt>
          <cx:pt idx="12225">59</cx:pt>
          <cx:pt idx="12226">52</cx:pt>
          <cx:pt idx="12227">52</cx:pt>
          <cx:pt idx="12228">50</cx:pt>
          <cx:pt idx="12229">37</cx:pt>
          <cx:pt idx="12230">38</cx:pt>
          <cx:pt idx="12231">59</cx:pt>
          <cx:pt idx="12232">44</cx:pt>
          <cx:pt idx="12233">49</cx:pt>
          <cx:pt idx="12234">32</cx:pt>
          <cx:pt idx="12235">57</cx:pt>
          <cx:pt idx="12236">47</cx:pt>
          <cx:pt idx="12237">42</cx:pt>
          <cx:pt idx="12238">30</cx:pt>
          <cx:pt idx="12239">44</cx:pt>
          <cx:pt idx="12240">56</cx:pt>
          <cx:pt idx="12241">51</cx:pt>
          <cx:pt idx="12242">32</cx:pt>
          <cx:pt idx="12243">37</cx:pt>
          <cx:pt idx="12244">47</cx:pt>
          <cx:pt idx="12245">60</cx:pt>
          <cx:pt idx="12246">45</cx:pt>
          <cx:pt idx="12247">53</cx:pt>
          <cx:pt idx="12248">55</cx:pt>
          <cx:pt idx="12249">45</cx:pt>
          <cx:pt idx="12250">49</cx:pt>
          <cx:pt idx="12251">60</cx:pt>
          <cx:pt idx="12252">49</cx:pt>
          <cx:pt idx="12253">39</cx:pt>
          <cx:pt idx="12254">34</cx:pt>
          <cx:pt idx="12255">39</cx:pt>
          <cx:pt idx="12256">54</cx:pt>
          <cx:pt idx="12257">53</cx:pt>
          <cx:pt idx="12258">49</cx:pt>
          <cx:pt idx="12259">51</cx:pt>
          <cx:pt idx="12260">58</cx:pt>
          <cx:pt idx="12261">38</cx:pt>
          <cx:pt idx="12262">48</cx:pt>
          <cx:pt idx="12263">35</cx:pt>
          <cx:pt idx="12264">48</cx:pt>
          <cx:pt idx="12265">46</cx:pt>
          <cx:pt idx="12266">49</cx:pt>
          <cx:pt idx="12267">50</cx:pt>
          <cx:pt idx="12268">33</cx:pt>
          <cx:pt idx="12269">57</cx:pt>
          <cx:pt idx="12270">50</cx:pt>
          <cx:pt idx="12271">34</cx:pt>
          <cx:pt idx="12272">53</cx:pt>
          <cx:pt idx="12273">42</cx:pt>
          <cx:pt idx="12274">52</cx:pt>
          <cx:pt idx="12275">57</cx:pt>
          <cx:pt idx="12276">31</cx:pt>
          <cx:pt idx="12277">56</cx:pt>
          <cx:pt idx="12278">51</cx:pt>
          <cx:pt idx="12279">44</cx:pt>
          <cx:pt idx="12280">56</cx:pt>
          <cx:pt idx="12281">44</cx:pt>
          <cx:pt idx="12282">33</cx:pt>
          <cx:pt idx="12283">42</cx:pt>
          <cx:pt idx="12284">55</cx:pt>
          <cx:pt idx="12285">61</cx:pt>
          <cx:pt idx="12286">42</cx:pt>
          <cx:pt idx="12287">33</cx:pt>
          <cx:pt idx="12288">45</cx:pt>
          <cx:pt idx="12289">58</cx:pt>
          <cx:pt idx="12290">45</cx:pt>
          <cx:pt idx="12291">39</cx:pt>
          <cx:pt idx="12292">46</cx:pt>
          <cx:pt idx="12293">56</cx:pt>
          <cx:pt idx="12294">51</cx:pt>
          <cx:pt idx="12295">48</cx:pt>
          <cx:pt idx="12296">39</cx:pt>
          <cx:pt idx="12297">50</cx:pt>
          <cx:pt idx="12298">46</cx:pt>
          <cx:pt idx="12299">57</cx:pt>
          <cx:pt idx="12300">43</cx:pt>
          <cx:pt idx="12301">43</cx:pt>
          <cx:pt idx="12302">48</cx:pt>
          <cx:pt idx="12303">41</cx:pt>
          <cx:pt idx="12304">51</cx:pt>
          <cx:pt idx="12305">59</cx:pt>
          <cx:pt idx="12306">38</cx:pt>
          <cx:pt idx="12307">32</cx:pt>
          <cx:pt idx="12308">46</cx:pt>
          <cx:pt idx="12309">54</cx:pt>
          <cx:pt idx="12310">48</cx:pt>
          <cx:pt idx="12311">36</cx:pt>
          <cx:pt idx="12312">33</cx:pt>
          <cx:pt idx="12313">34</cx:pt>
          <cx:pt idx="12314">42</cx:pt>
          <cx:pt idx="12315">40</cx:pt>
          <cx:pt idx="12316">49</cx:pt>
          <cx:pt idx="12317">51</cx:pt>
          <cx:pt idx="12318">44</cx:pt>
          <cx:pt idx="12319">50</cx:pt>
          <cx:pt idx="12320">60</cx:pt>
          <cx:pt idx="12321">31</cx:pt>
          <cx:pt idx="12322">56</cx:pt>
          <cx:pt idx="12323">41</cx:pt>
          <cx:pt idx="12324">39</cx:pt>
          <cx:pt idx="12325">49</cx:pt>
          <cx:pt idx="12326">34</cx:pt>
          <cx:pt idx="12327">41</cx:pt>
          <cx:pt idx="12328">46</cx:pt>
          <cx:pt idx="12329">35</cx:pt>
          <cx:pt idx="12330">37</cx:pt>
          <cx:pt idx="12331">37</cx:pt>
          <cx:pt idx="12332">43</cx:pt>
          <cx:pt idx="12333">44</cx:pt>
          <cx:pt idx="12334">45</cx:pt>
          <cx:pt idx="12335">50</cx:pt>
          <cx:pt idx="12336">59</cx:pt>
          <cx:pt idx="12337">52</cx:pt>
          <cx:pt idx="12338">47</cx:pt>
          <cx:pt idx="12339">47</cx:pt>
          <cx:pt idx="12340">42</cx:pt>
          <cx:pt idx="12341">57</cx:pt>
          <cx:pt idx="12342">55</cx:pt>
          <cx:pt idx="12343">42</cx:pt>
          <cx:pt idx="12344">36</cx:pt>
          <cx:pt idx="12345">34</cx:pt>
          <cx:pt idx="12346">52</cx:pt>
          <cx:pt idx="12347">35</cx:pt>
          <cx:pt idx="12348">54</cx:pt>
          <cx:pt idx="12349">45</cx:pt>
          <cx:pt idx="12350">44</cx:pt>
          <cx:pt idx="12351">52</cx:pt>
          <cx:pt idx="12352">55</cx:pt>
          <cx:pt idx="12353">58</cx:pt>
          <cx:pt idx="12354">47</cx:pt>
          <cx:pt idx="12355">43</cx:pt>
          <cx:pt idx="12356">53</cx:pt>
          <cx:pt idx="12357">35</cx:pt>
          <cx:pt idx="12358">34</cx:pt>
          <cx:pt idx="12359">48</cx:pt>
          <cx:pt idx="12360">55</cx:pt>
          <cx:pt idx="12361">58</cx:pt>
          <cx:pt idx="12362">35</cx:pt>
          <cx:pt idx="12363">43</cx:pt>
          <cx:pt idx="12364">39</cx:pt>
          <cx:pt idx="12365">60</cx:pt>
          <cx:pt idx="12366">59</cx:pt>
          <cx:pt idx="12367">55</cx:pt>
          <cx:pt idx="12368">48</cx:pt>
          <cx:pt idx="12369">53</cx:pt>
          <cx:pt idx="12370">30</cx:pt>
          <cx:pt idx="12371">41</cx:pt>
          <cx:pt idx="12372">60</cx:pt>
          <cx:pt idx="12373">49</cx:pt>
          <cx:pt idx="12374">41</cx:pt>
          <cx:pt idx="12375">60</cx:pt>
          <cx:pt idx="12376">31</cx:pt>
          <cx:pt idx="12377">33</cx:pt>
          <cx:pt idx="12378">39</cx:pt>
          <cx:pt idx="12379">32</cx:pt>
          <cx:pt idx="12380">46</cx:pt>
          <cx:pt idx="12381">37</cx:pt>
          <cx:pt idx="12382">48</cx:pt>
          <cx:pt idx="12383">47</cx:pt>
          <cx:pt idx="12384">57</cx:pt>
          <cx:pt idx="12385">30</cx:pt>
          <cx:pt idx="12386">59</cx:pt>
          <cx:pt idx="12387">56</cx:pt>
          <cx:pt idx="12388">49</cx:pt>
          <cx:pt idx="12389">42</cx:pt>
          <cx:pt idx="12390">36</cx:pt>
          <cx:pt idx="12391">49</cx:pt>
          <cx:pt idx="12392">56</cx:pt>
          <cx:pt idx="12393">48</cx:pt>
          <cx:pt idx="12394">31</cx:pt>
          <cx:pt idx="12395">44</cx:pt>
          <cx:pt idx="12396">48</cx:pt>
          <cx:pt idx="12397">36</cx:pt>
          <cx:pt idx="12398">59</cx:pt>
          <cx:pt idx="12399">58</cx:pt>
          <cx:pt idx="12400">59</cx:pt>
          <cx:pt idx="12401">57</cx:pt>
          <cx:pt idx="12402">46</cx:pt>
          <cx:pt idx="12403">48</cx:pt>
          <cx:pt idx="12404">36</cx:pt>
          <cx:pt idx="12405">46</cx:pt>
          <cx:pt idx="12406">48</cx:pt>
          <cx:pt idx="12407">50</cx:pt>
          <cx:pt idx="12408">32</cx:pt>
          <cx:pt idx="12409">46</cx:pt>
          <cx:pt idx="12410">60</cx:pt>
          <cx:pt idx="12411">32</cx:pt>
          <cx:pt idx="12412">43</cx:pt>
          <cx:pt idx="12413">57</cx:pt>
          <cx:pt idx="12414">46</cx:pt>
          <cx:pt idx="12415">57</cx:pt>
          <cx:pt idx="12416">48</cx:pt>
          <cx:pt idx="12417">43</cx:pt>
          <cx:pt idx="12418">37</cx:pt>
          <cx:pt idx="12419">51</cx:pt>
          <cx:pt idx="12420">52</cx:pt>
          <cx:pt idx="12421">48</cx:pt>
          <cx:pt idx="12422">32</cx:pt>
          <cx:pt idx="12423">58</cx:pt>
          <cx:pt idx="12424">45</cx:pt>
          <cx:pt idx="12425">49</cx:pt>
          <cx:pt idx="12426">50</cx:pt>
          <cx:pt idx="12427">32</cx:pt>
          <cx:pt idx="12428">38</cx:pt>
          <cx:pt idx="12429">46</cx:pt>
          <cx:pt idx="12430">50</cx:pt>
          <cx:pt idx="12431">35</cx:pt>
          <cx:pt idx="12432">53</cx:pt>
          <cx:pt idx="12433">46</cx:pt>
          <cx:pt idx="12434">34</cx:pt>
          <cx:pt idx="12435">50</cx:pt>
          <cx:pt idx="12436">46</cx:pt>
          <cx:pt idx="12437">45</cx:pt>
          <cx:pt idx="12438">55</cx:pt>
          <cx:pt idx="12439">42</cx:pt>
          <cx:pt idx="12440">40</cx:pt>
          <cx:pt idx="12441">39</cx:pt>
          <cx:pt idx="12442">35</cx:pt>
          <cx:pt idx="12443">43</cx:pt>
          <cx:pt idx="12444">49</cx:pt>
          <cx:pt idx="12445">38</cx:pt>
          <cx:pt idx="12446">59</cx:pt>
          <cx:pt idx="12447">42</cx:pt>
          <cx:pt idx="12448">48</cx:pt>
          <cx:pt idx="12449">48</cx:pt>
          <cx:pt idx="12450">46</cx:pt>
          <cx:pt idx="12451">32</cx:pt>
          <cx:pt idx="12452">42</cx:pt>
          <cx:pt idx="12453">32</cx:pt>
          <cx:pt idx="12454">45</cx:pt>
          <cx:pt idx="12455">32</cx:pt>
          <cx:pt idx="12456">44</cx:pt>
          <cx:pt idx="12457">38</cx:pt>
          <cx:pt idx="12458">46</cx:pt>
          <cx:pt idx="12459">41</cx:pt>
          <cx:pt idx="12460">52</cx:pt>
          <cx:pt idx="12461">44</cx:pt>
          <cx:pt idx="12462">52</cx:pt>
          <cx:pt idx="12463">46</cx:pt>
          <cx:pt idx="12464">48</cx:pt>
          <cx:pt idx="12465">50</cx:pt>
          <cx:pt idx="12466">51</cx:pt>
          <cx:pt idx="12467">57</cx:pt>
          <cx:pt idx="12468">54</cx:pt>
          <cx:pt idx="12469">56</cx:pt>
          <cx:pt idx="12470">38</cx:pt>
          <cx:pt idx="12471">51</cx:pt>
          <cx:pt idx="12472">39</cx:pt>
          <cx:pt idx="12473">51</cx:pt>
          <cx:pt idx="12474">49</cx:pt>
          <cx:pt idx="12475">49</cx:pt>
          <cx:pt idx="12476">35</cx:pt>
          <cx:pt idx="12477">47</cx:pt>
          <cx:pt idx="12478">52</cx:pt>
          <cx:pt idx="12479">50</cx:pt>
          <cx:pt idx="12480">43</cx:pt>
          <cx:pt idx="12481">42</cx:pt>
          <cx:pt idx="12482">52</cx:pt>
          <cx:pt idx="12483">41</cx:pt>
          <cx:pt idx="12484">37</cx:pt>
          <cx:pt idx="12485">45</cx:pt>
          <cx:pt idx="12486">30</cx:pt>
          <cx:pt idx="12487">38</cx:pt>
          <cx:pt idx="12488">33</cx:pt>
          <cx:pt idx="12489">32</cx:pt>
          <cx:pt idx="12490">48</cx:pt>
          <cx:pt idx="12491">43</cx:pt>
          <cx:pt idx="12492">45</cx:pt>
          <cx:pt idx="12493">56</cx:pt>
          <cx:pt idx="12494">40</cx:pt>
          <cx:pt idx="12495">51</cx:pt>
          <cx:pt idx="12496">31</cx:pt>
          <cx:pt idx="12497">47</cx:pt>
          <cx:pt idx="12498">39</cx:pt>
          <cx:pt idx="12499">58</cx:pt>
          <cx:pt idx="12500">38</cx:pt>
          <cx:pt idx="12501">49</cx:pt>
          <cx:pt idx="12502">47</cx:pt>
          <cx:pt idx="12503">30</cx:pt>
          <cx:pt idx="12504">35</cx:pt>
          <cx:pt idx="12505">48</cx:pt>
          <cx:pt idx="12506">33</cx:pt>
          <cx:pt idx="12507">35</cx:pt>
          <cx:pt idx="12508">45</cx:pt>
          <cx:pt idx="12509">39</cx:pt>
          <cx:pt idx="12510">53</cx:pt>
          <cx:pt idx="12511">31</cx:pt>
          <cx:pt idx="12512">46</cx:pt>
          <cx:pt idx="12513">52</cx:pt>
          <cx:pt idx="12514">57</cx:pt>
          <cx:pt idx="12515">60</cx:pt>
          <cx:pt idx="12516">54</cx:pt>
          <cx:pt idx="12517">49</cx:pt>
          <cx:pt idx="12518">31</cx:pt>
          <cx:pt idx="12519">50</cx:pt>
          <cx:pt idx="12520">46</cx:pt>
          <cx:pt idx="12521">55</cx:pt>
          <cx:pt idx="12522">52</cx:pt>
          <cx:pt idx="12523">55</cx:pt>
          <cx:pt idx="12524">50</cx:pt>
          <cx:pt idx="12525">34</cx:pt>
          <cx:pt idx="12526">53</cx:pt>
          <cx:pt idx="12527">47</cx:pt>
          <cx:pt idx="12528">43</cx:pt>
          <cx:pt idx="12529">36</cx:pt>
          <cx:pt idx="12530">59</cx:pt>
          <cx:pt idx="12531">50</cx:pt>
          <cx:pt idx="12532">60</cx:pt>
          <cx:pt idx="12533">45</cx:pt>
          <cx:pt idx="12534">36</cx:pt>
          <cx:pt idx="12535">59</cx:pt>
          <cx:pt idx="12536">32</cx:pt>
          <cx:pt idx="12537">58</cx:pt>
          <cx:pt idx="12538">33</cx:pt>
          <cx:pt idx="12539">44</cx:pt>
          <cx:pt idx="12540">47</cx:pt>
          <cx:pt idx="12541">33</cx:pt>
          <cx:pt idx="12542">34</cx:pt>
          <cx:pt idx="12543">35</cx:pt>
          <cx:pt idx="12544">35</cx:pt>
          <cx:pt idx="12545">36</cx:pt>
          <cx:pt idx="12546">59</cx:pt>
          <cx:pt idx="12547">36</cx:pt>
          <cx:pt idx="12548">57</cx:pt>
          <cx:pt idx="12549">56</cx:pt>
          <cx:pt idx="12550">35</cx:pt>
          <cx:pt idx="12551">33</cx:pt>
          <cx:pt idx="12552">47</cx:pt>
          <cx:pt idx="12553">42</cx:pt>
          <cx:pt idx="12554">30</cx:pt>
          <cx:pt idx="12555">32</cx:pt>
          <cx:pt idx="12556">55</cx:pt>
          <cx:pt idx="12557">46</cx:pt>
          <cx:pt idx="12558">54</cx:pt>
          <cx:pt idx="12559">50</cx:pt>
          <cx:pt idx="12560">46</cx:pt>
          <cx:pt idx="12561">47</cx:pt>
          <cx:pt idx="12562">51</cx:pt>
          <cx:pt idx="12563">32</cx:pt>
          <cx:pt idx="12564">60</cx:pt>
          <cx:pt idx="12565">30</cx:pt>
          <cx:pt idx="12566">50</cx:pt>
          <cx:pt idx="12567">42</cx:pt>
          <cx:pt idx="12568">31</cx:pt>
          <cx:pt idx="12569">45</cx:pt>
          <cx:pt idx="12570">55</cx:pt>
          <cx:pt idx="12571">46</cx:pt>
          <cx:pt idx="12572">53</cx:pt>
          <cx:pt idx="12573">32</cx:pt>
          <cx:pt idx="12574">33</cx:pt>
          <cx:pt idx="12575">45</cx:pt>
          <cx:pt idx="12576">56</cx:pt>
          <cx:pt idx="12577">45</cx:pt>
          <cx:pt idx="12578">34</cx:pt>
          <cx:pt idx="12579">40</cx:pt>
          <cx:pt idx="12580">56</cx:pt>
          <cx:pt idx="12581">51</cx:pt>
          <cx:pt idx="12582">45</cx:pt>
          <cx:pt idx="12583">35</cx:pt>
          <cx:pt idx="12584">36</cx:pt>
          <cx:pt idx="12585">50</cx:pt>
          <cx:pt idx="12586">52</cx:pt>
          <cx:pt idx="12587">45</cx:pt>
          <cx:pt idx="12588">30</cx:pt>
          <cx:pt idx="12589">51</cx:pt>
          <cx:pt idx="12590">48</cx:pt>
          <cx:pt idx="12591">39</cx:pt>
          <cx:pt idx="12592">45</cx:pt>
          <cx:pt idx="12593">57</cx:pt>
          <cx:pt idx="12594">50</cx:pt>
          <cx:pt idx="12595">36</cx:pt>
          <cx:pt idx="12596">49</cx:pt>
          <cx:pt idx="12597">50</cx:pt>
          <cx:pt idx="12598">56</cx:pt>
          <cx:pt idx="12599">55</cx:pt>
          <cx:pt idx="12600">37</cx:pt>
          <cx:pt idx="12601">60</cx:pt>
          <cx:pt idx="12602">32</cx:pt>
          <cx:pt idx="12603">48</cx:pt>
          <cx:pt idx="12604">53</cx:pt>
          <cx:pt idx="12605">45</cx:pt>
          <cx:pt idx="12606">53</cx:pt>
          <cx:pt idx="12607">60</cx:pt>
          <cx:pt idx="12608">56</cx:pt>
          <cx:pt idx="12609">33</cx:pt>
          <cx:pt idx="12610">37</cx:pt>
          <cx:pt idx="12611">53</cx:pt>
          <cx:pt idx="12612">40</cx:pt>
          <cx:pt idx="12613">37</cx:pt>
          <cx:pt idx="12614">57</cx:pt>
          <cx:pt idx="12615">44</cx:pt>
          <cx:pt idx="12616">34</cx:pt>
          <cx:pt idx="12617">55</cx:pt>
          <cx:pt idx="12618">51</cx:pt>
          <cx:pt idx="12619">47</cx:pt>
          <cx:pt idx="12620">57</cx:pt>
          <cx:pt idx="12621">57</cx:pt>
          <cx:pt idx="12622">41</cx:pt>
          <cx:pt idx="12623">46</cx:pt>
          <cx:pt idx="12624">58</cx:pt>
          <cx:pt idx="12625">35</cx:pt>
          <cx:pt idx="12626">61</cx:pt>
          <cx:pt idx="12627">57</cx:pt>
          <cx:pt idx="12628">51</cx:pt>
          <cx:pt idx="12629">46</cx:pt>
          <cx:pt idx="12630">30</cx:pt>
          <cx:pt idx="12631">50</cx:pt>
          <cx:pt idx="12632">56</cx:pt>
          <cx:pt idx="12633">55</cx:pt>
          <cx:pt idx="12634">33</cx:pt>
          <cx:pt idx="12635">56</cx:pt>
          <cx:pt idx="12636">31</cx:pt>
          <cx:pt idx="12637">57</cx:pt>
          <cx:pt idx="12638">55</cx:pt>
          <cx:pt idx="12639">42</cx:pt>
          <cx:pt idx="12640">43</cx:pt>
          <cx:pt idx="12641">45</cx:pt>
          <cx:pt idx="12642">34</cx:pt>
          <cx:pt idx="12643">31</cx:pt>
          <cx:pt idx="12644">33</cx:pt>
          <cx:pt idx="12645">35</cx:pt>
          <cx:pt idx="12646">44</cx:pt>
          <cx:pt idx="12647">56</cx:pt>
          <cx:pt idx="12648">59</cx:pt>
          <cx:pt idx="12649">36</cx:pt>
          <cx:pt idx="12650">50</cx:pt>
          <cx:pt idx="12651">48</cx:pt>
          <cx:pt idx="12652">45</cx:pt>
          <cx:pt idx="12653">31</cx:pt>
          <cx:pt idx="12654">45</cx:pt>
          <cx:pt idx="12655">43</cx:pt>
          <cx:pt idx="12656">32</cx:pt>
          <cx:pt idx="12657">41</cx:pt>
          <cx:pt idx="12658">35</cx:pt>
          <cx:pt idx="12659">59</cx:pt>
          <cx:pt idx="12660">53</cx:pt>
          <cx:pt idx="12661">51</cx:pt>
          <cx:pt idx="12662">56</cx:pt>
          <cx:pt idx="12663">54</cx:pt>
          <cx:pt idx="12664">42</cx:pt>
          <cx:pt idx="12665">45</cx:pt>
          <cx:pt idx="12666">30</cx:pt>
          <cx:pt idx="12667">46</cx:pt>
          <cx:pt idx="12668">47</cx:pt>
          <cx:pt idx="12669">34</cx:pt>
          <cx:pt idx="12670">40</cx:pt>
          <cx:pt idx="12671">41</cx:pt>
          <cx:pt idx="12672">54</cx:pt>
          <cx:pt idx="12673">38</cx:pt>
          <cx:pt idx="12674">33</cx:pt>
          <cx:pt idx="12675">48</cx:pt>
          <cx:pt idx="12676">50</cx:pt>
          <cx:pt idx="12677">51</cx:pt>
          <cx:pt idx="12678">49</cx:pt>
          <cx:pt idx="12679">55</cx:pt>
          <cx:pt idx="12680">56</cx:pt>
          <cx:pt idx="12681">56</cx:pt>
          <cx:pt idx="12682">34</cx:pt>
          <cx:pt idx="12683">32</cx:pt>
          <cx:pt idx="12684">33</cx:pt>
          <cx:pt idx="12685">34</cx:pt>
          <cx:pt idx="12686">43</cx:pt>
          <cx:pt idx="12687">53</cx:pt>
          <cx:pt idx="12688">52</cx:pt>
          <cx:pt idx="12689">34</cx:pt>
          <cx:pt idx="12690">48</cx:pt>
          <cx:pt idx="12691">48</cx:pt>
          <cx:pt idx="12692">47</cx:pt>
          <cx:pt idx="12693">53</cx:pt>
          <cx:pt idx="12694">33</cx:pt>
          <cx:pt idx="12695">35</cx:pt>
          <cx:pt idx="12696">41</cx:pt>
          <cx:pt idx="12697">47</cx:pt>
          <cx:pt idx="12698">44</cx:pt>
          <cx:pt idx="12699">58</cx:pt>
          <cx:pt idx="12700">51</cx:pt>
          <cx:pt idx="12701">33</cx:pt>
          <cx:pt idx="12702">58</cx:pt>
          <cx:pt idx="12703">60</cx:pt>
          <cx:pt idx="12704">45</cx:pt>
          <cx:pt idx="12705">44</cx:pt>
          <cx:pt idx="12706">36</cx:pt>
          <cx:pt idx="12707">52</cx:pt>
          <cx:pt idx="12708">41</cx:pt>
          <cx:pt idx="12709">52</cx:pt>
          <cx:pt idx="12710">55</cx:pt>
          <cx:pt idx="12711">32</cx:pt>
          <cx:pt idx="12712">34</cx:pt>
          <cx:pt idx="12713">50</cx:pt>
          <cx:pt idx="12714">45</cx:pt>
          <cx:pt idx="12715">32</cx:pt>
          <cx:pt idx="12716">31</cx:pt>
          <cx:pt idx="12717">57</cx:pt>
          <cx:pt idx="12718">53</cx:pt>
          <cx:pt idx="12719">31</cx:pt>
          <cx:pt idx="12720">51</cx:pt>
          <cx:pt idx="12721">60</cx:pt>
          <cx:pt idx="12722">32</cx:pt>
          <cx:pt idx="12723">47</cx:pt>
          <cx:pt idx="12724">52</cx:pt>
          <cx:pt idx="12725">42</cx:pt>
          <cx:pt idx="12726">38</cx:pt>
          <cx:pt idx="12727">33</cx:pt>
          <cx:pt idx="12728">53</cx:pt>
          <cx:pt idx="12729">57</cx:pt>
          <cx:pt idx="12730">60</cx:pt>
          <cx:pt idx="12731">33</cx:pt>
          <cx:pt idx="12732">34</cx:pt>
          <cx:pt idx="12733">50</cx:pt>
          <cx:pt idx="12734">48</cx:pt>
          <cx:pt idx="12735">47</cx:pt>
          <cx:pt idx="12736">37</cx:pt>
          <cx:pt idx="12737">41</cx:pt>
          <cx:pt idx="12738">35</cx:pt>
          <cx:pt idx="12739">31</cx:pt>
          <cx:pt idx="12740">40</cx:pt>
          <cx:pt idx="12741">37</cx:pt>
          <cx:pt idx="12742">33</cx:pt>
          <cx:pt idx="12743">49</cx:pt>
          <cx:pt idx="12744">52</cx:pt>
          <cx:pt idx="12745">31</cx:pt>
          <cx:pt idx="12746">47</cx:pt>
          <cx:pt idx="12747">50</cx:pt>
          <cx:pt idx="12748">36</cx:pt>
          <cx:pt idx="12749">46</cx:pt>
          <cx:pt idx="12750">46</cx:pt>
          <cx:pt idx="12751">47</cx:pt>
          <cx:pt idx="12752">57</cx:pt>
          <cx:pt idx="12753">39</cx:pt>
          <cx:pt idx="12754">32</cx:pt>
          <cx:pt idx="12755">35</cx:pt>
          <cx:pt idx="12756">41</cx:pt>
          <cx:pt idx="12757">52</cx:pt>
          <cx:pt idx="12758">37</cx:pt>
          <cx:pt idx="12759">42</cx:pt>
          <cx:pt idx="12760">47</cx:pt>
          <cx:pt idx="12761">46</cx:pt>
          <cx:pt idx="12762">52</cx:pt>
          <cx:pt idx="12763">34</cx:pt>
          <cx:pt idx="12764">31</cx:pt>
          <cx:pt idx="12765">33</cx:pt>
          <cx:pt idx="12766">34</cx:pt>
          <cx:pt idx="12767">50</cx:pt>
          <cx:pt idx="12768">38</cx:pt>
          <cx:pt idx="12769">55</cx:pt>
          <cx:pt idx="12770">52</cx:pt>
          <cx:pt idx="12771">52</cx:pt>
          <cx:pt idx="12772">59</cx:pt>
          <cx:pt idx="12773">31</cx:pt>
          <cx:pt idx="12774">37</cx:pt>
          <cx:pt idx="12775">60</cx:pt>
          <cx:pt idx="12776">47</cx:pt>
          <cx:pt idx="12777">57</cx:pt>
          <cx:pt idx="12778">30</cx:pt>
          <cx:pt idx="12779">43</cx:pt>
          <cx:pt idx="12780">47</cx:pt>
          <cx:pt idx="12781">45</cx:pt>
          <cx:pt idx="12782">41</cx:pt>
          <cx:pt idx="12783">39</cx:pt>
          <cx:pt idx="12784">38</cx:pt>
          <cx:pt idx="12785">51</cx:pt>
          <cx:pt idx="12786">58</cx:pt>
          <cx:pt idx="12787">49</cx:pt>
          <cx:pt idx="12788">41</cx:pt>
          <cx:pt idx="12789">34</cx:pt>
          <cx:pt idx="12790">32</cx:pt>
          <cx:pt idx="12791">33</cx:pt>
          <cx:pt idx="12792">46</cx:pt>
          <cx:pt idx="12793">33</cx:pt>
          <cx:pt idx="12794">55</cx:pt>
          <cx:pt idx="12795">31</cx:pt>
          <cx:pt idx="12796">34</cx:pt>
          <cx:pt idx="12797">34</cx:pt>
          <cx:pt idx="12798">55</cx:pt>
          <cx:pt idx="12799">57</cx:pt>
          <cx:pt idx="12800">45</cx:pt>
          <cx:pt idx="12801">35</cx:pt>
          <cx:pt idx="12802">50</cx:pt>
          <cx:pt idx="12803">33</cx:pt>
          <cx:pt idx="12804">42</cx:pt>
          <cx:pt idx="12805">46</cx:pt>
          <cx:pt idx="12806">31</cx:pt>
          <cx:pt idx="12807">45</cx:pt>
          <cx:pt idx="12808">50</cx:pt>
          <cx:pt idx="12809">50</cx:pt>
          <cx:pt idx="12810">57</cx:pt>
          <cx:pt idx="12811">51</cx:pt>
          <cx:pt idx="12812">37</cx:pt>
          <cx:pt idx="12813">45</cx:pt>
          <cx:pt idx="12814">55</cx:pt>
          <cx:pt idx="12815">55</cx:pt>
          <cx:pt idx="12816">47</cx:pt>
          <cx:pt idx="12817">57</cx:pt>
          <cx:pt idx="12818">33</cx:pt>
          <cx:pt idx="12819">43</cx:pt>
          <cx:pt idx="12820">49</cx:pt>
          <cx:pt idx="12821">38</cx:pt>
          <cx:pt idx="12822">44</cx:pt>
          <cx:pt idx="12823">35</cx:pt>
          <cx:pt idx="12824">48</cx:pt>
          <cx:pt idx="12825">30</cx:pt>
          <cx:pt idx="12826">50</cx:pt>
          <cx:pt idx="12827">31</cx:pt>
          <cx:pt idx="12828">40</cx:pt>
          <cx:pt idx="12829">47</cx:pt>
          <cx:pt idx="12830">48</cx:pt>
          <cx:pt idx="12831">34</cx:pt>
          <cx:pt idx="12832">59</cx:pt>
          <cx:pt idx="12833">43</cx:pt>
          <cx:pt idx="12834">46</cx:pt>
          <cx:pt idx="12835">33</cx:pt>
          <cx:pt idx="12836">35</cx:pt>
          <cx:pt idx="12837">46</cx:pt>
          <cx:pt idx="12838">51</cx:pt>
          <cx:pt idx="12839">41</cx:pt>
          <cx:pt idx="12840">35</cx:pt>
          <cx:pt idx="12841">33</cx:pt>
          <cx:pt idx="12842">43</cx:pt>
          <cx:pt idx="12843">46</cx:pt>
          <cx:pt idx="12844">38</cx:pt>
          <cx:pt idx="12845">49</cx:pt>
          <cx:pt idx="12846">60</cx:pt>
          <cx:pt idx="12847">52</cx:pt>
          <cx:pt idx="12848">35</cx:pt>
          <cx:pt idx="12849">47</cx:pt>
          <cx:pt idx="12850">52</cx:pt>
          <cx:pt idx="12851">51</cx:pt>
          <cx:pt idx="12852">35</cx:pt>
          <cx:pt idx="12853">37</cx:pt>
          <cx:pt idx="12854">40</cx:pt>
          <cx:pt idx="12855">33</cx:pt>
          <cx:pt idx="12856">57</cx:pt>
          <cx:pt idx="12857">53</cx:pt>
          <cx:pt idx="12858">38</cx:pt>
          <cx:pt idx="12859">47</cx:pt>
          <cx:pt idx="12860">32</cx:pt>
          <cx:pt idx="12861">32</cx:pt>
          <cx:pt idx="12862">31</cx:pt>
          <cx:pt idx="12863">55</cx:pt>
          <cx:pt idx="12864">55</cx:pt>
          <cx:pt idx="12865">39</cx:pt>
          <cx:pt idx="12866">39</cx:pt>
          <cx:pt idx="12867">35</cx:pt>
          <cx:pt idx="12868">40</cx:pt>
          <cx:pt idx="12869">40</cx:pt>
          <cx:pt idx="12870">32</cx:pt>
          <cx:pt idx="12871">36</cx:pt>
          <cx:pt idx="12872">57</cx:pt>
          <cx:pt idx="12873">49</cx:pt>
          <cx:pt idx="12874">35</cx:pt>
          <cx:pt idx="12875">48</cx:pt>
          <cx:pt idx="12876">40</cx:pt>
          <cx:pt idx="12877">52</cx:pt>
          <cx:pt idx="12878">48</cx:pt>
          <cx:pt idx="12879">31</cx:pt>
          <cx:pt idx="12880">44</cx:pt>
          <cx:pt idx="12881">34</cx:pt>
          <cx:pt idx="12882">54</cx:pt>
          <cx:pt idx="12883">32</cx:pt>
          <cx:pt idx="12884">59</cx:pt>
          <cx:pt idx="12885">43</cx:pt>
          <cx:pt idx="12886">54</cx:pt>
          <cx:pt idx="12887">31</cx:pt>
          <cx:pt idx="12888">32</cx:pt>
          <cx:pt idx="12889">46</cx:pt>
          <cx:pt idx="12890">49</cx:pt>
          <cx:pt idx="12891">43</cx:pt>
          <cx:pt idx="12892">53</cx:pt>
          <cx:pt idx="12893">46</cx:pt>
          <cx:pt idx="12894">31</cx:pt>
          <cx:pt idx="12895">39</cx:pt>
          <cx:pt idx="12896">46</cx:pt>
          <cx:pt idx="12897">52</cx:pt>
          <cx:pt idx="12898">46</cx:pt>
          <cx:pt idx="12899">47</cx:pt>
          <cx:pt idx="12900">51</cx:pt>
          <cx:pt idx="12901">47</cx:pt>
          <cx:pt idx="12902">46</cx:pt>
          <cx:pt idx="12903">47</cx:pt>
          <cx:pt idx="12904">43</cx:pt>
          <cx:pt idx="12905">33</cx:pt>
          <cx:pt idx="12906">57</cx:pt>
          <cx:pt idx="12907">31</cx:pt>
          <cx:pt idx="12908">35</cx:pt>
          <cx:pt idx="12909">41</cx:pt>
          <cx:pt idx="12910">48</cx:pt>
          <cx:pt idx="12911">51</cx:pt>
          <cx:pt idx="12912">41</cx:pt>
          <cx:pt idx="12913">34</cx:pt>
          <cx:pt idx="12914">61</cx:pt>
          <cx:pt idx="12915">36</cx:pt>
          <cx:pt idx="12916">37</cx:pt>
          <cx:pt idx="12917">34</cx:pt>
          <cx:pt idx="12918">47</cx:pt>
          <cx:pt idx="12919">46</cx:pt>
          <cx:pt idx="12920">31</cx:pt>
          <cx:pt idx="12921">51</cx:pt>
          <cx:pt idx="12922">32</cx:pt>
          <cx:pt idx="12923">54</cx:pt>
          <cx:pt idx="12924">58</cx:pt>
          <cx:pt idx="12925">31</cx:pt>
          <cx:pt idx="12926">32</cx:pt>
          <cx:pt idx="12927">32</cx:pt>
          <cx:pt idx="12928">45</cx:pt>
          <cx:pt idx="12929">52</cx:pt>
          <cx:pt idx="12930">56</cx:pt>
          <cx:pt idx="12931">35</cx:pt>
          <cx:pt idx="12932">45</cx:pt>
          <cx:pt idx="12933">41</cx:pt>
          <cx:pt idx="12934">34</cx:pt>
          <cx:pt idx="12935">39</cx:pt>
          <cx:pt idx="12936">46</cx:pt>
          <cx:pt idx="12937">34</cx:pt>
          <cx:pt idx="12938">49</cx:pt>
          <cx:pt idx="12939">32</cx:pt>
          <cx:pt idx="12940">35</cx:pt>
          <cx:pt idx="12941">53</cx:pt>
          <cx:pt idx="12942">49</cx:pt>
          <cx:pt idx="12943">32</cx:pt>
          <cx:pt idx="12944">38</cx:pt>
          <cx:pt idx="12945">57</cx:pt>
          <cx:pt idx="12946">44</cx:pt>
          <cx:pt idx="12947">31</cx:pt>
          <cx:pt idx="12948">51</cx:pt>
          <cx:pt idx="12949">56</cx:pt>
          <cx:pt idx="12950">52</cx:pt>
          <cx:pt idx="12951">47</cx:pt>
          <cx:pt idx="12952">30</cx:pt>
          <cx:pt idx="12953">42</cx:pt>
          <cx:pt idx="12954">38</cx:pt>
          <cx:pt idx="12955">48</cx:pt>
          <cx:pt idx="12956">45</cx:pt>
          <cx:pt idx="12957">46</cx:pt>
          <cx:pt idx="12958">48</cx:pt>
          <cx:pt idx="12959">31</cx:pt>
          <cx:pt idx="12960">55</cx:pt>
          <cx:pt idx="12961">34</cx:pt>
          <cx:pt idx="12962">39</cx:pt>
          <cx:pt idx="12963">53</cx:pt>
          <cx:pt idx="12964">36</cx:pt>
          <cx:pt idx="12965">54</cx:pt>
          <cx:pt idx="12966">33</cx:pt>
          <cx:pt idx="12967">55</cx:pt>
          <cx:pt idx="12968">30</cx:pt>
          <cx:pt idx="12969">60</cx:pt>
          <cx:pt idx="12970">39</cx:pt>
          <cx:pt idx="12971">43</cx:pt>
          <cx:pt idx="12972">39</cx:pt>
          <cx:pt idx="12973">56</cx:pt>
          <cx:pt idx="12974">45</cx:pt>
          <cx:pt idx="12975">48</cx:pt>
          <cx:pt idx="12976">56</cx:pt>
          <cx:pt idx="12977">56</cx:pt>
          <cx:pt idx="12978">44</cx:pt>
          <cx:pt idx="12979">37</cx:pt>
          <cx:pt idx="12980">46</cx:pt>
          <cx:pt idx="12981">45</cx:pt>
          <cx:pt idx="12982">30</cx:pt>
          <cx:pt idx="12983">27</cx:pt>
          <cx:pt idx="12984">60</cx:pt>
          <cx:pt idx="12985">52</cx:pt>
          <cx:pt idx="12986">39</cx:pt>
          <cx:pt idx="12987">50</cx:pt>
          <cx:pt idx="12988">33</cx:pt>
          <cx:pt idx="12989">58</cx:pt>
          <cx:pt idx="12990">34</cx:pt>
          <cx:pt idx="12991">59</cx:pt>
          <cx:pt idx="12992">55</cx:pt>
          <cx:pt idx="12993">30</cx:pt>
          <cx:pt idx="12994">58</cx:pt>
          <cx:pt idx="12995">50</cx:pt>
          <cx:pt idx="12996">33</cx:pt>
          <cx:pt idx="12997">46</cx:pt>
          <cx:pt idx="12998">45</cx:pt>
          <cx:pt idx="12999">54</cx:pt>
          <cx:pt idx="13000">42</cx:pt>
          <cx:pt idx="13001">47</cx:pt>
          <cx:pt idx="13002">32</cx:pt>
          <cx:pt idx="13003">35</cx:pt>
          <cx:pt idx="13004">46</cx:pt>
          <cx:pt idx="13005">59</cx:pt>
          <cx:pt idx="13006">53</cx:pt>
          <cx:pt idx="13007">59</cx:pt>
          <cx:pt idx="13008">46</cx:pt>
          <cx:pt idx="13009">35</cx:pt>
          <cx:pt idx="13010">45</cx:pt>
          <cx:pt idx="13011">36</cx:pt>
          <cx:pt idx="13012">42</cx:pt>
          <cx:pt idx="13013">60</cx:pt>
          <cx:pt idx="13014">52</cx:pt>
          <cx:pt idx="13015">45</cx:pt>
          <cx:pt idx="13016">33</cx:pt>
          <cx:pt idx="13017">33</cx:pt>
          <cx:pt idx="13018">34</cx:pt>
          <cx:pt idx="13019">34</cx:pt>
          <cx:pt idx="13020">39</cx:pt>
          <cx:pt idx="13021">46</cx:pt>
          <cx:pt idx="13022">43</cx:pt>
          <cx:pt idx="13023">57</cx:pt>
          <cx:pt idx="13024">32</cx:pt>
          <cx:pt idx="13025">30</cx:pt>
          <cx:pt idx="13026">46</cx:pt>
          <cx:pt idx="13027">49</cx:pt>
          <cx:pt idx="13028">60</cx:pt>
          <cx:pt idx="13029">32</cx:pt>
          <cx:pt idx="13030">35</cx:pt>
          <cx:pt idx="13031">59</cx:pt>
          <cx:pt idx="13032">30</cx:pt>
          <cx:pt idx="13033">47</cx:pt>
          <cx:pt idx="13034">53</cx:pt>
          <cx:pt idx="13035">45</cx:pt>
          <cx:pt idx="13036">35</cx:pt>
          <cx:pt idx="13037">32</cx:pt>
          <cx:pt idx="13038">34</cx:pt>
          <cx:pt idx="13039">60</cx:pt>
          <cx:pt idx="13040">48</cx:pt>
          <cx:pt idx="13041">40</cx:pt>
          <cx:pt idx="13042">37</cx:pt>
          <cx:pt idx="13043">33</cx:pt>
          <cx:pt idx="13044">45</cx:pt>
          <cx:pt idx="13045">56</cx:pt>
          <cx:pt idx="13046">46</cx:pt>
          <cx:pt idx="13047">33</cx:pt>
          <cx:pt idx="13048">34</cx:pt>
          <cx:pt idx="13049">57</cx:pt>
          <cx:pt idx="13050">34</cx:pt>
          <cx:pt idx="13051">55</cx:pt>
          <cx:pt idx="13052">39</cx:pt>
          <cx:pt idx="13053">59</cx:pt>
          <cx:pt idx="13054">53</cx:pt>
          <cx:pt idx="13055">58</cx:pt>
          <cx:pt idx="13056">50</cx:pt>
          <cx:pt idx="13057">46</cx:pt>
          <cx:pt idx="13058">58</cx:pt>
          <cx:pt idx="13059">49</cx:pt>
          <cx:pt idx="13060">30</cx:pt>
          <cx:pt idx="13061">59</cx:pt>
          <cx:pt idx="13062">43</cx:pt>
          <cx:pt idx="13063">39</cx:pt>
          <cx:pt idx="13064">33</cx:pt>
          <cx:pt idx="13065">48</cx:pt>
          <cx:pt idx="13066">41</cx:pt>
          <cx:pt idx="13067">53</cx:pt>
          <cx:pt idx="13068">47</cx:pt>
          <cx:pt idx="13069">55</cx:pt>
          <cx:pt idx="13070">32</cx:pt>
          <cx:pt idx="13071">40</cx:pt>
          <cx:pt idx="13072">37</cx:pt>
          <cx:pt idx="13073">34</cx:pt>
          <cx:pt idx="13074">32</cx:pt>
          <cx:pt idx="13075">35</cx:pt>
          <cx:pt idx="13076">37</cx:pt>
          <cx:pt idx="13077">57</cx:pt>
          <cx:pt idx="13078">35</cx:pt>
          <cx:pt idx="13079">31</cx:pt>
          <cx:pt idx="13080">40</cx:pt>
          <cx:pt idx="13081">47</cx:pt>
          <cx:pt idx="13082">35</cx:pt>
          <cx:pt idx="13083">31</cx:pt>
          <cx:pt idx="13084">42</cx:pt>
          <cx:pt idx="13085">45</cx:pt>
          <cx:pt idx="13086">33</cx:pt>
          <cx:pt idx="13087">59</cx:pt>
          <cx:pt idx="13088">37</cx:pt>
          <cx:pt idx="13089">40</cx:pt>
          <cx:pt idx="13090">32</cx:pt>
          <cx:pt idx="13091">31</cx:pt>
          <cx:pt idx="13092">33</cx:pt>
          <cx:pt idx="13093">59</cx:pt>
          <cx:pt idx="13094">32</cx:pt>
          <cx:pt idx="13095">38</cx:pt>
          <cx:pt idx="13096">52</cx:pt>
          <cx:pt idx="13097">32</cx:pt>
          <cx:pt idx="13098">37</cx:pt>
          <cx:pt idx="13099">30</cx:pt>
          <cx:pt idx="13100">43</cx:pt>
          <cx:pt idx="13101">43</cx:pt>
          <cx:pt idx="13102">31</cx:pt>
          <cx:pt idx="13103">47</cx:pt>
          <cx:pt idx="13104">49</cx:pt>
          <cx:pt idx="13105">59</cx:pt>
          <cx:pt idx="13106">47</cx:pt>
          <cx:pt idx="13107">30</cx:pt>
          <cx:pt idx="13108">50</cx:pt>
          <cx:pt idx="13109">42</cx:pt>
          <cx:pt idx="13110">53</cx:pt>
          <cx:pt idx="13111">51</cx:pt>
          <cx:pt idx="13112">43</cx:pt>
          <cx:pt idx="13113">31</cx:pt>
          <cx:pt idx="13114">55</cx:pt>
          <cx:pt idx="13115">34</cx:pt>
          <cx:pt idx="13116">37</cx:pt>
          <cx:pt idx="13117">41</cx:pt>
          <cx:pt idx="13118">59</cx:pt>
          <cx:pt idx="13119">55</cx:pt>
          <cx:pt idx="13120">39</cx:pt>
          <cx:pt idx="13121">59</cx:pt>
          <cx:pt idx="13122">48</cx:pt>
          <cx:pt idx="13123">50</cx:pt>
          <cx:pt idx="13124">57</cx:pt>
          <cx:pt idx="13125">34</cx:pt>
          <cx:pt idx="13126">53</cx:pt>
          <cx:pt idx="13127">58</cx:pt>
          <cx:pt idx="13128">34</cx:pt>
          <cx:pt idx="13129">38</cx:pt>
          <cx:pt idx="13130">34</cx:pt>
          <cx:pt idx="13131">50</cx:pt>
          <cx:pt idx="13132">56</cx:pt>
          <cx:pt idx="13133">50</cx:pt>
          <cx:pt idx="13134">45</cx:pt>
          <cx:pt idx="13135">33</cx:pt>
          <cx:pt idx="13136">52</cx:pt>
          <cx:pt idx="13137">44</cx:pt>
          <cx:pt idx="13138">47</cx:pt>
          <cx:pt idx="13139">40</cx:pt>
          <cx:pt idx="13140">32</cx:pt>
          <cx:pt idx="13141">46</cx:pt>
          <cx:pt idx="13142">59</cx:pt>
          <cx:pt idx="13143">60</cx:pt>
          <cx:pt idx="13144">57</cx:pt>
          <cx:pt idx="13145">58</cx:pt>
          <cx:pt idx="13146">39</cx:pt>
          <cx:pt idx="13147">36</cx:pt>
          <cx:pt idx="13148">56</cx:pt>
          <cx:pt idx="13149">51</cx:pt>
          <cx:pt idx="13150">33</cx:pt>
          <cx:pt idx="13151">35</cx:pt>
          <cx:pt idx="13152">56</cx:pt>
          <cx:pt idx="13153">44</cx:pt>
          <cx:pt idx="13154">54</cx:pt>
          <cx:pt idx="13155">37</cx:pt>
          <cx:pt idx="13156">33</cx:pt>
          <cx:pt idx="13157">30</cx:pt>
          <cx:pt idx="13158">49</cx:pt>
          <cx:pt idx="13159">33</cx:pt>
          <cx:pt idx="13160">39</cx:pt>
          <cx:pt idx="13161">46</cx:pt>
          <cx:pt idx="13162">57</cx:pt>
          <cx:pt idx="13163">49</cx:pt>
          <cx:pt idx="13164">54</cx:pt>
          <cx:pt idx="13165">30</cx:pt>
          <cx:pt idx="13166">35</cx:pt>
          <cx:pt idx="13167">35</cx:pt>
          <cx:pt idx="13168">58</cx:pt>
          <cx:pt idx="13169">40</cx:pt>
          <cx:pt idx="13170">31</cx:pt>
          <cx:pt idx="13171">46</cx:pt>
          <cx:pt idx="13172">59</cx:pt>
          <cx:pt idx="13173">58</cx:pt>
          <cx:pt idx="13174">49</cx:pt>
          <cx:pt idx="13175">39</cx:pt>
          <cx:pt idx="13176">34</cx:pt>
          <cx:pt idx="13177">52</cx:pt>
          <cx:pt idx="13178">58</cx:pt>
          <cx:pt idx="13179">49</cx:pt>
          <cx:pt idx="13180">36</cx:pt>
          <cx:pt idx="13181">35</cx:pt>
          <cx:pt idx="13182">59</cx:pt>
          <cx:pt idx="13183">56</cx:pt>
          <cx:pt idx="13184">47</cx:pt>
          <cx:pt idx="13185">58</cx:pt>
          <cx:pt idx="13186">50</cx:pt>
          <cx:pt idx="13187">54</cx:pt>
          <cx:pt idx="13188">51</cx:pt>
          <cx:pt idx="13189">40</cx:pt>
          <cx:pt idx="13190">31</cx:pt>
          <cx:pt idx="13191">47</cx:pt>
          <cx:pt idx="13192">41</cx:pt>
          <cx:pt idx="13193">41</cx:pt>
          <cx:pt idx="13194">45</cx:pt>
          <cx:pt idx="13195">52</cx:pt>
          <cx:pt idx="13196">35</cx:pt>
          <cx:pt idx="13197">37</cx:pt>
          <cx:pt idx="13198">54</cx:pt>
          <cx:pt idx="13199">53</cx:pt>
          <cx:pt idx="13200">50</cx:pt>
          <cx:pt idx="13201">30</cx:pt>
          <cx:pt idx="13202">44</cx:pt>
          <cx:pt idx="13203">53</cx:pt>
          <cx:pt idx="13204">35</cx:pt>
          <cx:pt idx="13205">43</cx:pt>
          <cx:pt idx="13206">59</cx:pt>
          <cx:pt idx="13207">33</cx:pt>
          <cx:pt idx="13208">39</cx:pt>
          <cx:pt idx="13209">52</cx:pt>
          <cx:pt idx="13210">54</cx:pt>
          <cx:pt idx="13211">45</cx:pt>
          <cx:pt idx="13212">52</cx:pt>
          <cx:pt idx="13213">33</cx:pt>
          <cx:pt idx="13214">49</cx:pt>
          <cx:pt idx="13215">46</cx:pt>
          <cx:pt idx="13216">34</cx:pt>
          <cx:pt idx="13217">59</cx:pt>
          <cx:pt idx="13218">33</cx:pt>
          <cx:pt idx="13219">38</cx:pt>
          <cx:pt idx="13220">31</cx:pt>
          <cx:pt idx="13221">34</cx:pt>
          <cx:pt idx="13222">52</cx:pt>
          <cx:pt idx="13223">54</cx:pt>
          <cx:pt idx="13224">35</cx:pt>
          <cx:pt idx="13225">45</cx:pt>
          <cx:pt idx="13226">57</cx:pt>
          <cx:pt idx="13227">47</cx:pt>
          <cx:pt idx="13228">37</cx:pt>
          <cx:pt idx="13229">54</cx:pt>
          <cx:pt idx="13230">44</cx:pt>
          <cx:pt idx="13231">43</cx:pt>
          <cx:pt idx="13232">46</cx:pt>
          <cx:pt idx="13233">57</cx:pt>
          <cx:pt idx="13234">49</cx:pt>
          <cx:pt idx="13235">38</cx:pt>
          <cx:pt idx="13236">31</cx:pt>
          <cx:pt idx="13237">46</cx:pt>
          <cx:pt idx="13238">58</cx:pt>
          <cx:pt idx="13239">30</cx:pt>
          <cx:pt idx="13240">33</cx:pt>
          <cx:pt idx="13241">45</cx:pt>
          <cx:pt idx="13242">54</cx:pt>
          <cx:pt idx="13243">35</cx:pt>
          <cx:pt idx="13244">49</cx:pt>
          <cx:pt idx="13245">55</cx:pt>
          <cx:pt idx="13246">45</cx:pt>
          <cx:pt idx="13247">30</cx:pt>
          <cx:pt idx="13248">54</cx:pt>
          <cx:pt idx="13249">42</cx:pt>
          <cx:pt idx="13250">38</cx:pt>
          <cx:pt idx="13251">34</cx:pt>
          <cx:pt idx="13252">39</cx:pt>
          <cx:pt idx="13253">50</cx:pt>
          <cx:pt idx="13254">35</cx:pt>
          <cx:pt idx="13255">60</cx:pt>
          <cx:pt idx="13256">47</cx:pt>
          <cx:pt idx="13257">60</cx:pt>
          <cx:pt idx="13258">33</cx:pt>
          <cx:pt idx="13259">59</cx:pt>
          <cx:pt idx="13260">48</cx:pt>
          <cx:pt idx="13261">49</cx:pt>
          <cx:pt idx="13262">58</cx:pt>
          <cx:pt idx="13263">55</cx:pt>
          <cx:pt idx="13264">31</cx:pt>
          <cx:pt idx="13265">49</cx:pt>
          <cx:pt idx="13266">60</cx:pt>
          <cx:pt idx="13267">31</cx:pt>
          <cx:pt idx="13268">34</cx:pt>
          <cx:pt idx="13269">45</cx:pt>
          <cx:pt idx="13270">57</cx:pt>
          <cx:pt idx="13271">59</cx:pt>
          <cx:pt idx="13272">55</cx:pt>
          <cx:pt idx="13273">49</cx:pt>
          <cx:pt idx="13274">52</cx:pt>
          <cx:pt idx="13275">49</cx:pt>
          <cx:pt idx="13276">50</cx:pt>
          <cx:pt idx="13277">41</cx:pt>
          <cx:pt idx="13278">49</cx:pt>
          <cx:pt idx="13279">38</cx:pt>
          <cx:pt idx="13280">49</cx:pt>
          <cx:pt idx="13281">48</cx:pt>
          <cx:pt idx="13282">54</cx:pt>
          <cx:pt idx="13283">34</cx:pt>
          <cx:pt idx="13284">47</cx:pt>
          <cx:pt idx="13285">39</cx:pt>
          <cx:pt idx="13286">54</cx:pt>
          <cx:pt idx="13287">42</cx:pt>
          <cx:pt idx="13288">47</cx:pt>
          <cx:pt idx="13289">54</cx:pt>
          <cx:pt idx="13290">54</cx:pt>
          <cx:pt idx="13291">40</cx:pt>
          <cx:pt idx="13292">47</cx:pt>
          <cx:pt idx="13293">32</cx:pt>
          <cx:pt idx="13294">32</cx:pt>
          <cx:pt idx="13295">59</cx:pt>
          <cx:pt idx="13296">58</cx:pt>
          <cx:pt idx="13297">33</cx:pt>
          <cx:pt idx="13298">47</cx:pt>
          <cx:pt idx="13299">48</cx:pt>
          <cx:pt idx="13300">50</cx:pt>
          <cx:pt idx="13301">45</cx:pt>
          <cx:pt idx="13302">60</cx:pt>
          <cx:pt idx="13303">48</cx:pt>
          <cx:pt idx="13304">51</cx:pt>
          <cx:pt idx="13305">54</cx:pt>
          <cx:pt idx="13306">52</cx:pt>
          <cx:pt idx="13307">36</cx:pt>
          <cx:pt idx="13308">49</cx:pt>
          <cx:pt idx="13309">48</cx:pt>
          <cx:pt idx="13310">59</cx:pt>
          <cx:pt idx="13311">33</cx:pt>
          <cx:pt idx="13312">33</cx:pt>
          <cx:pt idx="13313">36</cx:pt>
          <cx:pt idx="13314">48</cx:pt>
          <cx:pt idx="13315">44</cx:pt>
          <cx:pt idx="13316">55</cx:pt>
          <cx:pt idx="13317">50</cx:pt>
          <cx:pt idx="13318">58</cx:pt>
          <cx:pt idx="13319">56</cx:pt>
          <cx:pt idx="13320">44</cx:pt>
          <cx:pt idx="13321">32</cx:pt>
          <cx:pt idx="13322">51</cx:pt>
          <cx:pt idx="13323">43</cx:pt>
          <cx:pt idx="13324">50</cx:pt>
          <cx:pt idx="13325">57</cx:pt>
          <cx:pt idx="13326">33</cx:pt>
          <cx:pt idx="13327">49</cx:pt>
          <cx:pt idx="13328">50</cx:pt>
          <cx:pt idx="13329">41</cx:pt>
          <cx:pt idx="13330">60</cx:pt>
          <cx:pt idx="13331">34</cx:pt>
          <cx:pt idx="13332">45</cx:pt>
          <cx:pt idx="13333">55</cx:pt>
          <cx:pt idx="13334">33</cx:pt>
          <cx:pt idx="13335">45</cx:pt>
          <cx:pt idx="13336">55</cx:pt>
          <cx:pt idx="13337">52</cx:pt>
          <cx:pt idx="13338">52</cx:pt>
          <cx:pt idx="13339">52</cx:pt>
          <cx:pt idx="13340">46</cx:pt>
          <cx:pt idx="13341">37</cx:pt>
          <cx:pt idx="13342">46</cx:pt>
          <cx:pt idx="13343">52</cx:pt>
          <cx:pt idx="13344">57</cx:pt>
          <cx:pt idx="13345">32</cx:pt>
          <cx:pt idx="13346">51</cx:pt>
          <cx:pt idx="13347">46</cx:pt>
          <cx:pt idx="13348">31</cx:pt>
          <cx:pt idx="13349">32</cx:pt>
          <cx:pt idx="13350">35</cx:pt>
          <cx:pt idx="13351">52</cx:pt>
          <cx:pt idx="13352">40</cx:pt>
          <cx:pt idx="13353">45</cx:pt>
          <cx:pt idx="13354">60</cx:pt>
          <cx:pt idx="13355">54</cx:pt>
          <cx:pt idx="13356">59</cx:pt>
          <cx:pt idx="13357">54</cx:pt>
          <cx:pt idx="13358">52</cx:pt>
          <cx:pt idx="13359">51</cx:pt>
          <cx:pt idx="13360">35</cx:pt>
          <cx:pt idx="13361">51</cx:pt>
          <cx:pt idx="13362">41</cx:pt>
          <cx:pt idx="13363">49</cx:pt>
          <cx:pt idx="13364">33</cx:pt>
          <cx:pt idx="13365">39</cx:pt>
          <cx:pt idx="13366">58</cx:pt>
          <cx:pt idx="13367">49</cx:pt>
          <cx:pt idx="13368">38</cx:pt>
          <cx:pt idx="13369">38</cx:pt>
          <cx:pt idx="13370">57</cx:pt>
          <cx:pt idx="13371">45</cx:pt>
          <cx:pt idx="13372">51</cx:pt>
          <cx:pt idx="13373">50</cx:pt>
          <cx:pt idx="13374">45</cx:pt>
          <cx:pt idx="13375">54</cx:pt>
          <cx:pt idx="13376">56</cx:pt>
          <cx:pt idx="13377">47</cx:pt>
          <cx:pt idx="13378">53</cx:pt>
          <cx:pt idx="13379">53</cx:pt>
          <cx:pt idx="13380">55</cx:pt>
          <cx:pt idx="13381">56</cx:pt>
          <cx:pt idx="13382">35</cx:pt>
          <cx:pt idx="13383">56</cx:pt>
          <cx:pt idx="13384">54</cx:pt>
          <cx:pt idx="13385">37</cx:pt>
          <cx:pt idx="13386">58</cx:pt>
          <cx:pt idx="13387">50</cx:pt>
          <cx:pt idx="13388">49</cx:pt>
          <cx:pt idx="13389">58</cx:pt>
          <cx:pt idx="13390">60</cx:pt>
          <cx:pt idx="13391">48</cx:pt>
          <cx:pt idx="13392">33</cx:pt>
          <cx:pt idx="13393">59</cx:pt>
          <cx:pt idx="13394">32</cx:pt>
          <cx:pt idx="13395">50</cx:pt>
          <cx:pt idx="13396">47</cx:pt>
          <cx:pt idx="13397">40</cx:pt>
          <cx:pt idx="13398">51</cx:pt>
          <cx:pt idx="13399">34</cx:pt>
          <cx:pt idx="13400">38</cx:pt>
          <cx:pt idx="13401">60</cx:pt>
          <cx:pt idx="13402">49</cx:pt>
          <cx:pt idx="13403">55</cx:pt>
          <cx:pt idx="13404">49</cx:pt>
          <cx:pt idx="13405">42</cx:pt>
          <cx:pt idx="13406">51</cx:pt>
          <cx:pt idx="13407">33</cx:pt>
          <cx:pt idx="13408">55</cx:pt>
          <cx:pt idx="13409">42</cx:pt>
          <cx:pt idx="13410">39</cx:pt>
          <cx:pt idx="13411">51</cx:pt>
          <cx:pt idx="13412">50</cx:pt>
          <cx:pt idx="13413">50</cx:pt>
          <cx:pt idx="13414">55</cx:pt>
          <cx:pt idx="13415">58</cx:pt>
          <cx:pt idx="13416">48</cx:pt>
          <cx:pt idx="13417">47</cx:pt>
          <cx:pt idx="13418">39</cx:pt>
          <cx:pt idx="13419">51</cx:pt>
          <cx:pt idx="13420">41</cx:pt>
          <cx:pt idx="13421">59</cx:pt>
          <cx:pt idx="13422">45</cx:pt>
          <cx:pt idx="13423">31</cx:pt>
          <cx:pt idx="13424">48</cx:pt>
          <cx:pt idx="13425">39</cx:pt>
          <cx:pt idx="13426">53</cx:pt>
          <cx:pt idx="13427">40</cx:pt>
          <cx:pt idx="13428">60</cx:pt>
          <cx:pt idx="13429">40</cx:pt>
          <cx:pt idx="13430">33</cx:pt>
          <cx:pt idx="13431">51</cx:pt>
          <cx:pt idx="13432">47</cx:pt>
          <cx:pt idx="13433">57</cx:pt>
          <cx:pt idx="13434">58</cx:pt>
          <cx:pt idx="13435">36</cx:pt>
          <cx:pt idx="13436">52</cx:pt>
          <cx:pt idx="13437">53</cx:pt>
          <cx:pt idx="13438">43</cx:pt>
          <cx:pt idx="13439">47</cx:pt>
          <cx:pt idx="13440">59</cx:pt>
          <cx:pt idx="13441">59</cx:pt>
          <cx:pt idx="13442">55</cx:pt>
          <cx:pt idx="13443">34</cx:pt>
          <cx:pt idx="13444">34</cx:pt>
          <cx:pt idx="13445">40</cx:pt>
          <cx:pt idx="13446">31</cx:pt>
          <cx:pt idx="13447">50</cx:pt>
          <cx:pt idx="13448">56</cx:pt>
          <cx:pt idx="13449">30</cx:pt>
          <cx:pt idx="13450">48</cx:pt>
          <cx:pt idx="13451">54</cx:pt>
          <cx:pt idx="13452">51</cx:pt>
          <cx:pt idx="13453">59</cx:pt>
          <cx:pt idx="13454">39</cx:pt>
          <cx:pt idx="13455">47</cx:pt>
          <cx:pt idx="13456">32</cx:pt>
          <cx:pt idx="13457">58</cx:pt>
          <cx:pt idx="13458">36</cx:pt>
          <cx:pt idx="13459">32</cx:pt>
          <cx:pt idx="13460">30</cx:pt>
          <cx:pt idx="13461">47</cx:pt>
          <cx:pt idx="13462">33</cx:pt>
          <cx:pt idx="13463">30</cx:pt>
          <cx:pt idx="13464">37</cx:pt>
          <cx:pt idx="13465">35</cx:pt>
          <cx:pt idx="13466">33</cx:pt>
          <cx:pt idx="13467">59</cx:pt>
          <cx:pt idx="13468">42</cx:pt>
          <cx:pt idx="13469">59</cx:pt>
          <cx:pt idx="13470">42</cx:pt>
          <cx:pt idx="13471">47</cx:pt>
          <cx:pt idx="13472">43</cx:pt>
          <cx:pt idx="13473">50</cx:pt>
          <cx:pt idx="13474">48</cx:pt>
          <cx:pt idx="13475">35</cx:pt>
          <cx:pt idx="13476">47</cx:pt>
          <cx:pt idx="13477">47</cx:pt>
          <cx:pt idx="13478">60</cx:pt>
          <cx:pt idx="13479">53</cx:pt>
          <cx:pt idx="13480">32</cx:pt>
          <cx:pt idx="13481">30</cx:pt>
          <cx:pt idx="13482">51</cx:pt>
          <cx:pt idx="13483">56</cx:pt>
          <cx:pt idx="13484">47</cx:pt>
          <cx:pt idx="13485">56</cx:pt>
          <cx:pt idx="13486">54</cx:pt>
          <cx:pt idx="13487">34</cx:pt>
          <cx:pt idx="13488">36</cx:pt>
          <cx:pt idx="13489">30</cx:pt>
          <cx:pt idx="13490">42</cx:pt>
          <cx:pt idx="13491">34</cx:pt>
          <cx:pt idx="13492">56</cx:pt>
          <cx:pt idx="13493">38</cx:pt>
          <cx:pt idx="13494">45</cx:pt>
          <cx:pt idx="13495">40</cx:pt>
          <cx:pt idx="13496">42</cx:pt>
          <cx:pt idx="13497">58</cx:pt>
          <cx:pt idx="13498">48</cx:pt>
          <cx:pt idx="13499">52</cx:pt>
          <cx:pt idx="13500">40</cx:pt>
          <cx:pt idx="13501">31</cx:pt>
          <cx:pt idx="13502">35</cx:pt>
          <cx:pt idx="13503">51</cx:pt>
          <cx:pt idx="13504">48</cx:pt>
          <cx:pt idx="13505">54</cx:pt>
          <cx:pt idx="13506">34</cx:pt>
          <cx:pt idx="13507">36</cx:pt>
          <cx:pt idx="13508">36</cx:pt>
          <cx:pt idx="13509">42</cx:pt>
          <cx:pt idx="13510">58</cx:pt>
          <cx:pt idx="13511">40</cx:pt>
          <cx:pt idx="13512">48</cx:pt>
          <cx:pt idx="13513">33</cx:pt>
          <cx:pt idx="13514">53</cx:pt>
          <cx:pt idx="13515">39</cx:pt>
          <cx:pt idx="13516">59</cx:pt>
          <cx:pt idx="13517">32</cx:pt>
          <cx:pt idx="13518">42</cx:pt>
          <cx:pt idx="13519">58</cx:pt>
          <cx:pt idx="13520">48</cx:pt>
          <cx:pt idx="13521">43</cx:pt>
          <cx:pt idx="13522">36</cx:pt>
          <cx:pt idx="13523">57</cx:pt>
          <cx:pt idx="13524">36</cx:pt>
          <cx:pt idx="13525">47</cx:pt>
          <cx:pt idx="13526">40</cx:pt>
          <cx:pt idx="13527">35</cx:pt>
          <cx:pt idx="13528">48</cx:pt>
          <cx:pt idx="13529">56</cx:pt>
          <cx:pt idx="13530">55</cx:pt>
          <cx:pt idx="13531">31</cx:pt>
          <cx:pt idx="13532">43</cx:pt>
          <cx:pt idx="13533">44</cx:pt>
          <cx:pt idx="13534">41</cx:pt>
          <cx:pt idx="13535">54</cx:pt>
          <cx:pt idx="13536">30</cx:pt>
          <cx:pt idx="13537">55</cx:pt>
          <cx:pt idx="13538">36</cx:pt>
          <cx:pt idx="13539">54</cx:pt>
          <cx:pt idx="13540">57</cx:pt>
          <cx:pt idx="13541">59</cx:pt>
          <cx:pt idx="13542">39</cx:pt>
          <cx:pt idx="13543">57</cx:pt>
          <cx:pt idx="13544">30</cx:pt>
          <cx:pt idx="13545">47</cx:pt>
          <cx:pt idx="13546">57</cx:pt>
          <cx:pt idx="13547">34</cx:pt>
          <cx:pt idx="13548">44</cx:pt>
          <cx:pt idx="13549">58</cx:pt>
          <cx:pt idx="13550">60</cx:pt>
          <cx:pt idx="13551">36</cx:pt>
          <cx:pt idx="13552">51</cx:pt>
          <cx:pt idx="13553">50</cx:pt>
          <cx:pt idx="13554">37</cx:pt>
          <cx:pt idx="13555">32</cx:pt>
          <cx:pt idx="13556">59</cx:pt>
          <cx:pt idx="13557">49</cx:pt>
          <cx:pt idx="13558">52</cx:pt>
          <cx:pt idx="13559">35</cx:pt>
          <cx:pt idx="13560">32</cx:pt>
          <cx:pt idx="13561">36</cx:pt>
          <cx:pt idx="13562">48</cx:pt>
          <cx:pt idx="13563">56</cx:pt>
          <cx:pt idx="13564">43</cx:pt>
          <cx:pt idx="13565">30</cx:pt>
          <cx:pt idx="13566">47</cx:pt>
          <cx:pt idx="13567">31</cx:pt>
          <cx:pt idx="13568">54</cx:pt>
          <cx:pt idx="13569">39</cx:pt>
          <cx:pt idx="13570">58</cx:pt>
          <cx:pt idx="13571">60</cx:pt>
          <cx:pt idx="13572">55</cx:pt>
          <cx:pt idx="13573">51</cx:pt>
          <cx:pt idx="13574">45</cx:pt>
          <cx:pt idx="13575">47</cx:pt>
          <cx:pt idx="13576">46</cx:pt>
          <cx:pt idx="13577">57</cx:pt>
          <cx:pt idx="13578">52</cx:pt>
          <cx:pt idx="13579">51</cx:pt>
          <cx:pt idx="13580">59</cx:pt>
          <cx:pt idx="13581">55</cx:pt>
          <cx:pt idx="13582">34</cx:pt>
          <cx:pt idx="13583">45</cx:pt>
          <cx:pt idx="13584">42</cx:pt>
          <cx:pt idx="13585">57</cx:pt>
          <cx:pt idx="13586">51</cx:pt>
          <cx:pt idx="13587">47</cx:pt>
          <cx:pt idx="13588">44</cx:pt>
          <cx:pt idx="13589">46</cx:pt>
          <cx:pt idx="13590">61</cx:pt>
          <cx:pt idx="13591">59</cx:pt>
          <cx:pt idx="13592">50</cx:pt>
          <cx:pt idx="13593">31</cx:pt>
          <cx:pt idx="13594">56</cx:pt>
          <cx:pt idx="13595">58</cx:pt>
          <cx:pt idx="13596">43</cx:pt>
          <cx:pt idx="13597">45</cx:pt>
          <cx:pt idx="13598">38</cx:pt>
          <cx:pt idx="13599">45</cx:pt>
          <cx:pt idx="13600">43</cx:pt>
          <cx:pt idx="13601">46</cx:pt>
          <cx:pt idx="13602">43</cx:pt>
          <cx:pt idx="13603">49</cx:pt>
          <cx:pt idx="13604">60</cx:pt>
          <cx:pt idx="13605">42</cx:pt>
          <cx:pt idx="13606">30</cx:pt>
          <cx:pt idx="13607">48</cx:pt>
          <cx:pt idx="13608">32</cx:pt>
          <cx:pt idx="13609">60</cx:pt>
          <cx:pt idx="13610">32</cx:pt>
          <cx:pt idx="13611">30</cx:pt>
          <cx:pt idx="13612">60</cx:pt>
          <cx:pt idx="13613">49</cx:pt>
          <cx:pt idx="13614">46</cx:pt>
          <cx:pt idx="13615">46</cx:pt>
          <cx:pt idx="13616">33</cx:pt>
          <cx:pt idx="13617">34</cx:pt>
          <cx:pt idx="13618">30</cx:pt>
          <cx:pt idx="13619">46</cx:pt>
          <cx:pt idx="13620">48</cx:pt>
          <cx:pt idx="13621">57</cx:pt>
          <cx:pt idx="13622">38</cx:pt>
          <cx:pt idx="13623">32</cx:pt>
          <cx:pt idx="13624">47</cx:pt>
          <cx:pt idx="13625">34</cx:pt>
          <cx:pt idx="13626">33</cx:pt>
          <cx:pt idx="13627">36</cx:pt>
          <cx:pt idx="13628">47</cx:pt>
          <cx:pt idx="13629">56</cx:pt>
          <cx:pt idx="13630">44</cx:pt>
          <cx:pt idx="13631">49</cx:pt>
          <cx:pt idx="13632">60</cx:pt>
          <cx:pt idx="13633">47</cx:pt>
          <cx:pt idx="13634">32</cx:pt>
          <cx:pt idx="13635">57</cx:pt>
          <cx:pt idx="13636">51</cx:pt>
          <cx:pt idx="13637">42</cx:pt>
          <cx:pt idx="13638">50</cx:pt>
          <cx:pt idx="13639">42</cx:pt>
          <cx:pt idx="13640">52</cx:pt>
          <cx:pt idx="13641">39</cx:pt>
          <cx:pt idx="13642">37</cx:pt>
          <cx:pt idx="13643">32</cx:pt>
          <cx:pt idx="13644">59</cx:pt>
          <cx:pt idx="13645">51</cx:pt>
          <cx:pt idx="13646">35</cx:pt>
          <cx:pt idx="13647">36</cx:pt>
          <cx:pt idx="13648">58</cx:pt>
          <cx:pt idx="13649">45</cx:pt>
          <cx:pt idx="13650">33</cx:pt>
          <cx:pt idx="13651">34</cx:pt>
          <cx:pt idx="13652">58</cx:pt>
          <cx:pt idx="13653">34</cx:pt>
          <cx:pt idx="13654">48</cx:pt>
          <cx:pt idx="13655">58</cx:pt>
          <cx:pt idx="13656">60</cx:pt>
          <cx:pt idx="13657">45</cx:pt>
          <cx:pt idx="13658">42</cx:pt>
          <cx:pt idx="13659">48</cx:pt>
          <cx:pt idx="13660">57</cx:pt>
          <cx:pt idx="13661">36</cx:pt>
          <cx:pt idx="13662">52</cx:pt>
          <cx:pt idx="13663">37</cx:pt>
          <cx:pt idx="13664">60</cx:pt>
          <cx:pt idx="13665">58</cx:pt>
          <cx:pt idx="13666">31</cx:pt>
          <cx:pt idx="13667">51</cx:pt>
          <cx:pt idx="13668">45</cx:pt>
          <cx:pt idx="13669">31</cx:pt>
          <cx:pt idx="13670">46</cx:pt>
          <cx:pt idx="13671">46</cx:pt>
          <cx:pt idx="13672">49</cx:pt>
          <cx:pt idx="13673">48</cx:pt>
          <cx:pt idx="13674">52</cx:pt>
          <cx:pt idx="13675">45</cx:pt>
          <cx:pt idx="13676">60</cx:pt>
          <cx:pt idx="13677">51</cx:pt>
          <cx:pt idx="13678">57</cx:pt>
          <cx:pt idx="13679">34</cx:pt>
          <cx:pt idx="13680">33</cx:pt>
          <cx:pt idx="13681">47</cx:pt>
          <cx:pt idx="13682">55</cx:pt>
          <cx:pt idx="13683">35</cx:pt>
          <cx:pt idx="13684">37</cx:pt>
          <cx:pt idx="13685">49</cx:pt>
          <cx:pt idx="13686">60</cx:pt>
          <cx:pt idx="13687">54</cx:pt>
          <cx:pt idx="13688">60</cx:pt>
          <cx:pt idx="13689">59</cx:pt>
          <cx:pt idx="13690">59</cx:pt>
          <cx:pt idx="13691">52</cx:pt>
          <cx:pt idx="13692">48</cx:pt>
          <cx:pt idx="13693">58</cx:pt>
          <cx:pt idx="13694">52</cx:pt>
          <cx:pt idx="13695">40</cx:pt>
          <cx:pt idx="13696">45</cx:pt>
          <cx:pt idx="13697">35</cx:pt>
          <cx:pt idx="13698">45</cx:pt>
          <cx:pt idx="13699">30</cx:pt>
          <cx:pt idx="13700">49</cx:pt>
          <cx:pt idx="13701">55</cx:pt>
          <cx:pt idx="13702">45</cx:pt>
          <cx:pt idx="13703">60</cx:pt>
          <cx:pt idx="13704">56</cx:pt>
          <cx:pt idx="13705">58</cx:pt>
          <cx:pt idx="13706">60</cx:pt>
          <cx:pt idx="13707">48</cx:pt>
          <cx:pt idx="13708">46</cx:pt>
          <cx:pt idx="13709">46</cx:pt>
          <cx:pt idx="13710">57</cx:pt>
          <cx:pt idx="13711">51</cx:pt>
          <cx:pt idx="13712">46</cx:pt>
          <cx:pt idx="13713">50</cx:pt>
          <cx:pt idx="13714">45</cx:pt>
          <cx:pt idx="13715">34</cx:pt>
          <cx:pt idx="13716">45</cx:pt>
          <cx:pt idx="13717">54</cx:pt>
          <cx:pt idx="13718">36</cx:pt>
          <cx:pt idx="13719">56</cx:pt>
          <cx:pt idx="13720">46</cx:pt>
          <cx:pt idx="13721">34</cx:pt>
          <cx:pt idx="13722">55</cx:pt>
          <cx:pt idx="13723">54</cx:pt>
          <cx:pt idx="13724">35</cx:pt>
          <cx:pt idx="13725">49</cx:pt>
          <cx:pt idx="13726">57</cx:pt>
          <cx:pt idx="13727">55</cx:pt>
          <cx:pt idx="13728">37</cx:pt>
          <cx:pt idx="13729">33</cx:pt>
          <cx:pt idx="13730">48</cx:pt>
          <cx:pt idx="13731">36</cx:pt>
          <cx:pt idx="13732">44</cx:pt>
          <cx:pt idx="13733">58</cx:pt>
          <cx:pt idx="13734">36</cx:pt>
          <cx:pt idx="13735">60</cx:pt>
          <cx:pt idx="13736">52</cx:pt>
          <cx:pt idx="13737">47</cx:pt>
          <cx:pt idx="13738">48</cx:pt>
          <cx:pt idx="13739">31</cx:pt>
          <cx:pt idx="13740">55</cx:pt>
          <cx:pt idx="13741">51</cx:pt>
          <cx:pt idx="13742">46</cx:pt>
          <cx:pt idx="13743">47</cx:pt>
          <cx:pt idx="13744">48</cx:pt>
          <cx:pt idx="13745">45</cx:pt>
          <cx:pt idx="13746">23</cx:pt>
          <cx:pt idx="13747">60</cx:pt>
          <cx:pt idx="13748">56</cx:pt>
          <cx:pt idx="13749">59</cx:pt>
          <cx:pt idx="13750">34</cx:pt>
          <cx:pt idx="13751">51</cx:pt>
          <cx:pt idx="13752">49</cx:pt>
          <cx:pt idx="13753">47</cx:pt>
          <cx:pt idx="13754">33</cx:pt>
          <cx:pt idx="13755">33</cx:pt>
          <cx:pt idx="13756">54</cx:pt>
          <cx:pt idx="13757">42</cx:pt>
          <cx:pt idx="13758">60</cx:pt>
          <cx:pt idx="13759">41</cx:pt>
          <cx:pt idx="13760">49</cx:pt>
          <cx:pt idx="13761">57</cx:pt>
          <cx:pt idx="13762">43</cx:pt>
          <cx:pt idx="13763">48</cx:pt>
          <cx:pt idx="13764">40</cx:pt>
          <cx:pt idx="13765">54</cx:pt>
          <cx:pt idx="13766">33</cx:pt>
          <cx:pt idx="13767">50</cx:pt>
          <cx:pt idx="13768">60</cx:pt>
          <cx:pt idx="13769">45</cx:pt>
          <cx:pt idx="13770">43</cx:pt>
          <cx:pt idx="13771">33</cx:pt>
          <cx:pt idx="13772">37</cx:pt>
          <cx:pt idx="13773">33</cx:pt>
          <cx:pt idx="13774">60</cx:pt>
          <cx:pt idx="13775">39</cx:pt>
          <cx:pt idx="13776">43</cx:pt>
          <cx:pt idx="13777">54</cx:pt>
          <cx:pt idx="13778">55</cx:pt>
          <cx:pt idx="13779">44</cx:pt>
          <cx:pt idx="13780">50</cx:pt>
          <cx:pt idx="13781">35</cx:pt>
          <cx:pt idx="13782">41</cx:pt>
          <cx:pt idx="13783">61</cx:pt>
          <cx:pt idx="13784">52</cx:pt>
          <cx:pt idx="13785">32</cx:pt>
          <cx:pt idx="13786">59</cx:pt>
          <cx:pt idx="13787">35</cx:pt>
          <cx:pt idx="13788">32</cx:pt>
          <cx:pt idx="13789">30</cx:pt>
          <cx:pt idx="13790">54</cx:pt>
          <cx:pt idx="13791">30</cx:pt>
          <cx:pt idx="13792">52</cx:pt>
          <cx:pt idx="13793">39</cx:pt>
          <cx:pt idx="13794">40</cx:pt>
          <cx:pt idx="13795">48</cx:pt>
          <cx:pt idx="13796">54</cx:pt>
          <cx:pt idx="13797">45</cx:pt>
          <cx:pt idx="13798">49</cx:pt>
          <cx:pt idx="13799">46</cx:pt>
          <cx:pt idx="13800">52</cx:pt>
          <cx:pt idx="13801">55</cx:pt>
          <cx:pt idx="13802">50</cx:pt>
          <cx:pt idx="13803">45</cx:pt>
          <cx:pt idx="13804">53</cx:pt>
          <cx:pt idx="13805">46</cx:pt>
          <cx:pt idx="13806">40</cx:pt>
          <cx:pt idx="13807">52</cx:pt>
          <cx:pt idx="13808">45</cx:pt>
          <cx:pt idx="13809">48</cx:pt>
          <cx:pt idx="13810">39</cx:pt>
          <cx:pt idx="13811">32</cx:pt>
          <cx:pt idx="13812">48</cx:pt>
          <cx:pt idx="13813">45</cx:pt>
          <cx:pt idx="13814">60</cx:pt>
          <cx:pt idx="13815">61</cx:pt>
          <cx:pt idx="13816">46</cx:pt>
          <cx:pt idx="13817">52</cx:pt>
          <cx:pt idx="13818">56</cx:pt>
          <cx:pt idx="13819">49</cx:pt>
          <cx:pt idx="13820">58</cx:pt>
          <cx:pt idx="13821">33</cx:pt>
          <cx:pt idx="13822">35</cx:pt>
          <cx:pt idx="13823">47</cx:pt>
          <cx:pt idx="13824">52</cx:pt>
          <cx:pt idx="13825">51</cx:pt>
          <cx:pt idx="13826">33</cx:pt>
          <cx:pt idx="13827">32</cx:pt>
          <cx:pt idx="13828">41</cx:pt>
          <cx:pt idx="13829">45</cx:pt>
          <cx:pt idx="13830">38</cx:pt>
          <cx:pt idx="13831">48</cx:pt>
          <cx:pt idx="13832">44</cx:pt>
          <cx:pt idx="13833">45</cx:pt>
          <cx:pt idx="13834">43</cx:pt>
          <cx:pt idx="13835">46</cx:pt>
          <cx:pt idx="13836">40</cx:pt>
          <cx:pt idx="13837">58</cx:pt>
          <cx:pt idx="13838">49</cx:pt>
          <cx:pt idx="13839">60</cx:pt>
          <cx:pt idx="13840">35</cx:pt>
          <cx:pt idx="13841">56</cx:pt>
          <cx:pt idx="13842">54</cx:pt>
          <cx:pt idx="13843">49</cx:pt>
          <cx:pt idx="13844">45</cx:pt>
          <cx:pt idx="13845">31</cx:pt>
          <cx:pt idx="13846">55</cx:pt>
          <cx:pt idx="13847">58</cx:pt>
          <cx:pt idx="13848">60</cx:pt>
          <cx:pt idx="13849">42</cx:pt>
          <cx:pt idx="13850">48</cx:pt>
          <cx:pt idx="13851">46</cx:pt>
          <cx:pt idx="13852">49</cx:pt>
          <cx:pt idx="13853">35</cx:pt>
          <cx:pt idx="13854">45</cx:pt>
          <cx:pt idx="13855">48</cx:pt>
          <cx:pt idx="13856">38</cx:pt>
          <cx:pt idx="13857">31</cx:pt>
          <cx:pt idx="13858">52</cx:pt>
          <cx:pt idx="13859">33</cx:pt>
          <cx:pt idx="13860">58</cx:pt>
          <cx:pt idx="13861">53</cx:pt>
          <cx:pt idx="13862">47</cx:pt>
          <cx:pt idx="13863">56</cx:pt>
          <cx:pt idx="13864">60</cx:pt>
          <cx:pt idx="13865">49</cx:pt>
          <cx:pt idx="13866">47</cx:pt>
          <cx:pt idx="13867">59</cx:pt>
          <cx:pt idx="13868">60</cx:pt>
          <cx:pt idx="13869">35</cx:pt>
          <cx:pt idx="13870">60</cx:pt>
          <cx:pt idx="13871">37</cx:pt>
          <cx:pt idx="13872">31</cx:pt>
          <cx:pt idx="13873">56</cx:pt>
          <cx:pt idx="13874">48</cx:pt>
          <cx:pt idx="13875">54</cx:pt>
          <cx:pt idx="13876">44</cx:pt>
          <cx:pt idx="13877">47</cx:pt>
          <cx:pt idx="13878">47</cx:pt>
          <cx:pt idx="13879">41</cx:pt>
          <cx:pt idx="13880">32</cx:pt>
          <cx:pt idx="13881">48</cx:pt>
          <cx:pt idx="13882">48</cx:pt>
          <cx:pt idx="13883">45</cx:pt>
          <cx:pt idx="13884">53</cx:pt>
          <cx:pt idx="13885">60</cx:pt>
          <cx:pt idx="13886">53</cx:pt>
          <cx:pt idx="13887">47</cx:pt>
          <cx:pt idx="13888">60</cx:pt>
          <cx:pt idx="13889">33</cx:pt>
          <cx:pt idx="13890">60</cx:pt>
          <cx:pt idx="13891">57</cx:pt>
          <cx:pt idx="13892">56</cx:pt>
          <cx:pt idx="13893">57</cx:pt>
          <cx:pt idx="13894">49</cx:pt>
          <cx:pt idx="13895">39</cx:pt>
          <cx:pt idx="13896">45</cx:pt>
          <cx:pt idx="13897">59</cx:pt>
          <cx:pt idx="13898">48</cx:pt>
          <cx:pt idx="13899">49</cx:pt>
          <cx:pt idx="13900">49</cx:pt>
          <cx:pt idx="13901">32</cx:pt>
          <cx:pt idx="13902">43</cx:pt>
          <cx:pt idx="13903">34</cx:pt>
          <cx:pt idx="13904">42</cx:pt>
          <cx:pt idx="13905">40</cx:pt>
          <cx:pt idx="13906">56</cx:pt>
          <cx:pt idx="13907">49</cx:pt>
          <cx:pt idx="13908">60</cx:pt>
          <cx:pt idx="13909">47</cx:pt>
          <cx:pt idx="13910">34</cx:pt>
          <cx:pt idx="13911">45</cx:pt>
          <cx:pt idx="13912">46</cx:pt>
          <cx:pt idx="13913">52</cx:pt>
          <cx:pt idx="13914">50</cx:pt>
          <cx:pt idx="13915">53</cx:pt>
          <cx:pt idx="13916">34</cx:pt>
          <cx:pt idx="13917">57</cx:pt>
          <cx:pt idx="13918">49</cx:pt>
          <cx:pt idx="13919">45</cx:pt>
          <cx:pt idx="13920">56</cx:pt>
          <cx:pt idx="13921">39</cx:pt>
          <cx:pt idx="13922">60</cx:pt>
          <cx:pt idx="13923">57</cx:pt>
          <cx:pt idx="13924">41</cx:pt>
          <cx:pt idx="13925">51</cx:pt>
          <cx:pt idx="13926">48</cx:pt>
          <cx:pt idx="13927">57</cx:pt>
          <cx:pt idx="13928">42</cx:pt>
          <cx:pt idx="13929">45</cx:pt>
          <cx:pt idx="13930">58</cx:pt>
          <cx:pt idx="13931">32</cx:pt>
          <cx:pt idx="13932">31</cx:pt>
          <cx:pt idx="13933">30</cx:pt>
          <cx:pt idx="13934">55</cx:pt>
          <cx:pt idx="13935">39</cx:pt>
          <cx:pt idx="13936">48</cx:pt>
          <cx:pt idx="13937">36</cx:pt>
          <cx:pt idx="13938">42</cx:pt>
          <cx:pt idx="13939">40</cx:pt>
          <cx:pt idx="13940">30</cx:pt>
          <cx:pt idx="13941">32</cx:pt>
          <cx:pt idx="13942">42</cx:pt>
          <cx:pt idx="13943">36</cx:pt>
          <cx:pt idx="13944">55</cx:pt>
          <cx:pt idx="13945">40</cx:pt>
          <cx:pt idx="13946">33</cx:pt>
          <cx:pt idx="13947">32</cx:pt>
          <cx:pt idx="13948">52</cx:pt>
          <cx:pt idx="13949">58</cx:pt>
          <cx:pt idx="13950">56</cx:pt>
          <cx:pt idx="13951">41</cx:pt>
          <cx:pt idx="13952">54</cx:pt>
          <cx:pt idx="13953">41</cx:pt>
          <cx:pt idx="13954">39</cx:pt>
          <cx:pt idx="13955">56</cx:pt>
          <cx:pt idx="13956">60</cx:pt>
          <cx:pt idx="13957">57</cx:pt>
          <cx:pt idx="13958">53</cx:pt>
          <cx:pt idx="13959">60</cx:pt>
          <cx:pt idx="13960">36</cx:pt>
          <cx:pt idx="13961">56</cx:pt>
          <cx:pt idx="13962">37</cx:pt>
          <cx:pt idx="13963">51</cx:pt>
          <cx:pt idx="13964">48</cx:pt>
          <cx:pt idx="13965">30</cx:pt>
          <cx:pt idx="13966">34</cx:pt>
          <cx:pt idx="13967">35</cx:pt>
          <cx:pt idx="13968">36</cx:pt>
          <cx:pt idx="13969">49</cx:pt>
          <cx:pt idx="13970">36</cx:pt>
          <cx:pt idx="13971">58</cx:pt>
          <cx:pt idx="13972">52</cx:pt>
          <cx:pt idx="13973">53</cx:pt>
          <cx:pt idx="13974">46</cx:pt>
          <cx:pt idx="13975">32</cx:pt>
          <cx:pt idx="13976">33</cx:pt>
          <cx:pt idx="13977">44</cx:pt>
          <cx:pt idx="13978">40</cx:pt>
          <cx:pt idx="13979">50</cx:pt>
          <cx:pt idx="13980">30</cx:pt>
          <cx:pt idx="13981">57</cx:pt>
          <cx:pt idx="13982">51</cx:pt>
          <cx:pt idx="13983">34</cx:pt>
          <cx:pt idx="13984">43</cx:pt>
          <cx:pt idx="13985">45</cx:pt>
          <cx:pt idx="13986">53</cx:pt>
          <cx:pt idx="13987">40</cx:pt>
          <cx:pt idx="13988">55</cx:pt>
          <cx:pt idx="13989">31</cx:pt>
          <cx:pt idx="13990">45</cx:pt>
          <cx:pt idx="13991">45</cx:pt>
          <cx:pt idx="13992">43</cx:pt>
          <cx:pt idx="13993">55</cx:pt>
          <cx:pt idx="13994">58</cx:pt>
          <cx:pt idx="13995">33</cx:pt>
          <cx:pt idx="13996">31</cx:pt>
          <cx:pt idx="13997">39</cx:pt>
          <cx:pt idx="13998">39</cx:pt>
          <cx:pt idx="13999">50</cx:pt>
          <cx:pt idx="14000">57</cx:pt>
          <cx:pt idx="14001">60</cx:pt>
          <cx:pt idx="14002">33</cx:pt>
          <cx:pt idx="14003">59</cx:pt>
          <cx:pt idx="14004">53</cx:pt>
          <cx:pt idx="14005">47</cx:pt>
          <cx:pt idx="14006">56</cx:pt>
          <cx:pt idx="14007">46</cx:pt>
          <cx:pt idx="14008">46</cx:pt>
          <cx:pt idx="14009">33</cx:pt>
          <cx:pt idx="14010">35</cx:pt>
          <cx:pt idx="14011">35</cx:pt>
          <cx:pt idx="14012">33</cx:pt>
          <cx:pt idx="14013">52</cx:pt>
          <cx:pt idx="14014">31</cx:pt>
          <cx:pt idx="14015">32</cx:pt>
          <cx:pt idx="14016">49</cx:pt>
          <cx:pt idx="14017">56</cx:pt>
          <cx:pt idx="14018">34</cx:pt>
          <cx:pt idx="14019">58</cx:pt>
          <cx:pt idx="14020">32</cx:pt>
          <cx:pt idx="14021">46</cx:pt>
          <cx:pt idx="14022">42</cx:pt>
          <cx:pt idx="14023">48</cx:pt>
          <cx:pt idx="14024">45</cx:pt>
          <cx:pt idx="14025">50</cx:pt>
          <cx:pt idx="14026">40</cx:pt>
          <cx:pt idx="14027">41</cx:pt>
          <cx:pt idx="14028">48</cx:pt>
          <cx:pt idx="14029">59</cx:pt>
          <cx:pt idx="14030">41</cx:pt>
          <cx:pt idx="14031">36</cx:pt>
          <cx:pt idx="14032">53</cx:pt>
          <cx:pt idx="14033">57</cx:pt>
          <cx:pt idx="14034">52</cx:pt>
          <cx:pt idx="14035">43</cx:pt>
          <cx:pt idx="14036">30</cx:pt>
          <cx:pt idx="14037">33</cx:pt>
          <cx:pt idx="14038">47</cx:pt>
          <cx:pt idx="14039">39</cx:pt>
          <cx:pt idx="14040">31</cx:pt>
          <cx:pt idx="14041">50</cx:pt>
          <cx:pt idx="14042">46</cx:pt>
          <cx:pt idx="14043">44</cx:pt>
          <cx:pt idx="14044">53</cx:pt>
          <cx:pt idx="14045">53</cx:pt>
          <cx:pt idx="14046">50</cx:pt>
          <cx:pt idx="14047">47</cx:pt>
          <cx:pt idx="14048">47</cx:pt>
          <cx:pt idx="14049">36</cx:pt>
          <cx:pt idx="14050">56</cx:pt>
          <cx:pt idx="14051">51</cx:pt>
          <cx:pt idx="14052">48</cx:pt>
          <cx:pt idx="14053">43</cx:pt>
          <cx:pt idx="14054">53</cx:pt>
          <cx:pt idx="14055">44</cx:pt>
          <cx:pt idx="14056">38</cx:pt>
          <cx:pt idx="14057">48</cx:pt>
          <cx:pt idx="14058">56</cx:pt>
          <cx:pt idx="14059">33</cx:pt>
          <cx:pt idx="14060">42</cx:pt>
          <cx:pt idx="14061">34</cx:pt>
          <cx:pt idx="14062">56</cx:pt>
          <cx:pt idx="14063">34</cx:pt>
          <cx:pt idx="14064">55</cx:pt>
          <cx:pt idx="14065">58</cx:pt>
          <cx:pt idx="14066">56</cx:pt>
          <cx:pt idx="14067">46</cx:pt>
          <cx:pt idx="14068">32</cx:pt>
          <cx:pt idx="14069">53</cx:pt>
          <cx:pt idx="14070">33</cx:pt>
          <cx:pt idx="14071">58</cx:pt>
          <cx:pt idx="14072">47</cx:pt>
          <cx:pt idx="14073">49</cx:pt>
          <cx:pt idx="14074">46</cx:pt>
          <cx:pt idx="14075">42</cx:pt>
          <cx:pt idx="14076">52</cx:pt>
          <cx:pt idx="14077">43</cx:pt>
          <cx:pt idx="14078">34</cx:pt>
          <cx:pt idx="14079">31</cx:pt>
          <cx:pt idx="14080">42</cx:pt>
          <cx:pt idx="14081">58</cx:pt>
          <cx:pt idx="14082">53</cx:pt>
          <cx:pt idx="14083">42</cx:pt>
          <cx:pt idx="14084">48</cx:pt>
          <cx:pt idx="14085">51</cx:pt>
          <cx:pt idx="14086">41</cx:pt>
          <cx:pt idx="14087">31</cx:pt>
          <cx:pt idx="14088">47</cx:pt>
          <cx:pt idx="14089">49</cx:pt>
          <cx:pt idx="14090">47</cx:pt>
          <cx:pt idx="14091">46</cx:pt>
          <cx:pt idx="14092">52</cx:pt>
          <cx:pt idx="14093">50</cx:pt>
          <cx:pt idx="14094">48</cx:pt>
          <cx:pt idx="14095">30</cx:pt>
          <cx:pt idx="14096">33</cx:pt>
          <cx:pt idx="14097">44</cx:pt>
          <cx:pt idx="14098">51</cx:pt>
          <cx:pt idx="14099">31</cx:pt>
          <cx:pt idx="14100">53</cx:pt>
          <cx:pt idx="14101">33</cx:pt>
          <cx:pt idx="14102">34</cx:pt>
          <cx:pt idx="14103">40</cx:pt>
          <cx:pt idx="14104">52</cx:pt>
          <cx:pt idx="14105">39</cx:pt>
          <cx:pt idx="14106">58</cx:pt>
          <cx:pt idx="14107">54</cx:pt>
          <cx:pt idx="14108">52</cx:pt>
          <cx:pt idx="14109">31</cx:pt>
          <cx:pt idx="14110">39</cx:pt>
          <cx:pt idx="14111">42</cx:pt>
          <cx:pt idx="14112">57</cx:pt>
          <cx:pt idx="14113">32</cx:pt>
          <cx:pt idx="14114">53</cx:pt>
          <cx:pt idx="14115">37</cx:pt>
          <cx:pt idx="14116">50</cx:pt>
          <cx:pt idx="14117">31</cx:pt>
          <cx:pt idx="14118">31</cx:pt>
          <cx:pt idx="14119">53</cx:pt>
          <cx:pt idx="14120">31</cx:pt>
          <cx:pt idx="14121">53</cx:pt>
          <cx:pt idx="14122">34</cx:pt>
          <cx:pt idx="14123">56</cx:pt>
          <cx:pt idx="14124">38</cx:pt>
          <cx:pt idx="14125">44</cx:pt>
          <cx:pt idx="14126">51</cx:pt>
          <cx:pt idx="14127">43</cx:pt>
          <cx:pt idx="14128">32</cx:pt>
          <cx:pt idx="14129">38</cx:pt>
          <cx:pt idx="14130">54</cx:pt>
          <cx:pt idx="14131">32</cx:pt>
          <cx:pt idx="14132">48</cx:pt>
          <cx:pt idx="14133">30</cx:pt>
          <cx:pt idx="14134">38</cx:pt>
          <cx:pt idx="14135">34</cx:pt>
          <cx:pt idx="14136">30</cx:pt>
          <cx:pt idx="14137">33</cx:pt>
          <cx:pt idx="14138">38</cx:pt>
          <cx:pt idx="14139">34</cx:pt>
          <cx:pt idx="14140">39</cx:pt>
          <cx:pt idx="14141">33</cx:pt>
          <cx:pt idx="14142">34</cx:pt>
          <cx:pt idx="14143">40</cx:pt>
          <cx:pt idx="14144">42</cx:pt>
          <cx:pt idx="14145">47</cx:pt>
          <cx:pt idx="14146">56</cx:pt>
          <cx:pt idx="14147">34</cx:pt>
          <cx:pt idx="14148">55</cx:pt>
          <cx:pt idx="14149">55</cx:pt>
          <cx:pt idx="14150">50</cx:pt>
          <cx:pt idx="14151">41</cx:pt>
          <cx:pt idx="14152">34</cx:pt>
          <cx:pt idx="14153">56</cx:pt>
          <cx:pt idx="14154">44</cx:pt>
          <cx:pt idx="14155">37</cx:pt>
          <cx:pt idx="14156">39</cx:pt>
          <cx:pt idx="14157">45</cx:pt>
          <cx:pt idx="14158">46</cx:pt>
          <cx:pt idx="14159">36</cx:pt>
          <cx:pt idx="14160">32</cx:pt>
          <cx:pt idx="14161">53</cx:pt>
          <cx:pt idx="14162">34</cx:pt>
          <cx:pt idx="14163">51</cx:pt>
          <cx:pt idx="14164">31</cx:pt>
          <cx:pt idx="14165">31</cx:pt>
          <cx:pt idx="14166">32</cx:pt>
          <cx:pt idx="14167">42</cx:pt>
          <cx:pt idx="14168">47</cx:pt>
          <cx:pt idx="14169">43</cx:pt>
          <cx:pt idx="14170">41</cx:pt>
          <cx:pt idx="14171">32</cx:pt>
          <cx:pt idx="14172">35</cx:pt>
          <cx:pt idx="14173">46</cx:pt>
          <cx:pt idx="14174">32</cx:pt>
          <cx:pt idx="14175">42</cx:pt>
          <cx:pt idx="14176">46</cx:pt>
          <cx:pt idx="14177">51</cx:pt>
          <cx:pt idx="14178">51</cx:pt>
          <cx:pt idx="14179">56</cx:pt>
          <cx:pt idx="14180">45</cx:pt>
          <cx:pt idx="14181">49</cx:pt>
          <cx:pt idx="14182">50</cx:pt>
          <cx:pt idx="14183">36</cx:pt>
          <cx:pt idx="14184">51</cx:pt>
          <cx:pt idx="14185">32</cx:pt>
          <cx:pt idx="14186">32</cx:pt>
          <cx:pt idx="14187">31</cx:pt>
          <cx:pt idx="14188">31</cx:pt>
          <cx:pt idx="14189">39</cx:pt>
          <cx:pt idx="14190">39</cx:pt>
          <cx:pt idx="14191">42</cx:pt>
          <cx:pt idx="14192">48</cx:pt>
          <cx:pt idx="14193">43</cx:pt>
          <cx:pt idx="14194">47</cx:pt>
          <cx:pt idx="14195">39</cx:pt>
          <cx:pt idx="14196">50</cx:pt>
          <cx:pt idx="14197">38</cx:pt>
          <cx:pt idx="14198">35</cx:pt>
          <cx:pt idx="14199">39</cx:pt>
          <cx:pt idx="14200">46</cx:pt>
          <cx:pt idx="14201">44</cx:pt>
          <cx:pt idx="14202">53</cx:pt>
          <cx:pt idx="14203">60</cx:pt>
          <cx:pt idx="14204">51</cx:pt>
          <cx:pt idx="14205">31</cx:pt>
          <cx:pt idx="14206">49</cx:pt>
          <cx:pt idx="14207">50</cx:pt>
          <cx:pt idx="14208">50</cx:pt>
          <cx:pt idx="14209">46</cx:pt>
          <cx:pt idx="14210">55</cx:pt>
          <cx:pt idx="14211">60</cx:pt>
          <cx:pt idx="14212">30</cx:pt>
          <cx:pt idx="14213">35</cx:pt>
          <cx:pt idx="14214">36</cx:pt>
          <cx:pt idx="14215">47</cx:pt>
          <cx:pt idx="14216">37</cx:pt>
          <cx:pt idx="14217">46</cx:pt>
          <cx:pt idx="14218">32</cx:pt>
          <cx:pt idx="14219">49</cx:pt>
          <cx:pt idx="14220">39</cx:pt>
          <cx:pt idx="14221">44</cx:pt>
          <cx:pt idx="14222">46</cx:pt>
          <cx:pt idx="14223">36</cx:pt>
          <cx:pt idx="14224">43</cx:pt>
          <cx:pt idx="14225">41</cx:pt>
          <cx:pt idx="14226">47</cx:pt>
          <cx:pt idx="14227">47</cx:pt>
          <cx:pt idx="14228">49</cx:pt>
          <cx:pt idx="14229">32</cx:pt>
          <cx:pt idx="14230">57</cx:pt>
          <cx:pt idx="14231">48</cx:pt>
          <cx:pt idx="14232">54</cx:pt>
          <cx:pt idx="14233">44</cx:pt>
          <cx:pt idx="14234">39</cx:pt>
          <cx:pt idx="14235">44</cx:pt>
          <cx:pt idx="14236">44</cx:pt>
          <cx:pt idx="14237">51</cx:pt>
          <cx:pt idx="14238">37</cx:pt>
          <cx:pt idx="14239">59</cx:pt>
          <cx:pt idx="14240">52</cx:pt>
          <cx:pt idx="14241">40</cx:pt>
          <cx:pt idx="14242">42</cx:pt>
          <cx:pt idx="14243">54</cx:pt>
          <cx:pt idx="14244">32</cx:pt>
          <cx:pt idx="14245">41</cx:pt>
          <cx:pt idx="14246">38</cx:pt>
          <cx:pt idx="14247">40</cx:pt>
          <cx:pt idx="14248">45</cx:pt>
          <cx:pt idx="14249">31</cx:pt>
          <cx:pt idx="14250">56</cx:pt>
          <cx:pt idx="14251">40</cx:pt>
          <cx:pt idx="14252">34</cx:pt>
          <cx:pt idx="14253">46</cx:pt>
          <cx:pt idx="14254">31</cx:pt>
          <cx:pt idx="14255">50</cx:pt>
          <cx:pt idx="14256">59</cx:pt>
          <cx:pt idx="14257">35</cx:pt>
          <cx:pt idx="14258">49</cx:pt>
          <cx:pt idx="14259">57</cx:pt>
          <cx:pt idx="14260">31</cx:pt>
          <cx:pt idx="14261">33</cx:pt>
          <cx:pt idx="14262">48</cx:pt>
          <cx:pt idx="14263">46</cx:pt>
          <cx:pt idx="14264">51</cx:pt>
          <cx:pt idx="14265">40</cx:pt>
          <cx:pt idx="14266">54</cx:pt>
          <cx:pt idx="14267">38</cx:pt>
          <cx:pt idx="14268">43</cx:pt>
          <cx:pt idx="14269">42</cx:pt>
          <cx:pt idx="14270">59</cx:pt>
          <cx:pt idx="14271">47</cx:pt>
          <cx:pt idx="14272">52</cx:pt>
          <cx:pt idx="14273">34</cx:pt>
          <cx:pt idx="14274">40</cx:pt>
          <cx:pt idx="14275">47</cx:pt>
          <cx:pt idx="14276">35</cx:pt>
          <cx:pt idx="14277">36</cx:pt>
          <cx:pt idx="14278">51</cx:pt>
          <cx:pt idx="14279">38</cx:pt>
          <cx:pt idx="14280">40</cx:pt>
          <cx:pt idx="14281">42</cx:pt>
          <cx:pt idx="14282">33</cx:pt>
          <cx:pt idx="14283">32</cx:pt>
          <cx:pt idx="14284">36</cx:pt>
          <cx:pt idx="14285">53</cx:pt>
          <cx:pt idx="14286">53</cx:pt>
          <cx:pt idx="14287">58</cx:pt>
          <cx:pt idx="14288">30</cx:pt>
          <cx:pt idx="14289">33</cx:pt>
          <cx:pt idx="14290">45</cx:pt>
          <cx:pt idx="14291">44</cx:pt>
          <cx:pt idx="14292">48</cx:pt>
          <cx:pt idx="14293">46</cx:pt>
          <cx:pt idx="14294">43</cx:pt>
          <cx:pt idx="14295">58</cx:pt>
          <cx:pt idx="14296">51</cx:pt>
          <cx:pt idx="14297">30</cx:pt>
          <cx:pt idx="14298">37</cx:pt>
          <cx:pt idx="14299">38</cx:pt>
          <cx:pt idx="14300">56</cx:pt>
          <cx:pt idx="14301">46</cx:pt>
          <cx:pt idx="14302">55</cx:pt>
          <cx:pt idx="14303">36</cx:pt>
          <cx:pt idx="14304">53</cx:pt>
          <cx:pt idx="14305">52</cx:pt>
          <cx:pt idx="14306">36</cx:pt>
          <cx:pt idx="14307">45</cx:pt>
          <cx:pt idx="14308">33</cx:pt>
          <cx:pt idx="14309">34</cx:pt>
          <cx:pt idx="14310">30</cx:pt>
          <cx:pt idx="14311">45</cx:pt>
          <cx:pt idx="14312">45</cx:pt>
          <cx:pt idx="14313">39</cx:pt>
          <cx:pt idx="14314">55</cx:pt>
          <cx:pt idx="14315">33</cx:pt>
          <cx:pt idx="14316">38</cx:pt>
          <cx:pt idx="14317">35</cx:pt>
          <cx:pt idx="14318">53</cx:pt>
          <cx:pt idx="14319">33</cx:pt>
          <cx:pt idx="14320">36</cx:pt>
          <cx:pt idx="14321">56</cx:pt>
          <cx:pt idx="14322">41</cx:pt>
          <cx:pt idx="14323">34</cx:pt>
          <cx:pt idx="14324">41</cx:pt>
          <cx:pt idx="14325">34</cx:pt>
          <cx:pt idx="14326">60</cx:pt>
          <cx:pt idx="14327">36</cx:pt>
          <cx:pt idx="14328">51</cx:pt>
          <cx:pt idx="14329">57</cx:pt>
          <cx:pt idx="14330">40</cx:pt>
          <cx:pt idx="14331">57</cx:pt>
          <cx:pt idx="14332">48</cx:pt>
          <cx:pt idx="14333">30</cx:pt>
          <cx:pt idx="14334">55</cx:pt>
          <cx:pt idx="14335">30</cx:pt>
          <cx:pt idx="14336">39</cx:pt>
          <cx:pt idx="14337">50</cx:pt>
          <cx:pt idx="14338">47</cx:pt>
          <cx:pt idx="14339">54</cx:pt>
          <cx:pt idx="14340">55</cx:pt>
          <cx:pt idx="14341">48</cx:pt>
          <cx:pt idx="14342">37</cx:pt>
          <cx:pt idx="14343">52</cx:pt>
          <cx:pt idx="14344">34</cx:pt>
          <cx:pt idx="14345">37</cx:pt>
          <cx:pt idx="14346">45</cx:pt>
          <cx:pt idx="14347">57</cx:pt>
          <cx:pt idx="14348">31</cx:pt>
          <cx:pt idx="14349">43</cx:pt>
          <cx:pt idx="14350">50</cx:pt>
          <cx:pt idx="14351">32</cx:pt>
          <cx:pt idx="14352">60</cx:pt>
          <cx:pt idx="14353">50</cx:pt>
          <cx:pt idx="14354">40</cx:pt>
          <cx:pt idx="14355">32</cx:pt>
          <cx:pt idx="14356">60</cx:pt>
          <cx:pt idx="14357">52</cx:pt>
          <cx:pt idx="14358">53</cx:pt>
          <cx:pt idx="14359">50</cx:pt>
          <cx:pt idx="14360">58</cx:pt>
          <cx:pt idx="14361">39</cx:pt>
          <cx:pt idx="14362">35</cx:pt>
          <cx:pt idx="14363">40</cx:pt>
          <cx:pt idx="14364">45</cx:pt>
          <cx:pt idx="14365">57</cx:pt>
          <cx:pt idx="14366">44</cx:pt>
          <cx:pt idx="14367">47</cx:pt>
          <cx:pt idx="14368">56</cx:pt>
          <cx:pt idx="14369">37</cx:pt>
          <cx:pt idx="14370">45</cx:pt>
          <cx:pt idx="14371">33</cx:pt>
          <cx:pt idx="14372">46</cx:pt>
          <cx:pt idx="14373">36</cx:pt>
          <cx:pt idx="14374">30</cx:pt>
          <cx:pt idx="14375">48</cx:pt>
          <cx:pt idx="14376">37</cx:pt>
          <cx:pt idx="14377">43</cx:pt>
          <cx:pt idx="14378">37</cx:pt>
          <cx:pt idx="14379">37</cx:pt>
          <cx:pt idx="14380">33</cx:pt>
          <cx:pt idx="14381">55</cx:pt>
          <cx:pt idx="14382">49</cx:pt>
          <cx:pt idx="14383">52</cx:pt>
          <cx:pt idx="14384">57</cx:pt>
          <cx:pt idx="14385">57</cx:pt>
          <cx:pt idx="14386">51</cx:pt>
          <cx:pt idx="14387">35</cx:pt>
          <cx:pt idx="14388">31</cx:pt>
          <cx:pt idx="14389">37</cx:pt>
          <cx:pt idx="14390">55</cx:pt>
          <cx:pt idx="14391">39</cx:pt>
          <cx:pt idx="14392">36</cx:pt>
          <cx:pt idx="14393">53</cx:pt>
          <cx:pt idx="14394">35</cx:pt>
          <cx:pt idx="14395">59</cx:pt>
          <cx:pt idx="14396">30</cx:pt>
          <cx:pt idx="14397">47</cx:pt>
          <cx:pt idx="14398">31</cx:pt>
          <cx:pt idx="14399">32</cx:pt>
          <cx:pt idx="14400">34</cx:pt>
          <cx:pt idx="14401">47</cx:pt>
          <cx:pt idx="14402">34</cx:pt>
          <cx:pt idx="14403">33</cx:pt>
          <cx:pt idx="14404">42</cx:pt>
          <cx:pt idx="14405">40</cx:pt>
          <cx:pt idx="14406">41</cx:pt>
          <cx:pt idx="14407">54</cx:pt>
          <cx:pt idx="14408">59</cx:pt>
          <cx:pt idx="14409">47</cx:pt>
          <cx:pt idx="14410">53</cx:pt>
          <cx:pt idx="14411">60</cx:pt>
          <cx:pt idx="14412">55</cx:pt>
          <cx:pt idx="14413">46</cx:pt>
          <cx:pt idx="14414">49</cx:pt>
          <cx:pt idx="14415">37</cx:pt>
          <cx:pt idx="14416">52</cx:pt>
          <cx:pt idx="14417">55</cx:pt>
          <cx:pt idx="14418">52</cx:pt>
          <cx:pt idx="14419">38</cx:pt>
          <cx:pt idx="14420">44</cx:pt>
          <cx:pt idx="14421">41</cx:pt>
          <cx:pt idx="14422">47</cx:pt>
          <cx:pt idx="14423">50</cx:pt>
          <cx:pt idx="14424">41</cx:pt>
          <cx:pt idx="14425">52</cx:pt>
          <cx:pt idx="14426">31</cx:pt>
          <cx:pt idx="14427">47</cx:pt>
          <cx:pt idx="14428">34</cx:pt>
          <cx:pt idx="14429">53</cx:pt>
          <cx:pt idx="14430">52</cx:pt>
          <cx:pt idx="14431">37</cx:pt>
          <cx:pt idx="14432">30</cx:pt>
          <cx:pt idx="14433">43</cx:pt>
          <cx:pt idx="14434">33</cx:pt>
          <cx:pt idx="14435">46</cx:pt>
          <cx:pt idx="14436">42</cx:pt>
          <cx:pt idx="14437">47</cx:pt>
          <cx:pt idx="14438">49</cx:pt>
          <cx:pt idx="14439">35</cx:pt>
          <cx:pt idx="14440">31</cx:pt>
          <cx:pt idx="14441">47</cx:pt>
          <cx:pt idx="14442">41</cx:pt>
          <cx:pt idx="14443">32</cx:pt>
          <cx:pt idx="14444">36</cx:pt>
          <cx:pt idx="14445">36</cx:pt>
          <cx:pt idx="14446">46</cx:pt>
          <cx:pt idx="14447">34</cx:pt>
          <cx:pt idx="14448">52</cx:pt>
          <cx:pt idx="14449">38</cx:pt>
          <cx:pt idx="14450">56</cx:pt>
          <cx:pt idx="14451">53</cx:pt>
          <cx:pt idx="14452">58</cx:pt>
          <cx:pt idx="14453">52</cx:pt>
          <cx:pt idx="14454">38</cx:pt>
          <cx:pt idx="14455">44</cx:pt>
          <cx:pt idx="14456">46</cx:pt>
          <cx:pt idx="14457">50</cx:pt>
          <cx:pt idx="14458">34</cx:pt>
          <cx:pt idx="14459">46</cx:pt>
          <cx:pt idx="14460">53</cx:pt>
          <cx:pt idx="14461">50</cx:pt>
          <cx:pt idx="14462">59</cx:pt>
          <cx:pt idx="14463">42</cx:pt>
          <cx:pt idx="14464">56</cx:pt>
          <cx:pt idx="14465">55</cx:pt>
          <cx:pt idx="14466">53</cx:pt>
          <cx:pt idx="14467">34</cx:pt>
          <cx:pt idx="14468">57</cx:pt>
          <cx:pt idx="14469">48</cx:pt>
          <cx:pt idx="14470">37</cx:pt>
          <cx:pt idx="14471">38</cx:pt>
          <cx:pt idx="14472">49</cx:pt>
          <cx:pt idx="14473">41</cx:pt>
          <cx:pt idx="14474">33</cx:pt>
          <cx:pt idx="14475">35</cx:pt>
          <cx:pt idx="14476">30</cx:pt>
          <cx:pt idx="14477">53</cx:pt>
          <cx:pt idx="14478">43</cx:pt>
          <cx:pt idx="14479">52</cx:pt>
          <cx:pt idx="14480">43</cx:pt>
          <cx:pt idx="14481">46</cx:pt>
          <cx:pt idx="14482">35</cx:pt>
          <cx:pt idx="14483">33</cx:pt>
          <cx:pt idx="14484">55</cx:pt>
          <cx:pt idx="14485">55</cx:pt>
          <cx:pt idx="14486">49</cx:pt>
          <cx:pt idx="14487">40</cx:pt>
          <cx:pt idx="14488">48</cx:pt>
          <cx:pt idx="14489">35</cx:pt>
          <cx:pt idx="14490">51</cx:pt>
          <cx:pt idx="14491">58</cx:pt>
          <cx:pt idx="14492">60</cx:pt>
          <cx:pt idx="14493">45</cx:pt>
          <cx:pt idx="14494">33</cx:pt>
          <cx:pt idx="14495">52</cx:pt>
          <cx:pt idx="14496">57</cx:pt>
          <cx:pt idx="14497">55</cx:pt>
          <cx:pt idx="14498">54</cx:pt>
          <cx:pt idx="14499">35</cx:pt>
          <cx:pt idx="14500">57</cx:pt>
          <cx:pt idx="14501">32</cx:pt>
          <cx:pt idx="14502">55</cx:pt>
          <cx:pt idx="14503">55</cx:pt>
          <cx:pt idx="14504">49</cx:pt>
          <cx:pt idx="14505">36</cx:pt>
          <cx:pt idx="14506">46</cx:pt>
          <cx:pt idx="14507">53</cx:pt>
          <cx:pt idx="14508">32</cx:pt>
          <cx:pt idx="14509">52</cx:pt>
          <cx:pt idx="14510">50</cx:pt>
          <cx:pt idx="14511">46</cx:pt>
          <cx:pt idx="14512">50</cx:pt>
          <cx:pt idx="14513">57</cx:pt>
          <cx:pt idx="14514">52</cx:pt>
          <cx:pt idx="14515">36</cx:pt>
          <cx:pt idx="14516">39</cx:pt>
          <cx:pt idx="14517">52</cx:pt>
          <cx:pt idx="14518">50</cx:pt>
          <cx:pt idx="14519">47</cx:pt>
          <cx:pt idx="14520">49</cx:pt>
          <cx:pt idx="14521">46</cx:pt>
          <cx:pt idx="14522">52</cx:pt>
          <cx:pt idx="14523">58</cx:pt>
          <cx:pt idx="14524">43</cx:pt>
          <cx:pt idx="14525">30</cx:pt>
          <cx:pt idx="14526">47</cx:pt>
          <cx:pt idx="14527">30</cx:pt>
          <cx:pt idx="14528">30</cx:pt>
          <cx:pt idx="14529">44</cx:pt>
          <cx:pt idx="14530">46</cx:pt>
          <cx:pt idx="14531">30</cx:pt>
          <cx:pt idx="14532">54</cx:pt>
          <cx:pt idx="14533">49</cx:pt>
          <cx:pt idx="14534">50</cx:pt>
          <cx:pt idx="14535">38</cx:pt>
          <cx:pt idx="14536">54</cx:pt>
          <cx:pt idx="14537">34</cx:pt>
          <cx:pt idx="14538">36</cx:pt>
          <cx:pt idx="14539">47</cx:pt>
          <cx:pt idx="14540">47</cx:pt>
          <cx:pt idx="14541">49</cx:pt>
          <cx:pt idx="14542">50</cx:pt>
          <cx:pt idx="14543">59</cx:pt>
          <cx:pt idx="14544">34</cx:pt>
          <cx:pt idx="14545">41</cx:pt>
          <cx:pt idx="14546">35</cx:pt>
          <cx:pt idx="14547">50</cx:pt>
          <cx:pt idx="14548">41</cx:pt>
          <cx:pt idx="14549">35</cx:pt>
          <cx:pt idx="14550">32</cx:pt>
          <cx:pt idx="14551">46</cx:pt>
          <cx:pt idx="14552">57</cx:pt>
          <cx:pt idx="14553">39</cx:pt>
          <cx:pt idx="14554">40</cx:pt>
          <cx:pt idx="14555">60</cx:pt>
          <cx:pt idx="14556">49</cx:pt>
          <cx:pt idx="14557">32</cx:pt>
          <cx:pt idx="14558">59</cx:pt>
          <cx:pt idx="14559">33</cx:pt>
          <cx:pt idx="14560">40</cx:pt>
          <cx:pt idx="14561">57</cx:pt>
          <cx:pt idx="14562">36</cx:pt>
          <cx:pt idx="14563">47</cx:pt>
          <cx:pt idx="14564">32</cx:pt>
          <cx:pt idx="14565">32</cx:pt>
          <cx:pt idx="14566">35</cx:pt>
          <cx:pt idx="14567">41</cx:pt>
          <cx:pt idx="14568">51</cx:pt>
          <cx:pt idx="14569">34</cx:pt>
          <cx:pt idx="14570">59</cx:pt>
          <cx:pt idx="14571">32</cx:pt>
          <cx:pt idx="14572">47</cx:pt>
          <cx:pt idx="14573">59</cx:pt>
          <cx:pt idx="14574">56</cx:pt>
          <cx:pt idx="14575">41</cx:pt>
          <cx:pt idx="14576">45</cx:pt>
          <cx:pt idx="14577">37</cx:pt>
          <cx:pt idx="14578">45</cx:pt>
          <cx:pt idx="14579">36</cx:pt>
          <cx:pt idx="14580">47</cx:pt>
          <cx:pt idx="14581">37</cx:pt>
          <cx:pt idx="14582">43</cx:pt>
          <cx:pt idx="14583">31</cx:pt>
          <cx:pt idx="14584">30</cx:pt>
          <cx:pt idx="14585">48</cx:pt>
          <cx:pt idx="14586">30</cx:pt>
          <cx:pt idx="14587">37</cx:pt>
          <cx:pt idx="14588">34</cx:pt>
          <cx:pt idx="14589">35</cx:pt>
          <cx:pt idx="14590">47</cx:pt>
          <cx:pt idx="14591">59</cx:pt>
          <cx:pt idx="14592">45</cx:pt>
          <cx:pt idx="14593">49</cx:pt>
          <cx:pt idx="14594">38</cx:pt>
          <cx:pt idx="14595">32</cx:pt>
          <cx:pt idx="14596">46</cx:pt>
          <cx:pt idx="14597">55</cx:pt>
          <cx:pt idx="14598">58</cx:pt>
          <cx:pt idx="14599">51</cx:pt>
          <cx:pt idx="14600">37</cx:pt>
          <cx:pt idx="14601">47</cx:pt>
          <cx:pt idx="14602">53</cx:pt>
          <cx:pt idx="14603">51</cx:pt>
          <cx:pt idx="14604">60</cx:pt>
          <cx:pt idx="14605">49</cx:pt>
          <cx:pt idx="14606">49</cx:pt>
          <cx:pt idx="14607">47</cx:pt>
          <cx:pt idx="14608">32</cx:pt>
          <cx:pt idx="14609">37</cx:pt>
          <cx:pt idx="14610">30</cx:pt>
          <cx:pt idx="14611">38</cx:pt>
          <cx:pt idx="14612">53</cx:pt>
          <cx:pt idx="14613">44</cx:pt>
          <cx:pt idx="14614">40</cx:pt>
          <cx:pt idx="14615">44</cx:pt>
          <cx:pt idx="14616">33</cx:pt>
          <cx:pt idx="14617">32</cx:pt>
          <cx:pt idx="14618">57</cx:pt>
          <cx:pt idx="14619">44</cx:pt>
          <cx:pt idx="14620">41</cx:pt>
          <cx:pt idx="14621">40</cx:pt>
          <cx:pt idx="14622">59</cx:pt>
          <cx:pt idx="14623">33</cx:pt>
          <cx:pt idx="14624">52</cx:pt>
          <cx:pt idx="14625">58</cx:pt>
          <cx:pt idx="14626">60</cx:pt>
          <cx:pt idx="14627">51</cx:pt>
          <cx:pt idx="14628">39</cx:pt>
          <cx:pt idx="14629">38</cx:pt>
          <cx:pt idx="14630">33</cx:pt>
          <cx:pt idx="14631">50</cx:pt>
          <cx:pt idx="14632">31</cx:pt>
          <cx:pt idx="14633">60</cx:pt>
          <cx:pt idx="14634">46</cx:pt>
          <cx:pt idx="14635">57</cx:pt>
          <cx:pt idx="14636">50</cx:pt>
          <cx:pt idx="14637">50</cx:pt>
          <cx:pt idx="14638">36</cx:pt>
          <cx:pt idx="14639">58</cx:pt>
          <cx:pt idx="14640">52</cx:pt>
          <cx:pt idx="14641">53</cx:pt>
          <cx:pt idx="14642">51</cx:pt>
          <cx:pt idx="14643">60</cx:pt>
          <cx:pt idx="14644">59</cx:pt>
          <cx:pt idx="14645">37</cx:pt>
          <cx:pt idx="14646">45</cx:pt>
          <cx:pt idx="14647">47</cx:pt>
          <cx:pt idx="14648">41</cx:pt>
          <cx:pt idx="14649">52</cx:pt>
          <cx:pt idx="14650">34</cx:pt>
          <cx:pt idx="14651">36</cx:pt>
          <cx:pt idx="14652">32</cx:pt>
          <cx:pt idx="14653">36</cx:pt>
          <cx:pt idx="14654">58</cx:pt>
          <cx:pt idx="14655">43</cx:pt>
          <cx:pt idx="14656">55</cx:pt>
          <cx:pt idx="14657">51</cx:pt>
          <cx:pt idx="14658">43</cx:pt>
          <cx:pt idx="14659">32</cx:pt>
          <cx:pt idx="14660">37</cx:pt>
          <cx:pt idx="14661">30</cx:pt>
          <cx:pt idx="14662">37</cx:pt>
          <cx:pt idx="14663">46</cx:pt>
          <cx:pt idx="14664">49</cx:pt>
          <cx:pt idx="14665">56</cx:pt>
          <cx:pt idx="14666">32</cx:pt>
          <cx:pt idx="14667">46</cx:pt>
          <cx:pt idx="14668">46</cx:pt>
          <cx:pt idx="14669">45</cx:pt>
          <cx:pt idx="14670">49</cx:pt>
          <cx:pt idx="14671">54</cx:pt>
          <cx:pt idx="14672">47</cx:pt>
          <cx:pt idx="14673">54</cx:pt>
          <cx:pt idx="14674">43</cx:pt>
          <cx:pt idx="14675">49</cx:pt>
          <cx:pt idx="14676">60</cx:pt>
          <cx:pt idx="14677">32</cx:pt>
          <cx:pt idx="14678">34</cx:pt>
          <cx:pt idx="14679">37</cx:pt>
          <cx:pt idx="14680">36</cx:pt>
          <cx:pt idx="14681">33</cx:pt>
          <cx:pt idx="14682">47</cx:pt>
          <cx:pt idx="14683">46</cx:pt>
          <cx:pt idx="14684">43</cx:pt>
          <cx:pt idx="14685">54</cx:pt>
          <cx:pt idx="14686">58</cx:pt>
          <cx:pt idx="14687">59</cx:pt>
          <cx:pt idx="14688">51</cx:pt>
          <cx:pt idx="14689">40</cx:pt>
          <cx:pt idx="14690">45</cx:pt>
          <cx:pt idx="14691">33</cx:pt>
          <cx:pt idx="14692">49</cx:pt>
          <cx:pt idx="14693">37</cx:pt>
          <cx:pt idx="14694">59</cx:pt>
          <cx:pt idx="14695">54</cx:pt>
          <cx:pt idx="14696">38</cx:pt>
          <cx:pt idx="14697">33</cx:pt>
          <cx:pt idx="14698">30</cx:pt>
          <cx:pt idx="14699">52</cx:pt>
          <cx:pt idx="14700">45</cx:pt>
          <cx:pt idx="14701">33</cx:pt>
          <cx:pt idx="14702">34</cx:pt>
          <cx:pt idx="14703">49</cx:pt>
          <cx:pt idx="14704">54</cx:pt>
          <cx:pt idx="14705">54</cx:pt>
          <cx:pt idx="14706">58</cx:pt>
          <cx:pt idx="14707">33</cx:pt>
          <cx:pt idx="14708">36</cx:pt>
          <cx:pt idx="14709">30</cx:pt>
          <cx:pt idx="14710">44</cx:pt>
          <cx:pt idx="14711">39</cx:pt>
          <cx:pt idx="14712">34</cx:pt>
          <cx:pt idx="14713">47</cx:pt>
          <cx:pt idx="14714">41</cx:pt>
          <cx:pt idx="14715">54</cx:pt>
          <cx:pt idx="14716">33</cx:pt>
          <cx:pt idx="14717">45</cx:pt>
          <cx:pt idx="14718">50</cx:pt>
          <cx:pt idx="14719">30</cx:pt>
          <cx:pt idx="14720">52</cx:pt>
          <cx:pt idx="14721">52</cx:pt>
          <cx:pt idx="14722">34</cx:pt>
          <cx:pt idx="14723">55</cx:pt>
          <cx:pt idx="14724">42</cx:pt>
          <cx:pt idx="14725">46</cx:pt>
          <cx:pt idx="14726">53</cx:pt>
          <cx:pt idx="14727">31</cx:pt>
          <cx:pt idx="14728">59</cx:pt>
          <cx:pt idx="14729">30</cx:pt>
          <cx:pt idx="14730">39</cx:pt>
          <cx:pt idx="14731">46</cx:pt>
          <cx:pt idx="14732">55</cx:pt>
          <cx:pt idx="14733">51</cx:pt>
          <cx:pt idx="14734">34</cx:pt>
          <cx:pt idx="14735">37</cx:pt>
          <cx:pt idx="14736">48</cx:pt>
          <cx:pt idx="14737">41</cx:pt>
          <cx:pt idx="14738">43</cx:pt>
          <cx:pt idx="14739">33</cx:pt>
          <cx:pt idx="14740">60</cx:pt>
          <cx:pt idx="14741">46</cx:pt>
          <cx:pt idx="14742">47</cx:pt>
          <cx:pt idx="14743">48</cx:pt>
          <cx:pt idx="14744">50</cx:pt>
          <cx:pt idx="14745">34</cx:pt>
          <cx:pt idx="14746">48</cx:pt>
          <cx:pt idx="14747">54</cx:pt>
          <cx:pt idx="14748">52</cx:pt>
          <cx:pt idx="14749">32</cx:pt>
          <cx:pt idx="14750">49</cx:pt>
          <cx:pt idx="14751">33</cx:pt>
          <cx:pt idx="14752">56</cx:pt>
          <cx:pt idx="14753">39</cx:pt>
          <cx:pt idx="14754">30</cx:pt>
          <cx:pt idx="14755">52</cx:pt>
          <cx:pt idx="14756">51</cx:pt>
          <cx:pt idx="14757">59</cx:pt>
          <cx:pt idx="14758">55</cx:pt>
          <cx:pt idx="14759">51</cx:pt>
          <cx:pt idx="14760">35</cx:pt>
          <cx:pt idx="14761">57</cx:pt>
          <cx:pt idx="14762">42</cx:pt>
          <cx:pt idx="14763">33</cx:pt>
          <cx:pt idx="14764">44</cx:pt>
          <cx:pt idx="14765">40</cx:pt>
          <cx:pt idx="14766">45</cx:pt>
          <cx:pt idx="14767">31</cx:pt>
          <cx:pt idx="14768">48</cx:pt>
          <cx:pt idx="14769">31</cx:pt>
          <cx:pt idx="14770">45</cx:pt>
          <cx:pt idx="14771">56</cx:pt>
          <cx:pt idx="14772">57</cx:pt>
          <cx:pt idx="14773">58</cx:pt>
          <cx:pt idx="14774">55</cx:pt>
          <cx:pt idx="14775">47</cx:pt>
          <cx:pt idx="14776">40</cx:pt>
          <cx:pt idx="14777">52</cx:pt>
          <cx:pt idx="14778">47</cx:pt>
          <cx:pt idx="14779">47</cx:pt>
          <cx:pt idx="14780">41</cx:pt>
          <cx:pt idx="14781">45</cx:pt>
          <cx:pt idx="14782">32</cx:pt>
          <cx:pt idx="14783">38</cx:pt>
          <cx:pt idx="14784">32</cx:pt>
          <cx:pt idx="14785">45</cx:pt>
          <cx:pt idx="14786">46</cx:pt>
          <cx:pt idx="14787">31</cx:pt>
          <cx:pt idx="14788">52</cx:pt>
          <cx:pt idx="14789">35</cx:pt>
          <cx:pt idx="14790">49</cx:pt>
          <cx:pt idx="14791">51</cx:pt>
          <cx:pt idx="14792">48</cx:pt>
          <cx:pt idx="14793">34</cx:pt>
          <cx:pt idx="14794">49</cx:pt>
          <cx:pt idx="14795">34</cx:pt>
          <cx:pt idx="14796">54</cx:pt>
          <cx:pt idx="14797">54</cx:pt>
          <cx:pt idx="14798">48</cx:pt>
          <cx:pt idx="14799">57</cx:pt>
          <cx:pt idx="14800">59</cx:pt>
          <cx:pt idx="14801">49</cx:pt>
          <cx:pt idx="14802">51</cx:pt>
          <cx:pt idx="14803">34</cx:pt>
          <cx:pt idx="14804">31</cx:pt>
          <cx:pt idx="14805">51</cx:pt>
          <cx:pt idx="14806">34</cx:pt>
          <cx:pt idx="14807">50</cx:pt>
          <cx:pt idx="14808">38</cx:pt>
          <cx:pt idx="14809">44</cx:pt>
          <cx:pt idx="14810">40</cx:pt>
          <cx:pt idx="14811">44</cx:pt>
          <cx:pt idx="14812">42</cx:pt>
          <cx:pt idx="14813">41</cx:pt>
          <cx:pt idx="14814">51</cx:pt>
          <cx:pt idx="14815">42</cx:pt>
          <cx:pt idx="14816">53</cx:pt>
          <cx:pt idx="14817">60</cx:pt>
          <cx:pt idx="14818">54</cx:pt>
          <cx:pt idx="14819">61</cx:pt>
          <cx:pt idx="14820">52</cx:pt>
          <cx:pt idx="14821">52</cx:pt>
          <cx:pt idx="14822">37</cx:pt>
          <cx:pt idx="14823">47</cx:pt>
          <cx:pt idx="14824">37</cx:pt>
          <cx:pt idx="14825">35</cx:pt>
          <cx:pt idx="14826">46</cx:pt>
          <cx:pt idx="14827">41</cx:pt>
          <cx:pt idx="14828">37</cx:pt>
          <cx:pt idx="14829">51</cx:pt>
          <cx:pt idx="14830">45</cx:pt>
          <cx:pt idx="14831">35</cx:pt>
          <cx:pt idx="14832">58</cx:pt>
          <cx:pt idx="14833">53</cx:pt>
          <cx:pt idx="14834">39</cx:pt>
          <cx:pt idx="14835">48</cx:pt>
          <cx:pt idx="14836">49</cx:pt>
          <cx:pt idx="14837">51</cx:pt>
          <cx:pt idx="14838">53</cx:pt>
          <cx:pt idx="14839">46</cx:pt>
          <cx:pt idx="14840">33</cx:pt>
          <cx:pt idx="14841">39</cx:pt>
          <cx:pt idx="14842">51</cx:pt>
          <cx:pt idx="14843">51</cx:pt>
          <cx:pt idx="14844">49</cx:pt>
          <cx:pt idx="14845">57</cx:pt>
          <cx:pt idx="14846">44</cx:pt>
          <cx:pt idx="14847">51</cx:pt>
          <cx:pt idx="14848">52</cx:pt>
          <cx:pt idx="14849">31</cx:pt>
          <cx:pt idx="14850">38</cx:pt>
          <cx:pt idx="14851">38</cx:pt>
          <cx:pt idx="14852">54</cx:pt>
          <cx:pt idx="14853">42</cx:pt>
          <cx:pt idx="14854">47</cx:pt>
          <cx:pt idx="14855">49</cx:pt>
          <cx:pt idx="14856">31</cx:pt>
          <cx:pt idx="14857">43</cx:pt>
          <cx:pt idx="14858">45</cx:pt>
          <cx:pt idx="14859">54</cx:pt>
          <cx:pt idx="14860">48</cx:pt>
          <cx:pt idx="14861">60</cx:pt>
          <cx:pt idx="14862">38</cx:pt>
          <cx:pt idx="14863">51</cx:pt>
          <cx:pt idx="14864">48</cx:pt>
          <cx:pt idx="14865">54</cx:pt>
          <cx:pt idx="14866">59</cx:pt>
          <cx:pt idx="14867">55</cx:pt>
          <cx:pt idx="14868">47</cx:pt>
          <cx:pt idx="14869">46</cx:pt>
          <cx:pt idx="14870">56</cx:pt>
          <cx:pt idx="14871">47</cx:pt>
          <cx:pt idx="14872">45</cx:pt>
          <cx:pt idx="14873">35</cx:pt>
          <cx:pt idx="14874">44</cx:pt>
          <cx:pt idx="14875">33</cx:pt>
          <cx:pt idx="14876">55</cx:pt>
          <cx:pt idx="14877">54</cx:pt>
          <cx:pt idx="14878">53</cx:pt>
          <cx:pt idx="14879">37</cx:pt>
          <cx:pt idx="14880">36</cx:pt>
          <cx:pt idx="14881">47</cx:pt>
          <cx:pt idx="14882">49</cx:pt>
          <cx:pt idx="14883">41</cx:pt>
          <cx:pt idx="14884">42</cx:pt>
          <cx:pt idx="14885">49</cx:pt>
          <cx:pt idx="14886">52</cx:pt>
          <cx:pt idx="14887">47</cx:pt>
          <cx:pt idx="14888">58</cx:pt>
          <cx:pt idx="14889">36</cx:pt>
          <cx:pt idx="14890">60</cx:pt>
          <cx:pt idx="14891">48</cx:pt>
          <cx:pt idx="14892">31</cx:pt>
          <cx:pt idx="14893">46</cx:pt>
          <cx:pt idx="14894">50</cx:pt>
          <cx:pt idx="14895">41</cx:pt>
          <cx:pt idx="14896">32</cx:pt>
          <cx:pt idx="14897">35</cx:pt>
          <cx:pt idx="14898">44</cx:pt>
          <cx:pt idx="14899">60</cx:pt>
          <cx:pt idx="14900">53</cx:pt>
          <cx:pt idx="14901">47</cx:pt>
          <cx:pt idx="14902">49</cx:pt>
          <cx:pt idx="14903">33</cx:pt>
          <cx:pt idx="14904">35</cx:pt>
          <cx:pt idx="14905">47</cx:pt>
          <cx:pt idx="14906">38</cx:pt>
          <cx:pt idx="14907">38</cx:pt>
          <cx:pt idx="14908">35</cx:pt>
          <cx:pt idx="14909">48</cx:pt>
          <cx:pt idx="14910">47</cx:pt>
          <cx:pt idx="14911">35</cx:pt>
          <cx:pt idx="14912">30</cx:pt>
          <cx:pt idx="14913">45</cx:pt>
          <cx:pt idx="14914">48</cx:pt>
          <cx:pt idx="14915">47</cx:pt>
          <cx:pt idx="14916">60</cx:pt>
          <cx:pt idx="14917">44</cx:pt>
          <cx:pt idx="14918">46</cx:pt>
          <cx:pt idx="14919">50</cx:pt>
          <cx:pt idx="14920">31</cx:pt>
          <cx:pt idx="14921">35</cx:pt>
          <cx:pt idx="14922">43</cx:pt>
          <cx:pt idx="14923">35</cx:pt>
          <cx:pt idx="14924">37</cx:pt>
          <cx:pt idx="14925">33</cx:pt>
          <cx:pt idx="14926">45</cx:pt>
          <cx:pt idx="14927">50</cx:pt>
          <cx:pt idx="14928">33</cx:pt>
          <cx:pt idx="14929">60</cx:pt>
          <cx:pt idx="14930">34</cx:pt>
          <cx:pt idx="14931">49</cx:pt>
          <cx:pt idx="14932">42</cx:pt>
          <cx:pt idx="14933">51</cx:pt>
          <cx:pt idx="14934">57</cx:pt>
          <cx:pt idx="14935">31</cx:pt>
          <cx:pt idx="14936">55</cx:pt>
          <cx:pt idx="14937">45</cx:pt>
          <cx:pt idx="14938">36</cx:pt>
          <cx:pt idx="14939">32</cx:pt>
          <cx:pt idx="14940">31</cx:pt>
          <cx:pt idx="14941">52</cx:pt>
          <cx:pt idx="14942">44</cx:pt>
          <cx:pt idx="14943">31</cx:pt>
          <cx:pt idx="14944">45</cx:pt>
          <cx:pt idx="14945">46</cx:pt>
          <cx:pt idx="14946">58</cx:pt>
          <cx:pt idx="14947">38</cx:pt>
          <cx:pt idx="14948">34</cx:pt>
          <cx:pt idx="14949">46</cx:pt>
          <cx:pt idx="14950">56</cx:pt>
          <cx:pt idx="14951">59</cx:pt>
          <cx:pt idx="14952">52</cx:pt>
          <cx:pt idx="14953">34</cx:pt>
          <cx:pt idx="14954">54</cx:pt>
          <cx:pt idx="14955">32</cx:pt>
          <cx:pt idx="14956">32</cx:pt>
          <cx:pt idx="14957">36</cx:pt>
          <cx:pt idx="14958">40</cx:pt>
          <cx:pt idx="14959">36</cx:pt>
          <cx:pt idx="14960">45</cx:pt>
          <cx:pt idx="14961">38</cx:pt>
          <cx:pt idx="14962">50</cx:pt>
          <cx:pt idx="14963">44</cx:pt>
          <cx:pt idx="14964">31</cx:pt>
          <cx:pt idx="14965">52</cx:pt>
          <cx:pt idx="14966">30</cx:pt>
          <cx:pt idx="14967">39</cx:pt>
          <cx:pt idx="14968">50</cx:pt>
          <cx:pt idx="14969">32</cx:pt>
          <cx:pt idx="14970">50</cx:pt>
          <cx:pt idx="14971">39</cx:pt>
          <cx:pt idx="14972">45</cx:pt>
          <cx:pt idx="14973">50</cx:pt>
          <cx:pt idx="14974">51</cx:pt>
          <cx:pt idx="14975">48</cx:pt>
          <cx:pt idx="14976">33</cx:pt>
          <cx:pt idx="14977">35</cx:pt>
          <cx:pt idx="14978">34</cx:pt>
          <cx:pt idx="14979">35</cx:pt>
          <cx:pt idx="14980">51</cx:pt>
          <cx:pt idx="14981">49</cx:pt>
          <cx:pt idx="14982">48</cx:pt>
          <cx:pt idx="14983">37</cx:pt>
          <cx:pt idx="14984">58</cx:pt>
          <cx:pt idx="14985">53</cx:pt>
          <cx:pt idx="14986">54</cx:pt>
          <cx:pt idx="14987">52</cx:pt>
          <cx:pt idx="14988">49</cx:pt>
          <cx:pt idx="14989">55</cx:pt>
          <cx:pt idx="14990">37</cx:pt>
          <cx:pt idx="14991">37</cx:pt>
          <cx:pt idx="14992">59</cx:pt>
          <cx:pt idx="14993">49</cx:pt>
          <cx:pt idx="14994">59</cx:pt>
          <cx:pt idx="14995">41</cx:pt>
          <cx:pt idx="14996">38</cx:pt>
          <cx:pt idx="14997">51</cx:pt>
          <cx:pt idx="14998">55</cx:pt>
          <cx:pt idx="14999">40</cx:pt>
          <cx:pt idx="15000">46</cx:pt>
          <cx:pt idx="15001">38</cx:pt>
          <cx:pt idx="15002">40</cx:pt>
          <cx:pt idx="15003">38</cx:pt>
          <cx:pt idx="15004">47</cx:pt>
          <cx:pt idx="15005">31</cx:pt>
          <cx:pt idx="15006">59</cx:pt>
          <cx:pt idx="15007">44</cx:pt>
          <cx:pt idx="15008">58</cx:pt>
          <cx:pt idx="15009">48</cx:pt>
          <cx:pt idx="15010">59</cx:pt>
          <cx:pt idx="15011">31</cx:pt>
          <cx:pt idx="15012">35</cx:pt>
          <cx:pt idx="15013">48</cx:pt>
          <cx:pt idx="15014">56</cx:pt>
          <cx:pt idx="15015">41</cx:pt>
          <cx:pt idx="15016">36</cx:pt>
          <cx:pt idx="15017">48</cx:pt>
          <cx:pt idx="15018">44</cx:pt>
          <cx:pt idx="15019">38</cx:pt>
          <cx:pt idx="15020">43</cx:pt>
          <cx:pt idx="15021">36</cx:pt>
          <cx:pt idx="15022">32</cx:pt>
          <cx:pt idx="15023">53</cx:pt>
          <cx:pt idx="15024">58</cx:pt>
          <cx:pt idx="15025">41</cx:pt>
          <cx:pt idx="15026">59</cx:pt>
          <cx:pt idx="15027">57</cx:pt>
          <cx:pt idx="15028">32</cx:pt>
          <cx:pt idx="15029">46</cx:pt>
          <cx:pt idx="15030">51</cx:pt>
          <cx:pt idx="15031">31</cx:pt>
          <cx:pt idx="15032">56</cx:pt>
          <cx:pt idx="15033">33</cx:pt>
          <cx:pt idx="15034">30</cx:pt>
          <cx:pt idx="15035">47</cx:pt>
          <cx:pt idx="15036">52</cx:pt>
          <cx:pt idx="15037">51</cx:pt>
          <cx:pt idx="15038">40</cx:pt>
          <cx:pt idx="15039">56</cx:pt>
          <cx:pt idx="15040">31</cx:pt>
          <cx:pt idx="15041">43</cx:pt>
          <cx:pt idx="15042">57</cx:pt>
          <cx:pt idx="15043">39</cx:pt>
          <cx:pt idx="15044">45</cx:pt>
          <cx:pt idx="15045">60</cx:pt>
          <cx:pt idx="15046">46</cx:pt>
          <cx:pt idx="15047">46</cx:pt>
          <cx:pt idx="15048">35</cx:pt>
          <cx:pt idx="15049">42</cx:pt>
          <cx:pt idx="15050">50</cx:pt>
          <cx:pt idx="15051">55</cx:pt>
          <cx:pt idx="15052">55</cx:pt>
          <cx:pt idx="15053">54</cx:pt>
          <cx:pt idx="15054">31</cx:pt>
          <cx:pt idx="15055">41</cx:pt>
          <cx:pt idx="15056">55</cx:pt>
          <cx:pt idx="15057">46</cx:pt>
          <cx:pt idx="15058">52</cx:pt>
          <cx:pt idx="15059">56</cx:pt>
          <cx:pt idx="15060">46</cx:pt>
          <cx:pt idx="15061">49</cx:pt>
          <cx:pt idx="15062">36</cx:pt>
          <cx:pt idx="15063">34</cx:pt>
          <cx:pt idx="15064">60</cx:pt>
          <cx:pt idx="15065">45</cx:pt>
          <cx:pt idx="15066">38</cx:pt>
          <cx:pt idx="15067">38</cx:pt>
          <cx:pt idx="15068">32</cx:pt>
          <cx:pt idx="15069">43</cx:pt>
          <cx:pt idx="15070">36</cx:pt>
          <cx:pt idx="15071">58</cx:pt>
          <cx:pt idx="15072">58</cx:pt>
          <cx:pt idx="15073">42</cx:pt>
          <cx:pt idx="15074">35</cx:pt>
          <cx:pt idx="15075">36</cx:pt>
          <cx:pt idx="15076">42</cx:pt>
          <cx:pt idx="15077">33</cx:pt>
          <cx:pt idx="15078">47</cx:pt>
          <cx:pt idx="15079">51</cx:pt>
          <cx:pt idx="15080">46</cx:pt>
          <cx:pt idx="15081">44</cx:pt>
          <cx:pt idx="15082">53</cx:pt>
          <cx:pt idx="15083">59</cx:pt>
          <cx:pt idx="15084">49</cx:pt>
          <cx:pt idx="15085">48</cx:pt>
          <cx:pt idx="15086">44</cx:pt>
          <cx:pt idx="15087">34</cx:pt>
          <cx:pt idx="15088">41</cx:pt>
          <cx:pt idx="15089">49</cx:pt>
          <cx:pt idx="15090">37</cx:pt>
          <cx:pt idx="15091">51</cx:pt>
          <cx:pt idx="15092">41</cx:pt>
          <cx:pt idx="15093">55</cx:pt>
          <cx:pt idx="15094">32</cx:pt>
          <cx:pt idx="15095">48</cx:pt>
          <cx:pt idx="15096">58</cx:pt>
          <cx:pt idx="15097">31</cx:pt>
          <cx:pt idx="15098">42</cx:pt>
          <cx:pt idx="15099">44</cx:pt>
          <cx:pt idx="15100">58</cx:pt>
          <cx:pt idx="15101">51</cx:pt>
          <cx:pt idx="15102">56</cx:pt>
          <cx:pt idx="15103">32</cx:pt>
          <cx:pt idx="15104">57</cx:pt>
          <cx:pt idx="15105">48</cx:pt>
          <cx:pt idx="15106">54</cx:pt>
          <cx:pt idx="15107">50</cx:pt>
          <cx:pt idx="15108">30</cx:pt>
          <cx:pt idx="15109">54</cx:pt>
          <cx:pt idx="15110">38</cx:pt>
          <cx:pt idx="15111">45</cx:pt>
          <cx:pt idx="15112">50</cx:pt>
          <cx:pt idx="15113">58</cx:pt>
          <cx:pt idx="15114">50</cx:pt>
          <cx:pt idx="15115">55</cx:pt>
          <cx:pt idx="15116">50</cx:pt>
          <cx:pt idx="15117">43</cx:pt>
          <cx:pt idx="15118">43</cx:pt>
          <cx:pt idx="15119">46</cx:pt>
          <cx:pt idx="15120">37</cx:pt>
          <cx:pt idx="15121">35</cx:pt>
          <cx:pt idx="15122">36</cx:pt>
          <cx:pt idx="15123">53</cx:pt>
          <cx:pt idx="15124">33</cx:pt>
          <cx:pt idx="15125">31</cx:pt>
          <cx:pt idx="15126">40</cx:pt>
          <cx:pt idx="15127">37</cx:pt>
          <cx:pt idx="15128">33</cx:pt>
          <cx:pt idx="15129">40</cx:pt>
          <cx:pt idx="15130">34</cx:pt>
          <cx:pt idx="15131">56</cx:pt>
          <cx:pt idx="15132">37</cx:pt>
          <cx:pt idx="15133">49</cx:pt>
          <cx:pt idx="15134">50</cx:pt>
          <cx:pt idx="15135">55</cx:pt>
          <cx:pt idx="15136">52</cx:pt>
          <cx:pt idx="15137">48</cx:pt>
          <cx:pt idx="15138">40</cx:pt>
          <cx:pt idx="15139">37</cx:pt>
          <cx:pt idx="15140">40</cx:pt>
          <cx:pt idx="15141">47</cx:pt>
          <cx:pt idx="15142">47</cx:pt>
          <cx:pt idx="15143">54</cx:pt>
          <cx:pt idx="15144">39</cx:pt>
          <cx:pt idx="15145">32</cx:pt>
          <cx:pt idx="15146">45</cx:pt>
          <cx:pt idx="15147">35</cx:pt>
          <cx:pt idx="15148">38</cx:pt>
          <cx:pt idx="15149">56</cx:pt>
          <cx:pt idx="15150">33</cx:pt>
          <cx:pt idx="15151">50</cx:pt>
          <cx:pt idx="15152">47</cx:pt>
          <cx:pt idx="15153">48</cx:pt>
          <cx:pt idx="15154">46</cx:pt>
          <cx:pt idx="15155">33</cx:pt>
          <cx:pt idx="15156">58</cx:pt>
          <cx:pt idx="15157">30</cx:pt>
          <cx:pt idx="15158">59</cx:pt>
          <cx:pt idx="15159">41</cx:pt>
          <cx:pt idx="15160">38</cx:pt>
          <cx:pt idx="15161">31</cx:pt>
          <cx:pt idx="15162">58</cx:pt>
          <cx:pt idx="15163">60</cx:pt>
          <cx:pt idx="15164">31</cx:pt>
          <cx:pt idx="15165">39</cx:pt>
          <cx:pt idx="15166">58</cx:pt>
          <cx:pt idx="15167">56</cx:pt>
          <cx:pt idx="15168">34</cx:pt>
          <cx:pt idx="15169">52</cx:pt>
          <cx:pt idx="15170">36</cx:pt>
          <cx:pt idx="15171">44</cx:pt>
          <cx:pt idx="15172">34</cx:pt>
          <cx:pt idx="15173">36</cx:pt>
          <cx:pt idx="15174">55</cx:pt>
          <cx:pt idx="15175">32</cx:pt>
          <cx:pt idx="15176">46</cx:pt>
          <cx:pt idx="15177">42</cx:pt>
          <cx:pt idx="15178">32</cx:pt>
          <cx:pt idx="15179">39</cx:pt>
          <cx:pt idx="15180">43</cx:pt>
          <cx:pt idx="15181">45</cx:pt>
          <cx:pt idx="15182">34</cx:pt>
          <cx:pt idx="15183">34</cx:pt>
          <cx:pt idx="15184">44</cx:pt>
          <cx:pt idx="15185">51</cx:pt>
          <cx:pt idx="15186">51</cx:pt>
          <cx:pt idx="15187">52</cx:pt>
          <cx:pt idx="15188">57</cx:pt>
          <cx:pt idx="15189">33</cx:pt>
          <cx:pt idx="15190">53</cx:pt>
          <cx:pt idx="15191">57</cx:pt>
          <cx:pt idx="15192">57</cx:pt>
          <cx:pt idx="15193">31</cx:pt>
          <cx:pt idx="15194">56</cx:pt>
          <cx:pt idx="15195">37</cx:pt>
          <cx:pt idx="15196">35</cx:pt>
          <cx:pt idx="15197">41</cx:pt>
          <cx:pt idx="15198">34</cx:pt>
          <cx:pt idx="15199">44</cx:pt>
          <cx:pt idx="15200">40</cx:pt>
          <cx:pt idx="15201">31</cx:pt>
          <cx:pt idx="15202">41</cx:pt>
          <cx:pt idx="15203">32</cx:pt>
          <cx:pt idx="15204">37</cx:pt>
          <cx:pt idx="15205">33</cx:pt>
          <cx:pt idx="15206">52</cx:pt>
          <cx:pt idx="15207">49</cx:pt>
          <cx:pt idx="15208">53</cx:pt>
          <cx:pt idx="15209">54</cx:pt>
          <cx:pt idx="15210">42</cx:pt>
          <cx:pt idx="15211">40</cx:pt>
          <cx:pt idx="15212">43</cx:pt>
          <cx:pt idx="15213">60</cx:pt>
          <cx:pt idx="15214">57</cx:pt>
          <cx:pt idx="15215">37</cx:pt>
          <cx:pt idx="15216">42</cx:pt>
          <cx:pt idx="15217">36</cx:pt>
          <cx:pt idx="15218">55</cx:pt>
          <cx:pt idx="15219">32</cx:pt>
          <cx:pt idx="15220">49</cx:pt>
          <cx:pt idx="15221">32</cx:pt>
          <cx:pt idx="15222">37</cx:pt>
          <cx:pt idx="15223">46</cx:pt>
          <cx:pt idx="15224">50</cx:pt>
          <cx:pt idx="15225">50</cx:pt>
          <cx:pt idx="15226">34</cx:pt>
          <cx:pt idx="15227">32</cx:pt>
          <cx:pt idx="15228">46</cx:pt>
          <cx:pt idx="15229">31</cx:pt>
          <cx:pt idx="15230">45</cx:pt>
          <cx:pt idx="15231">50</cx:pt>
          <cx:pt idx="15232">31</cx:pt>
          <cx:pt idx="15233">59</cx:pt>
          <cx:pt idx="15234">55</cx:pt>
          <cx:pt idx="15235">36</cx:pt>
          <cx:pt idx="15236">53</cx:pt>
          <cx:pt idx="15237">55</cx:pt>
          <cx:pt idx="15238">50</cx:pt>
          <cx:pt idx="15239">43</cx:pt>
          <cx:pt idx="15240">60</cx:pt>
          <cx:pt idx="15241">38</cx:pt>
          <cx:pt idx="15242">37</cx:pt>
          <cx:pt idx="15243">41</cx:pt>
          <cx:pt idx="15244">59</cx:pt>
          <cx:pt idx="15245">46</cx:pt>
          <cx:pt idx="15246">34</cx:pt>
          <cx:pt idx="15247">40</cx:pt>
          <cx:pt idx="15248">37</cx:pt>
          <cx:pt idx="15249">50</cx:pt>
          <cx:pt idx="15250">42</cx:pt>
          <cx:pt idx="15251">59</cx:pt>
          <cx:pt idx="15252">44</cx:pt>
          <cx:pt idx="15253">47</cx:pt>
          <cx:pt idx="15254">52</cx:pt>
          <cx:pt idx="15255">55</cx:pt>
          <cx:pt idx="15256">44</cx:pt>
          <cx:pt idx="15257">59</cx:pt>
          <cx:pt idx="15258">44</cx:pt>
          <cx:pt idx="15259">53</cx:pt>
          <cx:pt idx="15260">39</cx:pt>
          <cx:pt idx="15261">48</cx:pt>
          <cx:pt idx="15262">36</cx:pt>
          <cx:pt idx="15263">33</cx:pt>
          <cx:pt idx="15264">51</cx:pt>
          <cx:pt idx="15265">37</cx:pt>
          <cx:pt idx="15266">42</cx:pt>
          <cx:pt idx="15267">43</cx:pt>
          <cx:pt idx="15268">42</cx:pt>
          <cx:pt idx="15269">39</cx:pt>
          <cx:pt idx="15270">52</cx:pt>
          <cx:pt idx="15271">31</cx:pt>
          <cx:pt idx="15272">32</cx:pt>
          <cx:pt idx="15273">40</cx:pt>
          <cx:pt idx="15274">48</cx:pt>
          <cx:pt idx="15275">48</cx:pt>
          <cx:pt idx="15276">55</cx:pt>
          <cx:pt idx="15277">37</cx:pt>
          <cx:pt idx="15278">36</cx:pt>
          <cx:pt idx="15279">58</cx:pt>
          <cx:pt idx="15280">56</cx:pt>
          <cx:pt idx="15281">49</cx:pt>
          <cx:pt idx="15282">34</cx:pt>
          <cx:pt idx="15283">38</cx:pt>
          <cx:pt idx="15284">31</cx:pt>
          <cx:pt idx="15285">40</cx:pt>
          <cx:pt idx="15286">50</cx:pt>
          <cx:pt idx="15287">60</cx:pt>
          <cx:pt idx="15288">53</cx:pt>
          <cx:pt idx="15289">45</cx:pt>
          <cx:pt idx="15290">53</cx:pt>
          <cx:pt idx="15291">34</cx:pt>
          <cx:pt idx="15292">54</cx:pt>
          <cx:pt idx="15293">48</cx:pt>
          <cx:pt idx="15294">37</cx:pt>
          <cx:pt idx="15295">45</cx:pt>
          <cx:pt idx="15296">33</cx:pt>
          <cx:pt idx="15297">48</cx:pt>
          <cx:pt idx="15298">53</cx:pt>
          <cx:pt idx="15299">52</cx:pt>
          <cx:pt idx="15300">39</cx:pt>
          <cx:pt idx="15301">35</cx:pt>
          <cx:pt idx="15302">51</cx:pt>
          <cx:pt idx="15303">52</cx:pt>
          <cx:pt idx="15304">48</cx:pt>
          <cx:pt idx="15305">57</cx:pt>
          <cx:pt idx="15306">55</cx:pt>
          <cx:pt idx="15307">30</cx:pt>
          <cx:pt idx="15308">45</cx:pt>
          <cx:pt idx="15309">36</cx:pt>
          <cx:pt idx="15310">41</cx:pt>
          <cx:pt idx="15311">34</cx:pt>
          <cx:pt idx="15312">43</cx:pt>
          <cx:pt idx="15313">31</cx:pt>
          <cx:pt idx="15314">45</cx:pt>
          <cx:pt idx="15315">32</cx:pt>
          <cx:pt idx="15316">38</cx:pt>
          <cx:pt idx="15317">42</cx:pt>
          <cx:pt idx="15318">52</cx:pt>
          <cx:pt idx="15319">40</cx:pt>
          <cx:pt idx="15320">54</cx:pt>
          <cx:pt idx="15321">34</cx:pt>
          <cx:pt idx="15322">45</cx:pt>
          <cx:pt idx="15323">47</cx:pt>
          <cx:pt idx="15324">30</cx:pt>
          <cx:pt idx="15325">35</cx:pt>
          <cx:pt idx="15326">44</cx:pt>
          <cx:pt idx="15327">30</cx:pt>
          <cx:pt idx="15328">41</cx:pt>
          <cx:pt idx="15329">37</cx:pt>
          <cx:pt idx="15330">52</cx:pt>
          <cx:pt idx="15331">43</cx:pt>
          <cx:pt idx="15332">60</cx:pt>
          <cx:pt idx="15333">34</cx:pt>
          <cx:pt idx="15334">34</cx:pt>
          <cx:pt idx="15335">44</cx:pt>
          <cx:pt idx="15336">51</cx:pt>
          <cx:pt idx="15337">52</cx:pt>
          <cx:pt idx="15338">40</cx:pt>
          <cx:pt idx="15339">47</cx:pt>
          <cx:pt idx="15340">40</cx:pt>
          <cx:pt idx="15341">50</cx:pt>
          <cx:pt idx="15342">33</cx:pt>
          <cx:pt idx="15343">60</cx:pt>
          <cx:pt idx="15344">33</cx:pt>
          <cx:pt idx="15345">58</cx:pt>
          <cx:pt idx="15346">49</cx:pt>
          <cx:pt idx="15347">44</cx:pt>
          <cx:pt idx="15348">35</cx:pt>
          <cx:pt idx="15349">33</cx:pt>
          <cx:pt idx="15350">59</cx:pt>
          <cx:pt idx="15351">51</cx:pt>
          <cx:pt idx="15352">36</cx:pt>
          <cx:pt idx="15353">59</cx:pt>
          <cx:pt idx="15354">42</cx:pt>
          <cx:pt idx="15355">47</cx:pt>
          <cx:pt idx="15356">36</cx:pt>
          <cx:pt idx="15357">60</cx:pt>
          <cx:pt idx="15358">55</cx:pt>
          <cx:pt idx="15359">45</cx:pt>
          <cx:pt idx="15360">32</cx:pt>
          <cx:pt idx="15361">35</cx:pt>
          <cx:pt idx="15362">35</cx:pt>
          <cx:pt idx="15363">49</cx:pt>
          <cx:pt idx="15364">32</cx:pt>
          <cx:pt idx="15365">58</cx:pt>
          <cx:pt idx="15366">30</cx:pt>
          <cx:pt idx="15367">38</cx:pt>
          <cx:pt idx="15368">60</cx:pt>
          <cx:pt idx="15369">36</cx:pt>
          <cx:pt idx="15370">56</cx:pt>
          <cx:pt idx="15371">46</cx:pt>
          <cx:pt idx="15372">31</cx:pt>
          <cx:pt idx="15373">48</cx:pt>
          <cx:pt idx="15374">58</cx:pt>
          <cx:pt idx="15375">45</cx:pt>
          <cx:pt idx="15376">39</cx:pt>
          <cx:pt idx="15377">55</cx:pt>
          <cx:pt idx="15378">32</cx:pt>
          <cx:pt idx="15379">32</cx:pt>
          <cx:pt idx="15380">36</cx:pt>
          <cx:pt idx="15381">38</cx:pt>
          <cx:pt idx="15382">36</cx:pt>
          <cx:pt idx="15383">47</cx:pt>
          <cx:pt idx="15384">31</cx:pt>
          <cx:pt idx="15385">49</cx:pt>
          <cx:pt idx="15386">37</cx:pt>
          <cx:pt idx="15387">42</cx:pt>
          <cx:pt idx="15388">46</cx:pt>
          <cx:pt idx="15389">35</cx:pt>
          <cx:pt idx="15390">51</cx:pt>
          <cx:pt idx="15391">33</cx:pt>
          <cx:pt idx="15392">33</cx:pt>
          <cx:pt idx="15393">45</cx:pt>
          <cx:pt idx="15394">32</cx:pt>
          <cx:pt idx="15395">34</cx:pt>
          <cx:pt idx="15396">33</cx:pt>
          <cx:pt idx="15397">47</cx:pt>
          <cx:pt idx="15398">37</cx:pt>
          <cx:pt idx="15399">60</cx:pt>
          <cx:pt idx="15400">38</cx:pt>
          <cx:pt idx="15401">30</cx:pt>
          <cx:pt idx="15402">40</cx:pt>
          <cx:pt idx="15403">47</cx:pt>
          <cx:pt idx="15404">53</cx:pt>
          <cx:pt idx="15405">48</cx:pt>
          <cx:pt idx="15406">46</cx:pt>
          <cx:pt idx="15407">33</cx:pt>
          <cx:pt idx="15408">56</cx:pt>
          <cx:pt idx="15409">32</cx:pt>
          <cx:pt idx="15410">45</cx:pt>
          <cx:pt idx="15411">35</cx:pt>
          <cx:pt idx="15412">51</cx:pt>
          <cx:pt idx="15413">35</cx:pt>
          <cx:pt idx="15414">47</cx:pt>
          <cx:pt idx="15415">49</cx:pt>
          <cx:pt idx="15416">45</cx:pt>
          <cx:pt idx="15417">51</cx:pt>
          <cx:pt idx="15418">59</cx:pt>
          <cx:pt idx="15419">57</cx:pt>
          <cx:pt idx="15420">33</cx:pt>
          <cx:pt idx="15421">37</cx:pt>
          <cx:pt idx="15422">46</cx:pt>
          <cx:pt idx="15423">33</cx:pt>
          <cx:pt idx="15424">36</cx:pt>
          <cx:pt idx="15425">34</cx:pt>
          <cx:pt idx="15426">35</cx:pt>
          <cx:pt idx="15427">56</cx:pt>
          <cx:pt idx="15428">33</cx:pt>
          <cx:pt idx="15429">48</cx:pt>
          <cx:pt idx="15430">34</cx:pt>
          <cx:pt idx="15431">32</cx:pt>
          <cx:pt idx="15432">58</cx:pt>
          <cx:pt idx="15433">59</cx:pt>
          <cx:pt idx="15434">48</cx:pt>
          <cx:pt idx="15435">36</cx:pt>
          <cx:pt idx="15436">33</cx:pt>
          <cx:pt idx="15437">54</cx:pt>
          <cx:pt idx="15438">39</cx:pt>
          <cx:pt idx="15439">56</cx:pt>
          <cx:pt idx="15440">31</cx:pt>
          <cx:pt idx="15441">45</cx:pt>
          <cx:pt idx="15442">35</cx:pt>
          <cx:pt idx="15443">31</cx:pt>
          <cx:pt idx="15444">37</cx:pt>
          <cx:pt idx="15445">34</cx:pt>
          <cx:pt idx="15446">33</cx:pt>
          <cx:pt idx="15447">33</cx:pt>
          <cx:pt idx="15448">41</cx:pt>
          <cx:pt idx="15449">46</cx:pt>
          <cx:pt idx="15450">60</cx:pt>
          <cx:pt idx="15451">46</cx:pt>
          <cx:pt idx="15452">47</cx:pt>
          <cx:pt idx="15453">31</cx:pt>
          <cx:pt idx="15454">45</cx:pt>
          <cx:pt idx="15455">32</cx:pt>
          <cx:pt idx="15456">49</cx:pt>
          <cx:pt idx="15457">47</cx:pt>
          <cx:pt idx="15458">48</cx:pt>
          <cx:pt idx="15459">33</cx:pt>
          <cx:pt idx="15460">49</cx:pt>
          <cx:pt idx="15461">33</cx:pt>
          <cx:pt idx="15462">59</cx:pt>
          <cx:pt idx="15463">49</cx:pt>
          <cx:pt idx="15464">40</cx:pt>
          <cx:pt idx="15465">54</cx:pt>
          <cx:pt idx="15466">45</cx:pt>
          <cx:pt idx="15467">43</cx:pt>
          <cx:pt idx="15468">52</cx:pt>
          <cx:pt idx="15469">55</cx:pt>
          <cx:pt idx="15470">35</cx:pt>
          <cx:pt idx="15471">54</cx:pt>
          <cx:pt idx="15472">45</cx:pt>
          <cx:pt idx="15473">33</cx:pt>
          <cx:pt idx="15474">46</cx:pt>
          <cx:pt idx="15475">31</cx:pt>
          <cx:pt idx="15476">38</cx:pt>
          <cx:pt idx="15477">34</cx:pt>
          <cx:pt idx="15478">54</cx:pt>
          <cx:pt idx="15479">34</cx:pt>
          <cx:pt idx="15480">44</cx:pt>
          <cx:pt idx="15481">41</cx:pt>
          <cx:pt idx="15482">45</cx:pt>
          <cx:pt idx="15483">41</cx:pt>
          <cx:pt idx="15484">54</cx:pt>
          <cx:pt idx="15485">49</cx:pt>
          <cx:pt idx="15486">48</cx:pt>
          <cx:pt idx="15487">41</cx:pt>
          <cx:pt idx="15488">41</cx:pt>
          <cx:pt idx="15489">56</cx:pt>
          <cx:pt idx="15490">55</cx:pt>
          <cx:pt idx="15491">36</cx:pt>
          <cx:pt idx="15492">30</cx:pt>
          <cx:pt idx="15493">31</cx:pt>
          <cx:pt idx="15494">59</cx:pt>
          <cx:pt idx="15495">38</cx:pt>
          <cx:pt idx="15496">52</cx:pt>
          <cx:pt idx="15497">45</cx:pt>
          <cx:pt idx="15498">47</cx:pt>
          <cx:pt idx="15499">48</cx:pt>
          <cx:pt idx="15500">38</cx:pt>
          <cx:pt idx="15501">60</cx:pt>
          <cx:pt idx="15502">46</cx:pt>
          <cx:pt idx="15503">34</cx:pt>
          <cx:pt idx="15504">33</cx:pt>
          <cx:pt idx="15505">47</cx:pt>
          <cx:pt idx="15506">58</cx:pt>
          <cx:pt idx="15507">32</cx:pt>
          <cx:pt idx="15508">42</cx:pt>
          <cx:pt idx="15509">37</cx:pt>
          <cx:pt idx="15510">56</cx:pt>
          <cx:pt idx="15511">52</cx:pt>
          <cx:pt idx="15512">49</cx:pt>
          <cx:pt idx="15513">34</cx:pt>
          <cx:pt idx="15514">37</cx:pt>
          <cx:pt idx="15515">37</cx:pt>
          <cx:pt idx="15516">45</cx:pt>
          <cx:pt idx="15517">52</cx:pt>
          <cx:pt idx="15518">46</cx:pt>
          <cx:pt idx="15519">46</cx:pt>
          <cx:pt idx="15520">33</cx:pt>
          <cx:pt idx="15521">49</cx:pt>
          <cx:pt idx="15522">50</cx:pt>
          <cx:pt idx="15523">47</cx:pt>
          <cx:pt idx="15524">37</cx:pt>
          <cx:pt idx="15525">53</cx:pt>
          <cx:pt idx="15526">37</cx:pt>
          <cx:pt idx="15527">51</cx:pt>
          <cx:pt idx="15528">37</cx:pt>
          <cx:pt idx="15529">47</cx:pt>
          <cx:pt idx="15530">57</cx:pt>
          <cx:pt idx="15531">33</cx:pt>
          <cx:pt idx="15532">38</cx:pt>
          <cx:pt idx="15533">51</cx:pt>
          <cx:pt idx="15534">46</cx:pt>
          <cx:pt idx="15535">53</cx:pt>
          <cx:pt idx="15536">59</cx:pt>
          <cx:pt idx="15537">30</cx:pt>
          <cx:pt idx="15538">49</cx:pt>
          <cx:pt idx="15539">43</cx:pt>
          <cx:pt idx="15540">36</cx:pt>
          <cx:pt idx="15541">50</cx:pt>
          <cx:pt idx="15542">32</cx:pt>
          <cx:pt idx="15543">31</cx:pt>
          <cx:pt idx="15544">52</cx:pt>
          <cx:pt idx="15545">52</cx:pt>
          <cx:pt idx="15546">47</cx:pt>
          <cx:pt idx="15547">43</cx:pt>
          <cx:pt idx="15548">30</cx:pt>
          <cx:pt idx="15549">30</cx:pt>
          <cx:pt idx="15550">33</cx:pt>
          <cx:pt idx="15551">32</cx:pt>
          <cx:pt idx="15552">40</cx:pt>
          <cx:pt idx="15553">33</cx:pt>
          <cx:pt idx="15554">58</cx:pt>
          <cx:pt idx="15555">35</cx:pt>
          <cx:pt idx="15556">31</cx:pt>
          <cx:pt idx="15557">45</cx:pt>
          <cx:pt idx="15558">45</cx:pt>
          <cx:pt idx="15559">36</cx:pt>
          <cx:pt idx="15560">28</cx:pt>
          <cx:pt idx="15561">40</cx:pt>
          <cx:pt idx="15562">36</cx:pt>
          <cx:pt idx="15563">51</cx:pt>
          <cx:pt idx="15564">56</cx:pt>
          <cx:pt idx="15565">57</cx:pt>
          <cx:pt idx="15566">49</cx:pt>
          <cx:pt idx="15567">44</cx:pt>
          <cx:pt idx="15568">37</cx:pt>
          <cx:pt idx="15569">39</cx:pt>
          <cx:pt idx="15570">58</cx:pt>
          <cx:pt idx="15571">27</cx:pt>
          <cx:pt idx="15572">33</cx:pt>
          <cx:pt idx="15573">30</cx:pt>
          <cx:pt idx="15574">39</cx:pt>
          <cx:pt idx="15575">57</cx:pt>
          <cx:pt idx="15576">38</cx:pt>
          <cx:pt idx="15577">43</cx:pt>
          <cx:pt idx="15578">34</cx:pt>
          <cx:pt idx="15579">31</cx:pt>
          <cx:pt idx="15580">60</cx:pt>
          <cx:pt idx="15581">43</cx:pt>
          <cx:pt idx="15582">36</cx:pt>
          <cx:pt idx="15583">34</cx:pt>
          <cx:pt idx="15584">43</cx:pt>
          <cx:pt idx="15585">39</cx:pt>
          <cx:pt idx="15586">41</cx:pt>
          <cx:pt idx="15587">60</cx:pt>
          <cx:pt idx="15588">34</cx:pt>
          <cx:pt idx="15589">56</cx:pt>
          <cx:pt idx="15590">34</cx:pt>
          <cx:pt idx="15591">31</cx:pt>
          <cx:pt idx="15592">37</cx:pt>
          <cx:pt idx="15593">44</cx:pt>
          <cx:pt idx="15594">43</cx:pt>
          <cx:pt idx="15595">49</cx:pt>
          <cx:pt idx="15596">34</cx:pt>
          <cx:pt idx="15597">36</cx:pt>
          <cx:pt idx="15598">40</cx:pt>
          <cx:pt idx="15599">38</cx:pt>
          <cx:pt idx="15600">33</cx:pt>
          <cx:pt idx="15601">31</cx:pt>
          <cx:pt idx="15602">43</cx:pt>
          <cx:pt idx="15603">48</cx:pt>
          <cx:pt idx="15604">47</cx:pt>
          <cx:pt idx="15605">31</cx:pt>
          <cx:pt idx="15606">33</cx:pt>
          <cx:pt idx="15607">34</cx:pt>
          <cx:pt idx="15608">34</cx:pt>
          <cx:pt idx="15609">47</cx:pt>
          <cx:pt idx="15610">37</cx:pt>
          <cx:pt idx="15611">26</cx:pt>
          <cx:pt idx="15612">30</cx:pt>
          <cx:pt idx="15613">40</cx:pt>
          <cx:pt idx="15614">59</cx:pt>
          <cx:pt idx="15615">32</cx:pt>
          <cx:pt idx="15616">49</cx:pt>
          <cx:pt idx="15617">46</cx:pt>
          <cx:pt idx="15618">32</cx:pt>
          <cx:pt idx="15619">57</cx:pt>
          <cx:pt idx="15620">58</cx:pt>
          <cx:pt idx="15621">32</cx:pt>
          <cx:pt idx="15622">44</cx:pt>
          <cx:pt idx="15623">57</cx:pt>
          <cx:pt idx="15624">51</cx:pt>
          <cx:pt idx="15625">58</cx:pt>
          <cx:pt idx="15626">44</cx:pt>
          <cx:pt idx="15627">54</cx:pt>
          <cx:pt idx="15628">57</cx:pt>
          <cx:pt idx="15629">53</cx:pt>
          <cx:pt idx="15630">35</cx:pt>
          <cx:pt idx="15631">41</cx:pt>
          <cx:pt idx="15632">50</cx:pt>
          <cx:pt idx="15633">37</cx:pt>
          <cx:pt idx="15634">46</cx:pt>
          <cx:pt idx="15635">37</cx:pt>
          <cx:pt idx="15636">35</cx:pt>
          <cx:pt idx="15637">42</cx:pt>
          <cx:pt idx="15638">49</cx:pt>
          <cx:pt idx="15639">42</cx:pt>
          <cx:pt idx="15640">49</cx:pt>
          <cx:pt idx="15641">47</cx:pt>
          <cx:pt idx="15642">47</cx:pt>
          <cx:pt idx="15643">56</cx:pt>
          <cx:pt idx="15644">55</cx:pt>
          <cx:pt idx="15645">54</cx:pt>
          <cx:pt idx="15646">56</cx:pt>
          <cx:pt idx="15647">52</cx:pt>
          <cx:pt idx="15648">45</cx:pt>
          <cx:pt idx="15649">51</cx:pt>
          <cx:pt idx="15650">57</cx:pt>
          <cx:pt idx="15651">57</cx:pt>
          <cx:pt idx="15652">58</cx:pt>
          <cx:pt idx="15653">55</cx:pt>
          <cx:pt idx="15654">45</cx:pt>
          <cx:pt idx="15655">48</cx:pt>
          <cx:pt idx="15656">55</cx:pt>
          <cx:pt idx="15657">47</cx:pt>
          <cx:pt idx="15658">39</cx:pt>
          <cx:pt idx="15659">47</cx:pt>
          <cx:pt idx="15660">50</cx:pt>
          <cx:pt idx="15661">38</cx:pt>
          <cx:pt idx="15662">59</cx:pt>
          <cx:pt idx="15663">32</cx:pt>
          <cx:pt idx="15664">52</cx:pt>
          <cx:pt idx="15665">52</cx:pt>
          <cx:pt idx="15666">43</cx:pt>
          <cx:pt idx="15667">45</cx:pt>
          <cx:pt idx="15668">46</cx:pt>
          <cx:pt idx="15669">40</cx:pt>
          <cx:pt idx="15670">52</cx:pt>
          <cx:pt idx="15671">53</cx:pt>
          <cx:pt idx="15672">49</cx:pt>
          <cx:pt idx="15673">45</cx:pt>
          <cx:pt idx="15674">54</cx:pt>
          <cx:pt idx="15675">49</cx:pt>
          <cx:pt idx="15676">39</cx:pt>
          <cx:pt idx="15677">39</cx:pt>
          <cx:pt idx="15678">54</cx:pt>
          <cx:pt idx="15679">57</cx:pt>
          <cx:pt idx="15680">37</cx:pt>
          <cx:pt idx="15681">42</cx:pt>
          <cx:pt idx="15682">39</cx:pt>
          <cx:pt idx="15683">57</cx:pt>
          <cx:pt idx="15684">48</cx:pt>
          <cx:pt idx="15685">46</cx:pt>
          <cx:pt idx="15686">39</cx:pt>
          <cx:pt idx="15687">49</cx:pt>
          <cx:pt idx="15688">58</cx:pt>
          <cx:pt idx="15689">43</cx:pt>
          <cx:pt idx="15690">48</cx:pt>
          <cx:pt idx="15691">44</cx:pt>
          <cx:pt idx="15692">37</cx:pt>
          <cx:pt idx="15693">40</cx:pt>
          <cx:pt idx="15694">43</cx:pt>
          <cx:pt idx="15695">57</cx:pt>
          <cx:pt idx="15696">34</cx:pt>
          <cx:pt idx="15697">58</cx:pt>
          <cx:pt idx="15698">30</cx:pt>
          <cx:pt idx="15699">50</cx:pt>
          <cx:pt idx="15700">57</cx:pt>
          <cx:pt idx="15701">40</cx:pt>
          <cx:pt idx="15702">39</cx:pt>
          <cx:pt idx="15703">33</cx:pt>
          <cx:pt idx="15704">41</cx:pt>
          <cx:pt idx="15705">38</cx:pt>
          <cx:pt idx="15706">57</cx:pt>
          <cx:pt idx="15707">49</cx:pt>
          <cx:pt idx="15708">57</cx:pt>
          <cx:pt idx="15709">51</cx:pt>
          <cx:pt idx="15710">58</cx:pt>
          <cx:pt idx="15711">48</cx:pt>
          <cx:pt idx="15712">49</cx:pt>
          <cx:pt idx="15713">54</cx:pt>
          <cx:pt idx="15714">55</cx:pt>
          <cx:pt idx="15715">50</cx:pt>
          <cx:pt idx="15716">38</cx:pt>
          <cx:pt idx="15717">37</cx:pt>
          <cx:pt idx="15718">49</cx:pt>
          <cx:pt idx="15719">47</cx:pt>
          <cx:pt idx="15720">46</cx:pt>
          <cx:pt idx="15721">52</cx:pt>
          <cx:pt idx="15722">42</cx:pt>
          <cx:pt idx="15723">33</cx:pt>
          <cx:pt idx="15724">47</cx:pt>
          <cx:pt idx="15725">51</cx:pt>
          <cx:pt idx="15726">56</cx:pt>
          <cx:pt idx="15727">51</cx:pt>
          <cx:pt idx="15728">55</cx:pt>
          <cx:pt idx="15729">48</cx:pt>
          <cx:pt idx="15730">54</cx:pt>
          <cx:pt idx="15731">42</cx:pt>
          <cx:pt idx="15732">54</cx:pt>
          <cx:pt idx="15733">58</cx:pt>
          <cx:pt idx="15734">50</cx:pt>
          <cx:pt idx="15735">45</cx:pt>
          <cx:pt idx="15736">49</cx:pt>
          <cx:pt idx="15737">30</cx:pt>
          <cx:pt idx="15738">39</cx:pt>
          <cx:pt idx="15739">36</cx:pt>
          <cx:pt idx="15740">59</cx:pt>
          <cx:pt idx="15741">52</cx:pt>
          <cx:pt idx="15742">40</cx:pt>
          <cx:pt idx="15743">58</cx:pt>
          <cx:pt idx="15744">46</cx:pt>
          <cx:pt idx="15745">50</cx:pt>
          <cx:pt idx="15746">54</cx:pt>
          <cx:pt idx="15747">56</cx:pt>
          <cx:pt idx="15748">34</cx:pt>
          <cx:pt idx="15749">54</cx:pt>
          <cx:pt idx="15750">56</cx:pt>
          <cx:pt idx="15751">59</cx:pt>
          <cx:pt idx="15752">49</cx:pt>
          <cx:pt idx="15753">53</cx:pt>
          <cx:pt idx="15754">42</cx:pt>
          <cx:pt idx="15755">54</cx:pt>
          <cx:pt idx="15756">52</cx:pt>
          <cx:pt idx="15757">51</cx:pt>
          <cx:pt idx="15758">47</cx:pt>
          <cx:pt idx="15759">58</cx:pt>
          <cx:pt idx="15760">50</cx:pt>
          <cx:pt idx="15761">58</cx:pt>
          <cx:pt idx="15762">52</cx:pt>
          <cx:pt idx="15763">53</cx:pt>
          <cx:pt idx="15764">49</cx:pt>
          <cx:pt idx="15765">57</cx:pt>
          <cx:pt idx="15766">59</cx:pt>
          <cx:pt idx="15767">45</cx:pt>
          <cx:pt idx="15768">52</cx:pt>
          <cx:pt idx="15769">45</cx:pt>
          <cx:pt idx="15770">51</cx:pt>
          <cx:pt idx="15771">36</cx:pt>
          <cx:pt idx="15772">31</cx:pt>
          <cx:pt idx="15773">33</cx:pt>
          <cx:pt idx="15774">48</cx:pt>
          <cx:pt idx="15775">51</cx:pt>
          <cx:pt idx="15776">46</cx:pt>
          <cx:pt idx="15777">47</cx:pt>
          <cx:pt idx="15778">31</cx:pt>
          <cx:pt idx="15779">47</cx:pt>
          <cx:pt idx="15780">35</cx:pt>
          <cx:pt idx="15781">40</cx:pt>
          <cx:pt idx="15782">56</cx:pt>
          <cx:pt idx="15783">54</cx:pt>
          <cx:pt idx="15784">59</cx:pt>
          <cx:pt idx="15785">40</cx:pt>
          <cx:pt idx="15786">45</cx:pt>
          <cx:pt idx="15787">46</cx:pt>
          <cx:pt idx="15788">57</cx:pt>
          <cx:pt idx="15789">55</cx:pt>
          <cx:pt idx="15790">43</cx:pt>
          <cx:pt idx="15791">48</cx:pt>
          <cx:pt idx="15792">42</cx:pt>
          <cx:pt idx="15793">49</cx:pt>
          <cx:pt idx="15794">49</cx:pt>
          <cx:pt idx="15795">46</cx:pt>
          <cx:pt idx="15796">43</cx:pt>
          <cx:pt idx="15797">37</cx:pt>
          <cx:pt idx="15798">38</cx:pt>
          <cx:pt idx="15799">48</cx:pt>
          <cx:pt idx="15800">42</cx:pt>
          <cx:pt idx="15801">58</cx:pt>
          <cx:pt idx="15802">43</cx:pt>
          <cx:pt idx="15803">56</cx:pt>
          <cx:pt idx="15804">35</cx:pt>
          <cx:pt idx="15805">36</cx:pt>
          <cx:pt idx="15806">33</cx:pt>
          <cx:pt idx="15807">43</cx:pt>
          <cx:pt idx="15808">44</cx:pt>
          <cx:pt idx="15809">42</cx:pt>
          <cx:pt idx="15810">35</cx:pt>
          <cx:pt idx="15811">39</cx:pt>
          <cx:pt idx="15812">42</cx:pt>
          <cx:pt idx="15813">41</cx:pt>
          <cx:pt idx="15814">47</cx:pt>
          <cx:pt idx="15815">45</cx:pt>
          <cx:pt idx="15816">36</cx:pt>
          <cx:pt idx="15817">41</cx:pt>
          <cx:pt idx="15818">35</cx:pt>
          <cx:pt idx="15819">44</cx:pt>
          <cx:pt idx="15820">41</cx:pt>
          <cx:pt idx="15821">51</cx:pt>
          <cx:pt idx="15822">31</cx:pt>
          <cx:pt idx="15823">58</cx:pt>
          <cx:pt idx="15824">36</cx:pt>
          <cx:pt idx="15825">49</cx:pt>
          <cx:pt idx="15826">52</cx:pt>
          <cx:pt idx="15827">36</cx:pt>
          <cx:pt idx="15828">56</cx:pt>
          <cx:pt idx="15829">58</cx:pt>
          <cx:pt idx="15830">57</cx:pt>
          <cx:pt idx="15831">32</cx:pt>
          <cx:pt idx="15832">44</cx:pt>
          <cx:pt idx="15833">42</cx:pt>
          <cx:pt idx="15834">38</cx:pt>
          <cx:pt idx="15835">45</cx:pt>
          <cx:pt idx="15836">35</cx:pt>
          <cx:pt idx="15837">38</cx:pt>
          <cx:pt idx="15838">40</cx:pt>
          <cx:pt idx="15839">47</cx:pt>
          <cx:pt idx="15840">41</cx:pt>
          <cx:pt idx="15841">56</cx:pt>
          <cx:pt idx="15842">33</cx:pt>
          <cx:pt idx="15843">52</cx:pt>
          <cx:pt idx="15844">32</cx:pt>
          <cx:pt idx="15845">43</cx:pt>
          <cx:pt idx="15846">33</cx:pt>
          <cx:pt idx="15847">46</cx:pt>
          <cx:pt idx="15848">42</cx:pt>
          <cx:pt idx="15849">52</cx:pt>
          <cx:pt idx="15850">54</cx:pt>
          <cx:pt idx="15851">55</cx:pt>
          <cx:pt idx="15852">50</cx:pt>
          <cx:pt idx="15853">51</cx:pt>
          <cx:pt idx="15854">54</cx:pt>
          <cx:pt idx="15855">56</cx:pt>
          <cx:pt idx="15856">54</cx:pt>
          <cx:pt idx="15857">38</cx:pt>
          <cx:pt idx="15858">44</cx:pt>
          <cx:pt idx="15859">45</cx:pt>
          <cx:pt idx="15860">42</cx:pt>
          <cx:pt idx="15861">53</cx:pt>
          <cx:pt idx="15862">59</cx:pt>
          <cx:pt idx="15863">37</cx:pt>
          <cx:pt idx="15864">37</cx:pt>
          <cx:pt idx="15865">51</cx:pt>
          <cx:pt idx="15866">44</cx:pt>
          <cx:pt idx="15867">36</cx:pt>
          <cx:pt idx="15868">52</cx:pt>
          <cx:pt idx="15869">51</cx:pt>
          <cx:pt idx="15870">32</cx:pt>
          <cx:pt idx="15871">52</cx:pt>
          <cx:pt idx="15872">41</cx:pt>
          <cx:pt idx="15873">46</cx:pt>
          <cx:pt idx="15874">40</cx:pt>
          <cx:pt idx="15875">48</cx:pt>
          <cx:pt idx="15876">55</cx:pt>
          <cx:pt idx="15877">45</cx:pt>
          <cx:pt idx="15878">50</cx:pt>
          <cx:pt idx="15879">41</cx:pt>
          <cx:pt idx="15880">36</cx:pt>
          <cx:pt idx="15881">50</cx:pt>
          <cx:pt idx="15882">43</cx:pt>
          <cx:pt idx="15883">44</cx:pt>
          <cx:pt idx="15884">52</cx:pt>
          <cx:pt idx="15885">52</cx:pt>
          <cx:pt idx="15886">41</cx:pt>
          <cx:pt idx="15887">52</cx:pt>
          <cx:pt idx="15888">46</cx:pt>
          <cx:pt idx="15889">40</cx:pt>
          <cx:pt idx="15890">41</cx:pt>
          <cx:pt idx="15891">53</cx:pt>
          <cx:pt idx="15892">59</cx:pt>
          <cx:pt idx="15893">55</cx:pt>
          <cx:pt idx="15894">53</cx:pt>
          <cx:pt idx="15895">49</cx:pt>
          <cx:pt idx="15896">39</cx:pt>
          <cx:pt idx="15897">52</cx:pt>
          <cx:pt idx="15898">38</cx:pt>
          <cx:pt idx="15899">37</cx:pt>
          <cx:pt idx="15900">52</cx:pt>
          <cx:pt idx="15901">44</cx:pt>
          <cx:pt idx="15902">32</cx:pt>
          <cx:pt idx="15903">37</cx:pt>
          <cx:pt idx="15904">53</cx:pt>
          <cx:pt idx="15905">35</cx:pt>
          <cx:pt idx="15906">41</cx:pt>
          <cx:pt idx="15907">37</cx:pt>
          <cx:pt idx="15908">43</cx:pt>
          <cx:pt idx="15909">51</cx:pt>
          <cx:pt idx="15910">56</cx:pt>
          <cx:pt idx="15911">44</cx:pt>
          <cx:pt idx="15912">52</cx:pt>
          <cx:pt idx="15913">44</cx:pt>
          <cx:pt idx="15914">36</cx:pt>
          <cx:pt idx="15915">48</cx:pt>
          <cx:pt idx="15916">59</cx:pt>
          <cx:pt idx="15917">58</cx:pt>
          <cx:pt idx="15918">47</cx:pt>
          <cx:pt idx="15919">37</cx:pt>
          <cx:pt idx="15920">39</cx:pt>
          <cx:pt idx="15921">38</cx:pt>
          <cx:pt idx="15922">31</cx:pt>
          <cx:pt idx="15923">50</cx:pt>
          <cx:pt idx="15924">42</cx:pt>
          <cx:pt idx="15925">51</cx:pt>
          <cx:pt idx="15926">59</cx:pt>
          <cx:pt idx="15927">41</cx:pt>
          <cx:pt idx="15928">43</cx:pt>
          <cx:pt idx="15929">38</cx:pt>
          <cx:pt idx="15930">49</cx:pt>
          <cx:pt idx="15931">47</cx:pt>
          <cx:pt idx="15932">56</cx:pt>
          <cx:pt idx="15933">53</cx:pt>
          <cx:pt idx="15934">41</cx:pt>
          <cx:pt idx="15935">57</cx:pt>
          <cx:pt idx="15936">47</cx:pt>
          <cx:pt idx="15937">54</cx:pt>
          <cx:pt idx="15938">50</cx:pt>
          <cx:pt idx="15939">55</cx:pt>
          <cx:pt idx="15940">40</cx:pt>
          <cx:pt idx="15941">50</cx:pt>
          <cx:pt idx="15942">52</cx:pt>
          <cx:pt idx="15943">43</cx:pt>
          <cx:pt idx="15944">42</cx:pt>
          <cx:pt idx="15945">40</cx:pt>
          <cx:pt idx="15946">46</cx:pt>
          <cx:pt idx="15947">50</cx:pt>
          <cx:pt idx="15948">48</cx:pt>
          <cx:pt idx="15949">38</cx:pt>
          <cx:pt idx="15950">43</cx:pt>
          <cx:pt idx="15951">34</cx:pt>
          <cx:pt idx="15952">45</cx:pt>
          <cx:pt idx="15953">57</cx:pt>
          <cx:pt idx="15954">36</cx:pt>
          <cx:pt idx="15955">54</cx:pt>
          <cx:pt idx="15956">51</cx:pt>
          <cx:pt idx="15957">49</cx:pt>
          <cx:pt idx="15958">46</cx:pt>
          <cx:pt idx="15959">48</cx:pt>
          <cx:pt idx="15960">35</cx:pt>
          <cx:pt idx="15961">37</cx:pt>
          <cx:pt idx="15962">31</cx:pt>
          <cx:pt idx="15963">39</cx:pt>
          <cx:pt idx="15964">45</cx:pt>
          <cx:pt idx="15965">40</cx:pt>
          <cx:pt idx="15966">43</cx:pt>
          <cx:pt idx="15967">41</cx:pt>
          <cx:pt idx="15968">42</cx:pt>
          <cx:pt idx="15969">44</cx:pt>
          <cx:pt idx="15970">54</cx:pt>
          <cx:pt idx="15971">42</cx:pt>
          <cx:pt idx="15972">51</cx:pt>
          <cx:pt idx="15973">41</cx:pt>
          <cx:pt idx="15974">44</cx:pt>
          <cx:pt idx="15975">36</cx:pt>
          <cx:pt idx="15976">43</cx:pt>
          <cx:pt idx="15977">40</cx:pt>
          <cx:pt idx="15978">54</cx:pt>
          <cx:pt idx="15979">58</cx:pt>
          <cx:pt idx="15980">48</cx:pt>
          <cx:pt idx="15981">48</cx:pt>
          <cx:pt idx="15982">40</cx:pt>
          <cx:pt idx="15983">43</cx:pt>
          <cx:pt idx="15984">40</cx:pt>
          <cx:pt idx="15985">56</cx:pt>
          <cx:pt idx="15986">37</cx:pt>
          <cx:pt idx="15987">38</cx:pt>
          <cx:pt idx="15988">37</cx:pt>
          <cx:pt idx="15989">38</cx:pt>
          <cx:pt idx="15990">38</cx:pt>
          <cx:pt idx="15991">45</cx:pt>
          <cx:pt idx="15992">34</cx:pt>
          <cx:pt idx="15993">54</cx:pt>
          <cx:pt idx="15994">36</cx:pt>
          <cx:pt idx="15995">50</cx:pt>
          <cx:pt idx="15996">46</cx:pt>
          <cx:pt idx="15997">42</cx:pt>
          <cx:pt idx="15998">41</cx:pt>
          <cx:pt idx="15999">46</cx:pt>
          <cx:pt idx="16000">43</cx:pt>
          <cx:pt idx="16001">58</cx:pt>
          <cx:pt idx="16002">48</cx:pt>
          <cx:pt idx="16003">35</cx:pt>
          <cx:pt idx="16004">40</cx:pt>
          <cx:pt idx="16005">42</cx:pt>
          <cx:pt idx="16006">55</cx:pt>
          <cx:pt idx="16007">40</cx:pt>
          <cx:pt idx="16008">50</cx:pt>
          <cx:pt idx="16009">35</cx:pt>
          <cx:pt idx="16010">43</cx:pt>
          <cx:pt idx="16011">40</cx:pt>
          <cx:pt idx="16012">53</cx:pt>
          <cx:pt idx="16013">56</cx:pt>
          <cx:pt idx="16014">34</cx:pt>
          <cx:pt idx="16015">49</cx:pt>
          <cx:pt idx="16016">46</cx:pt>
          <cx:pt idx="16017">57</cx:pt>
          <cx:pt idx="16018">59</cx:pt>
          <cx:pt idx="16019">45</cx:pt>
          <cx:pt idx="16020">36</cx:pt>
          <cx:pt idx="16021">44</cx:pt>
          <cx:pt idx="16022">49</cx:pt>
          <cx:pt idx="16023">43</cx:pt>
          <cx:pt idx="16024">37</cx:pt>
          <cx:pt idx="16025">37</cx:pt>
          <cx:pt idx="16026">42</cx:pt>
          <cx:pt idx="16027">41</cx:pt>
          <cx:pt idx="16028">42</cx:pt>
          <cx:pt idx="16029">34</cx:pt>
          <cx:pt idx="16030">59</cx:pt>
          <cx:pt idx="16031">55</cx:pt>
          <cx:pt idx="16032">53</cx:pt>
          <cx:pt idx="16033">34</cx:pt>
          <cx:pt idx="16034">34</cx:pt>
          <cx:pt idx="16035">57</cx:pt>
          <cx:pt idx="16036">35</cx:pt>
          <cx:pt idx="16037">48</cx:pt>
          <cx:pt idx="16038">44</cx:pt>
          <cx:pt idx="16039">34</cx:pt>
          <cx:pt idx="16040">44</cx:pt>
          <cx:pt idx="16041">41</cx:pt>
          <cx:pt idx="16042">35</cx:pt>
          <cx:pt idx="16043">34</cx:pt>
          <cx:pt idx="16044">35</cx:pt>
          <cx:pt idx="16045">39</cx:pt>
          <cx:pt idx="16046">41</cx:pt>
          <cx:pt idx="16047">53</cx:pt>
          <cx:pt idx="16048">33</cx:pt>
          <cx:pt idx="16049">30</cx:pt>
          <cx:pt idx="16050">34</cx:pt>
          <cx:pt idx="16051">48</cx:pt>
          <cx:pt idx="16052">33</cx:pt>
          <cx:pt idx="16053">31</cx:pt>
          <cx:pt idx="16054">44</cx:pt>
          <cx:pt idx="16055">41</cx:pt>
          <cx:pt idx="16056">58</cx:pt>
          <cx:pt idx="16057">56</cx:pt>
          <cx:pt idx="16058">34</cx:pt>
          <cx:pt idx="16059">54</cx:pt>
          <cx:pt idx="16060">48</cx:pt>
          <cx:pt idx="16061">33</cx:pt>
          <cx:pt idx="16062">41</cx:pt>
          <cx:pt idx="16063">41</cx:pt>
          <cx:pt idx="16064">47</cx:pt>
          <cx:pt idx="16065">48</cx:pt>
          <cx:pt idx="16066">45</cx:pt>
          <cx:pt idx="16067">55</cx:pt>
          <cx:pt idx="16068">35</cx:pt>
          <cx:pt idx="16069">32</cx:pt>
          <cx:pt idx="16070">50</cx:pt>
          <cx:pt idx="16071">59</cx:pt>
          <cx:pt idx="16072">48</cx:pt>
          <cx:pt idx="16073">33</cx:pt>
          <cx:pt idx="16074">54</cx:pt>
          <cx:pt idx="16075">36</cx:pt>
          <cx:pt idx="16076">49</cx:pt>
          <cx:pt idx="16077">41</cx:pt>
          <cx:pt idx="16078">51</cx:pt>
          <cx:pt idx="16079">39</cx:pt>
          <cx:pt idx="16080">33</cx:pt>
          <cx:pt idx="16081">42</cx:pt>
          <cx:pt idx="16082">36</cx:pt>
          <cx:pt idx="16083">41</cx:pt>
          <cx:pt idx="16084">44</cx:pt>
          <cx:pt idx="16085">35</cx:pt>
          <cx:pt idx="16086">55</cx:pt>
          <cx:pt idx="16087">37</cx:pt>
          <cx:pt idx="16088">38</cx:pt>
          <cx:pt idx="16089">50</cx:pt>
          <cx:pt idx="16090">35</cx:pt>
          <cx:pt idx="16091">48</cx:pt>
          <cx:pt idx="16092">46</cx:pt>
          <cx:pt idx="16093">59</cx:pt>
          <cx:pt idx="16094">33</cx:pt>
          <cx:pt idx="16095">56</cx:pt>
          <cx:pt idx="16096">46</cx:pt>
          <cx:pt idx="16097">57</cx:pt>
          <cx:pt idx="16098">31</cx:pt>
          <cx:pt idx="16099">38</cx:pt>
          <cx:pt idx="16100">59</cx:pt>
          <cx:pt idx="16101">34</cx:pt>
          <cx:pt idx="16102">41</cx:pt>
          <cx:pt idx="16103">59</cx:pt>
          <cx:pt idx="16104">35</cx:pt>
          <cx:pt idx="16105">59</cx:pt>
          <cx:pt idx="16106">56</cx:pt>
          <cx:pt idx="16107">51</cx:pt>
          <cx:pt idx="16108">48</cx:pt>
          <cx:pt idx="16109">42</cx:pt>
          <cx:pt idx="16110">32</cx:pt>
          <cx:pt idx="16111">38</cx:pt>
          <cx:pt idx="16112">44</cx:pt>
          <cx:pt idx="16113">37</cx:pt>
          <cx:pt idx="16114">37</cx:pt>
          <cx:pt idx="16115">49</cx:pt>
          <cx:pt idx="16116">51</cx:pt>
          <cx:pt idx="16117">57</cx:pt>
          <cx:pt idx="16118">35</cx:pt>
          <cx:pt idx="16119">42</cx:pt>
          <cx:pt idx="16120">36</cx:pt>
          <cx:pt idx="16121">51</cx:pt>
          <cx:pt idx="16122">37</cx:pt>
          <cx:pt idx="16123">41</cx:pt>
          <cx:pt idx="16124">47</cx:pt>
          <cx:pt idx="16125">40</cx:pt>
          <cx:pt idx="16126">58</cx:pt>
          <cx:pt idx="16127">43</cx:pt>
          <cx:pt idx="16128">36</cx:pt>
          <cx:pt idx="16129">43</cx:pt>
          <cx:pt idx="16130">58</cx:pt>
          <cx:pt idx="16131">41</cx:pt>
          <cx:pt idx="16132">42</cx:pt>
          <cx:pt idx="16133">41</cx:pt>
          <cx:pt idx="16134">43</cx:pt>
          <cx:pt idx="16135">49</cx:pt>
          <cx:pt idx="16136">41</cx:pt>
          <cx:pt idx="16137">48</cx:pt>
          <cx:pt idx="16138">49</cx:pt>
          <cx:pt idx="16139">53</cx:pt>
          <cx:pt idx="16140">37</cx:pt>
          <cx:pt idx="16141">35</cx:pt>
          <cx:pt idx="16142">32</cx:pt>
          <cx:pt idx="16143">36</cx:pt>
          <cx:pt idx="16144">49</cx:pt>
          <cx:pt idx="16145">31</cx:pt>
          <cx:pt idx="16146">44</cx:pt>
          <cx:pt idx="16147">56</cx:pt>
          <cx:pt idx="16148">35</cx:pt>
          <cx:pt idx="16149">51</cx:pt>
          <cx:pt idx="16150">44</cx:pt>
          <cx:pt idx="16151">36</cx:pt>
          <cx:pt idx="16152">58</cx:pt>
          <cx:pt idx="16153">35</cx:pt>
          <cx:pt idx="16154">36</cx:pt>
          <cx:pt idx="16155">33</cx:pt>
          <cx:pt idx="16156">36</cx:pt>
          <cx:pt idx="16157">39</cx:pt>
          <cx:pt idx="16158">47</cx:pt>
          <cx:pt idx="16159">47</cx:pt>
          <cx:pt idx="16160">35</cx:pt>
          <cx:pt idx="16161">40</cx:pt>
          <cx:pt idx="16162">40</cx:pt>
          <cx:pt idx="16163">34</cx:pt>
          <cx:pt idx="16164">52</cx:pt>
          <cx:pt idx="16165">39</cx:pt>
          <cx:pt idx="16166">39</cx:pt>
          <cx:pt idx="16167">34</cx:pt>
          <cx:pt idx="16168">31</cx:pt>
          <cx:pt idx="16169">58</cx:pt>
          <cx:pt idx="16170">48</cx:pt>
          <cx:pt idx="16171">50</cx:pt>
          <cx:pt idx="16172">41</cx:pt>
          <cx:pt idx="16173">46</cx:pt>
          <cx:pt idx="16174">43</cx:pt>
          <cx:pt idx="16175">51</cx:pt>
          <cx:pt idx="16176">50</cx:pt>
          <cx:pt idx="16177">31</cx:pt>
          <cx:pt idx="16178">49</cx:pt>
          <cx:pt idx="16179">51</cx:pt>
          <cx:pt idx="16180">36</cx:pt>
          <cx:pt idx="16181">52</cx:pt>
          <cx:pt idx="16182">36</cx:pt>
          <cx:pt idx="16183">55</cx:pt>
          <cx:pt idx="16184">53</cx:pt>
          <cx:pt idx="16185">46</cx:pt>
          <cx:pt idx="16186">45</cx:pt>
          <cx:pt idx="16187">50</cx:pt>
          <cx:pt idx="16188">57</cx:pt>
          <cx:pt idx="16189">53</cx:pt>
          <cx:pt idx="16190">38</cx:pt>
          <cx:pt idx="16191">47</cx:pt>
          <cx:pt idx="16192">56</cx:pt>
          <cx:pt idx="16193">33</cx:pt>
          <cx:pt idx="16194">45</cx:pt>
          <cx:pt idx="16195">39</cx:pt>
          <cx:pt idx="16196">38</cx:pt>
          <cx:pt idx="16197">34</cx:pt>
          <cx:pt idx="16198">31</cx:pt>
          <cx:pt idx="16199">33</cx:pt>
          <cx:pt idx="16200">45</cx:pt>
          <cx:pt idx="16201">31</cx:pt>
          <cx:pt idx="16202">36</cx:pt>
          <cx:pt idx="16203">39</cx:pt>
          <cx:pt idx="16204">47</cx:pt>
          <cx:pt idx="16205">38</cx:pt>
          <cx:pt idx="16206">55</cx:pt>
          <cx:pt idx="16207">59</cx:pt>
          <cx:pt idx="16208">51</cx:pt>
          <cx:pt idx="16209">41</cx:pt>
          <cx:pt idx="16210">49</cx:pt>
          <cx:pt idx="16211">44</cx:pt>
          <cx:pt idx="16212">50</cx:pt>
          <cx:pt idx="16213">41</cx:pt>
          <cx:pt idx="16214">38</cx:pt>
          <cx:pt idx="16215">44</cx:pt>
          <cx:pt idx="16216">46</cx:pt>
          <cx:pt idx="16217">45</cx:pt>
          <cx:pt idx="16218">47</cx:pt>
          <cx:pt idx="16219">36</cx:pt>
          <cx:pt idx="16220">35</cx:pt>
          <cx:pt idx="16221">46</cx:pt>
          <cx:pt idx="16222">34</cx:pt>
          <cx:pt idx="16223">30</cx:pt>
          <cx:pt idx="16224">32</cx:pt>
          <cx:pt idx="16225">53</cx:pt>
          <cx:pt idx="16226">37</cx:pt>
          <cx:pt idx="16227">39</cx:pt>
          <cx:pt idx="16228">44</cx:pt>
          <cx:pt idx="16229">38</cx:pt>
          <cx:pt idx="16230">35</cx:pt>
          <cx:pt idx="16231">31</cx:pt>
          <cx:pt idx="16232">39</cx:pt>
          <cx:pt idx="16233">43</cx:pt>
          <cx:pt idx="16234">48</cx:pt>
          <cx:pt idx="16235">33</cx:pt>
          <cx:pt idx="16236">50</cx:pt>
          <cx:pt idx="16237">45</cx:pt>
          <cx:pt idx="16238">36</cx:pt>
          <cx:pt idx="16239">33</cx:pt>
          <cx:pt idx="16240">51</cx:pt>
          <cx:pt idx="16241">35</cx:pt>
          <cx:pt idx="16242">42</cx:pt>
          <cx:pt idx="16243">34</cx:pt>
          <cx:pt idx="16244">41</cx:pt>
          <cx:pt idx="16245">52</cx:pt>
          <cx:pt idx="16246">35</cx:pt>
          <cx:pt idx="16247">36</cx:pt>
          <cx:pt idx="16248">50</cx:pt>
          <cx:pt idx="16249">32</cx:pt>
          <cx:pt idx="16250">59</cx:pt>
          <cx:pt idx="16251">34</cx:pt>
          <cx:pt idx="16252">34</cx:pt>
          <cx:pt idx="16253">57</cx:pt>
          <cx:pt idx="16254">54</cx:pt>
          <cx:pt idx="16255">30</cx:pt>
          <cx:pt idx="16256">35</cx:pt>
          <cx:pt idx="16257">32</cx:pt>
          <cx:pt idx="16258">55</cx:pt>
          <cx:pt idx="16259">40</cx:pt>
          <cx:pt idx="16260">31</cx:pt>
          <cx:pt idx="16261">32</cx:pt>
          <cx:pt idx="16262">38</cx:pt>
          <cx:pt idx="16263">34</cx:pt>
          <cx:pt idx="16264">44</cx:pt>
          <cx:pt idx="16265">56</cx:pt>
          <cx:pt idx="16266">32</cx:pt>
          <cx:pt idx="16267">48</cx:pt>
          <cx:pt idx="16268">36</cx:pt>
          <cx:pt idx="16269">57</cx:pt>
          <cx:pt idx="16270">58</cx:pt>
          <cx:pt idx="16271">36</cx:pt>
          <cx:pt idx="16272">34</cx:pt>
          <cx:pt idx="16273">35</cx:pt>
          <cx:pt idx="16274">36</cx:pt>
          <cx:pt idx="16275">32</cx:pt>
          <cx:pt idx="16276">50</cx:pt>
          <cx:pt idx="16277">48</cx:pt>
          <cx:pt idx="16278">48</cx:pt>
          <cx:pt idx="16279">32</cx:pt>
          <cx:pt idx="16280">38</cx:pt>
          <cx:pt idx="16281">48</cx:pt>
          <cx:pt idx="16282">48</cx:pt>
          <cx:pt idx="16283">35</cx:pt>
          <cx:pt idx="16284">41</cx:pt>
          <cx:pt idx="16285">39</cx:pt>
          <cx:pt idx="16286">54</cx:pt>
          <cx:pt idx="16287">36</cx:pt>
          <cx:pt idx="16288">45</cx:pt>
          <cx:pt idx="16289">52</cx:pt>
          <cx:pt idx="16290">34</cx:pt>
          <cx:pt idx="16291">38</cx:pt>
          <cx:pt idx="16292">39</cx:pt>
          <cx:pt idx="16293">38</cx:pt>
          <cx:pt idx="16294">52</cx:pt>
          <cx:pt idx="16295">41</cx:pt>
          <cx:pt idx="16296">41</cx:pt>
          <cx:pt idx="16297">45</cx:pt>
          <cx:pt idx="16298">40</cx:pt>
          <cx:pt idx="16299">38</cx:pt>
          <cx:pt idx="16300">42</cx:pt>
          <cx:pt idx="16301">45</cx:pt>
          <cx:pt idx="16302">39</cx:pt>
          <cx:pt idx="16303">57</cx:pt>
          <cx:pt idx="16304">52</cx:pt>
          <cx:pt idx="16305">39</cx:pt>
          <cx:pt idx="16306">55</cx:pt>
          <cx:pt idx="16307">33</cx:pt>
          <cx:pt idx="16308">36</cx:pt>
          <cx:pt idx="16309">54</cx:pt>
          <cx:pt idx="16310">33</cx:pt>
          <cx:pt idx="16311">51</cx:pt>
          <cx:pt idx="16312">35</cx:pt>
          <cx:pt idx="16313">47</cx:pt>
          <cx:pt idx="16314">36</cx:pt>
          <cx:pt idx="16315">41</cx:pt>
          <cx:pt idx="16316">58</cx:pt>
          <cx:pt idx="16317">34</cx:pt>
          <cx:pt idx="16318">40</cx:pt>
          <cx:pt idx="16319">48</cx:pt>
          <cx:pt idx="16320">59</cx:pt>
          <cx:pt idx="16321">54</cx:pt>
          <cx:pt idx="16322">47</cx:pt>
          <cx:pt idx="16323">33</cx:pt>
          <cx:pt idx="16324">30</cx:pt>
          <cx:pt idx="16325">36</cx:pt>
          <cx:pt idx="16326">59</cx:pt>
          <cx:pt idx="16327">52</cx:pt>
          <cx:pt idx="16328">36</cx:pt>
          <cx:pt idx="16329">31</cx:pt>
          <cx:pt idx="16330">39</cx:pt>
          <cx:pt idx="16331">46</cx:pt>
          <cx:pt idx="16332">39</cx:pt>
          <cx:pt idx="16333">33</cx:pt>
          <cx:pt idx="16334">54</cx:pt>
          <cx:pt idx="16335">43</cx:pt>
          <cx:pt idx="16336">41</cx:pt>
          <cx:pt idx="16337">35</cx:pt>
          <cx:pt idx="16338">59</cx:pt>
          <cx:pt idx="16339">31</cx:pt>
          <cx:pt idx="16340">36</cx:pt>
          <cx:pt idx="16341">38</cx:pt>
          <cx:pt idx="16342">32</cx:pt>
          <cx:pt idx="16343">50</cx:pt>
          <cx:pt idx="16344">44</cx:pt>
          <cx:pt idx="16345">38</cx:pt>
          <cx:pt idx="16346">51</cx:pt>
          <cx:pt idx="16347">59</cx:pt>
          <cx:pt idx="16348">46</cx:pt>
          <cx:pt idx="16349">37</cx:pt>
          <cx:pt idx="16350">38</cx:pt>
          <cx:pt idx="16351">49</cx:pt>
          <cx:pt idx="16352">36</cx:pt>
          <cx:pt idx="16353">33</cx:pt>
          <cx:pt idx="16354">39</cx:pt>
          <cx:pt idx="16355">37</cx:pt>
          <cx:pt idx="16356">34</cx:pt>
          <cx:pt idx="16357">57</cx:pt>
          <cx:pt idx="16358">33</cx:pt>
          <cx:pt idx="16359">34</cx:pt>
          <cx:pt idx="16360">49</cx:pt>
          <cx:pt idx="16361">44</cx:pt>
          <cx:pt idx="16362">44</cx:pt>
          <cx:pt idx="16363">57</cx:pt>
          <cx:pt idx="16364">36</cx:pt>
          <cx:pt idx="16365">37</cx:pt>
          <cx:pt idx="16366">43</cx:pt>
          <cx:pt idx="16367">53</cx:pt>
          <cx:pt idx="16368">35</cx:pt>
          <cx:pt idx="16369">54</cx:pt>
          <cx:pt idx="16370">38</cx:pt>
          <cx:pt idx="16371">43</cx:pt>
          <cx:pt idx="16372">52</cx:pt>
          <cx:pt idx="16373">49</cx:pt>
          <cx:pt idx="16374">40</cx:pt>
          <cx:pt idx="16375">32</cx:pt>
          <cx:pt idx="16376">33</cx:pt>
          <cx:pt idx="16377">34</cx:pt>
          <cx:pt idx="16378">40</cx:pt>
          <cx:pt idx="16379">34</cx:pt>
          <cx:pt idx="16380">45</cx:pt>
          <cx:pt idx="16381">40</cx:pt>
          <cx:pt idx="16382">35</cx:pt>
          <cx:pt idx="16383">33</cx:pt>
          <cx:pt idx="16384">51</cx:pt>
          <cx:pt idx="16385">38</cx:pt>
          <cx:pt idx="16386">53</cx:pt>
          <cx:pt idx="16387">30</cx:pt>
          <cx:pt idx="16388">50</cx:pt>
          <cx:pt idx="16389">35</cx:pt>
          <cx:pt idx="16390">49</cx:pt>
          <cx:pt idx="16391">50</cx:pt>
          <cx:pt idx="16392">33</cx:pt>
          <cx:pt idx="16393">53</cx:pt>
          <cx:pt idx="16394">36</cx:pt>
          <cx:pt idx="16395">39</cx:pt>
          <cx:pt idx="16396">51</cx:pt>
          <cx:pt idx="16397">42</cx:pt>
          <cx:pt idx="16398">33</cx:pt>
          <cx:pt idx="16399">32</cx:pt>
          <cx:pt idx="16400">35</cx:pt>
          <cx:pt idx="16401">53</cx:pt>
          <cx:pt idx="16402">46</cx:pt>
          <cx:pt idx="16403">42</cx:pt>
          <cx:pt idx="16404">31</cx:pt>
          <cx:pt idx="16405">47</cx:pt>
          <cx:pt idx="16406">40</cx:pt>
          <cx:pt idx="16407">32</cx:pt>
          <cx:pt idx="16408">35</cx:pt>
          <cx:pt idx="16409">37</cx:pt>
          <cx:pt idx="16410">56</cx:pt>
          <cx:pt idx="16411">45</cx:pt>
          <cx:pt idx="16412">49</cx:pt>
          <cx:pt idx="16413">32</cx:pt>
          <cx:pt idx="16414">39</cx:pt>
          <cx:pt idx="16415">41</cx:pt>
          <cx:pt idx="16416">59</cx:pt>
          <cx:pt idx="16417">45</cx:pt>
          <cx:pt idx="16418">41</cx:pt>
          <cx:pt idx="16419">36</cx:pt>
          <cx:pt idx="16420">46</cx:pt>
          <cx:pt idx="16421">38</cx:pt>
          <cx:pt idx="16422">34</cx:pt>
          <cx:pt idx="16423">32</cx:pt>
          <cx:pt idx="16424">30</cx:pt>
          <cx:pt idx="16425">41</cx:pt>
          <cx:pt idx="16426">31</cx:pt>
          <cx:pt idx="16427">30</cx:pt>
          <cx:pt idx="16428">43</cx:pt>
          <cx:pt idx="16429">33</cx:pt>
          <cx:pt idx="16430">30</cx:pt>
          <cx:pt idx="16431">40</cx:pt>
          <cx:pt idx="16432">36</cx:pt>
          <cx:pt idx="16433">35</cx:pt>
          <cx:pt idx="16434">45</cx:pt>
          <cx:pt idx="16435">58</cx:pt>
          <cx:pt idx="16436">49</cx:pt>
          <cx:pt idx="16437">39</cx:pt>
          <cx:pt idx="16438">34</cx:pt>
          <cx:pt idx="16439">53</cx:pt>
          <cx:pt idx="16440">42</cx:pt>
          <cx:pt idx="16441">32</cx:pt>
          <cx:pt idx="16442">30</cx:pt>
          <cx:pt idx="16443">48</cx:pt>
          <cx:pt idx="16444">34</cx:pt>
          <cx:pt idx="16445">35</cx:pt>
          <cx:pt idx="16446">52</cx:pt>
          <cx:pt idx="16447">39</cx:pt>
          <cx:pt idx="16448">48</cx:pt>
          <cx:pt idx="16449">31</cx:pt>
          <cx:pt idx="16450">36</cx:pt>
          <cx:pt idx="16451">31</cx:pt>
          <cx:pt idx="16452">31</cx:pt>
          <cx:pt idx="16453">51</cx:pt>
          <cx:pt idx="16454">36</cx:pt>
          <cx:pt idx="16455">45</cx:pt>
          <cx:pt idx="16456">30</cx:pt>
          <cx:pt idx="16457">31</cx:pt>
          <cx:pt idx="16458">35</cx:pt>
          <cx:pt idx="16459">51</cx:pt>
          <cx:pt idx="16460">51</cx:pt>
          <cx:pt idx="16461">41</cx:pt>
          <cx:pt idx="16462">47</cx:pt>
          <cx:pt idx="16463">50</cx:pt>
          <cx:pt idx="16464">42</cx:pt>
          <cx:pt idx="16465">56</cx:pt>
          <cx:pt idx="16466">48</cx:pt>
          <cx:pt idx="16467">41</cx:pt>
          <cx:pt idx="16468">56</cx:pt>
          <cx:pt idx="16469">34</cx:pt>
          <cx:pt idx="16470">46</cx:pt>
          <cx:pt idx="16471">43</cx:pt>
          <cx:pt idx="16472">33</cx:pt>
          <cx:pt idx="16473">42</cx:pt>
          <cx:pt idx="16474">30</cx:pt>
          <cx:pt idx="16475">41</cx:pt>
          <cx:pt idx="16476">48</cx:pt>
          <cx:pt idx="16477">51</cx:pt>
          <cx:pt idx="16478">43</cx:pt>
          <cx:pt idx="16479">55</cx:pt>
          <cx:pt idx="16480">44</cx:pt>
          <cx:pt idx="16481">39</cx:pt>
          <cx:pt idx="16482">35</cx:pt>
          <cx:pt idx="16483">41</cx:pt>
          <cx:pt idx="16484">33</cx:pt>
          <cx:pt idx="16485">37</cx:pt>
          <cx:pt idx="16486">36</cx:pt>
          <cx:pt idx="16487">44</cx:pt>
          <cx:pt idx="16488">58</cx:pt>
          <cx:pt idx="16489">53</cx:pt>
          <cx:pt idx="16490">58</cx:pt>
          <cx:pt idx="16491">33</cx:pt>
          <cx:pt idx="16492">38</cx:pt>
          <cx:pt idx="16493">42</cx:pt>
          <cx:pt idx="16494">45</cx:pt>
          <cx:pt idx="16495">36</cx:pt>
          <cx:pt idx="16496">48</cx:pt>
          <cx:pt idx="16497">42</cx:pt>
          <cx:pt idx="16498">30</cx:pt>
          <cx:pt idx="16499">37</cx:pt>
          <cx:pt idx="16500">30</cx:pt>
          <cx:pt idx="16501">38</cx:pt>
          <cx:pt idx="16502">38</cx:pt>
          <cx:pt idx="16503">45</cx:pt>
          <cx:pt idx="16504">52</cx:pt>
          <cx:pt idx="16505">50</cx:pt>
          <cx:pt idx="16506">52</cx:pt>
          <cx:pt idx="16507">45</cx:pt>
          <cx:pt idx="16508">31</cx:pt>
          <cx:pt idx="16509">54</cx:pt>
          <cx:pt idx="16510">33</cx:pt>
          <cx:pt idx="16511">37</cx:pt>
          <cx:pt idx="16512">58</cx:pt>
          <cx:pt idx="16513">48</cx:pt>
          <cx:pt idx="16514">40</cx:pt>
          <cx:pt idx="16515">33</cx:pt>
          <cx:pt idx="16516">33</cx:pt>
          <cx:pt idx="16517">33</cx:pt>
          <cx:pt idx="16518">51</cx:pt>
          <cx:pt idx="16519">46</cx:pt>
          <cx:pt idx="16520">35</cx:pt>
          <cx:pt idx="16521">55</cx:pt>
          <cx:pt idx="16522">32</cx:pt>
          <cx:pt idx="16523">41</cx:pt>
          <cx:pt idx="16524">35</cx:pt>
          <cx:pt idx="16525">51</cx:pt>
          <cx:pt idx="16526">43</cx:pt>
          <cx:pt idx="16527">40</cx:pt>
          <cx:pt idx="16528">33</cx:pt>
          <cx:pt idx="16529">52</cx:pt>
          <cx:pt idx="16530">35</cx:pt>
          <cx:pt idx="16531">31</cx:pt>
          <cx:pt idx="16532">32</cx:pt>
          <cx:pt idx="16533">36</cx:pt>
          <cx:pt idx="16534">42</cx:pt>
          <cx:pt idx="16535">40</cx:pt>
          <cx:pt idx="16536">32</cx:pt>
          <cx:pt idx="16537">52</cx:pt>
          <cx:pt idx="16538">35</cx:pt>
          <cx:pt idx="16539">59</cx:pt>
          <cx:pt idx="16540">45</cx:pt>
          <cx:pt idx="16541">36</cx:pt>
          <cx:pt idx="16542">32</cx:pt>
          <cx:pt idx="16543">58</cx:pt>
          <cx:pt idx="16544">43</cx:pt>
          <cx:pt idx="16545">30</cx:pt>
          <cx:pt idx="16546">32</cx:pt>
          <cx:pt idx="16547">34</cx:pt>
          <cx:pt idx="16548">39</cx:pt>
          <cx:pt idx="16549">30</cx:pt>
          <cx:pt idx="16550">57</cx:pt>
          <cx:pt idx="16551">54</cx:pt>
          <cx:pt idx="16552">37</cx:pt>
          <cx:pt idx="16553">49</cx:pt>
          <cx:pt idx="16554">34</cx:pt>
          <cx:pt idx="16555">54</cx:pt>
          <cx:pt idx="16556">52</cx:pt>
          <cx:pt idx="16557">57</cx:pt>
          <cx:pt idx="16558">41</cx:pt>
          <cx:pt idx="16559">48</cx:pt>
          <cx:pt idx="16560">33</cx:pt>
          <cx:pt idx="16561">55</cx:pt>
          <cx:pt idx="16562">48</cx:pt>
          <cx:pt idx="16563">30</cx:pt>
          <cx:pt idx="16564">39</cx:pt>
          <cx:pt idx="16565">35</cx:pt>
          <cx:pt idx="16566">56</cx:pt>
          <cx:pt idx="16567">42</cx:pt>
          <cx:pt idx="16568">34</cx:pt>
          <cx:pt idx="16569">35</cx:pt>
          <cx:pt idx="16570">47</cx:pt>
          <cx:pt idx="16571">40</cx:pt>
          <cx:pt idx="16572">44</cx:pt>
          <cx:pt idx="16573">33</cx:pt>
          <cx:pt idx="16574">41</cx:pt>
          <cx:pt idx="16575">31</cx:pt>
          <cx:pt idx="16576">59</cx:pt>
          <cx:pt idx="16577">45</cx:pt>
          <cx:pt idx="16578">49</cx:pt>
          <cx:pt idx="16579">39</cx:pt>
          <cx:pt idx="16580">55</cx:pt>
          <cx:pt idx="16581">54</cx:pt>
          <cx:pt idx="16582">45</cx:pt>
          <cx:pt idx="16583">40</cx:pt>
          <cx:pt idx="16584">46</cx:pt>
          <cx:pt idx="16585">44</cx:pt>
          <cx:pt idx="16586">34</cx:pt>
          <cx:pt idx="16587">33</cx:pt>
          <cx:pt idx="16588">46</cx:pt>
          <cx:pt idx="16589">49</cx:pt>
          <cx:pt idx="16590">39</cx:pt>
          <cx:pt idx="16591">50</cx:pt>
          <cx:pt idx="16592">47</cx:pt>
          <cx:pt idx="16593">56</cx:pt>
          <cx:pt idx="16594">54</cx:pt>
          <cx:pt idx="16595">40</cx:pt>
          <cx:pt idx="16596">53</cx:pt>
          <cx:pt idx="16597">35</cx:pt>
          <cx:pt idx="16598">35</cx:pt>
          <cx:pt idx="16599">51</cx:pt>
          <cx:pt idx="16600">40</cx:pt>
          <cx:pt idx="16601">35</cx:pt>
          <cx:pt idx="16602">39</cx:pt>
          <cx:pt idx="16603">39</cx:pt>
          <cx:pt idx="16604">34</cx:pt>
          <cx:pt idx="16605">46</cx:pt>
          <cx:pt idx="16606">38</cx:pt>
          <cx:pt idx="16607">35</cx:pt>
          <cx:pt idx="16608">38</cx:pt>
          <cx:pt idx="16609">43</cx:pt>
          <cx:pt idx="16610">47</cx:pt>
          <cx:pt idx="16611">54</cx:pt>
          <cx:pt idx="16612">32</cx:pt>
          <cx:pt idx="16613">31</cx:pt>
          <cx:pt idx="16614">34</cx:pt>
          <cx:pt idx="16615">32</cx:pt>
          <cx:pt idx="16616">32</cx:pt>
          <cx:pt idx="16617">51</cx:pt>
          <cx:pt idx="16618">54</cx:pt>
          <cx:pt idx="16619">51</cx:pt>
          <cx:pt idx="16620">40</cx:pt>
          <cx:pt idx="16621">31</cx:pt>
          <cx:pt idx="16622">44</cx:pt>
          <cx:pt idx="16623">31</cx:pt>
          <cx:pt idx="16624">32</cx:pt>
          <cx:pt idx="16625">32</cx:pt>
          <cx:pt idx="16626">53</cx:pt>
          <cx:pt idx="16627">33</cx:pt>
          <cx:pt idx="16628">32</cx:pt>
          <cx:pt idx="16629">41</cx:pt>
          <cx:pt idx="16630">54</cx:pt>
          <cx:pt idx="16631">41</cx:pt>
          <cx:pt idx="16632">48</cx:pt>
          <cx:pt idx="16633">33</cx:pt>
          <cx:pt idx="16634">39</cx:pt>
          <cx:pt idx="16635">46</cx:pt>
          <cx:pt idx="16636">38</cx:pt>
          <cx:pt idx="16637">40</cx:pt>
          <cx:pt idx="16638">33</cx:pt>
          <cx:pt idx="16639">44</cx:pt>
          <cx:pt idx="16640">30</cx:pt>
          <cx:pt idx="16641">32</cx:pt>
          <cx:pt idx="16642">51</cx:pt>
          <cx:pt idx="16643">54</cx:pt>
          <cx:pt idx="16644">59</cx:pt>
          <cx:pt idx="16645">33</cx:pt>
          <cx:pt idx="16646">37</cx:pt>
          <cx:pt idx="16647">37</cx:pt>
          <cx:pt idx="16648">30</cx:pt>
          <cx:pt idx="16649">53</cx:pt>
          <cx:pt idx="16650">41</cx:pt>
          <cx:pt idx="16651">43</cx:pt>
          <cx:pt idx="16652">32</cx:pt>
          <cx:pt idx="16653">50</cx:pt>
          <cx:pt idx="16654">46</cx:pt>
          <cx:pt idx="16655">54</cx:pt>
          <cx:pt idx="16656">34</cx:pt>
          <cx:pt idx="16657">53</cx:pt>
          <cx:pt idx="16658">53</cx:pt>
          <cx:pt idx="16659">57</cx:pt>
          <cx:pt idx="16660">42</cx:pt>
          <cx:pt idx="16661">53</cx:pt>
          <cx:pt idx="16662">42</cx:pt>
          <cx:pt idx="16663">47</cx:pt>
          <cx:pt idx="16664">46</cx:pt>
          <cx:pt idx="16665">50</cx:pt>
          <cx:pt idx="16666">48</cx:pt>
          <cx:pt idx="16667">32</cx:pt>
          <cx:pt idx="16668">40</cx:pt>
          <cx:pt idx="16669">51</cx:pt>
          <cx:pt idx="16670">58</cx:pt>
          <cx:pt idx="16671">43</cx:pt>
          <cx:pt idx="16672">36</cx:pt>
          <cx:pt idx="16673">58</cx:pt>
          <cx:pt idx="16674">39</cx:pt>
          <cx:pt idx="16675">36</cx:pt>
          <cx:pt idx="16676">51</cx:pt>
          <cx:pt idx="16677">38</cx:pt>
          <cx:pt idx="16678">52</cx:pt>
          <cx:pt idx="16679">41</cx:pt>
          <cx:pt idx="16680">49</cx:pt>
          <cx:pt idx="16681">47</cx:pt>
          <cx:pt idx="16682">53</cx:pt>
          <cx:pt idx="16683">39</cx:pt>
          <cx:pt idx="16684">56</cx:pt>
          <cx:pt idx="16685">40</cx:pt>
          <cx:pt idx="16686">53</cx:pt>
          <cx:pt idx="16687">30</cx:pt>
          <cx:pt idx="16688">48</cx:pt>
          <cx:pt idx="16689">59</cx:pt>
          <cx:pt idx="16690">39</cx:pt>
          <cx:pt idx="16691">45</cx:pt>
          <cx:pt idx="16692">33</cx:pt>
          <cx:pt idx="16693">47</cx:pt>
          <cx:pt idx="16694">35</cx:pt>
          <cx:pt idx="16695">57</cx:pt>
          <cx:pt idx="16696">55</cx:pt>
          <cx:pt idx="16697">39</cx:pt>
          <cx:pt idx="16698">32</cx:pt>
          <cx:pt idx="16699">43</cx:pt>
          <cx:pt idx="16700">54</cx:pt>
          <cx:pt idx="16701">36</cx:pt>
          <cx:pt idx="16702">36</cx:pt>
          <cx:pt idx="16703">42</cx:pt>
          <cx:pt idx="16704">41</cx:pt>
          <cx:pt idx="16705">31</cx:pt>
          <cx:pt idx="16706">46</cx:pt>
          <cx:pt idx="16707">45</cx:pt>
          <cx:pt idx="16708">37</cx:pt>
          <cx:pt idx="16709">42</cx:pt>
          <cx:pt idx="16710">30</cx:pt>
          <cx:pt idx="16711">59</cx:pt>
          <cx:pt idx="16712">51</cx:pt>
          <cx:pt idx="16713">57</cx:pt>
          <cx:pt idx="16714">45</cx:pt>
          <cx:pt idx="16715">37</cx:pt>
          <cx:pt idx="16716">35</cx:pt>
          <cx:pt idx="16717">56</cx:pt>
          <cx:pt idx="16718">46</cx:pt>
          <cx:pt idx="16719">42</cx:pt>
          <cx:pt idx="16720">55</cx:pt>
          <cx:pt idx="16721">51</cx:pt>
          <cx:pt idx="16722">45</cx:pt>
          <cx:pt idx="16723">40</cx:pt>
          <cx:pt idx="16724">35</cx:pt>
          <cx:pt idx="16725">46</cx:pt>
          <cx:pt idx="16726">46</cx:pt>
          <cx:pt idx="16727">37</cx:pt>
          <cx:pt idx="16728">33</cx:pt>
          <cx:pt idx="16729">32</cx:pt>
          <cx:pt idx="16730">55</cx:pt>
          <cx:pt idx="16731">45</cx:pt>
          <cx:pt idx="16732">34</cx:pt>
          <cx:pt idx="16733">30</cx:pt>
          <cx:pt idx="16734">31</cx:pt>
          <cx:pt idx="16735">34</cx:pt>
          <cx:pt idx="16736">53</cx:pt>
          <cx:pt idx="16737">47</cx:pt>
          <cx:pt idx="16738">41</cx:pt>
          <cx:pt idx="16739">39</cx:pt>
          <cx:pt idx="16740">31</cx:pt>
          <cx:pt idx="16741">37</cx:pt>
          <cx:pt idx="16742">49</cx:pt>
          <cx:pt idx="16743">35</cx:pt>
          <cx:pt idx="16744">35</cx:pt>
          <cx:pt idx="16745">40</cx:pt>
          <cx:pt idx="16746">38</cx:pt>
          <cx:pt idx="16747">35</cx:pt>
          <cx:pt idx="16748">55</cx:pt>
          <cx:pt idx="16749">39</cx:pt>
          <cx:pt idx="16750">31</cx:pt>
          <cx:pt idx="16751">51</cx:pt>
          <cx:pt idx="16752">36</cx:pt>
          <cx:pt idx="16753">59</cx:pt>
          <cx:pt idx="16754">30</cx:pt>
          <cx:pt idx="16755">32</cx:pt>
          <cx:pt idx="16756">57</cx:pt>
          <cx:pt idx="16757">55</cx:pt>
          <cx:pt idx="16758">47</cx:pt>
          <cx:pt idx="16759">43</cx:pt>
          <cx:pt idx="16760">34</cx:pt>
          <cx:pt idx="16761">39</cx:pt>
          <cx:pt idx="16762">53</cx:pt>
          <cx:pt idx="16763">30</cx:pt>
          <cx:pt idx="16764">44</cx:pt>
          <cx:pt idx="16765">30</cx:pt>
          <cx:pt idx="16766">53</cx:pt>
          <cx:pt idx="16767">50</cx:pt>
          <cx:pt idx="16768">59</cx:pt>
          <cx:pt idx="16769">32</cx:pt>
          <cx:pt idx="16770">44</cx:pt>
          <cx:pt idx="16771">57</cx:pt>
          <cx:pt idx="16772">36</cx:pt>
          <cx:pt idx="16773">47</cx:pt>
          <cx:pt idx="16774">33</cx:pt>
          <cx:pt idx="16775">38</cx:pt>
          <cx:pt idx="16776">48</cx:pt>
          <cx:pt idx="16777">41</cx:pt>
          <cx:pt idx="16778">34</cx:pt>
          <cx:pt idx="16779">30</cx:pt>
          <cx:pt idx="16780">29</cx:pt>
          <cx:pt idx="16781">57</cx:pt>
          <cx:pt idx="16782">33</cx:pt>
          <cx:pt idx="16783">37</cx:pt>
          <cx:pt idx="16784">54</cx:pt>
          <cx:pt idx="16785">41</cx:pt>
          <cx:pt idx="16786">35</cx:pt>
          <cx:pt idx="16787">43</cx:pt>
          <cx:pt idx="16788">46</cx:pt>
          <cx:pt idx="16789">59</cx:pt>
          <cx:pt idx="16790">52</cx:pt>
          <cx:pt idx="16791">33</cx:pt>
          <cx:pt idx="16792">33</cx:pt>
          <cx:pt idx="16793">41</cx:pt>
          <cx:pt idx="16794">49</cx:pt>
          <cx:pt idx="16795">56</cx:pt>
          <cx:pt idx="16796">51</cx:pt>
          <cx:pt idx="16797">38</cx:pt>
          <cx:pt idx="16798">56</cx:pt>
          <cx:pt idx="16799">48</cx:pt>
          <cx:pt idx="16800">40</cx:pt>
          <cx:pt idx="16801">37</cx:pt>
          <cx:pt idx="16802">30</cx:pt>
          <cx:pt idx="16803">50</cx:pt>
          <cx:pt idx="16804">38</cx:pt>
          <cx:pt idx="16805">32</cx:pt>
          <cx:pt idx="16806">55</cx:pt>
          <cx:pt idx="16807">52</cx:pt>
          <cx:pt idx="16808">31</cx:pt>
          <cx:pt idx="16809">37</cx:pt>
          <cx:pt idx="16810">53</cx:pt>
          <cx:pt idx="16811">34</cx:pt>
          <cx:pt idx="16812">50</cx:pt>
          <cx:pt idx="16813">35</cx:pt>
          <cx:pt idx="16814">50</cx:pt>
          <cx:pt idx="16815">56</cx:pt>
          <cx:pt idx="16816">31</cx:pt>
          <cx:pt idx="16817">40</cx:pt>
          <cx:pt idx="16818">48</cx:pt>
          <cx:pt idx="16819">43</cx:pt>
          <cx:pt idx="16820">52</cx:pt>
          <cx:pt idx="16821">41</cx:pt>
          <cx:pt idx="16822">40</cx:pt>
          <cx:pt idx="16823">32</cx:pt>
          <cx:pt idx="16824">36</cx:pt>
          <cx:pt idx="16825">59</cx:pt>
          <cx:pt idx="16826">36</cx:pt>
          <cx:pt idx="16827">34</cx:pt>
          <cx:pt idx="16828">40</cx:pt>
          <cx:pt idx="16829">33</cx:pt>
          <cx:pt idx="16830">40</cx:pt>
          <cx:pt idx="16831">37</cx:pt>
          <cx:pt idx="16832">48</cx:pt>
          <cx:pt idx="16833">56</cx:pt>
          <cx:pt idx="16834">49</cx:pt>
          <cx:pt idx="16835">35</cx:pt>
          <cx:pt idx="16836">34</cx:pt>
          <cx:pt idx="16837">30</cx:pt>
          <cx:pt idx="16838">30</cx:pt>
          <cx:pt idx="16839">44</cx:pt>
          <cx:pt idx="16840">32</cx:pt>
          <cx:pt idx="16841">53</cx:pt>
          <cx:pt idx="16842">43</cx:pt>
          <cx:pt idx="16843">50</cx:pt>
          <cx:pt idx="16844">50</cx:pt>
          <cx:pt idx="16845">57</cx:pt>
          <cx:pt idx="16846">30</cx:pt>
          <cx:pt idx="16847">33</cx:pt>
          <cx:pt idx="16848">44</cx:pt>
          <cx:pt idx="16849">32</cx:pt>
          <cx:pt idx="16850">54</cx:pt>
          <cx:pt idx="16851">53</cx:pt>
          <cx:pt idx="16852">47</cx:pt>
          <cx:pt idx="16853">42</cx:pt>
          <cx:pt idx="16854">39</cx:pt>
          <cx:pt idx="16855">40</cx:pt>
          <cx:pt idx="16856">54</cx:pt>
          <cx:pt idx="16857">39</cx:pt>
          <cx:pt idx="16858">39</cx:pt>
          <cx:pt idx="16859">39</cx:pt>
          <cx:pt idx="16860">54</cx:pt>
          <cx:pt idx="16861">52</cx:pt>
          <cx:pt idx="16862">50</cx:pt>
          <cx:pt idx="16863">52</cx:pt>
          <cx:pt idx="16864">54</cx:pt>
          <cx:pt idx="16865">37</cx:pt>
          <cx:pt idx="16866">45</cx:pt>
          <cx:pt idx="16867">46</cx:pt>
          <cx:pt idx="16868">56</cx:pt>
          <cx:pt idx="16869">59</cx:pt>
          <cx:pt idx="16870">53</cx:pt>
          <cx:pt idx="16871">37</cx:pt>
          <cx:pt idx="16872">54</cx:pt>
          <cx:pt idx="16873">42</cx:pt>
          <cx:pt idx="16874">36</cx:pt>
          <cx:pt idx="16875">44</cx:pt>
          <cx:pt idx="16876">32</cx:pt>
          <cx:pt idx="16877">57</cx:pt>
          <cx:pt idx="16878">34</cx:pt>
          <cx:pt idx="16879">39</cx:pt>
          <cx:pt idx="16880">36</cx:pt>
          <cx:pt idx="16881">31</cx:pt>
          <cx:pt idx="16882">45</cx:pt>
          <cx:pt idx="16883">59</cx:pt>
          <cx:pt idx="16884">33</cx:pt>
          <cx:pt idx="16885">31</cx:pt>
          <cx:pt idx="16886">33</cx:pt>
          <cx:pt idx="16887">40</cx:pt>
          <cx:pt idx="16888">42</cx:pt>
          <cx:pt idx="16889">53</cx:pt>
          <cx:pt idx="16890">54</cx:pt>
          <cx:pt idx="16891">31</cx:pt>
          <cx:pt idx="16892">32</cx:pt>
          <cx:pt idx="16893">50</cx:pt>
          <cx:pt idx="16894">33</cx:pt>
          <cx:pt idx="16895">49</cx:pt>
          <cx:pt idx="16896">41</cx:pt>
          <cx:pt idx="16897">30</cx:pt>
          <cx:pt idx="16898">40</cx:pt>
          <cx:pt idx="16899">35</cx:pt>
          <cx:pt idx="16900">36</cx:pt>
          <cx:pt idx="16901">35</cx:pt>
          <cx:pt idx="16902">49</cx:pt>
          <cx:pt idx="16903">49</cx:pt>
          <cx:pt idx="16904">35</cx:pt>
          <cx:pt idx="16905">56</cx:pt>
          <cx:pt idx="16906">32</cx:pt>
          <cx:pt idx="16907">44</cx:pt>
          <cx:pt idx="16908">31</cx:pt>
          <cx:pt idx="16909">49</cx:pt>
          <cx:pt idx="16910">45</cx:pt>
          <cx:pt idx="16911">36</cx:pt>
          <cx:pt idx="16912">44</cx:pt>
          <cx:pt idx="16913">33</cx:pt>
          <cx:pt idx="16914">34</cx:pt>
          <cx:pt idx="16915">36</cx:pt>
          <cx:pt idx="16916">49</cx:pt>
          <cx:pt idx="16917">56</cx:pt>
          <cx:pt idx="16918">58</cx:pt>
          <cx:pt idx="16919">37</cx:pt>
          <cx:pt idx="16920">51</cx:pt>
          <cx:pt idx="16921">53</cx:pt>
          <cx:pt idx="16922">53</cx:pt>
          <cx:pt idx="16923">52</cx:pt>
          <cx:pt idx="16924">47</cx:pt>
          <cx:pt idx="16925">40</cx:pt>
          <cx:pt idx="16926">40</cx:pt>
          <cx:pt idx="16927">55</cx:pt>
          <cx:pt idx="16928">58</cx:pt>
          <cx:pt idx="16929">38</cx:pt>
          <cx:pt idx="16930">33</cx:pt>
          <cx:pt idx="16931">35</cx:pt>
          <cx:pt idx="16932">56</cx:pt>
          <cx:pt idx="16933">31</cx:pt>
          <cx:pt idx="16934">40</cx:pt>
          <cx:pt idx="16935">47</cx:pt>
          <cx:pt idx="16936">41</cx:pt>
          <cx:pt idx="16937">45</cx:pt>
          <cx:pt idx="16938">35</cx:pt>
          <cx:pt idx="16939">32</cx:pt>
          <cx:pt idx="16940">33</cx:pt>
          <cx:pt idx="16941">44</cx:pt>
          <cx:pt idx="16942">31</cx:pt>
          <cx:pt idx="16943">31</cx:pt>
          <cx:pt idx="16944">33</cx:pt>
          <cx:pt idx="16945">46</cx:pt>
          <cx:pt idx="16946">46</cx:pt>
          <cx:pt idx="16947">41</cx:pt>
          <cx:pt idx="16948">39</cx:pt>
          <cx:pt idx="16949">36</cx:pt>
          <cx:pt idx="16950">31</cx:pt>
          <cx:pt idx="16951">44</cx:pt>
          <cx:pt idx="16952">32</cx:pt>
          <cx:pt idx="16953">37</cx:pt>
          <cx:pt idx="16954">55</cx:pt>
          <cx:pt idx="16955">35</cx:pt>
          <cx:pt idx="16956">34</cx:pt>
          <cx:pt idx="16957">35</cx:pt>
          <cx:pt idx="16958">39</cx:pt>
          <cx:pt idx="16959">53</cx:pt>
          <cx:pt idx="16960">37</cx:pt>
          <cx:pt idx="16961">30</cx:pt>
          <cx:pt idx="16962">34</cx:pt>
          <cx:pt idx="16963">35</cx:pt>
          <cx:pt idx="16964">49</cx:pt>
          <cx:pt idx="16965">41</cx:pt>
          <cx:pt idx="16966">49</cx:pt>
          <cx:pt idx="16967">50</cx:pt>
          <cx:pt idx="16968">51</cx:pt>
          <cx:pt idx="16969">38</cx:pt>
          <cx:pt idx="16970">59</cx:pt>
          <cx:pt idx="16971">31</cx:pt>
          <cx:pt idx="16972">34</cx:pt>
          <cx:pt idx="16973">59</cx:pt>
          <cx:pt idx="16974">33</cx:pt>
          <cx:pt idx="16975">37</cx:pt>
          <cx:pt idx="16976">34</cx:pt>
          <cx:pt idx="16977">36</cx:pt>
          <cx:pt idx="16978">30</cx:pt>
          <cx:pt idx="16979">39</cx:pt>
          <cx:pt idx="16980">30</cx:pt>
          <cx:pt idx="16981">34</cx:pt>
          <cx:pt idx="16982">37</cx:pt>
          <cx:pt idx="16983">46</cx:pt>
          <cx:pt idx="16984">52</cx:pt>
          <cx:pt idx="16985">42</cx:pt>
          <cx:pt idx="16986">51</cx:pt>
          <cx:pt idx="16987">31</cx:pt>
          <cx:pt idx="16988">39</cx:pt>
          <cx:pt idx="16989">35</cx:pt>
          <cx:pt idx="16990">39</cx:pt>
          <cx:pt idx="16991">52</cx:pt>
          <cx:pt idx="16992">31</cx:pt>
          <cx:pt idx="16993">43</cx:pt>
          <cx:pt idx="16994">42</cx:pt>
          <cx:pt idx="16995">33</cx:pt>
          <cx:pt idx="16996">35</cx:pt>
          <cx:pt idx="16997">45</cx:pt>
          <cx:pt idx="16998">33</cx:pt>
          <cx:pt idx="16999">41</cx:pt>
          <cx:pt idx="17000">32</cx:pt>
          <cx:pt idx="17001">47</cx:pt>
          <cx:pt idx="17002">35</cx:pt>
          <cx:pt idx="17003">38</cx:pt>
          <cx:pt idx="17004">41</cx:pt>
          <cx:pt idx="17005">33</cx:pt>
          <cx:pt idx="17006">53</cx:pt>
          <cx:pt idx="17007">47</cx:pt>
          <cx:pt idx="17008">30</cx:pt>
          <cx:pt idx="17009">51</cx:pt>
          <cx:pt idx="17010">31</cx:pt>
          <cx:pt idx="17011">33</cx:pt>
          <cx:pt idx="17012">33</cx:pt>
          <cx:pt idx="17013">40</cx:pt>
          <cx:pt idx="17014">49</cx:pt>
          <cx:pt idx="17015">33</cx:pt>
          <cx:pt idx="17016">36</cx:pt>
          <cx:pt idx="17017">38</cx:pt>
          <cx:pt idx="17018">32</cx:pt>
          <cx:pt idx="17019">54</cx:pt>
          <cx:pt idx="17020">41</cx:pt>
          <cx:pt idx="17021">30</cx:pt>
          <cx:pt idx="17022">55</cx:pt>
          <cx:pt idx="17023">59</cx:pt>
          <cx:pt idx="17024">39</cx:pt>
          <cx:pt idx="17025">55</cx:pt>
          <cx:pt idx="17026">51</cx:pt>
          <cx:pt idx="17027">34</cx:pt>
          <cx:pt idx="17028">33</cx:pt>
          <cx:pt idx="17029">33</cx:pt>
          <cx:pt idx="17030">54</cx:pt>
          <cx:pt idx="17031">45</cx:pt>
          <cx:pt idx="17032">40</cx:pt>
          <cx:pt idx="17033">42</cx:pt>
          <cx:pt idx="17034">51</cx:pt>
          <cx:pt idx="17035">51</cx:pt>
          <cx:pt idx="17036">55</cx:pt>
          <cx:pt idx="17037">56</cx:pt>
          <cx:pt idx="17038">34</cx:pt>
          <cx:pt idx="17039">46</cx:pt>
          <cx:pt idx="17040">50</cx:pt>
          <cx:pt idx="17041">35</cx:pt>
          <cx:pt idx="17042">54</cx:pt>
          <cx:pt idx="17043">35</cx:pt>
          <cx:pt idx="17044">33</cx:pt>
          <cx:pt idx="17045">47</cx:pt>
          <cx:pt idx="17046">40</cx:pt>
          <cx:pt idx="17047">52</cx:pt>
          <cx:pt idx="17048">36</cx:pt>
          <cx:pt idx="17049">32</cx:pt>
          <cx:pt idx="17050">30</cx:pt>
          <cx:pt idx="17051">52</cx:pt>
          <cx:pt idx="17052">33</cx:pt>
          <cx:pt idx="17053">33</cx:pt>
          <cx:pt idx="17054">49</cx:pt>
          <cx:pt idx="17055">32</cx:pt>
          <cx:pt idx="17056">52</cx:pt>
          <cx:pt idx="17057">34</cx:pt>
          <cx:pt idx="17058">41</cx:pt>
          <cx:pt idx="17059">53</cx:pt>
          <cx:pt idx="17060">40</cx:pt>
          <cx:pt idx="17061">51</cx:pt>
          <cx:pt idx="17062">59</cx:pt>
          <cx:pt idx="17063">36</cx:pt>
          <cx:pt idx="17064">50</cx:pt>
          <cx:pt idx="17065">37</cx:pt>
          <cx:pt idx="17066">56</cx:pt>
          <cx:pt idx="17067">35</cx:pt>
          <cx:pt idx="17068">30</cx:pt>
          <cx:pt idx="17069">52</cx:pt>
          <cx:pt idx="17070">38</cx:pt>
          <cx:pt idx="17071">31</cx:pt>
          <cx:pt idx="17072">34</cx:pt>
          <cx:pt idx="17073">34</cx:pt>
          <cx:pt idx="17074">51</cx:pt>
          <cx:pt idx="17075">30</cx:pt>
          <cx:pt idx="17076">50</cx:pt>
          <cx:pt idx="17077">54</cx:pt>
          <cx:pt idx="17078">33</cx:pt>
          <cx:pt idx="17079">41</cx:pt>
          <cx:pt idx="17080">38</cx:pt>
          <cx:pt idx="17081">40</cx:pt>
          <cx:pt idx="17082">35</cx:pt>
          <cx:pt idx="17083">53</cx:pt>
          <cx:pt idx="17084">45</cx:pt>
          <cx:pt idx="17085">31</cx:pt>
          <cx:pt idx="17086">57</cx:pt>
          <cx:pt idx="17087">47</cx:pt>
          <cx:pt idx="17088">37</cx:pt>
          <cx:pt idx="17089">31</cx:pt>
          <cx:pt idx="17090">32</cx:pt>
          <cx:pt idx="17091">33</cx:pt>
          <cx:pt idx="17092">32</cx:pt>
          <cx:pt idx="17093">52</cx:pt>
          <cx:pt idx="17094">39</cx:pt>
          <cx:pt idx="17095">40</cx:pt>
          <cx:pt idx="17096">49</cx:pt>
          <cx:pt idx="17097">33</cx:pt>
          <cx:pt idx="17098">30</cx:pt>
          <cx:pt idx="17099">37</cx:pt>
          <cx:pt idx="17100">47</cx:pt>
          <cx:pt idx="17101">44</cx:pt>
          <cx:pt idx="17102">31</cx:pt>
          <cx:pt idx="17103">50</cx:pt>
          <cx:pt idx="17104">30</cx:pt>
          <cx:pt idx="17105">57</cx:pt>
          <cx:pt idx="17106">31</cx:pt>
          <cx:pt idx="17107">32</cx:pt>
          <cx:pt idx="17108">31</cx:pt>
          <cx:pt idx="17109">52</cx:pt>
          <cx:pt idx="17110">48</cx:pt>
          <cx:pt idx="17111">37</cx:pt>
          <cx:pt idx="17112">46</cx:pt>
          <cx:pt idx="17113">46</cx:pt>
          <cx:pt idx="17114">57</cx:pt>
          <cx:pt idx="17115">55</cx:pt>
          <cx:pt idx="17116">41</cx:pt>
          <cx:pt idx="17117">55</cx:pt>
          <cx:pt idx="17118">56</cx:pt>
          <cx:pt idx="17119">44</cx:pt>
          <cx:pt idx="17120">36</cx:pt>
          <cx:pt idx="17121">35</cx:pt>
          <cx:pt idx="17122">32</cx:pt>
          <cx:pt idx="17123">50</cx:pt>
          <cx:pt idx="17124">55</cx:pt>
          <cx:pt idx="17125">33</cx:pt>
          <cx:pt idx="17126">41</cx:pt>
          <cx:pt idx="17127">30</cx:pt>
          <cx:pt idx="17128">34</cx:pt>
          <cx:pt idx="17129">31</cx:pt>
          <cx:pt idx="17130">36</cx:pt>
          <cx:pt idx="17131">32</cx:pt>
          <cx:pt idx="17132">44</cx:pt>
          <cx:pt idx="17133">32</cx:pt>
          <cx:pt idx="17134">30</cx:pt>
          <cx:pt idx="17135">51</cx:pt>
          <cx:pt idx="17136">47</cx:pt>
          <cx:pt idx="17137">53</cx:pt>
          <cx:pt idx="17138">50</cx:pt>
          <cx:pt idx="17139">39</cx:pt>
          <cx:pt idx="17140">49</cx:pt>
          <cx:pt idx="17141">47</cx:pt>
          <cx:pt idx="17142">45</cx:pt>
          <cx:pt idx="17143">31</cx:pt>
          <cx:pt idx="17144">42</cx:pt>
          <cx:pt idx="17145">32</cx:pt>
          <cx:pt idx="17146">33</cx:pt>
          <cx:pt idx="17147">58</cx:pt>
          <cx:pt idx="17148">43</cx:pt>
          <cx:pt idx="17149">34</cx:pt>
          <cx:pt idx="17150">53</cx:pt>
          <cx:pt idx="17151">33</cx:pt>
          <cx:pt idx="17152">35</cx:pt>
          <cx:pt idx="17153">43</cx:pt>
          <cx:pt idx="17154">37</cx:pt>
          <cx:pt idx="17155">56</cx:pt>
          <cx:pt idx="17156">42</cx:pt>
          <cx:pt idx="17157">40</cx:pt>
          <cx:pt idx="17158">38</cx:pt>
          <cx:pt idx="17159">53</cx:pt>
          <cx:pt idx="17160">47</cx:pt>
          <cx:pt idx="17161">33</cx:pt>
          <cx:pt idx="17162">47</cx:pt>
          <cx:pt idx="17163">48</cx:pt>
          <cx:pt idx="17164">31</cx:pt>
          <cx:pt idx="17165">39</cx:pt>
          <cx:pt idx="17166">58</cx:pt>
          <cx:pt idx="17167">32</cx:pt>
          <cx:pt idx="17168">57</cx:pt>
          <cx:pt idx="17169">52</cx:pt>
          <cx:pt idx="17170">40</cx:pt>
          <cx:pt idx="17171">32</cx:pt>
          <cx:pt idx="17172">38</cx:pt>
          <cx:pt idx="17173">55</cx:pt>
          <cx:pt idx="17174">51</cx:pt>
          <cx:pt idx="17175">37</cx:pt>
          <cx:pt idx="17176">30</cx:pt>
          <cx:pt idx="17177">33</cx:pt>
          <cx:pt idx="17178">43</cx:pt>
          <cx:pt idx="17179">32</cx:pt>
          <cx:pt idx="17180">46</cx:pt>
          <cx:pt idx="17181">40</cx:pt>
          <cx:pt idx="17182">31</cx:pt>
          <cx:pt idx="17183">34</cx:pt>
          <cx:pt idx="17184">32</cx:pt>
          <cx:pt idx="17185">33</cx:pt>
          <cx:pt idx="17186">40</cx:pt>
          <cx:pt idx="17187">33</cx:pt>
          <cx:pt idx="17188">38</cx:pt>
          <cx:pt idx="17189">31</cx:pt>
          <cx:pt idx="17190">38</cx:pt>
          <cx:pt idx="17191">41</cx:pt>
          <cx:pt idx="17192">30</cx:pt>
          <cx:pt idx="17193">51</cx:pt>
          <cx:pt idx="17194">39</cx:pt>
          <cx:pt idx="17195">36</cx:pt>
          <cx:pt idx="17196">46</cx:pt>
          <cx:pt idx="17197">36</cx:pt>
          <cx:pt idx="17198">57</cx:pt>
          <cx:pt idx="17199">37</cx:pt>
          <cx:pt idx="17200">35</cx:pt>
          <cx:pt idx="17201">44</cx:pt>
          <cx:pt idx="17202">32</cx:pt>
          <cx:pt idx="17203">48</cx:pt>
          <cx:pt idx="17204">34</cx:pt>
          <cx:pt idx="17205">30</cx:pt>
          <cx:pt idx="17206">31</cx:pt>
          <cx:pt idx="17207">34</cx:pt>
          <cx:pt idx="17208">43</cx:pt>
          <cx:pt idx="17209">59</cx:pt>
          <cx:pt idx="17210">38</cx:pt>
          <cx:pt idx="17211">59</cx:pt>
          <cx:pt idx="17212">37</cx:pt>
          <cx:pt idx="17213">42</cx:pt>
          <cx:pt idx="17214">31</cx:pt>
          <cx:pt idx="17215">53</cx:pt>
          <cx:pt idx="17216">34</cx:pt>
          <cx:pt idx="17217">37</cx:pt>
          <cx:pt idx="17218">51</cx:pt>
          <cx:pt idx="17219">59</cx:pt>
          <cx:pt idx="17220">41</cx:pt>
          <cx:pt idx="17221">58</cx:pt>
          <cx:pt idx="17222">35</cx:pt>
          <cx:pt idx="17223">43</cx:pt>
          <cx:pt idx="17224">59</cx:pt>
          <cx:pt idx="17225">33</cx:pt>
          <cx:pt idx="17226">54</cx:pt>
          <cx:pt idx="17227">59</cx:pt>
          <cx:pt idx="17228">36</cx:pt>
          <cx:pt idx="17229">37</cx:pt>
          <cx:pt idx="17230">31</cx:pt>
          <cx:pt idx="17231">35</cx:pt>
          <cx:pt idx="17232">32</cx:pt>
          <cx:pt idx="17233">31</cx:pt>
          <cx:pt idx="17234">58</cx:pt>
          <cx:pt idx="17235">31</cx:pt>
          <cx:pt idx="17236">33</cx:pt>
          <cx:pt idx="17237">48</cx:pt>
          <cx:pt idx="17238">45</cx:pt>
          <cx:pt idx="17239">57</cx:pt>
          <cx:pt idx="17240">38</cx:pt>
          <cx:pt idx="17241">43</cx:pt>
          <cx:pt idx="17242">52</cx:pt>
          <cx:pt idx="17243">38</cx:pt>
          <cx:pt idx="17244">43</cx:pt>
          <cx:pt idx="17245">44</cx:pt>
          <cx:pt idx="17246">37</cx:pt>
          <cx:pt idx="17247">51</cx:pt>
          <cx:pt idx="17248">32</cx:pt>
          <cx:pt idx="17249">38</cx:pt>
          <cx:pt idx="17250">38</cx:pt>
          <cx:pt idx="17251">36</cx:pt>
          <cx:pt idx="17252">59</cx:pt>
          <cx:pt idx="17253">45</cx:pt>
          <cx:pt idx="17254">52</cx:pt>
          <cx:pt idx="17255">37</cx:pt>
          <cx:pt idx="17256">43</cx:pt>
          <cx:pt idx="17257">31</cx:pt>
          <cx:pt idx="17258">47</cx:pt>
          <cx:pt idx="17259">50</cx:pt>
          <cx:pt idx="17260">43</cx:pt>
          <cx:pt idx="17261">44</cx:pt>
          <cx:pt idx="17262">40</cx:pt>
          <cx:pt idx="17263">52</cx:pt>
          <cx:pt idx="17264">59</cx:pt>
          <cx:pt idx="17265">49</cx:pt>
          <cx:pt idx="17266">31</cx:pt>
          <cx:pt idx="17267">43</cx:pt>
          <cx:pt idx="17268">44</cx:pt>
          <cx:pt idx="17269">49</cx:pt>
          <cx:pt idx="17270">32</cx:pt>
          <cx:pt idx="17271">47</cx:pt>
          <cx:pt idx="17272">31</cx:pt>
          <cx:pt idx="17273">39</cx:pt>
          <cx:pt idx="17274">41</cx:pt>
          <cx:pt idx="17275">31</cx:pt>
          <cx:pt idx="17276">37</cx:pt>
          <cx:pt idx="17277">42</cx:pt>
          <cx:pt idx="17278">58</cx:pt>
          <cx:pt idx="17279">54</cx:pt>
          <cx:pt idx="17280">53</cx:pt>
          <cx:pt idx="17281">35</cx:pt>
          <cx:pt idx="17282">40</cx:pt>
          <cx:pt idx="17283">31</cx:pt>
          <cx:pt idx="17284">43</cx:pt>
          <cx:pt idx="17285">37</cx:pt>
          <cx:pt idx="17286">33</cx:pt>
          <cx:pt idx="17287">34</cx:pt>
          <cx:pt idx="17288">30</cx:pt>
          <cx:pt idx="17289">34</cx:pt>
          <cx:pt idx="17290">43</cx:pt>
          <cx:pt idx="17291">43</cx:pt>
          <cx:pt idx="17292">47</cx:pt>
          <cx:pt idx="17293">31</cx:pt>
          <cx:pt idx="17294">49</cx:pt>
          <cx:pt idx="17295">38</cx:pt>
          <cx:pt idx="17296">35</cx:pt>
          <cx:pt idx="17297">41</cx:pt>
          <cx:pt idx="17298">33</cx:pt>
          <cx:pt idx="17299">34</cx:pt>
          <cx:pt idx="17300">35</cx:pt>
          <cx:pt idx="17301">43</cx:pt>
          <cx:pt idx="17302">32</cx:pt>
          <cx:pt idx="17303">42</cx:pt>
          <cx:pt idx="17304">41</cx:pt>
          <cx:pt idx="17305">42</cx:pt>
          <cx:pt idx="17306">33</cx:pt>
          <cx:pt idx="17307">56</cx:pt>
          <cx:pt idx="17308">31</cx:pt>
          <cx:pt idx="17309">45</cx:pt>
          <cx:pt idx="17310">37</cx:pt>
          <cx:pt idx="17311">52</cx:pt>
          <cx:pt idx="17312">33</cx:pt>
          <cx:pt idx="17313">47</cx:pt>
          <cx:pt idx="17314">34</cx:pt>
          <cx:pt idx="17315">45</cx:pt>
          <cx:pt idx="17316">52</cx:pt>
          <cx:pt idx="17317">55</cx:pt>
          <cx:pt idx="17318">37</cx:pt>
          <cx:pt idx="17319">38</cx:pt>
          <cx:pt idx="17320">33</cx:pt>
          <cx:pt idx="17321">59</cx:pt>
          <cx:pt idx="17322">41</cx:pt>
          <cx:pt idx="17323">36</cx:pt>
          <cx:pt idx="17324">30</cx:pt>
          <cx:pt idx="17325">35</cx:pt>
          <cx:pt idx="17326">30</cx:pt>
          <cx:pt idx="17327">38</cx:pt>
          <cx:pt idx="17328">54</cx:pt>
          <cx:pt idx="17329">59</cx:pt>
          <cx:pt idx="17330">32</cx:pt>
          <cx:pt idx="17331">36</cx:pt>
          <cx:pt idx="17332">31</cx:pt>
          <cx:pt idx="17333">36</cx:pt>
          <cx:pt idx="17334">54</cx:pt>
          <cx:pt idx="17335">32</cx:pt>
          <cx:pt idx="17336">57</cx:pt>
          <cx:pt idx="17337">32</cx:pt>
          <cx:pt idx="17338">58</cx:pt>
          <cx:pt idx="17339">34</cx:pt>
          <cx:pt idx="17340">35</cx:pt>
          <cx:pt idx="17341">51</cx:pt>
          <cx:pt idx="17342">38</cx:pt>
          <cx:pt idx="17343">31</cx:pt>
          <cx:pt idx="17344">31</cx:pt>
          <cx:pt idx="17345">50</cx:pt>
          <cx:pt idx="17346">40</cx:pt>
          <cx:pt idx="17347">44</cx:pt>
          <cx:pt idx="17348">31</cx:pt>
          <cx:pt idx="17349">35</cx:pt>
          <cx:pt idx="17350">51</cx:pt>
          <cx:pt idx="17351">47</cx:pt>
          <cx:pt idx="17352">51</cx:pt>
          <cx:pt idx="17353">53</cx:pt>
          <cx:pt idx="17354">31</cx:pt>
          <cx:pt idx="17355">51</cx:pt>
          <cx:pt idx="17356">47</cx:pt>
          <cx:pt idx="17357">59</cx:pt>
          <cx:pt idx="17358">35</cx:pt>
          <cx:pt idx="17359">56</cx:pt>
          <cx:pt idx="17360">48</cx:pt>
          <cx:pt idx="17361">33</cx:pt>
          <cx:pt idx="17362">46</cx:pt>
          <cx:pt idx="17363">36</cx:pt>
          <cx:pt idx="17364">41</cx:pt>
          <cx:pt idx="17365">51</cx:pt>
          <cx:pt idx="17366">52</cx:pt>
          <cx:pt idx="17367">35</cx:pt>
          <cx:pt idx="17368">38</cx:pt>
          <cx:pt idx="17369">44</cx:pt>
          <cx:pt idx="17370">46</cx:pt>
          <cx:pt idx="17371">53</cx:pt>
          <cx:pt idx="17372">45</cx:pt>
          <cx:pt idx="17373">33</cx:pt>
          <cx:pt idx="17374">44</cx:pt>
          <cx:pt idx="17375">47</cx:pt>
          <cx:pt idx="17376">30</cx:pt>
          <cx:pt idx="17377">36</cx:pt>
          <cx:pt idx="17378">32</cx:pt>
          <cx:pt idx="17379">34</cx:pt>
          <cx:pt idx="17380">40</cx:pt>
          <cx:pt idx="17381">43</cx:pt>
          <cx:pt idx="17382">35</cx:pt>
          <cx:pt idx="17383">30</cx:pt>
          <cx:pt idx="17384">42</cx:pt>
          <cx:pt idx="17385">30</cx:pt>
          <cx:pt idx="17386">48</cx:pt>
          <cx:pt idx="17387">37</cx:pt>
          <cx:pt idx="17388">55</cx:pt>
          <cx:pt idx="17389">46</cx:pt>
          <cx:pt idx="17390">36</cx:pt>
          <cx:pt idx="17391">41</cx:pt>
          <cx:pt idx="17392">53</cx:pt>
          <cx:pt idx="17393">41</cx:pt>
          <cx:pt idx="17394">45</cx:pt>
          <cx:pt idx="17395">37</cx:pt>
          <cx:pt idx="17396">45</cx:pt>
          <cx:pt idx="17397">34</cx:pt>
          <cx:pt idx="17398">40</cx:pt>
          <cx:pt idx="17399">53</cx:pt>
          <cx:pt idx="17400">52</cx:pt>
          <cx:pt idx="17401">36</cx:pt>
          <cx:pt idx="17402">37</cx:pt>
          <cx:pt idx="17403">57</cx:pt>
          <cx:pt idx="17404">50</cx:pt>
          <cx:pt idx="17405">34</cx:pt>
          <cx:pt idx="17406">36</cx:pt>
          <cx:pt idx="17407">32</cx:pt>
          <cx:pt idx="17408">31</cx:pt>
          <cx:pt idx="17409">36</cx:pt>
          <cx:pt idx="17410">33</cx:pt>
          <cx:pt idx="17411">46</cx:pt>
          <cx:pt idx="17412">47</cx:pt>
          <cx:pt idx="17413">58</cx:pt>
          <cx:pt idx="17414">39</cx:pt>
          <cx:pt idx="17415">55</cx:pt>
          <cx:pt idx="17416">30</cx:pt>
          <cx:pt idx="17417">47</cx:pt>
          <cx:pt idx="17418">54</cx:pt>
          <cx:pt idx="17419">49</cx:pt>
          <cx:pt idx="17420">34</cx:pt>
          <cx:pt idx="17421">47</cx:pt>
          <cx:pt idx="17422">50</cx:pt>
          <cx:pt idx="17423">42</cx:pt>
          <cx:pt idx="17424">46</cx:pt>
          <cx:pt idx="17425">53</cx:pt>
          <cx:pt idx="17426">31</cx:pt>
          <cx:pt idx="17427">32</cx:pt>
          <cx:pt idx="17428">35</cx:pt>
          <cx:pt idx="17429">32</cx:pt>
          <cx:pt idx="17430">44</cx:pt>
          <cx:pt idx="17431">36</cx:pt>
          <cx:pt idx="17432">46</cx:pt>
          <cx:pt idx="17433">31</cx:pt>
          <cx:pt idx="17434">46</cx:pt>
          <cx:pt idx="17435">43</cx:pt>
          <cx:pt idx="17436">40</cx:pt>
          <cx:pt idx="17437">37</cx:pt>
          <cx:pt idx="17438">33</cx:pt>
          <cx:pt idx="17439">42</cx:pt>
          <cx:pt idx="17440">33</cx:pt>
          <cx:pt idx="17441">59</cx:pt>
          <cx:pt idx="17442">49</cx:pt>
          <cx:pt idx="17443">38</cx:pt>
          <cx:pt idx="17444">58</cx:pt>
          <cx:pt idx="17445">52</cx:pt>
          <cx:pt idx="17446">41</cx:pt>
          <cx:pt idx="17447">43</cx:pt>
          <cx:pt idx="17448">48</cx:pt>
          <cx:pt idx="17449">40</cx:pt>
          <cx:pt idx="17450">50</cx:pt>
          <cx:pt idx="17451">31</cx:pt>
          <cx:pt idx="17452">35</cx:pt>
          <cx:pt idx="17453">35</cx:pt>
          <cx:pt idx="17454">34</cx:pt>
          <cx:pt idx="17455">30</cx:pt>
          <cx:pt idx="17456">33</cx:pt>
          <cx:pt idx="17457">47</cx:pt>
          <cx:pt idx="17458">30</cx:pt>
          <cx:pt idx="17459">43</cx:pt>
          <cx:pt idx="17460">59</cx:pt>
          <cx:pt idx="17461">32</cx:pt>
          <cx:pt idx="17462">40</cx:pt>
          <cx:pt idx="17463">42</cx:pt>
          <cx:pt idx="17464">57</cx:pt>
          <cx:pt idx="17465">50</cx:pt>
          <cx:pt idx="17466">58</cx:pt>
          <cx:pt idx="17467">45</cx:pt>
          <cx:pt idx="17468">44</cx:pt>
          <cx:pt idx="17469">47</cx:pt>
          <cx:pt idx="17470">33</cx:pt>
          <cx:pt idx="17471">49</cx:pt>
          <cx:pt idx="17472">34</cx:pt>
          <cx:pt idx="17473">47</cx:pt>
          <cx:pt idx="17474">49</cx:pt>
          <cx:pt idx="17475">35</cx:pt>
          <cx:pt idx="17476">33</cx:pt>
          <cx:pt idx="17477">43</cx:pt>
          <cx:pt idx="17478">34</cx:pt>
          <cx:pt idx="17479">51</cx:pt>
          <cx:pt idx="17480">36</cx:pt>
          <cx:pt idx="17481">34</cx:pt>
          <cx:pt idx="17482">41</cx:pt>
          <cx:pt idx="17483">49</cx:pt>
          <cx:pt idx="17484">48</cx:pt>
          <cx:pt idx="17485">49</cx:pt>
          <cx:pt idx="17486">37</cx:pt>
          <cx:pt idx="17487">50</cx:pt>
          <cx:pt idx="17488">31</cx:pt>
          <cx:pt idx="17489">32</cx:pt>
          <cx:pt idx="17490">59</cx:pt>
          <cx:pt idx="17491">30</cx:pt>
          <cx:pt idx="17492">58</cx:pt>
          <cx:pt idx="17493">52</cx:pt>
          <cx:pt idx="17494">53</cx:pt>
          <cx:pt idx="17495">56</cx:pt>
          <cx:pt idx="17496">31</cx:pt>
          <cx:pt idx="17497">34</cx:pt>
          <cx:pt idx="17498">36</cx:pt>
          <cx:pt idx="17499">35</cx:pt>
          <cx:pt idx="17500">57</cx:pt>
          <cx:pt idx="17501">38</cx:pt>
          <cx:pt idx="17502">45</cx:pt>
          <cx:pt idx="17503">51</cx:pt>
          <cx:pt idx="17504">39</cx:pt>
          <cx:pt idx="17505">40</cx:pt>
          <cx:pt idx="17506">42</cx:pt>
          <cx:pt idx="17507">41</cx:pt>
          <cx:pt idx="17508">49</cx:pt>
          <cx:pt idx="17509">52</cx:pt>
          <cx:pt idx="17510">43</cx:pt>
          <cx:pt idx="17511">40</cx:pt>
          <cx:pt idx="17512">46</cx:pt>
          <cx:pt idx="17513">46</cx:pt>
          <cx:pt idx="17514">31</cx:pt>
          <cx:pt idx="17515">57</cx:pt>
          <cx:pt idx="17516">34</cx:pt>
          <cx:pt idx="17517">37</cx:pt>
          <cx:pt idx="17518">47</cx:pt>
          <cx:pt idx="17519">57</cx:pt>
          <cx:pt idx="17520">40</cx:pt>
          <cx:pt idx="17521">55</cx:pt>
          <cx:pt idx="17522">52</cx:pt>
          <cx:pt idx="17523">40</cx:pt>
          <cx:pt idx="17524">48</cx:pt>
          <cx:pt idx="17525">37</cx:pt>
          <cx:pt idx="17526">43</cx:pt>
          <cx:pt idx="17527">56</cx:pt>
          <cx:pt idx="17528">49</cx:pt>
          <cx:pt idx="17529">35</cx:pt>
          <cx:pt idx="17530">49</cx:pt>
          <cx:pt idx="17531">33</cx:pt>
          <cx:pt idx="17532">54</cx:pt>
          <cx:pt idx="17533">41</cx:pt>
          <cx:pt idx="17534">30</cx:pt>
          <cx:pt idx="17535">56</cx:pt>
          <cx:pt idx="17536">45</cx:pt>
          <cx:pt idx="17537">31</cx:pt>
          <cx:pt idx="17538">46</cx:pt>
          <cx:pt idx="17539">54</cx:pt>
          <cx:pt idx="17540">51</cx:pt>
          <cx:pt idx="17541">38</cx:pt>
          <cx:pt idx="17542">39</cx:pt>
          <cx:pt idx="17543">52</cx:pt>
          <cx:pt idx="17544">50</cx:pt>
          <cx:pt idx="17545">32</cx:pt>
          <cx:pt idx="17546">31</cx:pt>
          <cx:pt idx="17547">40</cx:pt>
          <cx:pt idx="17548">47</cx:pt>
          <cx:pt idx="17549">46</cx:pt>
          <cx:pt idx="17550">43</cx:pt>
          <cx:pt idx="17551">50</cx:pt>
          <cx:pt idx="17552">32</cx:pt>
          <cx:pt idx="17553">35</cx:pt>
          <cx:pt idx="17554">31</cx:pt>
          <cx:pt idx="17555">42</cx:pt>
          <cx:pt idx="17556">54</cx:pt>
          <cx:pt idx="17557">37</cx:pt>
          <cx:pt idx="17558">33</cx:pt>
          <cx:pt idx="17559">54</cx:pt>
          <cx:pt idx="17560">53</cx:pt>
          <cx:pt idx="17561">45</cx:pt>
          <cx:pt idx="17562">41</cx:pt>
          <cx:pt idx="17563">35</cx:pt>
          <cx:pt idx="17564">40</cx:pt>
          <cx:pt idx="17565">58</cx:pt>
          <cx:pt idx="17566">53</cx:pt>
          <cx:pt idx="17567">36</cx:pt>
          <cx:pt idx="17568">49</cx:pt>
          <cx:pt idx="17569">52</cx:pt>
          <cx:pt idx="17570">57</cx:pt>
          <cx:pt idx="17571">35</cx:pt>
          <cx:pt idx="17572">49</cx:pt>
          <cx:pt idx="17573">34</cx:pt>
          <cx:pt idx="17574">41</cx:pt>
          <cx:pt idx="17575">35</cx:pt>
          <cx:pt idx="17576">55</cx:pt>
          <cx:pt idx="17577">32</cx:pt>
          <cx:pt idx="17578">36</cx:pt>
          <cx:pt idx="17579">37</cx:pt>
          <cx:pt idx="17580">37</cx:pt>
          <cx:pt idx="17581">35</cx:pt>
          <cx:pt idx="17582">37</cx:pt>
          <cx:pt idx="17583">31</cx:pt>
          <cx:pt idx="17584">53</cx:pt>
          <cx:pt idx="17585">50</cx:pt>
          <cx:pt idx="17586">31</cx:pt>
          <cx:pt idx="17587">35</cx:pt>
          <cx:pt idx="17588">34</cx:pt>
          <cx:pt idx="17589">44</cx:pt>
          <cx:pt idx="17590">35</cx:pt>
          <cx:pt idx="17591">58</cx:pt>
          <cx:pt idx="17592">39</cx:pt>
          <cx:pt idx="17593">49</cx:pt>
          <cx:pt idx="17594">47</cx:pt>
          <cx:pt idx="17595">45</cx:pt>
          <cx:pt idx="17596">47</cx:pt>
          <cx:pt idx="17597">44</cx:pt>
          <cx:pt idx="17598">34</cx:pt>
          <cx:pt idx="17599">40</cx:pt>
          <cx:pt idx="17600">43</cx:pt>
          <cx:pt idx="17601">36</cx:pt>
          <cx:pt idx="17602">35</cx:pt>
          <cx:pt idx="17603">32</cx:pt>
          <cx:pt idx="17604">42</cx:pt>
          <cx:pt idx="17605">39</cx:pt>
          <cx:pt idx="17606">47</cx:pt>
          <cx:pt idx="17607">55</cx:pt>
          <cx:pt idx="17608">54</cx:pt>
          <cx:pt idx="17609">57</cx:pt>
          <cx:pt idx="17610">41</cx:pt>
          <cx:pt idx="17611">37</cx:pt>
          <cx:pt idx="17612">40</cx:pt>
          <cx:pt idx="17613">40</cx:pt>
          <cx:pt idx="17614">41</cx:pt>
          <cx:pt idx="17615">35</cx:pt>
          <cx:pt idx="17616">39</cx:pt>
          <cx:pt idx="17617">34</cx:pt>
          <cx:pt idx="17618">34</cx:pt>
          <cx:pt idx="17619">41</cx:pt>
          <cx:pt idx="17620">30</cx:pt>
          <cx:pt idx="17621">45</cx:pt>
          <cx:pt idx="17622">48</cx:pt>
          <cx:pt idx="17623">43</cx:pt>
          <cx:pt idx="17624">32</cx:pt>
          <cx:pt idx="17625">33</cx:pt>
          <cx:pt idx="17626">32</cx:pt>
          <cx:pt idx="17627">48</cx:pt>
          <cx:pt idx="17628">49</cx:pt>
          <cx:pt idx="17629">39</cx:pt>
          <cx:pt idx="17630">37</cx:pt>
          <cx:pt idx="17631">34</cx:pt>
          <cx:pt idx="17632">30</cx:pt>
          <cx:pt idx="17633">43</cx:pt>
          <cx:pt idx="17634">43</cx:pt>
          <cx:pt idx="17635">56</cx:pt>
          <cx:pt idx="17636">59</cx:pt>
          <cx:pt idx="17637">38</cx:pt>
          <cx:pt idx="17638">43</cx:pt>
          <cx:pt idx="17639">57</cx:pt>
          <cx:pt idx="17640">36</cx:pt>
          <cx:pt idx="17641">31</cx:pt>
          <cx:pt idx="17642">32</cx:pt>
          <cx:pt idx="17643">47</cx:pt>
          <cx:pt idx="17644">39</cx:pt>
          <cx:pt idx="17645">32</cx:pt>
          <cx:pt idx="17646">55</cx:pt>
          <cx:pt idx="17647">34</cx:pt>
          <cx:pt idx="17648">34</cx:pt>
          <cx:pt idx="17649">44</cx:pt>
          <cx:pt idx="17650">39</cx:pt>
          <cx:pt idx="17651">31</cx:pt>
          <cx:pt idx="17652">45</cx:pt>
          <cx:pt idx="17653">30</cx:pt>
          <cx:pt idx="17654">59</cx:pt>
          <cx:pt idx="17655">40</cx:pt>
          <cx:pt idx="17656">41</cx:pt>
          <cx:pt idx="17657">40</cx:pt>
          <cx:pt idx="17658">34</cx:pt>
          <cx:pt idx="17659">31</cx:pt>
          <cx:pt idx="17660">38</cx:pt>
          <cx:pt idx="17661">38</cx:pt>
          <cx:pt idx="17662">57</cx:pt>
          <cx:pt idx="17663">57</cx:pt>
          <cx:pt idx="17664">33</cx:pt>
          <cx:pt idx="17665">57</cx:pt>
          <cx:pt idx="17666">40</cx:pt>
          <cx:pt idx="17667">48</cx:pt>
          <cx:pt idx="17668">39</cx:pt>
          <cx:pt idx="17669">36</cx:pt>
          <cx:pt idx="17670">54</cx:pt>
          <cx:pt idx="17671">30</cx:pt>
          <cx:pt idx="17672">47</cx:pt>
          <cx:pt idx="17673">53</cx:pt>
          <cx:pt idx="17674">33</cx:pt>
          <cx:pt idx="17675">59</cx:pt>
          <cx:pt idx="17676">38</cx:pt>
          <cx:pt idx="17677">52</cx:pt>
          <cx:pt idx="17678">56</cx:pt>
          <cx:pt idx="17679">32</cx:pt>
          <cx:pt idx="17680">54</cx:pt>
          <cx:pt idx="17681">39</cx:pt>
          <cx:pt idx="17682">30</cx:pt>
          <cx:pt idx="17683">34</cx:pt>
          <cx:pt idx="17684">43</cx:pt>
          <cx:pt idx="17685">56</cx:pt>
          <cx:pt idx="17686">41</cx:pt>
          <cx:pt idx="17687">36</cx:pt>
          <cx:pt idx="17688">39</cx:pt>
          <cx:pt idx="17689">35</cx:pt>
          <cx:pt idx="17690">39</cx:pt>
          <cx:pt idx="17691">45</cx:pt>
          <cx:pt idx="17692">32</cx:pt>
          <cx:pt idx="17693">40</cx:pt>
          <cx:pt idx="17694">50</cx:pt>
          <cx:pt idx="17695">31</cx:pt>
          <cx:pt idx="17696">36</cx:pt>
          <cx:pt idx="17697">30</cx:pt>
          <cx:pt idx="17698">44</cx:pt>
          <cx:pt idx="17699">42</cx:pt>
          <cx:pt idx="17700">32</cx:pt>
          <cx:pt idx="17701">33</cx:pt>
          <cx:pt idx="17702">44</cx:pt>
          <cx:pt idx="17703">53</cx:pt>
          <cx:pt idx="17704">31</cx:pt>
          <cx:pt idx="17705">57</cx:pt>
          <cx:pt idx="17706">40</cx:pt>
          <cx:pt idx="17707">52</cx:pt>
          <cx:pt idx="17708">49</cx:pt>
          <cx:pt idx="17709">30</cx:pt>
          <cx:pt idx="17710">34</cx:pt>
          <cx:pt idx="17711">57</cx:pt>
          <cx:pt idx="17712">45</cx:pt>
          <cx:pt idx="17713">47</cx:pt>
          <cx:pt idx="17714">41</cx:pt>
          <cx:pt idx="17715">34</cx:pt>
          <cx:pt idx="17716">41</cx:pt>
          <cx:pt idx="17717">57</cx:pt>
          <cx:pt idx="17718">40</cx:pt>
          <cx:pt idx="17719">47</cx:pt>
          <cx:pt idx="17720">49</cx:pt>
          <cx:pt idx="17721">51</cx:pt>
          <cx:pt idx="17722">42</cx:pt>
          <cx:pt idx="17723">35</cx:pt>
          <cx:pt idx="17724">37</cx:pt>
          <cx:pt idx="17725">31</cx:pt>
          <cx:pt idx="17726">43</cx:pt>
          <cx:pt idx="17727">43</cx:pt>
          <cx:pt idx="17728">41</cx:pt>
          <cx:pt idx="17729">59</cx:pt>
          <cx:pt idx="17730">52</cx:pt>
          <cx:pt idx="17731">55</cx:pt>
          <cx:pt idx="17732">49</cx:pt>
          <cx:pt idx="17733">44</cx:pt>
          <cx:pt idx="17734">51</cx:pt>
          <cx:pt idx="17735">40</cx:pt>
          <cx:pt idx="17736">37</cx:pt>
          <cx:pt idx="17737">53</cx:pt>
          <cx:pt idx="17738">32</cx:pt>
          <cx:pt idx="17739">32</cx:pt>
          <cx:pt idx="17740">45</cx:pt>
          <cx:pt idx="17741">35</cx:pt>
          <cx:pt idx="17742">40</cx:pt>
          <cx:pt idx="17743">36</cx:pt>
          <cx:pt idx="17744">53</cx:pt>
          <cx:pt idx="17745">31</cx:pt>
          <cx:pt idx="17746">31</cx:pt>
          <cx:pt idx="17747">47</cx:pt>
          <cx:pt idx="17748">38</cx:pt>
          <cx:pt idx="17749">31</cx:pt>
          <cx:pt idx="17750">51</cx:pt>
          <cx:pt idx="17751">32</cx:pt>
          <cx:pt idx="17752">41</cx:pt>
          <cx:pt idx="17753">44</cx:pt>
          <cx:pt idx="17754">39</cx:pt>
          <cx:pt idx="17755">43</cx:pt>
          <cx:pt idx="17756">46</cx:pt>
          <cx:pt idx="17757">34</cx:pt>
          <cx:pt idx="17758">34</cx:pt>
          <cx:pt idx="17759">38</cx:pt>
          <cx:pt idx="17760">52</cx:pt>
          <cx:pt idx="17761">44</cx:pt>
          <cx:pt idx="17762">30</cx:pt>
          <cx:pt idx="17763">46</cx:pt>
          <cx:pt idx="17764">41</cx:pt>
          <cx:pt idx="17765">50</cx:pt>
          <cx:pt idx="17766">36</cx:pt>
          <cx:pt idx="17767">46</cx:pt>
          <cx:pt idx="17768">38</cx:pt>
          <cx:pt idx="17769">42</cx:pt>
          <cx:pt idx="17770">33</cx:pt>
          <cx:pt idx="17771">36</cx:pt>
          <cx:pt idx="17772">55</cx:pt>
          <cx:pt idx="17773">59</cx:pt>
          <cx:pt idx="17774">39</cx:pt>
          <cx:pt idx="17775">30</cx:pt>
          <cx:pt idx="17776">30</cx:pt>
          <cx:pt idx="17777">52</cx:pt>
          <cx:pt idx="17778">45</cx:pt>
          <cx:pt idx="17779">49</cx:pt>
          <cx:pt idx="17780">41</cx:pt>
          <cx:pt idx="17781">55</cx:pt>
          <cx:pt idx="17782">31</cx:pt>
          <cx:pt idx="17783">34</cx:pt>
          <cx:pt idx="17784">49</cx:pt>
          <cx:pt idx="17785">50</cx:pt>
          <cx:pt idx="17786">43</cx:pt>
          <cx:pt idx="17787">58</cx:pt>
          <cx:pt idx="17788">36</cx:pt>
          <cx:pt idx="17789">37</cx:pt>
          <cx:pt idx="17790">52</cx:pt>
          <cx:pt idx="17791">35</cx:pt>
          <cx:pt idx="17792">39</cx:pt>
          <cx:pt idx="17793">43</cx:pt>
          <cx:pt idx="17794">46</cx:pt>
          <cx:pt idx="17795">50</cx:pt>
          <cx:pt idx="17796">49</cx:pt>
          <cx:pt idx="17797">38</cx:pt>
          <cx:pt idx="17798">39</cx:pt>
          <cx:pt idx="17799">30</cx:pt>
          <cx:pt idx="17800">48</cx:pt>
          <cx:pt idx="17801">54</cx:pt>
          <cx:pt idx="17802">53</cx:pt>
          <cx:pt idx="17803">47</cx:pt>
          <cx:pt idx="17804">49</cx:pt>
          <cx:pt idx="17805">33</cx:pt>
          <cx:pt idx="17806">34</cx:pt>
          <cx:pt idx="17807">31</cx:pt>
          <cx:pt idx="17808">30</cx:pt>
          <cx:pt idx="17809">45</cx:pt>
          <cx:pt idx="17810">45</cx:pt>
          <cx:pt idx="17811">42</cx:pt>
          <cx:pt idx="17812">39</cx:pt>
          <cx:pt idx="17813">44</cx:pt>
          <cx:pt idx="17814">47</cx:pt>
          <cx:pt idx="17815">48</cx:pt>
          <cx:pt idx="17816">37</cx:pt>
          <cx:pt idx="17817">50</cx:pt>
          <cx:pt idx="17818">46</cx:pt>
          <cx:pt idx="17819">52</cx:pt>
          <cx:pt idx="17820">38</cx:pt>
          <cx:pt idx="17821">42</cx:pt>
          <cx:pt idx="17822">43</cx:pt>
          <cx:pt idx="17823">45</cx:pt>
          <cx:pt idx="17824">41</cx:pt>
          <cx:pt idx="17825">33</cx:pt>
          <cx:pt idx="17826">35</cx:pt>
          <cx:pt idx="17827">30</cx:pt>
          <cx:pt idx="17828">33</cx:pt>
          <cx:pt idx="17829">37</cx:pt>
          <cx:pt idx="17830">45</cx:pt>
          <cx:pt idx="17831">47</cx:pt>
          <cx:pt idx="17832">32</cx:pt>
          <cx:pt idx="17833">55</cx:pt>
          <cx:pt idx="17834">49</cx:pt>
          <cx:pt idx="17835">52</cx:pt>
          <cx:pt idx="17836">41</cx:pt>
          <cx:pt idx="17837">47</cx:pt>
          <cx:pt idx="17838">58</cx:pt>
          <cx:pt idx="17839">50</cx:pt>
          <cx:pt idx="17840">34</cx:pt>
          <cx:pt idx="17841">47</cx:pt>
          <cx:pt idx="17842">43</cx:pt>
          <cx:pt idx="17843">48</cx:pt>
          <cx:pt idx="17844">45</cx:pt>
          <cx:pt idx="17845">41</cx:pt>
          <cx:pt idx="17846">47</cx:pt>
          <cx:pt idx="17847">51</cx:pt>
          <cx:pt idx="17848">43</cx:pt>
          <cx:pt idx="17849">59</cx:pt>
          <cx:pt idx="17850">50</cx:pt>
          <cx:pt idx="17851">46</cx:pt>
          <cx:pt idx="17852">42</cx:pt>
          <cx:pt idx="17853">44</cx:pt>
          <cx:pt idx="17854">32</cx:pt>
          <cx:pt idx="17855">32</cx:pt>
          <cx:pt idx="17856">54</cx:pt>
          <cx:pt idx="17857">35</cx:pt>
          <cx:pt idx="17858">35</cx:pt>
          <cx:pt idx="17859">49</cx:pt>
          <cx:pt idx="17860">31</cx:pt>
          <cx:pt idx="17861">46</cx:pt>
          <cx:pt idx="17862">51</cx:pt>
          <cx:pt idx="17863">34</cx:pt>
          <cx:pt idx="17864">30</cx:pt>
          <cx:pt idx="17865">45</cx:pt>
          <cx:pt idx="17866">36</cx:pt>
          <cx:pt idx="17867">37</cx:pt>
          <cx:pt idx="17868">56</cx:pt>
          <cx:pt idx="17869">31</cx:pt>
          <cx:pt idx="17870">40</cx:pt>
          <cx:pt idx="17871">50</cx:pt>
          <cx:pt idx="17872">36</cx:pt>
          <cx:pt idx="17873">38</cx:pt>
          <cx:pt idx="17874">34</cx:pt>
          <cx:pt idx="17875">35</cx:pt>
          <cx:pt idx="17876">36</cx:pt>
          <cx:pt idx="17877">49</cx:pt>
          <cx:pt idx="17878">42</cx:pt>
          <cx:pt idx="17879">39</cx:pt>
          <cx:pt idx="17880">44</cx:pt>
          <cx:pt idx="17881">36</cx:pt>
          <cx:pt idx="17882">32</cx:pt>
          <cx:pt idx="17883">50</cx:pt>
          <cx:pt idx="17884">40</cx:pt>
          <cx:pt idx="17885">36</cx:pt>
          <cx:pt idx="17886">41</cx:pt>
          <cx:pt idx="17887">50</cx:pt>
          <cx:pt idx="17888">39</cx:pt>
          <cx:pt idx="17889">34</cx:pt>
          <cx:pt idx="17890">38</cx:pt>
          <cx:pt idx="17891">59</cx:pt>
          <cx:pt idx="17892">40</cx:pt>
          <cx:pt idx="17893">28</cx:pt>
          <cx:pt idx="17894">46</cx:pt>
          <cx:pt idx="17895">54</cx:pt>
          <cx:pt idx="17896">53</cx:pt>
          <cx:pt idx="17897">29</cx:pt>
          <cx:pt idx="17898">48</cx:pt>
          <cx:pt idx="17899">36</cx:pt>
          <cx:pt idx="17900">58</cx:pt>
          <cx:pt idx="17901">28</cx:pt>
          <cx:pt idx="17902">36</cx:pt>
          <cx:pt idx="17903">42</cx:pt>
          <cx:pt idx="17904">55</cx:pt>
          <cx:pt idx="17905">38</cx:pt>
          <cx:pt idx="17906">57</cx:pt>
          <cx:pt idx="17907">60</cx:pt>
          <cx:pt idx="17908">32</cx:pt>
          <cx:pt idx="17909">47</cx:pt>
          <cx:pt idx="17910">34</cx:pt>
          <cx:pt idx="17911">59</cx:pt>
          <cx:pt idx="17912">28</cx:pt>
          <cx:pt idx="17913">51</cx:pt>
          <cx:pt idx="17914">48</cx:pt>
          <cx:pt idx="17915">29</cx:pt>
          <cx:pt idx="17916">49</cx:pt>
          <cx:pt idx="17917">53</cx:pt>
          <cx:pt idx="17918">33</cx:pt>
          <cx:pt idx="17919">26</cx:pt>
          <cx:pt idx="17920">49</cx:pt>
          <cx:pt idx="17921">37</cx:pt>
          <cx:pt idx="17922">48</cx:pt>
          <cx:pt idx="17923">46</cx:pt>
          <cx:pt idx="17924">52</cx:pt>
          <cx:pt idx="17925">43</cx:pt>
          <cx:pt idx="17926">43</cx:pt>
          <cx:pt idx="17927">41</cx:pt>
          <cx:pt idx="17928">48</cx:pt>
          <cx:pt idx="17929">46</cx:pt>
          <cx:pt idx="17930">43</cx:pt>
          <cx:pt idx="17931">44</cx:pt>
          <cx:pt idx="17932">43</cx:pt>
          <cx:pt idx="17933">52</cx:pt>
          <cx:pt idx="17934">58</cx:pt>
          <cx:pt idx="17935">52</cx:pt>
          <cx:pt idx="17936">33</cx:pt>
          <cx:pt idx="17937">33</cx:pt>
          <cx:pt idx="17938">33</cx:pt>
          <cx:pt idx="17939">58</cx:pt>
          <cx:pt idx="17940">47</cx:pt>
          <cx:pt idx="17941">36</cx:pt>
          <cx:pt idx="17942">50</cx:pt>
          <cx:pt idx="17943">53</cx:pt>
          <cx:pt idx="17944">52</cx:pt>
          <cx:pt idx="17945">41</cx:pt>
          <cx:pt idx="17946">58</cx:pt>
          <cx:pt idx="17947">58</cx:pt>
          <cx:pt idx="17948">31</cx:pt>
          <cx:pt idx="17949">52</cx:pt>
          <cx:pt idx="17950">45</cx:pt>
          <cx:pt idx="17951">58</cx:pt>
          <cx:pt idx="17952">51</cx:pt>
          <cx:pt idx="17953">45</cx:pt>
          <cx:pt idx="17954">55</cx:pt>
          <cx:pt idx="17955">57</cx:pt>
          <cx:pt idx="17956">37</cx:pt>
          <cx:pt idx="17957">46</cx:pt>
          <cx:pt idx="17958">59</cx:pt>
          <cx:pt idx="17959">48</cx:pt>
          <cx:pt idx="17960">44</cx:pt>
          <cx:pt idx="17961">53</cx:pt>
          <cx:pt idx="17962">54</cx:pt>
          <cx:pt idx="17963">57</cx:pt>
          <cx:pt idx="17964">60</cx:pt>
          <cx:pt idx="17965">45</cx:pt>
          <cx:pt idx="17966">41</cx:pt>
          <cx:pt idx="17967">29</cx:pt>
          <cx:pt idx="17968">56</cx:pt>
          <cx:pt idx="17969">31</cx:pt>
          <cx:pt idx="17970">43</cx:pt>
          <cx:pt idx="17971">44</cx:pt>
          <cx:pt idx="17972">31</cx:pt>
          <cx:pt idx="17973">43</cx:pt>
          <cx:pt idx="17974">38</cx:pt>
          <cx:pt idx="17975">45</cx:pt>
          <cx:pt idx="17976">35</cx:pt>
          <cx:pt idx="17977">44</cx:pt>
          <cx:pt idx="17978">55</cx:pt>
          <cx:pt idx="17979">36</cx:pt>
          <cx:pt idx="17980">37</cx:pt>
          <cx:pt idx="17981">49</cx:pt>
          <cx:pt idx="17982">38</cx:pt>
          <cx:pt idx="17983">51</cx:pt>
          <cx:pt idx="17984">44</cx:pt>
          <cx:pt idx="17985">58</cx:pt>
          <cx:pt idx="17986">53</cx:pt>
          <cx:pt idx="17987">60</cx:pt>
          <cx:pt idx="17988">60</cx:pt>
          <cx:pt idx="17989">48</cx:pt>
          <cx:pt idx="17990">35</cx:pt>
          <cx:pt idx="17991">41</cx:pt>
          <cx:pt idx="17992">50</cx:pt>
          <cx:pt idx="17993">52</cx:pt>
          <cx:pt idx="17994">57</cx:pt>
          <cx:pt idx="17995">36</cx:pt>
          <cx:pt idx="17996">59</cx:pt>
          <cx:pt idx="17997">57</cx:pt>
          <cx:pt idx="17998">48</cx:pt>
          <cx:pt idx="17999">59</cx:pt>
          <cx:pt idx="18000">54</cx:pt>
          <cx:pt idx="18001">47</cx:pt>
          <cx:pt idx="18002">28</cx:pt>
          <cx:pt idx="18003">55</cx:pt>
          <cx:pt idx="18004">59</cx:pt>
          <cx:pt idx="18005">45</cx:pt>
          <cx:pt idx="18006">58</cx:pt>
          <cx:pt idx="18007">29</cx:pt>
          <cx:pt idx="18008">50</cx:pt>
          <cx:pt idx="18009">40</cx:pt>
          <cx:pt idx="18010">45</cx:pt>
          <cx:pt idx="18011">59</cx:pt>
          <cx:pt idx="18012">41</cx:pt>
          <cx:pt idx="18013">54</cx:pt>
          <cx:pt idx="18014">37</cx:pt>
          <cx:pt idx="18015">52</cx:pt>
          <cx:pt idx="18016">53</cx:pt>
          <cx:pt idx="18017">48</cx:pt>
          <cx:pt idx="18018">54</cx:pt>
          <cx:pt idx="18019">31</cx:pt>
          <cx:pt idx="18020">38</cx:pt>
          <cx:pt idx="18021">44</cx:pt>
          <cx:pt idx="18022">39</cx:pt>
          <cx:pt idx="18023">58</cx:pt>
          <cx:pt idx="18024">60</cx:pt>
          <cx:pt idx="18025">37</cx:pt>
          <cx:pt idx="18026">32</cx:pt>
          <cx:pt idx="18027">48</cx:pt>
          <cx:pt idx="18028">45</cx:pt>
          <cx:pt idx="18029">36</cx:pt>
          <cx:pt idx="18030">47</cx:pt>
          <cx:pt idx="18031">32</cx:pt>
          <cx:pt idx="18032">53</cx:pt>
          <cx:pt idx="18033">59</cx:pt>
          <cx:pt idx="18034">32</cx:pt>
          <cx:pt idx="18035">33</cx:pt>
          <cx:pt idx="18036">55</cx:pt>
          <cx:pt idx="18037">60</cx:pt>
          <cx:pt idx="18038">58</cx:pt>
          <cx:pt idx="18039">32</cx:pt>
          <cx:pt idx="18040">43</cx:pt>
          <cx:pt idx="18041">58</cx:pt>
          <cx:pt idx="18042">53</cx:pt>
          <cx:pt idx="18043">43</cx:pt>
          <cx:pt idx="18044">52</cx:pt>
          <cx:pt idx="18045">47</cx:pt>
          <cx:pt idx="18046">49</cx:pt>
          <cx:pt idx="18047">42</cx:pt>
          <cx:pt idx="18048">50</cx:pt>
          <cx:pt idx="18049">44</cx:pt>
          <cx:pt idx="18050">42</cx:pt>
          <cx:pt idx="18051">45</cx:pt>
          <cx:pt idx="18052">52</cx:pt>
          <cx:pt idx="18053">42</cx:pt>
          <cx:pt idx="18054">30</cx:pt>
          <cx:pt idx="18055">55</cx:pt>
          <cx:pt idx="18056">41</cx:pt>
          <cx:pt idx="18057">55</cx:pt>
          <cx:pt idx="18058">52</cx:pt>
          <cx:pt idx="18059">45</cx:pt>
          <cx:pt idx="18060">42</cx:pt>
          <cx:pt idx="18061">29</cx:pt>
          <cx:pt idx="18062">43</cx:pt>
          <cx:pt idx="18063">45</cx:pt>
          <cx:pt idx="18064">44</cx:pt>
          <cx:pt idx="18065">32</cx:pt>
          <cx:pt idx="18066">49</cx:pt>
          <cx:pt idx="18067">50</cx:pt>
          <cx:pt idx="18068">45</cx:pt>
          <cx:pt idx="18069">46</cx:pt>
          <cx:pt idx="18070">33</cx:pt>
          <cx:pt idx="18071">39</cx:pt>
          <cx:pt idx="18072">30</cx:pt>
          <cx:pt idx="18073">53</cx:pt>
          <cx:pt idx="18074">47</cx:pt>
          <cx:pt idx="18075">55</cx:pt>
          <cx:pt idx="18076">54</cx:pt>
          <cx:pt idx="18077">59</cx:pt>
          <cx:pt idx="18078">47</cx:pt>
          <cx:pt idx="18079">44</cx:pt>
          <cx:pt idx="18080">53</cx:pt>
          <cx:pt idx="18081">39</cx:pt>
          <cx:pt idx="18082">53</cx:pt>
          <cx:pt idx="18083">39</cx:pt>
          <cx:pt idx="18084">53</cx:pt>
          <cx:pt idx="18085">30</cx:pt>
          <cx:pt idx="18086">46</cx:pt>
          <cx:pt idx="18087">54</cx:pt>
          <cx:pt idx="18088">54</cx:pt>
          <cx:pt idx="18089">29</cx:pt>
          <cx:pt idx="18090">51</cx:pt>
          <cx:pt idx="18091">48</cx:pt>
          <cx:pt idx="18092">35</cx:pt>
          <cx:pt idx="18093">29</cx:pt>
          <cx:pt idx="18094">35</cx:pt>
          <cx:pt idx="18095">45</cx:pt>
          <cx:pt idx="18096">51</cx:pt>
          <cx:pt idx="18097">55</cx:pt>
          <cx:pt idx="18098">37</cx:pt>
          <cx:pt idx="18099">48</cx:pt>
          <cx:pt idx="18100">42</cx:pt>
          <cx:pt idx="18101">48</cx:pt>
          <cx:pt idx="18102">43</cx:pt>
          <cx:pt idx="18103">43</cx:pt>
          <cx:pt idx="18104">30</cx:pt>
          <cx:pt idx="18105">26</cx:pt>
          <cx:pt idx="18106">34</cx:pt>
          <cx:pt idx="18107">57</cx:pt>
          <cx:pt idx="18108">40</cx:pt>
          <cx:pt idx="18109">33</cx:pt>
          <cx:pt idx="18110">35</cx:pt>
          <cx:pt idx="18111">60</cx:pt>
          <cx:pt idx="18112">32</cx:pt>
          <cx:pt idx="18113">43</cx:pt>
          <cx:pt idx="18114">55</cx:pt>
          <cx:pt idx="18115">59</cx:pt>
          <cx:pt idx="18116">31</cx:pt>
          <cx:pt idx="18117">53</cx:pt>
          <cx:pt idx="18118">32</cx:pt>
          <cx:pt idx="18119">46</cx:pt>
          <cx:pt idx="18120">36</cx:pt>
          <cx:pt idx="18121">35</cx:pt>
          <cx:pt idx="18122">37</cx:pt>
          <cx:pt idx="18123">37</cx:pt>
          <cx:pt idx="18124">39</cx:pt>
          <cx:pt idx="18125">34</cx:pt>
          <cx:pt idx="18126">36</cx:pt>
          <cx:pt idx="18127">47</cx:pt>
          <cx:pt idx="18128">36</cx:pt>
          <cx:pt idx="18129">36</cx:pt>
          <cx:pt idx="18130">46</cx:pt>
          <cx:pt idx="18131">57</cx:pt>
          <cx:pt idx="18132">47</cx:pt>
          <cx:pt idx="18133">35</cx:pt>
          <cx:pt idx="18134">49</cx:pt>
          <cx:pt idx="18135">32</cx:pt>
          <cx:pt idx="18136">60</cx:pt>
          <cx:pt idx="18137">37</cx:pt>
          <cx:pt idx="18138">46</cx:pt>
          <cx:pt idx="18139">59</cx:pt>
          <cx:pt idx="18140">27</cx:pt>
          <cx:pt idx="18141">41</cx:pt>
          <cx:pt idx="18142">47</cx:pt>
          <cx:pt idx="18143">53</cx:pt>
          <cx:pt idx="18144">32</cx:pt>
          <cx:pt idx="18145">54</cx:pt>
          <cx:pt idx="18146">28</cx:pt>
          <cx:pt idx="18147">59</cx:pt>
          <cx:pt idx="18148">53</cx:pt>
          <cx:pt idx="18149">49</cx:pt>
          <cx:pt idx="18150">59</cx:pt>
          <cx:pt idx="18151">33</cx:pt>
          <cx:pt idx="18152">48</cx:pt>
          <cx:pt idx="18153">53</cx:pt>
          <cx:pt idx="18154">34</cx:pt>
          <cx:pt idx="18155">55</cx:pt>
          <cx:pt idx="18156">37</cx:pt>
          <cx:pt idx="18157">28</cx:pt>
          <cx:pt idx="18158">41</cx:pt>
          <cx:pt idx="18159">31</cx:pt>
          <cx:pt idx="18160">48</cx:pt>
          <cx:pt idx="18161">55</cx:pt>
          <cx:pt idx="18162">52</cx:pt>
          <cx:pt idx="18163">26</cx:pt>
          <cx:pt idx="18164">57</cx:pt>
          <cx:pt idx="18165">34</cx:pt>
          <cx:pt idx="18166">53</cx:pt>
          <cx:pt idx="18167">35</cx:pt>
          <cx:pt idx="18168">36</cx:pt>
          <cx:pt idx="18169">53</cx:pt>
          <cx:pt idx="18170">34</cx:pt>
          <cx:pt idx="18171">36</cx:pt>
          <cx:pt idx="18172">33</cx:pt>
          <cx:pt idx="18173">48</cx:pt>
          <cx:pt idx="18174">29</cx:pt>
          <cx:pt idx="18175">27</cx:pt>
          <cx:pt idx="18176">45</cx:pt>
          <cx:pt idx="18177">52</cx:pt>
          <cx:pt idx="18178">33</cx:pt>
          <cx:pt idx="18179">60</cx:pt>
          <cx:pt idx="18180">37</cx:pt>
          <cx:pt idx="18181">44</cx:pt>
          <cx:pt idx="18182">32</cx:pt>
          <cx:pt idx="18183">34</cx:pt>
          <cx:pt idx="18184">28</cx:pt>
          <cx:pt idx="18185">44</cx:pt>
          <cx:pt idx="18186">38</cx:pt>
          <cx:pt idx="18187">35</cx:pt>
          <cx:pt idx="18188">38</cx:pt>
          <cx:pt idx="18189">26</cx:pt>
          <cx:pt idx="18190">53</cx:pt>
          <cx:pt idx="18191">29</cx:pt>
          <cx:pt idx="18192">46</cx:pt>
          <cx:pt idx="18193">45</cx:pt>
          <cx:pt idx="18194">49</cx:pt>
          <cx:pt idx="18195">41</cx:pt>
          <cx:pt idx="18196">48</cx:pt>
          <cx:pt idx="18197">35</cx:pt>
          <cx:pt idx="18198">35</cx:pt>
          <cx:pt idx="18199">45</cx:pt>
          <cx:pt idx="18200">31</cx:pt>
          <cx:pt idx="18201">42</cx:pt>
          <cx:pt idx="18202">31</cx:pt>
          <cx:pt idx="18203">40</cx:pt>
          <cx:pt idx="18204">35</cx:pt>
          <cx:pt idx="18205">37</cx:pt>
          <cx:pt idx="18206">47</cx:pt>
          <cx:pt idx="18207">43</cx:pt>
          <cx:pt idx="18208">48</cx:pt>
          <cx:pt idx="18209">31</cx:pt>
          <cx:pt idx="18210">33</cx:pt>
          <cx:pt idx="18211">26</cx:pt>
          <cx:pt idx="18212">53</cx:pt>
          <cx:pt idx="18213">39</cx:pt>
          <cx:pt idx="18214">33</cx:pt>
          <cx:pt idx="18215">27</cx:pt>
          <cx:pt idx="18216">59</cx:pt>
          <cx:pt idx="18217">44</cx:pt>
          <cx:pt idx="18218">56</cx:pt>
          <cx:pt idx="18219">35</cx:pt>
          <cx:pt idx="18220">56</cx:pt>
          <cx:pt idx="18221">30</cx:pt>
          <cx:pt idx="18222">59</cx:pt>
          <cx:pt idx="18223">50</cx:pt>
          <cx:pt idx="18224">28</cx:pt>
          <cx:pt idx="18225">55</cx:pt>
          <cx:pt idx="18226">41</cx:pt>
          <cx:pt idx="18227">33</cx:pt>
          <cx:pt idx="18228">31</cx:pt>
          <cx:pt idx="18229">28</cx:pt>
          <cx:pt idx="18230">37</cx:pt>
          <cx:pt idx="18231">31</cx:pt>
          <cx:pt idx="18232">52</cx:pt>
          <cx:pt idx="18233">50</cx:pt>
          <cx:pt idx="18234">32</cx:pt>
          <cx:pt idx="18235">39</cx:pt>
          <cx:pt idx="18236">46</cx:pt>
          <cx:pt idx="18237">27</cx:pt>
          <cx:pt idx="18238">54</cx:pt>
          <cx:pt idx="18239">35</cx:pt>
          <cx:pt idx="18240">29</cx:pt>
          <cx:pt idx="18241">37</cx:pt>
          <cx:pt idx="18242">46</cx:pt>
          <cx:pt idx="18243">51</cx:pt>
          <cx:pt idx="18244">47</cx:pt>
          <cx:pt idx="18245">57</cx:pt>
          <cx:pt idx="18246">38</cx:pt>
          <cx:pt idx="18247">45</cx:pt>
          <cx:pt idx="18248">34</cx:pt>
          <cx:pt idx="18249">53</cx:pt>
          <cx:pt idx="18250">52</cx:pt>
          <cx:pt idx="18251">39</cx:pt>
          <cx:pt idx="18252">35</cx:pt>
          <cx:pt idx="18253">52</cx:pt>
          <cx:pt idx="18254">38</cx:pt>
          <cx:pt idx="18255">32</cx:pt>
          <cx:pt idx="18256">28</cx:pt>
          <cx:pt idx="18257">53</cx:pt>
          <cx:pt idx="18258">38</cx:pt>
          <cx:pt idx="18259">32</cx:pt>
          <cx:pt idx="18260">44</cx:pt>
          <cx:pt idx="18261">49</cx:pt>
          <cx:pt idx="18262">27</cx:pt>
          <cx:pt idx="18263">31</cx:pt>
          <cx:pt idx="18264">46</cx:pt>
          <cx:pt idx="18265">31</cx:pt>
          <cx:pt idx="18266">57</cx:pt>
          <cx:pt idx="18267">29</cx:pt>
          <cx:pt idx="18268">36</cx:pt>
          <cx:pt idx="18269">31</cx:pt>
          <cx:pt idx="18270">45</cx:pt>
          <cx:pt idx="18271">40</cx:pt>
          <cx:pt idx="18272">42</cx:pt>
          <cx:pt idx="18273">27</cx:pt>
          <cx:pt idx="18274">58</cx:pt>
          <cx:pt idx="18275">51</cx:pt>
          <cx:pt idx="18276">41</cx:pt>
          <cx:pt idx="18277">52</cx:pt>
          <cx:pt idx="18278">32</cx:pt>
          <cx:pt idx="18279">47</cx:pt>
          <cx:pt idx="18280">46</cx:pt>
          <cx:pt idx="18281">45</cx:pt>
          <cx:pt idx="18282">31</cx:pt>
          <cx:pt idx="18283">29</cx:pt>
          <cx:pt idx="18284">55</cx:pt>
          <cx:pt idx="18285">44</cx:pt>
          <cx:pt idx="18286">30</cx:pt>
          <cx:pt idx="18287">34</cx:pt>
          <cx:pt idx="18288">33</cx:pt>
          <cx:pt idx="18289">30</cx:pt>
          <cx:pt idx="18290">36</cx:pt>
          <cx:pt idx="18291">30</cx:pt>
          <cx:pt idx="18292">30</cx:pt>
          <cx:pt idx="18293">30</cx:pt>
          <cx:pt idx="18294">27</cx:pt>
          <cx:pt idx="18295">34</cx:pt>
          <cx:pt idx="18296">26</cx:pt>
          <cx:pt idx="18297">30</cx:pt>
          <cx:pt idx="18298">49</cx:pt>
          <cx:pt idx="18299">38</cx:pt>
          <cx:pt idx="18300">29</cx:pt>
          <cx:pt idx="18301">32</cx:pt>
          <cx:pt idx="18302">50</cx:pt>
          <cx:pt idx="18303">48</cx:pt>
          <cx:pt idx="18304">36</cx:pt>
          <cx:pt idx="18305">31</cx:pt>
          <cx:pt idx="18306">53</cx:pt>
          <cx:pt idx="18307">41</cx:pt>
          <cx:pt idx="18308">52</cx:pt>
          <cx:pt idx="18309">47</cx:pt>
          <cx:pt idx="18310">37</cx:pt>
          <cx:pt idx="18311">48</cx:pt>
          <cx:pt idx="18312">51</cx:pt>
          <cx:pt idx="18313">27</cx:pt>
          <cx:pt idx="18314">31</cx:pt>
          <cx:pt idx="18315">38</cx:pt>
          <cx:pt idx="18316">37</cx:pt>
          <cx:pt idx="18317">45</cx:pt>
          <cx:pt idx="18318">28</cx:pt>
          <cx:pt idx="18319">32</cx:pt>
          <cx:pt idx="18320">37</cx:pt>
          <cx:pt idx="18321">31</cx:pt>
          <cx:pt idx="18322">45</cx:pt>
          <cx:pt idx="18323">48</cx:pt>
          <cx:pt idx="18324">31</cx:pt>
          <cx:pt idx="18325">57</cx:pt>
          <cx:pt idx="18326">33</cx:pt>
          <cx:pt idx="18327">31</cx:pt>
          <cx:pt idx="18328">45</cx:pt>
          <cx:pt idx="18329">32</cx:pt>
          <cx:pt idx="18330">38</cx:pt>
          <cx:pt idx="18331">57</cx:pt>
          <cx:pt idx="18332">47</cx:pt>
          <cx:pt idx="18333">44</cx:pt>
          <cx:pt idx="18334">31</cx:pt>
          <cx:pt idx="18335">39</cx:pt>
          <cx:pt idx="18336">54</cx:pt>
          <cx:pt idx="18337">39</cx:pt>
          <cx:pt idx="18338">31</cx:pt>
          <cx:pt idx="18339">32</cx:pt>
          <cx:pt idx="18340">56</cx:pt>
          <cx:pt idx="18341">39</cx:pt>
          <cx:pt idx="18342">34</cx:pt>
          <cx:pt idx="18343">29</cx:pt>
          <cx:pt idx="18344">30</cx:pt>
          <cx:pt idx="18345">32</cx:pt>
          <cx:pt idx="18346">34</cx:pt>
          <cx:pt idx="18347">34</cx:pt>
          <cx:pt idx="18348">36</cx:pt>
          <cx:pt idx="18349">44</cx:pt>
          <cx:pt idx="18350">28</cx:pt>
          <cx:pt idx="18351">35</cx:pt>
          <cx:pt idx="18352">32</cx:pt>
          <cx:pt idx="18353">44</cx:pt>
          <cx:pt idx="18354">27</cx:pt>
          <cx:pt idx="18355">30</cx:pt>
          <cx:pt idx="18356">46</cx:pt>
          <cx:pt idx="18357">57</cx:pt>
          <cx:pt idx="18358">34</cx:pt>
          <cx:pt idx="18359">47</cx:pt>
          <cx:pt idx="18360">41</cx:pt>
          <cx:pt idx="18361">36</cx:pt>
          <cx:pt idx="18362">34</cx:pt>
          <cx:pt idx="18363">28</cx:pt>
          <cx:pt idx="18364">60</cx:pt>
          <cx:pt idx="18365">26</cx:pt>
          <cx:pt idx="18366">42</cx:pt>
          <cx:pt idx="18367">49</cx:pt>
          <cx:pt idx="18368">59</cx:pt>
          <cx:pt idx="18369">32</cx:pt>
          <cx:pt idx="18370">33</cx:pt>
          <cx:pt idx="18371">32</cx:pt>
          <cx:pt idx="18372">29</cx:pt>
          <cx:pt idx="18373">58</cx:pt>
          <cx:pt idx="18374">50</cx:pt>
          <cx:pt idx="18375">56</cx:pt>
          <cx:pt idx="18376">39</cx:pt>
          <cx:pt idx="18377">31</cx:pt>
          <cx:pt idx="18378">42</cx:pt>
          <cx:pt idx="18379">55</cx:pt>
          <cx:pt idx="18380">55</cx:pt>
          <cx:pt idx="18381">39</cx:pt>
          <cx:pt idx="18382">46</cx:pt>
          <cx:pt idx="18383">45</cx:pt>
          <cx:pt idx="18384">54</cx:pt>
          <cx:pt idx="18385">58</cx:pt>
          <cx:pt idx="18386">55</cx:pt>
          <cx:pt idx="18387">55</cx:pt>
          <cx:pt idx="18388">56</cx:pt>
          <cx:pt idx="18389">51</cx:pt>
          <cx:pt idx="18390">57</cx:pt>
          <cx:pt idx="18391">31</cx:pt>
          <cx:pt idx="18392">60</cx:pt>
          <cx:pt idx="18393">46</cx:pt>
          <cx:pt idx="18394">34</cx:pt>
          <cx:pt idx="18395">39</cx:pt>
          <cx:pt idx="18396">52</cx:pt>
          <cx:pt idx="18397">26</cx:pt>
          <cx:pt idx="18398">53</cx:pt>
          <cx:pt idx="18399">56</cx:pt>
          <cx:pt idx="18400">58</cx:pt>
          <cx:pt idx="18401">36</cx:pt>
          <cx:pt idx="18402">47</cx:pt>
          <cx:pt idx="18403">38</cx:pt>
          <cx:pt idx="18404">40</cx:pt>
          <cx:pt idx="18405">41</cx:pt>
          <cx:pt idx="18406">53</cx:pt>
          <cx:pt idx="18407">29</cx:pt>
          <cx:pt idx="18408">41</cx:pt>
          <cx:pt idx="18409">52</cx:pt>
          <cx:pt idx="18410">35</cx:pt>
          <cx:pt idx="18411">36</cx:pt>
          <cx:pt idx="18412">31</cx:pt>
          <cx:pt idx="18413">38</cx:pt>
          <cx:pt idx="18414">38</cx:pt>
          <cx:pt idx="18415">39</cx:pt>
          <cx:pt idx="18416">45</cx:pt>
          <cx:pt idx="18417">51</cx:pt>
          <cx:pt idx="18418">37</cx:pt>
          <cx:pt idx="18419">60</cx:pt>
          <cx:pt idx="18420">54</cx:pt>
          <cx:pt idx="18421">56</cx:pt>
          <cx:pt idx="18422">36</cx:pt>
          <cx:pt idx="18423">57</cx:pt>
          <cx:pt idx="18424">29</cx:pt>
          <cx:pt idx="18425">33</cx:pt>
          <cx:pt idx="18426">51</cx:pt>
          <cx:pt idx="18427">53</cx:pt>
          <cx:pt idx="18428">45</cx:pt>
          <cx:pt idx="18429">56</cx:pt>
          <cx:pt idx="18430">57</cx:pt>
          <cx:pt idx="18431">54</cx:pt>
          <cx:pt idx="18432">32</cx:pt>
          <cx:pt idx="18433">48</cx:pt>
          <cx:pt idx="18434">32</cx:pt>
          <cx:pt idx="18435">47</cx:pt>
          <cx:pt idx="18436">32</cx:pt>
          <cx:pt idx="18437">39</cx:pt>
          <cx:pt idx="18438">32</cx:pt>
          <cx:pt idx="18439">53</cx:pt>
          <cx:pt idx="18440">35</cx:pt>
          <cx:pt idx="18441">30</cx:pt>
          <cx:pt idx="18442">53</cx:pt>
          <cx:pt idx="18443">56</cx:pt>
          <cx:pt idx="18444">56</cx:pt>
          <cx:pt idx="18445">59</cx:pt>
          <cx:pt idx="18446">31</cx:pt>
          <cx:pt idx="18447">42</cx:pt>
          <cx:pt idx="18448">51</cx:pt>
          <cx:pt idx="18449">44</cx:pt>
          <cx:pt idx="18450">34</cx:pt>
          <cx:pt idx="18451">46</cx:pt>
          <cx:pt idx="18452">53</cx:pt>
          <cx:pt idx="18453">30</cx:pt>
          <cx:pt idx="18454">40</cx:pt>
          <cx:pt idx="18455">59</cx:pt>
          <cx:pt idx="18456">46</cx:pt>
          <cx:pt idx="18457">49</cx:pt>
          <cx:pt idx="18458">28</cx:pt>
          <cx:pt idx="18459">49</cx:pt>
          <cx:pt idx="18460">66</cx:pt>
          <cx:pt idx="18461">33</cx:pt>
          <cx:pt idx="18462">57</cx:pt>
          <cx:pt idx="18463">46</cx:pt>
          <cx:pt idx="18464">43</cx:pt>
          <cx:pt idx="18465">36</cx:pt>
          <cx:pt idx="18466">32</cx:pt>
          <cx:pt idx="18467">44</cx:pt>
          <cx:pt idx="18468">43</cx:pt>
          <cx:pt idx="18469">57</cx:pt>
          <cx:pt idx="18470">38</cx:pt>
          <cx:pt idx="18471">62</cx:pt>
          <cx:pt idx="18472">53</cx:pt>
          <cx:pt idx="18473">44</cx:pt>
          <cx:pt idx="18474">52</cx:pt>
          <cx:pt idx="18475">34</cx:pt>
          <cx:pt idx="18476">45</cx:pt>
          <cx:pt idx="18477">46</cx:pt>
          <cx:pt idx="18478">46</cx:pt>
          <cx:pt idx="18479">42</cx:pt>
          <cx:pt idx="18480">55</cx:pt>
          <cx:pt idx="18481">47</cx:pt>
          <cx:pt idx="18482">35</cx:pt>
          <cx:pt idx="18483">43</cx:pt>
          <cx:pt idx="18484">61</cx:pt>
          <cx:pt idx="18485">37</cx:pt>
          <cx:pt idx="18486">40</cx:pt>
          <cx:pt idx="18487">45</cx:pt>
          <cx:pt idx="18488">37</cx:pt>
          <cx:pt idx="18489">34</cx:pt>
          <cx:pt idx="18490">38</cx:pt>
          <cx:pt idx="18491">48</cx:pt>
          <cx:pt idx="18492">50</cx:pt>
          <cx:pt idx="18493">53</cx:pt>
          <cx:pt idx="18494">62</cx:pt>
          <cx:pt idx="18495">40</cx:pt>
          <cx:pt idx="18496">36</cx:pt>
          <cx:pt idx="18497">38</cx:pt>
          <cx:pt idx="18498">38</cx:pt>
          <cx:pt idx="18499">37</cx:pt>
          <cx:pt idx="18500">55</cx:pt>
          <cx:pt idx="18501">36</cx:pt>
          <cx:pt idx="18502">45</cx:pt>
          <cx:pt idx="18503">39</cx:pt>
          <cx:pt idx="18504">40</cx:pt>
          <cx:pt idx="18505">52</cx:pt>
          <cx:pt idx="18506">34</cx:pt>
          <cx:pt idx="18507">59</cx:pt>
          <cx:pt idx="18508">44</cx:pt>
          <cx:pt idx="18509">44</cx:pt>
          <cx:pt idx="18510">40</cx:pt>
          <cx:pt idx="18511">56</cx:pt>
          <cx:pt idx="18512">53</cx:pt>
          <cx:pt idx="18513">32</cx:pt>
          <cx:pt idx="18514">51</cx:pt>
          <cx:pt idx="18515">43</cx:pt>
          <cx:pt idx="18516">50</cx:pt>
          <cx:pt idx="18517">49</cx:pt>
          <cx:pt idx="18518">58</cx:pt>
          <cx:pt idx="18519">53</cx:pt>
          <cx:pt idx="18520">35</cx:pt>
          <cx:pt idx="18521">57</cx:pt>
          <cx:pt idx="18522">60</cx:pt>
          <cx:pt idx="18523">39</cx:pt>
          <cx:pt idx="18524">42</cx:pt>
          <cx:pt idx="18525">36</cx:pt>
          <cx:pt idx="18526">38</cx:pt>
          <cx:pt idx="18527">56</cx:pt>
          <cx:pt idx="18528">47</cx:pt>
          <cx:pt idx="18529">38</cx:pt>
          <cx:pt idx="18530">43</cx:pt>
          <cx:pt idx="18531">39</cx:pt>
          <cx:pt idx="18532">40</cx:pt>
          <cx:pt idx="18533">45</cx:pt>
          <cx:pt idx="18534">48</cx:pt>
          <cx:pt idx="18535">42</cx:pt>
          <cx:pt idx="18536">54</cx:pt>
          <cx:pt idx="18537">47</cx:pt>
          <cx:pt idx="18538">60</cx:pt>
          <cx:pt idx="18539">30</cx:pt>
          <cx:pt idx="18540">48</cx:pt>
          <cx:pt idx="18541">54</cx:pt>
          <cx:pt idx="18542">49</cx:pt>
          <cx:pt idx="18543">58</cx:pt>
          <cx:pt idx="18544">32</cx:pt>
          <cx:pt idx="18545">41</cx:pt>
          <cx:pt idx="18546">47</cx:pt>
          <cx:pt idx="18547">31</cx:pt>
          <cx:pt idx="18548">34</cx:pt>
          <cx:pt idx="18549">38</cx:pt>
          <cx:pt idx="18550">38</cx:pt>
          <cx:pt idx="18551">37</cx:pt>
          <cx:pt idx="18552">40</cx:pt>
          <cx:pt idx="18553">56</cx:pt>
          <cx:pt idx="18554">36</cx:pt>
          <cx:pt idx="18555">60</cx:pt>
          <cx:pt idx="18556">36</cx:pt>
          <cx:pt idx="18557">56</cx:pt>
          <cx:pt idx="18558">38</cx:pt>
          <cx:pt idx="18559">48</cx:pt>
          <cx:pt idx="18560">53</cx:pt>
          <cx:pt idx="18561">38</cx:pt>
          <cx:pt idx="18562">27</cx:pt>
          <cx:pt idx="18563">27</cx:pt>
          <cx:pt idx="18564">46</cx:pt>
          <cx:pt idx="18565">45</cx:pt>
          <cx:pt idx="18566">46</cx:pt>
          <cx:pt idx="18567">48</cx:pt>
          <cx:pt idx="18568">40</cx:pt>
          <cx:pt idx="18569">60</cx:pt>
          <cx:pt idx="18570">48</cx:pt>
          <cx:pt idx="18571">58</cx:pt>
          <cx:pt idx="18572">45</cx:pt>
          <cx:pt idx="18573">53</cx:pt>
          <cx:pt idx="18574">43</cx:pt>
          <cx:pt idx="18575">53</cx:pt>
          <cx:pt idx="18576">54</cx:pt>
          <cx:pt idx="18577">36</cx:pt>
          <cx:pt idx="18578">34</cx:pt>
          <cx:pt idx="18579">35</cx:pt>
          <cx:pt idx="18580">46</cx:pt>
          <cx:pt idx="18581">43</cx:pt>
          <cx:pt idx="18582">54</cx:pt>
          <cx:pt idx="18583">31</cx:pt>
          <cx:pt idx="18584">34</cx:pt>
          <cx:pt idx="18585">37</cx:pt>
          <cx:pt idx="18586">34</cx:pt>
          <cx:pt idx="18587">41</cx:pt>
          <cx:pt idx="18588">34</cx:pt>
          <cx:pt idx="18589">35</cx:pt>
          <cx:pt idx="18590">29</cx:pt>
          <cx:pt idx="18591">34</cx:pt>
          <cx:pt idx="18592">38</cx:pt>
          <cx:pt idx="18593">39</cx:pt>
          <cx:pt idx="18594">35</cx:pt>
          <cx:pt idx="18595">59</cx:pt>
          <cx:pt idx="18596">37</cx:pt>
          <cx:pt idx="18597">40</cx:pt>
          <cx:pt idx="18598">36</cx:pt>
          <cx:pt idx="18599">36</cx:pt>
          <cx:pt idx="18600">38</cx:pt>
          <cx:pt idx="18601">46</cx:pt>
          <cx:pt idx="18602">38</cx:pt>
          <cx:pt idx="18603">55</cx:pt>
          <cx:pt idx="18604">36</cx:pt>
          <cx:pt idx="18605">40</cx:pt>
          <cx:pt idx="18606">83</cx:pt>
          <cx:pt idx="18607">46</cx:pt>
          <cx:pt idx="18608">38</cx:pt>
          <cx:pt idx="18609">59</cx:pt>
          <cx:pt idx="18610">34</cx:pt>
          <cx:pt idx="18611">35</cx:pt>
          <cx:pt idx="18612">34</cx:pt>
          <cx:pt idx="18613">32</cx:pt>
          <cx:pt idx="18614">37</cx:pt>
          <cx:pt idx="18615">36</cx:pt>
          <cx:pt idx="18616">41</cx:pt>
          <cx:pt idx="18617">42</cx:pt>
          <cx:pt idx="18618">40</cx:pt>
          <cx:pt idx="18619">52</cx:pt>
          <cx:pt idx="18620">45</cx:pt>
          <cx:pt idx="18621">60</cx:pt>
          <cx:pt idx="18622">40</cx:pt>
          <cx:pt idx="18623">36</cx:pt>
          <cx:pt idx="18624">57</cx:pt>
          <cx:pt idx="18625">34</cx:pt>
          <cx:pt idx="18626">37</cx:pt>
          <cx:pt idx="18627">49</cx:pt>
          <cx:pt idx="18628">37</cx:pt>
          <cx:pt idx="18629">38</cx:pt>
          <cx:pt idx="18630">41</cx:pt>
          <cx:pt idx="18631">32</cx:pt>
          <cx:pt idx="18632">38</cx:pt>
          <cx:pt idx="18633">44</cx:pt>
          <cx:pt idx="18634">43</cx:pt>
          <cx:pt idx="18635">60</cx:pt>
          <cx:pt idx="18636">36</cx:pt>
          <cx:pt idx="18637">33</cx:pt>
          <cx:pt idx="18638">45</cx:pt>
          <cx:pt idx="18639">43</cx:pt>
          <cx:pt idx="18640">34</cx:pt>
          <cx:pt idx="18641">59</cx:pt>
          <cx:pt idx="18642">46</cx:pt>
          <cx:pt idx="18643">49</cx:pt>
          <cx:pt idx="18644">40</cx:pt>
          <cx:pt idx="18645">36</cx:pt>
          <cx:pt idx="18646">32</cx:pt>
          <cx:pt idx="18647">42</cx:pt>
          <cx:pt idx="18648">35</cx:pt>
          <cx:pt idx="18649">38</cx:pt>
          <cx:pt idx="18650">57</cx:pt>
          <cx:pt idx="18651">33</cx:pt>
          <cx:pt idx="18652">58</cx:pt>
          <cx:pt idx="18653">41</cx:pt>
          <cx:pt idx="18654">45</cx:pt>
          <cx:pt idx="18655">43</cx:pt>
          <cx:pt idx="18656">60</cx:pt>
          <cx:pt idx="18657">33</cx:pt>
          <cx:pt idx="18658">58</cx:pt>
          <cx:pt idx="18659">45</cx:pt>
          <cx:pt idx="18660">27</cx:pt>
          <cx:pt idx="18661">29</cx:pt>
          <cx:pt idx="18662">39</cx:pt>
          <cx:pt idx="18663">48</cx:pt>
          <cx:pt idx="18664">40</cx:pt>
          <cx:pt idx="18665">52</cx:pt>
          <cx:pt idx="18666">43</cx:pt>
          <cx:pt idx="18667">53</cx:pt>
          <cx:pt idx="18668">37</cx:pt>
          <cx:pt idx="18669">75</cx:pt>
          <cx:pt idx="18670">60</cx:pt>
          <cx:pt idx="18671">61</cx:pt>
          <cx:pt idx="18672">29</cx:pt>
          <cx:pt idx="18673">36</cx:pt>
          <cx:pt idx="18674">57</cx:pt>
          <cx:pt idx="18675">45</cx:pt>
          <cx:pt idx="18676">35</cx:pt>
          <cx:pt idx="18677">33</cx:pt>
          <cx:pt idx="18678">31</cx:pt>
          <cx:pt idx="18679">56</cx:pt>
          <cx:pt idx="18680">35</cx:pt>
          <cx:pt idx="18681">31</cx:pt>
          <cx:pt idx="18682">57</cx:pt>
          <cx:pt idx="18683">55</cx:pt>
          <cx:pt idx="18684">67</cx:pt>
          <cx:pt idx="18685">53</cx:pt>
          <cx:pt idx="18686">46</cx:pt>
          <cx:pt idx="18687">49</cx:pt>
          <cx:pt idx="18688">34</cx:pt>
          <cx:pt idx="18689">42</cx:pt>
          <cx:pt idx="18690">39</cx:pt>
          <cx:pt idx="18691">53</cx:pt>
          <cx:pt idx="18692">39</cx:pt>
          <cx:pt idx="18693">55</cx:pt>
          <cx:pt idx="18694">49</cx:pt>
          <cx:pt idx="18695">47</cx:pt>
          <cx:pt idx="18696">57</cx:pt>
          <cx:pt idx="18697">83</cx:pt>
          <cx:pt idx="18698">39</cx:pt>
          <cx:pt idx="18699">70</cx:pt>
          <cx:pt idx="18700">35</cx:pt>
          <cx:pt idx="18701">29</cx:pt>
          <cx:pt idx="18702">46</cx:pt>
          <cx:pt idx="18703">52</cx:pt>
          <cx:pt idx="18704">43</cx:pt>
          <cx:pt idx="18705">36</cx:pt>
          <cx:pt idx="18706">51</cx:pt>
          <cx:pt idx="18707">45</cx:pt>
          <cx:pt idx="18708">39</cx:pt>
          <cx:pt idx="18709">51</cx:pt>
          <cx:pt idx="18710">40</cx:pt>
          <cx:pt idx="18711">28</cx:pt>
          <cx:pt idx="18712">38</cx:pt>
          <cx:pt idx="18713">46</cx:pt>
          <cx:pt idx="18714">55</cx:pt>
          <cx:pt idx="18715">51</cx:pt>
          <cx:pt idx="18716">49</cx:pt>
          <cx:pt idx="18717">33</cx:pt>
          <cx:pt idx="18718">31</cx:pt>
          <cx:pt idx="18719">46</cx:pt>
          <cx:pt idx="18720">37</cx:pt>
          <cx:pt idx="18721">48</cx:pt>
          <cx:pt idx="18722">65</cx:pt>
          <cx:pt idx="18723">37</cx:pt>
          <cx:pt idx="18724">36</cx:pt>
          <cx:pt idx="18725">35</cx:pt>
          <cx:pt idx="18726">46</cx:pt>
          <cx:pt idx="18727">28</cx:pt>
          <cx:pt idx="18728">35</cx:pt>
          <cx:pt idx="18729">37</cx:pt>
          <cx:pt idx="18730">65</cx:pt>
          <cx:pt idx="18731">55</cx:pt>
          <cx:pt idx="18732">49</cx:pt>
          <cx:pt idx="18733">65</cx:pt>
          <cx:pt idx="18734">52</cx:pt>
          <cx:pt idx="18735">35</cx:pt>
          <cx:pt idx="18736">35</cx:pt>
          <cx:pt idx="18737">37</cx:pt>
          <cx:pt idx="18738">42</cx:pt>
          <cx:pt idx="18739">37</cx:pt>
          <cx:pt idx="18740">37</cx:pt>
          <cx:pt idx="18741">37</cx:pt>
          <cx:pt idx="18742">42</cx:pt>
          <cx:pt idx="18743">45</cx:pt>
          <cx:pt idx="18744">54</cx:pt>
          <cx:pt idx="18745">35</cx:pt>
          <cx:pt idx="18746">42</cx:pt>
          <cx:pt idx="18747">36</cx:pt>
          <cx:pt idx="18748">47</cx:pt>
          <cx:pt idx="18749">33</cx:pt>
          <cx:pt idx="18750">41</cx:pt>
          <cx:pt idx="18751">33</cx:pt>
          <cx:pt idx="18752">60</cx:pt>
          <cx:pt idx="18753">59</cx:pt>
          <cx:pt idx="18754">60</cx:pt>
          <cx:pt idx="18755">33</cx:pt>
          <cx:pt idx="18756">36</cx:pt>
          <cx:pt idx="18757">54</cx:pt>
          <cx:pt idx="18758">53</cx:pt>
          <cx:pt idx="18759">31</cx:pt>
          <cx:pt idx="18760">32</cx:pt>
          <cx:pt idx="18761">53</cx:pt>
          <cx:pt idx="18762">51</cx:pt>
          <cx:pt idx="18763">43</cx:pt>
          <cx:pt idx="18764">48</cx:pt>
          <cx:pt idx="18765">34</cx:pt>
          <cx:pt idx="18766">32</cx:pt>
          <cx:pt idx="18767">37</cx:pt>
          <cx:pt idx="18768">54</cx:pt>
          <cx:pt idx="18769">57</cx:pt>
          <cx:pt idx="18770">46</cx:pt>
          <cx:pt idx="18771">55</cx:pt>
          <cx:pt idx="18772">34</cx:pt>
          <cx:pt idx="18773">35</cx:pt>
          <cx:pt idx="18774">50</cx:pt>
          <cx:pt idx="18775">58</cx:pt>
          <cx:pt idx="18776">28</cx:pt>
          <cx:pt idx="18777">30</cx:pt>
          <cx:pt idx="18778">47</cx:pt>
          <cx:pt idx="18779">43</cx:pt>
          <cx:pt idx="18780">32</cx:pt>
          <cx:pt idx="18781">34</cx:pt>
          <cx:pt idx="18782">31</cx:pt>
          <cx:pt idx="18783">32</cx:pt>
          <cx:pt idx="18784">29</cx:pt>
          <cx:pt idx="18785">44</cx:pt>
          <cx:pt idx="18786">56</cx:pt>
          <cx:pt idx="18787">34</cx:pt>
          <cx:pt idx="18788">34</cx:pt>
          <cx:pt idx="18789">33</cx:pt>
          <cx:pt idx="18790">56</cx:pt>
          <cx:pt idx="18791">39</cx:pt>
          <cx:pt idx="18792">40</cx:pt>
          <cx:pt idx="18793">56</cx:pt>
          <cx:pt idx="18794">65</cx:pt>
          <cx:pt idx="18795">50</cx:pt>
          <cx:pt idx="18796">64</cx:pt>
          <cx:pt idx="18797">30</cx:pt>
          <cx:pt idx="18798">41</cx:pt>
          <cx:pt idx="18799">48</cx:pt>
          <cx:pt idx="18800">43</cx:pt>
          <cx:pt idx="18801">54</cx:pt>
          <cx:pt idx="18802">44</cx:pt>
          <cx:pt idx="18803">31</cx:pt>
          <cx:pt idx="18804">52</cx:pt>
          <cx:pt idx="18805">51</cx:pt>
          <cx:pt idx="18806">32</cx:pt>
          <cx:pt idx="18807">33</cx:pt>
          <cx:pt idx="18808">32</cx:pt>
          <cx:pt idx="18809">33</cx:pt>
          <cx:pt idx="18810">45</cx:pt>
          <cx:pt idx="18811">51</cx:pt>
          <cx:pt idx="18812">41</cx:pt>
          <cx:pt idx="18813">34</cx:pt>
          <cx:pt idx="18814">53</cx:pt>
          <cx:pt idx="18815">41</cx:pt>
          <cx:pt idx="18816">31</cx:pt>
          <cx:pt idx="18817">49</cx:pt>
          <cx:pt idx="18818">29</cx:pt>
          <cx:pt idx="18819">36</cx:pt>
          <cx:pt idx="18820">28</cx:pt>
          <cx:pt idx="18821">39</cx:pt>
          <cx:pt idx="18822">37</cx:pt>
          <cx:pt idx="18823">39</cx:pt>
          <cx:pt idx="18824">32</cx:pt>
          <cx:pt idx="18825">55</cx:pt>
          <cx:pt idx="18826">34</cx:pt>
          <cx:pt idx="18827">46</cx:pt>
          <cx:pt idx="18828">32</cx:pt>
          <cx:pt idx="18829">44</cx:pt>
          <cx:pt idx="18830">38</cx:pt>
          <cx:pt idx="18831">30</cx:pt>
          <cx:pt idx="18832">31</cx:pt>
          <cx:pt idx="18833">36</cx:pt>
          <cx:pt idx="18834">34</cx:pt>
          <cx:pt idx="18835">56</cx:pt>
          <cx:pt idx="18836">36</cx:pt>
          <cx:pt idx="18837">36</cx:pt>
          <cx:pt idx="18838">51</cx:pt>
          <cx:pt idx="18839">29</cx:pt>
          <cx:pt idx="18840">39</cx:pt>
          <cx:pt idx="18841">42</cx:pt>
          <cx:pt idx="18842">38</cx:pt>
          <cx:pt idx="18843">32</cx:pt>
          <cx:pt idx="18844">46</cx:pt>
          <cx:pt idx="18845">34</cx:pt>
          <cx:pt idx="18846">46</cx:pt>
          <cx:pt idx="18847">60</cx:pt>
          <cx:pt idx="18848">52</cx:pt>
          <cx:pt idx="18849">38</cx:pt>
          <cx:pt idx="18850">69</cx:pt>
          <cx:pt idx="18851">43</cx:pt>
          <cx:pt idx="18852">34</cx:pt>
          <cx:pt idx="18853">31</cx:pt>
          <cx:pt idx="18854">38</cx:pt>
          <cx:pt idx="18855">44</cx:pt>
          <cx:pt idx="18856">27</cx:pt>
          <cx:pt idx="18857">48</cx:pt>
          <cx:pt idx="18858">54</cx:pt>
          <cx:pt idx="18859">36</cx:pt>
          <cx:pt idx="18860">41</cx:pt>
          <cx:pt idx="18861">54</cx:pt>
          <cx:pt idx="18862">26</cx:pt>
          <cx:pt idx="18863">31</cx:pt>
          <cx:pt idx="18864">34</cx:pt>
          <cx:pt idx="18865">43</cx:pt>
          <cx:pt idx="18866">62</cx:pt>
          <cx:pt idx="18867">52</cx:pt>
          <cx:pt idx="18868">44</cx:pt>
          <cx:pt idx="18869">42</cx:pt>
          <cx:pt idx="18870">54</cx:pt>
          <cx:pt idx="18871">28</cx:pt>
          <cx:pt idx="18872">37</cx:pt>
          <cx:pt idx="18873">47</cx:pt>
          <cx:pt idx="18874">59</cx:pt>
          <cx:pt idx="18875">36</cx:pt>
          <cx:pt idx="18876">40</cx:pt>
          <cx:pt idx="18877">32</cx:pt>
          <cx:pt idx="18878">58</cx:pt>
          <cx:pt idx="18879">34</cx:pt>
          <cx:pt idx="18880">59</cx:pt>
          <cx:pt idx="18881">48</cx:pt>
          <cx:pt idx="18882">58</cx:pt>
          <cx:pt idx="18883">40</cx:pt>
          <cx:pt idx="18884">56</cx:pt>
          <cx:pt idx="18885">54</cx:pt>
          <cx:pt idx="18886">29</cx:pt>
          <cx:pt idx="18887">36</cx:pt>
          <cx:pt idx="18888">42</cx:pt>
          <cx:pt idx="18889">53</cx:pt>
          <cx:pt idx="18890">57</cx:pt>
          <cx:pt idx="18891">43</cx:pt>
          <cx:pt idx="18892">56</cx:pt>
          <cx:pt idx="18893">49</cx:pt>
          <cx:pt idx="18894">30</cx:pt>
          <cx:pt idx="18895">27</cx:pt>
          <cx:pt idx="18896">59</cx:pt>
          <cx:pt idx="18897">50</cx:pt>
          <cx:pt idx="18898">47</cx:pt>
          <cx:pt idx="18899">57</cx:pt>
          <cx:pt idx="18900">45</cx:pt>
          <cx:pt idx="18901">31</cx:pt>
          <cx:pt idx="18902">53</cx:pt>
          <cx:pt idx="18903">33</cx:pt>
          <cx:pt idx="18904">46</cx:pt>
          <cx:pt idx="18905">55</cx:pt>
          <cx:pt idx="18906">45</cx:pt>
          <cx:pt idx="18907">57</cx:pt>
          <cx:pt idx="18908">36</cx:pt>
          <cx:pt idx="18909">59</cx:pt>
          <cx:pt idx="18910">58</cx:pt>
          <cx:pt idx="18911">31</cx:pt>
          <cx:pt idx="18912">56</cx:pt>
          <cx:pt idx="18913">48</cx:pt>
          <cx:pt idx="18914">52</cx:pt>
          <cx:pt idx="18915">57</cx:pt>
          <cx:pt idx="18916">59</cx:pt>
          <cx:pt idx="18917">52</cx:pt>
          <cx:pt idx="18918">50</cx:pt>
          <cx:pt idx="18919">41</cx:pt>
          <cx:pt idx="18920">60</cx:pt>
          <cx:pt idx="18921">54</cx:pt>
          <cx:pt idx="18922">44</cx:pt>
          <cx:pt idx="18923">38</cx:pt>
          <cx:pt idx="18924">40</cx:pt>
          <cx:pt idx="18925">52</cx:pt>
          <cx:pt idx="18926">43</cx:pt>
          <cx:pt idx="18927">30</cx:pt>
          <cx:pt idx="18928">53</cx:pt>
          <cx:pt idx="18929">45</cx:pt>
          <cx:pt idx="18930">38</cx:pt>
          <cx:pt idx="18931">42</cx:pt>
          <cx:pt idx="18932">31</cx:pt>
          <cx:pt idx="18933">39</cx:pt>
          <cx:pt idx="18934">47</cx:pt>
          <cx:pt idx="18935">36</cx:pt>
          <cx:pt idx="18936">56</cx:pt>
          <cx:pt idx="18937">28</cx:pt>
          <cx:pt idx="18938">36</cx:pt>
          <cx:pt idx="18939">58</cx:pt>
          <cx:pt idx="18940">43</cx:pt>
          <cx:pt idx="18941">41</cx:pt>
          <cx:pt idx="18942">43</cx:pt>
          <cx:pt idx="18943">55</cx:pt>
          <cx:pt idx="18944">33</cx:pt>
          <cx:pt idx="18945">28</cx:pt>
          <cx:pt idx="18946">46</cx:pt>
          <cx:pt idx="18947">38</cx:pt>
          <cx:pt idx="18948">40</cx:pt>
          <cx:pt idx="18949">45</cx:pt>
          <cx:pt idx="18950">41</cx:pt>
          <cx:pt idx="18951">52</cx:pt>
          <cx:pt idx="18952">55</cx:pt>
          <cx:pt idx="18953">44</cx:pt>
          <cx:pt idx="18954">33</cx:pt>
          <cx:pt idx="18955">60</cx:pt>
          <cx:pt idx="18956">48</cx:pt>
          <cx:pt idx="18957">40</cx:pt>
          <cx:pt idx="18958">40</cx:pt>
          <cx:pt idx="18959">37</cx:pt>
          <cx:pt idx="18960">33</cx:pt>
          <cx:pt idx="18961">51</cx:pt>
          <cx:pt idx="18962">59</cx:pt>
          <cx:pt idx="18963">34</cx:pt>
          <cx:pt idx="18964">36</cx:pt>
          <cx:pt idx="18965">56</cx:pt>
          <cx:pt idx="18966">29</cx:pt>
          <cx:pt idx="18967">32</cx:pt>
          <cx:pt idx="18968">39</cx:pt>
          <cx:pt idx="18969">48</cx:pt>
          <cx:pt idx="18970">37</cx:pt>
          <cx:pt idx="18971">34</cx:pt>
          <cx:pt idx="18972">43</cx:pt>
          <cx:pt idx="18973">52</cx:pt>
          <cx:pt idx="18974">57</cx:pt>
          <cx:pt idx="18975">32</cx:pt>
          <cx:pt idx="18976">36</cx:pt>
          <cx:pt idx="18977">31</cx:pt>
          <cx:pt idx="18978">51</cx:pt>
          <cx:pt idx="18979">57</cx:pt>
          <cx:pt idx="18980">31</cx:pt>
          <cx:pt idx="18981">33</cx:pt>
          <cx:pt idx="18982">40</cx:pt>
          <cx:pt idx="18983">29</cx:pt>
          <cx:pt idx="18984">38</cx:pt>
          <cx:pt idx="18985">48</cx:pt>
          <cx:pt idx="18986">47</cx:pt>
          <cx:pt idx="18987">39</cx:pt>
          <cx:pt idx="18988">51</cx:pt>
          <cx:pt idx="18989">43</cx:pt>
          <cx:pt idx="18990">48</cx:pt>
          <cx:pt idx="18991">53</cx:pt>
          <cx:pt idx="18992">26</cx:pt>
          <cx:pt idx="18993">43</cx:pt>
          <cx:pt idx="18994">38</cx:pt>
          <cx:pt idx="18995">52</cx:pt>
          <cx:pt idx="18996">34</cx:pt>
          <cx:pt idx="18997">39</cx:pt>
          <cx:pt idx="18998">37</cx:pt>
          <cx:pt idx="18999">58</cx:pt>
          <cx:pt idx="19000">53</cx:pt>
          <cx:pt idx="19001">27</cx:pt>
          <cx:pt idx="19002">34</cx:pt>
          <cx:pt idx="19003">46</cx:pt>
          <cx:pt idx="19004">33</cx:pt>
          <cx:pt idx="19005">32</cx:pt>
          <cx:pt idx="19006">59</cx:pt>
          <cx:pt idx="19007">52</cx:pt>
          <cx:pt idx="19008">36</cx:pt>
          <cx:pt idx="19009">31</cx:pt>
          <cx:pt idx="19010">42</cx:pt>
          <cx:pt idx="19011">47</cx:pt>
          <cx:pt idx="19012">38</cx:pt>
          <cx:pt idx="19013">45</cx:pt>
          <cx:pt idx="19014">35</cx:pt>
          <cx:pt idx="19015">60</cx:pt>
          <cx:pt idx="19016">59</cx:pt>
          <cx:pt idx="19017">33</cx:pt>
          <cx:pt idx="19018">32</cx:pt>
          <cx:pt idx="19019">33</cx:pt>
          <cx:pt idx="19020">43</cx:pt>
          <cx:pt idx="19021">32</cx:pt>
          <cx:pt idx="19022">56</cx:pt>
          <cx:pt idx="19023">42</cx:pt>
          <cx:pt idx="19024">30</cx:pt>
          <cx:pt idx="19025">60</cx:pt>
          <cx:pt idx="19026">45</cx:pt>
          <cx:pt idx="19027">46</cx:pt>
          <cx:pt idx="19028">39</cx:pt>
          <cx:pt idx="19029">45</cx:pt>
          <cx:pt idx="19030">37</cx:pt>
          <cx:pt idx="19031">38</cx:pt>
          <cx:pt idx="19032">37</cx:pt>
          <cx:pt idx="19033">32</cx:pt>
          <cx:pt idx="19034">28</cx:pt>
          <cx:pt idx="19035">34</cx:pt>
          <cx:pt idx="19036">28</cx:pt>
          <cx:pt idx="19037">54</cx:pt>
          <cx:pt idx="19038">41</cx:pt>
          <cx:pt idx="19039">37</cx:pt>
          <cx:pt idx="19040">41</cx:pt>
          <cx:pt idx="19041">29</cx:pt>
          <cx:pt idx="19042">48</cx:pt>
          <cx:pt idx="19043">34</cx:pt>
          <cx:pt idx="19044">69</cx:pt>
          <cx:pt idx="19045">49</cx:pt>
          <cx:pt idx="19046">40</cx:pt>
          <cx:pt idx="19047">30</cx:pt>
          <cx:pt idx="19048">51</cx:pt>
          <cx:pt idx="19049">51</cx:pt>
          <cx:pt idx="19050">42</cx:pt>
          <cx:pt idx="19051">39</cx:pt>
          <cx:pt idx="19052">32</cx:pt>
          <cx:pt idx="19053">34</cx:pt>
          <cx:pt idx="19054">31</cx:pt>
          <cx:pt idx="19055">29</cx:pt>
          <cx:pt idx="19056">43</cx:pt>
          <cx:pt idx="19057">33</cx:pt>
          <cx:pt idx="19058">46</cx:pt>
          <cx:pt idx="19059">40</cx:pt>
          <cx:pt idx="19060">38</cx:pt>
          <cx:pt idx="19061">32</cx:pt>
          <cx:pt idx="19062">39</cx:pt>
          <cx:pt idx="19063">34</cx:pt>
          <cx:pt idx="19064">59</cx:pt>
          <cx:pt idx="19065">33</cx:pt>
          <cx:pt idx="19066">45</cx:pt>
          <cx:pt idx="19067">32</cx:pt>
          <cx:pt idx="19068">41</cx:pt>
          <cx:pt idx="19069">37</cx:pt>
          <cx:pt idx="19070">42</cx:pt>
          <cx:pt idx="19071">43</cx:pt>
          <cx:pt idx="19072">52</cx:pt>
          <cx:pt idx="19073">41</cx:pt>
          <cx:pt idx="19074">52</cx:pt>
          <cx:pt idx="19075">34</cx:pt>
          <cx:pt idx="19076">58</cx:pt>
          <cx:pt idx="19077">53</cx:pt>
          <cx:pt idx="19078">49</cx:pt>
          <cx:pt idx="19079">53</cx:pt>
          <cx:pt idx="19080">42</cx:pt>
          <cx:pt idx="19081">36</cx:pt>
          <cx:pt idx="19082">53</cx:pt>
          <cx:pt idx="19083">53</cx:pt>
          <cx:pt idx="19084">44</cx:pt>
          <cx:pt idx="19085">36</cx:pt>
          <cx:pt idx="19086">49</cx:pt>
          <cx:pt idx="19087">51</cx:pt>
          <cx:pt idx="19088">30</cx:pt>
          <cx:pt idx="19089">34</cx:pt>
          <cx:pt idx="19090">32</cx:pt>
          <cx:pt idx="19091">39</cx:pt>
          <cx:pt idx="19092">43</cx:pt>
          <cx:pt idx="19093">56</cx:pt>
          <cx:pt idx="19094">54</cx:pt>
          <cx:pt idx="19095">48</cx:pt>
          <cx:pt idx="19096">40</cx:pt>
          <cx:pt idx="19097">38</cx:pt>
          <cx:pt idx="19098">36</cx:pt>
          <cx:pt idx="19099">29</cx:pt>
          <cx:pt idx="19100">43</cx:pt>
          <cx:pt idx="19101">44</cx:pt>
          <cx:pt idx="19102">50</cx:pt>
          <cx:pt idx="19103">55</cx:pt>
          <cx:pt idx="19104">30</cx:pt>
          <cx:pt idx="19105">56</cx:pt>
          <cx:pt idx="19106">55</cx:pt>
          <cx:pt idx="19107">32</cx:pt>
          <cx:pt idx="19108">30</cx:pt>
          <cx:pt idx="19109">56</cx:pt>
          <cx:pt idx="19110">43</cx:pt>
          <cx:pt idx="19111">33</cx:pt>
          <cx:pt idx="19112">46</cx:pt>
          <cx:pt idx="19113">38</cx:pt>
          <cx:pt idx="19114">34</cx:pt>
          <cx:pt idx="19115">36</cx:pt>
          <cx:pt idx="19116">49</cx:pt>
          <cx:pt idx="19117">58</cx:pt>
          <cx:pt idx="19118">60</cx:pt>
          <cx:pt idx="19119">27</cx:pt>
          <cx:pt idx="19120">50</cx:pt>
          <cx:pt idx="19121">38</cx:pt>
          <cx:pt idx="19122">39</cx:pt>
          <cx:pt idx="19123">36</cx:pt>
          <cx:pt idx="19124">34</cx:pt>
          <cx:pt idx="19125">55</cx:pt>
          <cx:pt idx="19126">45</cx:pt>
          <cx:pt idx="19127">37</cx:pt>
          <cx:pt idx="19128">27</cx:pt>
          <cx:pt idx="19129">53</cx:pt>
          <cx:pt idx="19130">37</cx:pt>
          <cx:pt idx="19131">47</cx:pt>
          <cx:pt idx="19132">46</cx:pt>
          <cx:pt idx="19133">32</cx:pt>
          <cx:pt idx="19134">32</cx:pt>
          <cx:pt idx="19135">45</cx:pt>
          <cx:pt idx="19136">36</cx:pt>
          <cx:pt idx="19137">45</cx:pt>
          <cx:pt idx="19138">39</cx:pt>
          <cx:pt idx="19139">56</cx:pt>
          <cx:pt idx="19140">38</cx:pt>
          <cx:pt idx="19141">52</cx:pt>
          <cx:pt idx="19142">33</cx:pt>
          <cx:pt idx="19143">53</cx:pt>
          <cx:pt idx="19144">38</cx:pt>
          <cx:pt idx="19145">26</cx:pt>
          <cx:pt idx="19146">46</cx:pt>
          <cx:pt idx="19147">32</cx:pt>
          <cx:pt idx="19148">36</cx:pt>
          <cx:pt idx="19149">48</cx:pt>
          <cx:pt idx="19150">43</cx:pt>
          <cx:pt idx="19151">37</cx:pt>
          <cx:pt idx="19152">28</cx:pt>
          <cx:pt idx="19153">29</cx:pt>
          <cx:pt idx="19154">41</cx:pt>
          <cx:pt idx="19155">32</cx:pt>
          <cx:pt idx="19156">45</cx:pt>
          <cx:pt idx="19157">50</cx:pt>
          <cx:pt idx="19158">34</cx:pt>
          <cx:pt idx="19159">33</cx:pt>
          <cx:pt idx="19160">34</cx:pt>
          <cx:pt idx="19161">27</cx:pt>
          <cx:pt idx="19162">46</cx:pt>
          <cx:pt idx="19163">37</cx:pt>
          <cx:pt idx="19164">69</cx:pt>
          <cx:pt idx="19165">48</cx:pt>
          <cx:pt idx="19166">38</cx:pt>
          <cx:pt idx="19167">35</cx:pt>
          <cx:pt idx="19168">58</cx:pt>
          <cx:pt idx="19169">36</cx:pt>
          <cx:pt idx="19170">54</cx:pt>
          <cx:pt idx="19171">38</cx:pt>
          <cx:pt idx="19172">44</cx:pt>
          <cx:pt idx="19173">37</cx:pt>
          <cx:pt idx="19174">59</cx:pt>
          <cx:pt idx="19175">33</cx:pt>
          <cx:pt idx="19176">56</cx:pt>
          <cx:pt idx="19177">34</cx:pt>
          <cx:pt idx="19178">59</cx:pt>
          <cx:pt idx="19179">45</cx:pt>
          <cx:pt idx="19180">41</cx:pt>
          <cx:pt idx="19181">32</cx:pt>
          <cx:pt idx="19182">44</cx:pt>
          <cx:pt idx="19183">53</cx:pt>
          <cx:pt idx="19184">39</cx:pt>
          <cx:pt idx="19185">29</cx:pt>
          <cx:pt idx="19186">57</cx:pt>
          <cx:pt idx="19187">72</cx:pt>
          <cx:pt idx="19188">59</cx:pt>
          <cx:pt idx="19189">40</cx:pt>
          <cx:pt idx="19190">34</cx:pt>
          <cx:pt idx="19191">42</cx:pt>
          <cx:pt idx="19192">32</cx:pt>
          <cx:pt idx="19193">30</cx:pt>
          <cx:pt idx="19194">58</cx:pt>
          <cx:pt idx="19195">43</cx:pt>
          <cx:pt idx="19196">29</cx:pt>
          <cx:pt idx="19197">49</cx:pt>
          <cx:pt idx="19198">30</cx:pt>
          <cx:pt idx="19199">49</cx:pt>
          <cx:pt idx="19200">42</cx:pt>
          <cx:pt idx="19201">37</cx:pt>
          <cx:pt idx="19202">48</cx:pt>
          <cx:pt idx="19203">44</cx:pt>
          <cx:pt idx="19204">42</cx:pt>
          <cx:pt idx="19205">56</cx:pt>
          <cx:pt idx="19206">27</cx:pt>
          <cx:pt idx="19207">34</cx:pt>
          <cx:pt idx="19208">71</cx:pt>
          <cx:pt idx="19209">44</cx:pt>
          <cx:pt idx="19210">42</cx:pt>
          <cx:pt idx="19211">56</cx:pt>
          <cx:pt idx="19212">26</cx:pt>
          <cx:pt idx="19213">38</cx:pt>
          <cx:pt idx="19214">43</cx:pt>
          <cx:pt idx="19215">34</cx:pt>
          <cx:pt idx="19216">32</cx:pt>
          <cx:pt idx="19217">54</cx:pt>
          <cx:pt idx="19218">55</cx:pt>
          <cx:pt idx="19219">56</cx:pt>
          <cx:pt idx="19220">48</cx:pt>
          <cx:pt idx="19221">29</cx:pt>
          <cx:pt idx="19222">32</cx:pt>
          <cx:pt idx="19223">35</cx:pt>
          <cx:pt idx="19224">29</cx:pt>
          <cx:pt idx="19225">39</cx:pt>
          <cx:pt idx="19226">57</cx:pt>
          <cx:pt idx="19227">41</cx:pt>
          <cx:pt idx="19228">28</cx:pt>
          <cx:pt idx="19229">37</cx:pt>
          <cx:pt idx="19230">35</cx:pt>
          <cx:pt idx="19231">41</cx:pt>
          <cx:pt idx="19232">27</cx:pt>
          <cx:pt idx="19233">45</cx:pt>
          <cx:pt idx="19234">35</cx:pt>
          <cx:pt idx="19235">35</cx:pt>
          <cx:pt idx="19236">36</cx:pt>
          <cx:pt idx="19237">42</cx:pt>
          <cx:pt idx="19238">57</cx:pt>
          <cx:pt idx="19239">50</cx:pt>
          <cx:pt idx="19240">29</cx:pt>
          <cx:pt idx="19241">26</cx:pt>
          <cx:pt idx="19242">59</cx:pt>
          <cx:pt idx="19243">59</cx:pt>
          <cx:pt idx="19244">59</cx:pt>
          <cx:pt idx="19245">34</cx:pt>
          <cx:pt idx="19246">42</cx:pt>
          <cx:pt idx="19247">34</cx:pt>
          <cx:pt idx="19248">42</cx:pt>
          <cx:pt idx="19249">37</cx:pt>
          <cx:pt idx="19250">54</cx:pt>
          <cx:pt idx="19251">57</cx:pt>
          <cx:pt idx="19252">31</cx:pt>
          <cx:pt idx="19253">30</cx:pt>
          <cx:pt idx="19254">40</cx:pt>
          <cx:pt idx="19255">60</cx:pt>
          <cx:pt idx="19256">46</cx:pt>
          <cx:pt idx="19257">49</cx:pt>
          <cx:pt idx="19258">54</cx:pt>
          <cx:pt idx="19259">29</cx:pt>
          <cx:pt idx="19260">41</cx:pt>
          <cx:pt idx="19261">48</cx:pt>
          <cx:pt idx="19262">27</cx:pt>
          <cx:pt idx="19263">32</cx:pt>
          <cx:pt idx="19264">33</cx:pt>
          <cx:pt idx="19265">29</cx:pt>
          <cx:pt idx="19266">40</cx:pt>
          <cx:pt idx="19267">59</cx:pt>
          <cx:pt idx="19268">44</cx:pt>
          <cx:pt idx="19269">56</cx:pt>
          <cx:pt idx="19270">36</cx:pt>
          <cx:pt idx="19271">36</cx:pt>
          <cx:pt idx="19272">40</cx:pt>
          <cx:pt idx="19273">33</cx:pt>
          <cx:pt idx="19274">53</cx:pt>
          <cx:pt idx="19275">49</cx:pt>
          <cx:pt idx="19276">32</cx:pt>
          <cx:pt idx="19277">31</cx:pt>
          <cx:pt idx="19278">52</cx:pt>
          <cx:pt idx="19279">40</cx:pt>
          <cx:pt idx="19280">32</cx:pt>
          <cx:pt idx="19281">33</cx:pt>
          <cx:pt idx="19282">46</cx:pt>
          <cx:pt idx="19283">57</cx:pt>
          <cx:pt idx="19284">46</cx:pt>
          <cx:pt idx="19285">38</cx:pt>
          <cx:pt idx="19286">40</cx:pt>
          <cx:pt idx="19287">37</cx:pt>
          <cx:pt idx="19288">58</cx:pt>
          <cx:pt idx="19289">33</cx:pt>
          <cx:pt idx="19290">45</cx:pt>
          <cx:pt idx="19291">54</cx:pt>
          <cx:pt idx="19292">55</cx:pt>
          <cx:pt idx="19293">42</cx:pt>
          <cx:pt idx="19294">45</cx:pt>
          <cx:pt idx="19295">42</cx:pt>
          <cx:pt idx="19296">45</cx:pt>
          <cx:pt idx="19297">36</cx:pt>
          <cx:pt idx="19298">58</cx:pt>
          <cx:pt idx="19299">35</cx:pt>
          <cx:pt idx="19300">40</cx:pt>
          <cx:pt idx="19301">30</cx:pt>
          <cx:pt idx="19302">37</cx:pt>
          <cx:pt idx="19303">48</cx:pt>
          <cx:pt idx="19304">55</cx:pt>
          <cx:pt idx="19305">33</cx:pt>
          <cx:pt idx="19306">55</cx:pt>
          <cx:pt idx="19307">48</cx:pt>
          <cx:pt idx="19308">43</cx:pt>
          <cx:pt idx="19309">39</cx:pt>
          <cx:pt idx="19310">48</cx:pt>
          <cx:pt idx="19311">38</cx:pt>
          <cx:pt idx="19312">40</cx:pt>
          <cx:pt idx="19313">42</cx:pt>
          <cx:pt idx="19314">30</cx:pt>
          <cx:pt idx="19315">64</cx:pt>
          <cx:pt idx="19316">41</cx:pt>
          <cx:pt idx="19317">37</cx:pt>
          <cx:pt idx="19318">57</cx:pt>
          <cx:pt idx="19319">31</cx:pt>
          <cx:pt idx="19320">60</cx:pt>
          <cx:pt idx="19321">31</cx:pt>
          <cx:pt idx="19322">46</cx:pt>
          <cx:pt idx="19323">33</cx:pt>
          <cx:pt idx="19324">36</cx:pt>
          <cx:pt idx="19325">28</cx:pt>
          <cx:pt idx="19326">37</cx:pt>
          <cx:pt idx="19327">38</cx:pt>
          <cx:pt idx="19328">45</cx:pt>
          <cx:pt idx="19329">45</cx:pt>
          <cx:pt idx="19330">44</cx:pt>
          <cx:pt idx="19331">44</cx:pt>
          <cx:pt idx="19332">41</cx:pt>
          <cx:pt idx="19333">33</cx:pt>
          <cx:pt idx="19334">41</cx:pt>
          <cx:pt idx="19335">37</cx:pt>
          <cx:pt idx="19336">37</cx:pt>
          <cx:pt idx="19337">51</cx:pt>
          <cx:pt idx="19338">57</cx:pt>
          <cx:pt idx="19339">30</cx:pt>
          <cx:pt idx="19340">40</cx:pt>
          <cx:pt idx="19341">57</cx:pt>
          <cx:pt idx="19342">34</cx:pt>
          <cx:pt idx="19343">43</cx:pt>
          <cx:pt idx="19344">31</cx:pt>
          <cx:pt idx="19345">58</cx:pt>
          <cx:pt idx="19346">57</cx:pt>
          <cx:pt idx="19347">40</cx:pt>
          <cx:pt idx="19348">48</cx:pt>
          <cx:pt idx="19349">46</cx:pt>
          <cx:pt idx="19350">36</cx:pt>
          <cx:pt idx="19351">42</cx:pt>
          <cx:pt idx="19352">29</cx:pt>
          <cx:pt idx="19353">47</cx:pt>
          <cx:pt idx="19354">43</cx:pt>
          <cx:pt idx="19355">26</cx:pt>
          <cx:pt idx="19356">35</cx:pt>
          <cx:pt idx="19357">39</cx:pt>
          <cx:pt idx="19358">54</cx:pt>
          <cx:pt idx="19359">42</cx:pt>
          <cx:pt idx="19360">36</cx:pt>
          <cx:pt idx="19361">43</cx:pt>
          <cx:pt idx="19362">29</cx:pt>
          <cx:pt idx="19363">38</cx:pt>
          <cx:pt idx="19364">52</cx:pt>
          <cx:pt idx="19365">44</cx:pt>
          <cx:pt idx="19366">53</cx:pt>
          <cx:pt idx="19367">32</cx:pt>
          <cx:pt idx="19368">64</cx:pt>
          <cx:pt idx="19369">43</cx:pt>
          <cx:pt idx="19370">51</cx:pt>
          <cx:pt idx="19371">40</cx:pt>
          <cx:pt idx="19372">56</cx:pt>
          <cx:pt idx="19373">40</cx:pt>
          <cx:pt idx="19374">61</cx:pt>
          <cx:pt idx="19375">52</cx:pt>
          <cx:pt idx="19376">49</cx:pt>
          <cx:pt idx="19377">55</cx:pt>
          <cx:pt idx="19378">41</cx:pt>
          <cx:pt idx="19379">46</cx:pt>
          <cx:pt idx="19380">41</cx:pt>
          <cx:pt idx="19381">40</cx:pt>
          <cx:pt idx="19382">44</cx:pt>
          <cx:pt idx="19383">36</cx:pt>
          <cx:pt idx="19384">35</cx:pt>
          <cx:pt idx="19385">43</cx:pt>
          <cx:pt idx="19386">34</cx:pt>
          <cx:pt idx="19387">66</cx:pt>
          <cx:pt idx="19388">31</cx:pt>
          <cx:pt idx="19389">31</cx:pt>
          <cx:pt idx="19390">44</cx:pt>
          <cx:pt idx="19391">41</cx:pt>
          <cx:pt idx="19392">36</cx:pt>
          <cx:pt idx="19393">32</cx:pt>
          <cx:pt idx="19394">70</cx:pt>
          <cx:pt idx="19395">59</cx:pt>
          <cx:pt idx="19396">48</cx:pt>
          <cx:pt idx="19397">33</cx:pt>
          <cx:pt idx="19398">38</cx:pt>
          <cx:pt idx="19399">28</cx:pt>
          <cx:pt idx="19400">46</cx:pt>
          <cx:pt idx="19401">31</cx:pt>
          <cx:pt idx="19402">33</cx:pt>
          <cx:pt idx="19403">42</cx:pt>
          <cx:pt idx="19404">60</cx:pt>
          <cx:pt idx="19405">30</cx:pt>
          <cx:pt idx="19406">47</cx:pt>
          <cx:pt idx="19407">40</cx:pt>
          <cx:pt idx="19408">45</cx:pt>
          <cx:pt idx="19409">53</cx:pt>
          <cx:pt idx="19410">50</cx:pt>
          <cx:pt idx="19411">31</cx:pt>
          <cx:pt idx="19412">37</cx:pt>
          <cx:pt idx="19413">52</cx:pt>
          <cx:pt idx="19414">58</cx:pt>
          <cx:pt idx="19415">39</cx:pt>
          <cx:pt idx="19416">58</cx:pt>
          <cx:pt idx="19417">56</cx:pt>
          <cx:pt idx="19418">42</cx:pt>
          <cx:pt idx="19419">60</cx:pt>
          <cx:pt idx="19420">31</cx:pt>
          <cx:pt idx="19421">55</cx:pt>
          <cx:pt idx="19422">29</cx:pt>
          <cx:pt idx="19423">41</cx:pt>
          <cx:pt idx="19424">46</cx:pt>
          <cx:pt idx="19425">40</cx:pt>
          <cx:pt idx="19426">47</cx:pt>
          <cx:pt idx="19427">40</cx:pt>
          <cx:pt idx="19428">32</cx:pt>
          <cx:pt idx="19429">46</cx:pt>
          <cx:pt idx="19430">49</cx:pt>
          <cx:pt idx="19431">56</cx:pt>
          <cx:pt idx="19432">33</cx:pt>
          <cx:pt idx="19433">48</cx:pt>
          <cx:pt idx="19434">54</cx:pt>
          <cx:pt idx="19435">45</cx:pt>
          <cx:pt idx="19436">47</cx:pt>
          <cx:pt idx="19437">57</cx:pt>
          <cx:pt idx="19438">45</cx:pt>
          <cx:pt idx="19439">36</cx:pt>
          <cx:pt idx="19440">47</cx:pt>
          <cx:pt idx="19441">33</cx:pt>
          <cx:pt idx="19442">38</cx:pt>
          <cx:pt idx="19443">34</cx:pt>
          <cx:pt idx="19444">52</cx:pt>
          <cx:pt idx="19445">53</cx:pt>
          <cx:pt idx="19446">42</cx:pt>
          <cx:pt idx="19447">55</cx:pt>
          <cx:pt idx="19448">42</cx:pt>
          <cx:pt idx="19449">49</cx:pt>
          <cx:pt idx="19450">59</cx:pt>
          <cx:pt idx="19451">34</cx:pt>
          <cx:pt idx="19452">27</cx:pt>
          <cx:pt idx="19453">46</cx:pt>
          <cx:pt idx="19454">55</cx:pt>
          <cx:pt idx="19455">58</cx:pt>
          <cx:pt idx="19456">35</cx:pt>
          <cx:pt idx="19457">34</cx:pt>
          <cx:pt idx="19458">28</cx:pt>
          <cx:pt idx="19459">28</cx:pt>
          <cx:pt idx="19460">27</cx:pt>
          <cx:pt idx="19461">38</cx:pt>
          <cx:pt idx="19462">36</cx:pt>
          <cx:pt idx="19463">32</cx:pt>
          <cx:pt idx="19464">56</cx:pt>
          <cx:pt idx="19465">54</cx:pt>
          <cx:pt idx="19466">32</cx:pt>
          <cx:pt idx="19467">46</cx:pt>
          <cx:pt idx="19468">33</cx:pt>
          <cx:pt idx="19469">49</cx:pt>
          <cx:pt idx="19470">37</cx:pt>
          <cx:pt idx="19471">57</cx:pt>
          <cx:pt idx="19472">52</cx:pt>
          <cx:pt idx="19473">40</cx:pt>
          <cx:pt idx="19474">34</cx:pt>
          <cx:pt idx="19475">35</cx:pt>
          <cx:pt idx="19476">28</cx:pt>
          <cx:pt idx="19477">37</cx:pt>
          <cx:pt idx="19478">37</cx:pt>
          <cx:pt idx="19479">50</cx:pt>
          <cx:pt idx="19480">33</cx:pt>
          <cx:pt idx="19481">31</cx:pt>
          <cx:pt idx="19482">47</cx:pt>
          <cx:pt idx="19483">26</cx:pt>
          <cx:pt idx="19484">28</cx:pt>
          <cx:pt idx="19485">49</cx:pt>
          <cx:pt idx="19486">46</cx:pt>
          <cx:pt idx="19487">47</cx:pt>
          <cx:pt idx="19488">39</cx:pt>
          <cx:pt idx="19489">33</cx:pt>
          <cx:pt idx="19490">40</cx:pt>
          <cx:pt idx="19491">46</cx:pt>
          <cx:pt idx="19492">35</cx:pt>
          <cx:pt idx="19493">30</cx:pt>
          <cx:pt idx="19494">38</cx:pt>
          <cx:pt idx="19495">36</cx:pt>
          <cx:pt idx="19496">43</cx:pt>
          <cx:pt idx="19497">32</cx:pt>
          <cx:pt idx="19498">33</cx:pt>
          <cx:pt idx="19499">33</cx:pt>
          <cx:pt idx="19500">40</cx:pt>
          <cx:pt idx="19501">27</cx:pt>
          <cx:pt idx="19502">37</cx:pt>
          <cx:pt idx="19503">39</cx:pt>
          <cx:pt idx="19504">32</cx:pt>
          <cx:pt idx="19505">45</cx:pt>
          <cx:pt idx="19506">31</cx:pt>
          <cx:pt idx="19507">52</cx:pt>
          <cx:pt idx="19508">31</cx:pt>
          <cx:pt idx="19509">43</cx:pt>
          <cx:pt idx="19510">32</cx:pt>
          <cx:pt idx="19511">35</cx:pt>
          <cx:pt idx="19512">37</cx:pt>
          <cx:pt idx="19513">59</cx:pt>
          <cx:pt idx="19514">52</cx:pt>
          <cx:pt idx="19515">49</cx:pt>
          <cx:pt idx="19516">48</cx:pt>
          <cx:pt idx="19517">57</cx:pt>
          <cx:pt idx="19518">44</cx:pt>
          <cx:pt idx="19519">57</cx:pt>
          <cx:pt idx="19520">32</cx:pt>
          <cx:pt idx="19521">41</cx:pt>
          <cx:pt idx="19522">50</cx:pt>
          <cx:pt idx="19523">33</cx:pt>
          <cx:pt idx="19524">40</cx:pt>
          <cx:pt idx="19525">27</cx:pt>
          <cx:pt idx="19526">59</cx:pt>
          <cx:pt idx="19527">32</cx:pt>
          <cx:pt idx="19528">41</cx:pt>
          <cx:pt idx="19529">40</cx:pt>
          <cx:pt idx="19530">45</cx:pt>
          <cx:pt idx="19531">30</cx:pt>
          <cx:pt idx="19532">66</cx:pt>
          <cx:pt idx="19533">76</cx:pt>
          <cx:pt idx="19534">36</cx:pt>
          <cx:pt idx="19535">32</cx:pt>
          <cx:pt idx="19536">38</cx:pt>
          <cx:pt idx="19537">36</cx:pt>
          <cx:pt idx="19538">39</cx:pt>
          <cx:pt idx="19539">52</cx:pt>
          <cx:pt idx="19540">46</cx:pt>
          <cx:pt idx="19541">34</cx:pt>
          <cx:pt idx="19542">40</cx:pt>
          <cx:pt idx="19543">29</cx:pt>
          <cx:pt idx="19544">43</cx:pt>
          <cx:pt idx="19545">48</cx:pt>
          <cx:pt idx="19546">34</cx:pt>
          <cx:pt idx="19547">54</cx:pt>
          <cx:pt idx="19548">48</cx:pt>
          <cx:pt idx="19549">35</cx:pt>
          <cx:pt idx="19550">58</cx:pt>
          <cx:pt idx="19551">60</cx:pt>
          <cx:pt idx="19552">37</cx:pt>
          <cx:pt idx="19553">34</cx:pt>
          <cx:pt idx="19554">52</cx:pt>
          <cx:pt idx="19555">40</cx:pt>
          <cx:pt idx="19556">45</cx:pt>
          <cx:pt idx="19557">48</cx:pt>
          <cx:pt idx="19558">46</cx:pt>
          <cx:pt idx="19559">48</cx:pt>
          <cx:pt idx="19560">34</cx:pt>
          <cx:pt idx="19561">51</cx:pt>
          <cx:pt idx="19562">54</cx:pt>
          <cx:pt idx="19563">44</cx:pt>
          <cx:pt idx="19564">47</cx:pt>
          <cx:pt idx="19565">41</cx:pt>
          <cx:pt idx="19566">44</cx:pt>
          <cx:pt idx="19567">40</cx:pt>
          <cx:pt idx="19568">37</cx:pt>
          <cx:pt idx="19569">33</cx:pt>
          <cx:pt idx="19570">36</cx:pt>
          <cx:pt idx="19571">49</cx:pt>
          <cx:pt idx="19572">41</cx:pt>
          <cx:pt idx="19573">41</cx:pt>
          <cx:pt idx="19574">51</cx:pt>
          <cx:pt idx="19575">32</cx:pt>
          <cx:pt idx="19576">25</cx:pt>
          <cx:pt idx="19577">34</cx:pt>
          <cx:pt idx="19578">53</cx:pt>
          <cx:pt idx="19579">36</cx:pt>
          <cx:pt idx="19580">47</cx:pt>
          <cx:pt idx="19581">42</cx:pt>
          <cx:pt idx="19582">38</cx:pt>
          <cx:pt idx="19583">38</cx:pt>
          <cx:pt idx="19584">51</cx:pt>
          <cx:pt idx="19585">43</cx:pt>
          <cx:pt idx="19586">61</cx:pt>
          <cx:pt idx="19587">40</cx:pt>
          <cx:pt idx="19588">59</cx:pt>
          <cx:pt idx="19589">27</cx:pt>
          <cx:pt idx="19590">44</cx:pt>
          <cx:pt idx="19591">36</cx:pt>
          <cx:pt idx="19592">33</cx:pt>
          <cx:pt idx="19593">57</cx:pt>
          <cx:pt idx="19594">31</cx:pt>
          <cx:pt idx="19595">33</cx:pt>
          <cx:pt idx="19596">69</cx:pt>
          <cx:pt idx="19597">39</cx:pt>
          <cx:pt idx="19598">28</cx:pt>
          <cx:pt idx="19599">58</cx:pt>
          <cx:pt idx="19600">41</cx:pt>
          <cx:pt idx="19601">46</cx:pt>
          <cx:pt idx="19602">31</cx:pt>
          <cx:pt idx="19603">37</cx:pt>
          <cx:pt idx="19604">71</cx:pt>
          <cx:pt idx="19605">33</cx:pt>
          <cx:pt idx="19606">85</cx:pt>
          <cx:pt idx="19607">72</cx:pt>
          <cx:pt idx="19608">37</cx:pt>
          <cx:pt idx="19609">45</cx:pt>
          <cx:pt idx="19610">63</cx:pt>
          <cx:pt idx="19611">54</cx:pt>
          <cx:pt idx="19612">67</cx:pt>
          <cx:pt idx="19613">64</cx:pt>
          <cx:pt idx="19614">38</cx:pt>
          <cx:pt idx="19615">71</cx:pt>
          <cx:pt idx="19616">58</cx:pt>
          <cx:pt idx="19617">47</cx:pt>
          <cx:pt idx="19618">44</cx:pt>
          <cx:pt idx="19619">37</cx:pt>
          <cx:pt idx="19620">64</cx:pt>
          <cx:pt idx="19621">82</cx:pt>
          <cx:pt idx="19622">36</cx:pt>
          <cx:pt idx="19623">51</cx:pt>
          <cx:pt idx="19624">63</cx:pt>
          <cx:pt idx="19625">51</cx:pt>
          <cx:pt idx="19626">59</cx:pt>
          <cx:pt idx="19627">73</cx:pt>
          <cx:pt idx="19628">74</cx:pt>
          <cx:pt idx="19629">65</cx:pt>
          <cx:pt idx="19630">57</cx:pt>
          <cx:pt idx="19631">47</cx:pt>
          <cx:pt idx="19632">62</cx:pt>
          <cx:pt idx="19633">38</cx:pt>
          <cx:pt idx="19634">71</cx:pt>
          <cx:pt idx="19635">29</cx:pt>
          <cx:pt idx="19636">61</cx:pt>
          <cx:pt idx="19637">75</cx:pt>
          <cx:pt idx="19638">54</cx:pt>
          <cx:pt idx="19639">37</cx:pt>
          <cx:pt idx="19640">68</cx:pt>
          <cx:pt idx="19641">61</cx:pt>
          <cx:pt idx="19642">51</cx:pt>
          <cx:pt idx="19643">78</cx:pt>
          <cx:pt idx="19644">59</cx:pt>
          <cx:pt idx="19645">59</cx:pt>
          <cx:pt idx="19646">31</cx:pt>
          <cx:pt idx="19647">51</cx:pt>
          <cx:pt idx="19648">39</cx:pt>
          <cx:pt idx="19649">39</cx:pt>
          <cx:pt idx="19650">44</cx:pt>
          <cx:pt idx="19651">25</cx:pt>
          <cx:pt idx="19652">80</cx:pt>
          <cx:pt idx="19653">48</cx:pt>
          <cx:pt idx="19654">71</cx:pt>
          <cx:pt idx="19655">62</cx:pt>
          <cx:pt idx="19656">78</cx:pt>
          <cx:pt idx="19657">54</cx:pt>
          <cx:pt idx="19658">29</cx:pt>
          <cx:pt idx="19659">43</cx:pt>
          <cx:pt idx="19660">41</cx:pt>
          <cx:pt idx="19661">49</cx:pt>
          <cx:pt idx="19662">36</cx:pt>
          <cx:pt idx="19663">45</cx:pt>
          <cx:pt idx="19664">36</cx:pt>
          <cx:pt idx="19665">41</cx:pt>
          <cx:pt idx="19666">53</cx:pt>
          <cx:pt idx="19667">50</cx:pt>
          <cx:pt idx="19668">34</cx:pt>
          <cx:pt idx="19669">73</cx:pt>
          <cx:pt idx="19670">47</cx:pt>
          <cx:pt idx="19671">37</cx:pt>
          <cx:pt idx="19672">66</cx:pt>
          <cx:pt idx="19673">75</cx:pt>
          <cx:pt idx="19674">41</cx:pt>
          <cx:pt idx="19675">46</cx:pt>
          <cx:pt idx="19676">42</cx:pt>
          <cx:pt idx="19677">37</cx:pt>
          <cx:pt idx="19678">38</cx:pt>
          <cx:pt idx="19679">42</cx:pt>
          <cx:pt idx="19680">33</cx:pt>
          <cx:pt idx="19681">31</cx:pt>
          <cx:pt idx="19682">34</cx:pt>
          <cx:pt idx="19683">35</cx:pt>
          <cx:pt idx="19684">55</cx:pt>
          <cx:pt idx="19685">62</cx:pt>
          <cx:pt idx="19686">43</cx:pt>
          <cx:pt idx="19687">31</cx:pt>
          <cx:pt idx="19688">45</cx:pt>
          <cx:pt idx="19689">35</cx:pt>
          <cx:pt idx="19690">37</cx:pt>
          <cx:pt idx="19691">26</cx:pt>
          <cx:pt idx="19692">33</cx:pt>
          <cx:pt idx="19693">49</cx:pt>
          <cx:pt idx="19694">35</cx:pt>
          <cx:pt idx="19695">63</cx:pt>
          <cx:pt idx="19696">61</cx:pt>
          <cx:pt idx="19697">35</cx:pt>
          <cx:pt idx="19698">54</cx:pt>
          <cx:pt idx="19699">54</cx:pt>
          <cx:pt idx="19700">47</cx:pt>
          <cx:pt idx="19701">38</cx:pt>
          <cx:pt idx="19702">62</cx:pt>
          <cx:pt idx="19703">46</cx:pt>
          <cx:pt idx="19704">56</cx:pt>
          <cx:pt idx="19705">49</cx:pt>
          <cx:pt idx="19706">54</cx:pt>
          <cx:pt idx="19707">32</cx:pt>
          <cx:pt idx="19708">68</cx:pt>
          <cx:pt idx="19709">33</cx:pt>
          <cx:pt idx="19710">48</cx:pt>
          <cx:pt idx="19711">60</cx:pt>
          <cx:pt idx="19712">50</cx:pt>
          <cx:pt idx="19713">59</cx:pt>
          <cx:pt idx="19714">36</cx:pt>
          <cx:pt idx="19715">53</cx:pt>
          <cx:pt idx="19716">48</cx:pt>
          <cx:pt idx="19717">35</cx:pt>
          <cx:pt idx="19718">66</cx:pt>
          <cx:pt idx="19719">29</cx:pt>
          <cx:pt idx="19720">57</cx:pt>
          <cx:pt idx="19721">79</cx:pt>
          <cx:pt idx="19722">32</cx:pt>
          <cx:pt idx="19723">38</cx:pt>
          <cx:pt idx="19724">29</cx:pt>
          <cx:pt idx="19725">52</cx:pt>
          <cx:pt idx="19726">47</cx:pt>
          <cx:pt idx="19727">61</cx:pt>
          <cx:pt idx="19728">70</cx:pt>
          <cx:pt idx="19729">34</cx:pt>
          <cx:pt idx="19730">52</cx:pt>
          <cx:pt idx="19731">43</cx:pt>
          <cx:pt idx="19732">57</cx:pt>
          <cx:pt idx="19733">25</cx:pt>
          <cx:pt idx="19734">41</cx:pt>
          <cx:pt idx="19735">52</cx:pt>
          <cx:pt idx="19736">59</cx:pt>
          <cx:pt idx="19737">32</cx:pt>
          <cx:pt idx="19738">65</cx:pt>
          <cx:pt idx="19739">43</cx:pt>
          <cx:pt idx="19740">44</cx:pt>
          <cx:pt idx="19741">50</cx:pt>
          <cx:pt idx="19742">64</cx:pt>
          <cx:pt idx="19743">70</cx:pt>
          <cx:pt idx="19744">44</cx:pt>
          <cx:pt idx="19745">61</cx:pt>
          <cx:pt idx="19746">64</cx:pt>
          <cx:pt idx="19747">58</cx:pt>
          <cx:pt idx="19748">47</cx:pt>
          <cx:pt idx="19749">61</cx:pt>
          <cx:pt idx="19750">60</cx:pt>
          <cx:pt idx="19751">56</cx:pt>
          <cx:pt idx="19752">78</cx:pt>
          <cx:pt idx="19753">48</cx:pt>
          <cx:pt idx="19754">62</cx:pt>
          <cx:pt idx="19755">57</cx:pt>
          <cx:pt idx="19756">30</cx:pt>
          <cx:pt idx="19757">43</cx:pt>
          <cx:pt idx="19758">46</cx:pt>
          <cx:pt idx="19759">44</cx:pt>
          <cx:pt idx="19760">31</cx:pt>
          <cx:pt idx="19761">30</cx:pt>
          <cx:pt idx="19762">83</cx:pt>
          <cx:pt idx="19763">35</cx:pt>
          <cx:pt idx="19764">59</cx:pt>
          <cx:pt idx="19765">59</cx:pt>
          <cx:pt idx="19766">55</cx:pt>
          <cx:pt idx="19767">31</cx:pt>
          <cx:pt idx="19768">32</cx:pt>
          <cx:pt idx="19769">53</cx:pt>
          <cx:pt idx="19770">73</cx:pt>
          <cx:pt idx="19771">57</cx:pt>
          <cx:pt idx="19772">34</cx:pt>
          <cx:pt idx="19773">49</cx:pt>
          <cx:pt idx="19774">41</cx:pt>
          <cx:pt idx="19775">58</cx:pt>
          <cx:pt idx="19776">46</cx:pt>
          <cx:pt idx="19777">40</cx:pt>
          <cx:pt idx="19778">39</cx:pt>
          <cx:pt idx="19779">38</cx:pt>
          <cx:pt idx="19780">37</cx:pt>
          <cx:pt idx="19781">40</cx:pt>
          <cx:pt idx="19782">55</cx:pt>
          <cx:pt idx="19783">43</cx:pt>
          <cx:pt idx="19784">57</cx:pt>
          <cx:pt idx="19785">29</cx:pt>
          <cx:pt idx="19786">34</cx:pt>
          <cx:pt idx="19787">77</cx:pt>
          <cx:pt idx="19788">36</cx:pt>
          <cx:pt idx="19789">58</cx:pt>
          <cx:pt idx="19790">45</cx:pt>
          <cx:pt idx="19791">38</cx:pt>
          <cx:pt idx="19792">47</cx:pt>
          <cx:pt idx="19793">46</cx:pt>
          <cx:pt idx="19794">35</cx:pt>
          <cx:pt idx="19795">50</cx:pt>
          <cx:pt idx="19796">57</cx:pt>
          <cx:pt idx="19797">69</cx:pt>
          <cx:pt idx="19798">46</cx:pt>
          <cx:pt idx="19799">59</cx:pt>
          <cx:pt idx="19800">44</cx:pt>
          <cx:pt idx="19801">49</cx:pt>
          <cx:pt idx="19802">32</cx:pt>
          <cx:pt idx="19803">31</cx:pt>
          <cx:pt idx="19804">47</cx:pt>
          <cx:pt idx="19805">26</cx:pt>
          <cx:pt idx="19806">36</cx:pt>
          <cx:pt idx="19807">41</cx:pt>
          <cx:pt idx="19808">60</cx:pt>
          <cx:pt idx="19809">29</cx:pt>
          <cx:pt idx="19810">33</cx:pt>
          <cx:pt idx="19811">32</cx:pt>
          <cx:pt idx="19812">59</cx:pt>
          <cx:pt idx="19813">46</cx:pt>
          <cx:pt idx="19814">40</cx:pt>
          <cx:pt idx="19815">47</cx:pt>
          <cx:pt idx="19816">37</cx:pt>
          <cx:pt idx="19817">44</cx:pt>
          <cx:pt idx="19818">54</cx:pt>
          <cx:pt idx="19819">35</cx:pt>
          <cx:pt idx="19820">63</cx:pt>
          <cx:pt idx="19821">49</cx:pt>
          <cx:pt idx="19822">34</cx:pt>
          <cx:pt idx="19823">41</cx:pt>
          <cx:pt idx="19824">52</cx:pt>
          <cx:pt idx="19825">34</cx:pt>
          <cx:pt idx="19826">56</cx:pt>
          <cx:pt idx="19827">45</cx:pt>
          <cx:pt idx="19828">24</cx:pt>
          <cx:pt idx="19829">49</cx:pt>
          <cx:pt idx="19830">37</cx:pt>
          <cx:pt idx="19831">33</cx:pt>
          <cx:pt idx="19832">42</cx:pt>
          <cx:pt idx="19833">52</cx:pt>
          <cx:pt idx="19834">36</cx:pt>
          <cx:pt idx="19835">41</cx:pt>
          <cx:pt idx="19836">36</cx:pt>
          <cx:pt idx="19837">39</cx:pt>
          <cx:pt idx="19838">48</cx:pt>
          <cx:pt idx="19839">38</cx:pt>
          <cx:pt idx="19840">46</cx:pt>
          <cx:pt idx="19841">35</cx:pt>
          <cx:pt idx="19842">35</cx:pt>
          <cx:pt idx="19843">45</cx:pt>
          <cx:pt idx="19844">54</cx:pt>
          <cx:pt idx="19845">58</cx:pt>
          <cx:pt idx="19846">47</cx:pt>
          <cx:pt idx="19847">74</cx:pt>
          <cx:pt idx="19848">67</cx:pt>
          <cx:pt idx="19849">32</cx:pt>
          <cx:pt idx="19850">53</cx:pt>
          <cx:pt idx="19851">58</cx:pt>
          <cx:pt idx="19852">40</cx:pt>
          <cx:pt idx="19853">40</cx:pt>
          <cx:pt idx="19854">45</cx:pt>
          <cx:pt idx="19855">35</cx:pt>
          <cx:pt idx="19856">57</cx:pt>
          <cx:pt idx="19857">39</cx:pt>
          <cx:pt idx="19858">37</cx:pt>
          <cx:pt idx="19859">38</cx:pt>
          <cx:pt idx="19860">44</cx:pt>
          <cx:pt idx="19861">54</cx:pt>
          <cx:pt idx="19862">46</cx:pt>
          <cx:pt idx="19863">61</cx:pt>
          <cx:pt idx="19864">56</cx:pt>
          <cx:pt idx="19865">50</cx:pt>
          <cx:pt idx="19866">39</cx:pt>
          <cx:pt idx="19867">42</cx:pt>
          <cx:pt idx="19868">35</cx:pt>
          <cx:pt idx="19869">38</cx:pt>
          <cx:pt idx="19870">42</cx:pt>
          <cx:pt idx="19871">68</cx:pt>
          <cx:pt idx="19872">56</cx:pt>
          <cx:pt idx="19873">39</cx:pt>
          <cx:pt idx="19874">73</cx:pt>
          <cx:pt idx="19875">51</cx:pt>
          <cx:pt idx="19876">54</cx:pt>
          <cx:pt idx="19877">39</cx:pt>
          <cx:pt idx="19878">43</cx:pt>
          <cx:pt idx="19879">32</cx:pt>
          <cx:pt idx="19880">38</cx:pt>
          <cx:pt idx="19881">39</cx:pt>
          <cx:pt idx="19882">57</cx:pt>
          <cx:pt idx="19883">42</cx:pt>
          <cx:pt idx="19884">33</cx:pt>
          <cx:pt idx="19885">40</cx:pt>
          <cx:pt idx="19886">37</cx:pt>
          <cx:pt idx="19887">41</cx:pt>
          <cx:pt idx="19888">49</cx:pt>
          <cx:pt idx="19889">44</cx:pt>
          <cx:pt idx="19890">48</cx:pt>
          <cx:pt idx="19891">40</cx:pt>
          <cx:pt idx="19892">44</cx:pt>
          <cx:pt idx="19893">47</cx:pt>
          <cx:pt idx="19894">39</cx:pt>
          <cx:pt idx="19895">41</cx:pt>
          <cx:pt idx="19896">49</cx:pt>
          <cx:pt idx="19897">37</cx:pt>
          <cx:pt idx="19898">50</cx:pt>
          <cx:pt idx="19899">37</cx:pt>
          <cx:pt idx="19900">29</cx:pt>
          <cx:pt idx="19901">40</cx:pt>
          <cx:pt idx="19902">38</cx:pt>
          <cx:pt idx="19903">36</cx:pt>
          <cx:pt idx="19904">63</cx:pt>
          <cx:pt idx="19905">35</cx:pt>
          <cx:pt idx="19906">38</cx:pt>
          <cx:pt idx="19907">45</cx:pt>
          <cx:pt idx="19908">38</cx:pt>
          <cx:pt idx="19909">44</cx:pt>
          <cx:pt idx="19910">41</cx:pt>
          <cx:pt idx="19911">36</cx:pt>
          <cx:pt idx="19912">32</cx:pt>
          <cx:pt idx="19913">50</cx:pt>
          <cx:pt idx="19914">45</cx:pt>
          <cx:pt idx="19915">41</cx:pt>
          <cx:pt idx="19916">59</cx:pt>
          <cx:pt idx="19917">35</cx:pt>
          <cx:pt idx="19918">44</cx:pt>
          <cx:pt idx="19919">77</cx:pt>
          <cx:pt idx="19920">33</cx:pt>
          <cx:pt idx="19921">33</cx:pt>
          <cx:pt idx="19922">40</cx:pt>
          <cx:pt idx="19923">44</cx:pt>
          <cx:pt idx="19924">35</cx:pt>
          <cx:pt idx="19925">31</cx:pt>
          <cx:pt idx="19926">57</cx:pt>
          <cx:pt idx="19927">36</cx:pt>
          <cx:pt idx="19928">40</cx:pt>
          <cx:pt idx="19929">37</cx:pt>
          <cx:pt idx="19930">59</cx:pt>
          <cx:pt idx="19931">42</cx:pt>
          <cx:pt idx="19932">41</cx:pt>
          <cx:pt idx="19933">44</cx:pt>
          <cx:pt idx="19934">36</cx:pt>
          <cx:pt idx="19935">63</cx:pt>
          <cx:pt idx="19936">65</cx:pt>
          <cx:pt idx="19937">38</cx:pt>
          <cx:pt idx="19938">38</cx:pt>
          <cx:pt idx="19939">42</cx:pt>
          <cx:pt idx="19940">41</cx:pt>
          <cx:pt idx="19941">33</cx:pt>
          <cx:pt idx="19942">43</cx:pt>
          <cx:pt idx="19943">33</cx:pt>
          <cx:pt idx="19944">36</cx:pt>
          <cx:pt idx="19945">36</cx:pt>
          <cx:pt idx="19946">31</cx:pt>
          <cx:pt idx="19947">40</cx:pt>
          <cx:pt idx="19948">43</cx:pt>
          <cx:pt idx="19949">46</cx:pt>
          <cx:pt idx="19950">36</cx:pt>
          <cx:pt idx="19951">47</cx:pt>
          <cx:pt idx="19952">32</cx:pt>
          <cx:pt idx="19953">33</cx:pt>
          <cx:pt idx="19954">53</cx:pt>
          <cx:pt idx="19955">47</cx:pt>
          <cx:pt idx="19956">56</cx:pt>
          <cx:pt idx="19957">35</cx:pt>
          <cx:pt idx="19958">53</cx:pt>
          <cx:pt idx="19959">31</cx:pt>
          <cx:pt idx="19960">41</cx:pt>
          <cx:pt idx="19961">56</cx:pt>
          <cx:pt idx="19962">48</cx:pt>
          <cx:pt idx="19963">71</cx:pt>
          <cx:pt idx="19964">35</cx:pt>
          <cx:pt idx="19965">33</cx:pt>
          <cx:pt idx="19966">33</cx:pt>
          <cx:pt idx="19967">33</cx:pt>
          <cx:pt idx="19968">36</cx:pt>
          <cx:pt idx="19969">39</cx:pt>
          <cx:pt idx="19970">50</cx:pt>
          <cx:pt idx="19971">41</cx:pt>
          <cx:pt idx="19972">44</cx:pt>
          <cx:pt idx="19973">41</cx:pt>
          <cx:pt idx="19974">51</cx:pt>
          <cx:pt idx="19975">43</cx:pt>
          <cx:pt idx="19976">35</cx:pt>
          <cx:pt idx="19977">34</cx:pt>
          <cx:pt idx="19978">51</cx:pt>
          <cx:pt idx="19979">50</cx:pt>
          <cx:pt idx="19980">54</cx:pt>
          <cx:pt idx="19981">30</cx:pt>
          <cx:pt idx="19982">45</cx:pt>
          <cx:pt idx="19983">56</cx:pt>
          <cx:pt idx="19984">49</cx:pt>
          <cx:pt idx="19985">55</cx:pt>
          <cx:pt idx="19986">35</cx:pt>
          <cx:pt idx="19987">38</cx:pt>
          <cx:pt idx="19988">42</cx:pt>
          <cx:pt idx="19989">37</cx:pt>
          <cx:pt idx="19990">54</cx:pt>
          <cx:pt idx="19991">57</cx:pt>
          <cx:pt idx="19992">53</cx:pt>
          <cx:pt idx="19993">65</cx:pt>
          <cx:pt idx="19994">35</cx:pt>
          <cx:pt idx="19995">35</cx:pt>
          <cx:pt idx="19996">28</cx:pt>
          <cx:pt idx="19997">49</cx:pt>
          <cx:pt idx="19998">35</cx:pt>
          <cx:pt idx="19999">54</cx:pt>
          <cx:pt idx="20000">31</cx:pt>
          <cx:pt idx="20001">55</cx:pt>
          <cx:pt idx="20002">39</cx:pt>
          <cx:pt idx="20003">48</cx:pt>
          <cx:pt idx="20004">36</cx:pt>
          <cx:pt idx="20005">45</cx:pt>
          <cx:pt idx="20006">32</cx:pt>
          <cx:pt idx="20007">38</cx:pt>
          <cx:pt idx="20008">42</cx:pt>
          <cx:pt idx="20009">40</cx:pt>
          <cx:pt idx="20010">68</cx:pt>
          <cx:pt idx="20011">52</cx:pt>
          <cx:pt idx="20012">37</cx:pt>
          <cx:pt idx="20013">34</cx:pt>
          <cx:pt idx="20014">67</cx:pt>
          <cx:pt idx="20015">34</cx:pt>
          <cx:pt idx="20016">35</cx:pt>
          <cx:pt idx="20017">57</cx:pt>
          <cx:pt idx="20018">36</cx:pt>
          <cx:pt idx="20019">34</cx:pt>
          <cx:pt idx="20020">26</cx:pt>
          <cx:pt idx="20021">55</cx:pt>
          <cx:pt idx="20022">60</cx:pt>
          <cx:pt idx="20023">32</cx:pt>
          <cx:pt idx="20024">71</cx:pt>
          <cx:pt idx="20025">58</cx:pt>
          <cx:pt idx="20026">61</cx:pt>
          <cx:pt idx="20027">50</cx:pt>
          <cx:pt idx="20028">46</cx:pt>
          <cx:pt idx="20029">44</cx:pt>
          <cx:pt idx="20030">35</cx:pt>
          <cx:pt idx="20031">56</cx:pt>
          <cx:pt idx="20032">46</cx:pt>
          <cx:pt idx="20033">33</cx:pt>
          <cx:pt idx="20034">35</cx:pt>
          <cx:pt idx="20035">39</cx:pt>
          <cx:pt idx="20036">41</cx:pt>
          <cx:pt idx="20037">39</cx:pt>
          <cx:pt idx="20038">40</cx:pt>
          <cx:pt idx="20039">36</cx:pt>
          <cx:pt idx="20040">54</cx:pt>
          <cx:pt idx="20041">42</cx:pt>
          <cx:pt idx="20042">27</cx:pt>
          <cx:pt idx="20043">26</cx:pt>
          <cx:pt idx="20044">37</cx:pt>
          <cx:pt idx="20045">50</cx:pt>
          <cx:pt idx="20046">30</cx:pt>
          <cx:pt idx="20047">35</cx:pt>
          <cx:pt idx="20048">38</cx:pt>
          <cx:pt idx="20049">29</cx:pt>
          <cx:pt idx="20050">38</cx:pt>
          <cx:pt idx="20051">32</cx:pt>
          <cx:pt idx="20052">33</cx:pt>
          <cx:pt idx="20053">44</cx:pt>
          <cx:pt idx="20054">54</cx:pt>
          <cx:pt idx="20055">36</cx:pt>
          <cx:pt idx="20056">57</cx:pt>
          <cx:pt idx="20057">41</cx:pt>
          <cx:pt idx="20058">53</cx:pt>
          <cx:pt idx="20059">34</cx:pt>
          <cx:pt idx="20060">55</cx:pt>
          <cx:pt idx="20061">39</cx:pt>
          <cx:pt idx="20062">33</cx:pt>
          <cx:pt idx="20063">39</cx:pt>
          <cx:pt idx="20064">42</cx:pt>
          <cx:pt idx="20065">39</cx:pt>
          <cx:pt idx="20066">49</cx:pt>
          <cx:pt idx="20067">34</cx:pt>
          <cx:pt idx="20068">42</cx:pt>
          <cx:pt idx="20069">56</cx:pt>
          <cx:pt idx="20070">35</cx:pt>
          <cx:pt idx="20071">59</cx:pt>
          <cx:pt idx="20072">32</cx:pt>
          <cx:pt idx="20073">34</cx:pt>
          <cx:pt idx="20074">35</cx:pt>
          <cx:pt idx="20075">36</cx:pt>
          <cx:pt idx="20076">35</cx:pt>
          <cx:pt idx="20077">36</cx:pt>
          <cx:pt idx="20078">42</cx:pt>
          <cx:pt idx="20079">51</cx:pt>
          <cx:pt idx="20080">43</cx:pt>
          <cx:pt idx="20081">47</cx:pt>
          <cx:pt idx="20082">35</cx:pt>
          <cx:pt idx="20083">58</cx:pt>
          <cx:pt idx="20084">42</cx:pt>
          <cx:pt idx="20085">34</cx:pt>
          <cx:pt idx="20086">35</cx:pt>
          <cx:pt idx="20087">30</cx:pt>
          <cx:pt idx="20088">43</cx:pt>
          <cx:pt idx="20089">55</cx:pt>
          <cx:pt idx="20090">29</cx:pt>
          <cx:pt idx="20091">34</cx:pt>
          <cx:pt idx="20092">39</cx:pt>
          <cx:pt idx="20093">39</cx:pt>
          <cx:pt idx="20094">36</cx:pt>
          <cx:pt idx="20095">41</cx:pt>
          <cx:pt idx="20096">40</cx:pt>
          <cx:pt idx="20097">40</cx:pt>
          <cx:pt idx="20098">34</cx:pt>
          <cx:pt idx="20099">32</cx:pt>
          <cx:pt idx="20100">34</cx:pt>
          <cx:pt idx="20101">34</cx:pt>
          <cx:pt idx="20102">46</cx:pt>
          <cx:pt idx="20103">35</cx:pt>
          <cx:pt idx="20104">36</cx:pt>
          <cx:pt idx="20105">39</cx:pt>
          <cx:pt idx="20106">33</cx:pt>
          <cx:pt idx="20107">32</cx:pt>
          <cx:pt idx="20108">36</cx:pt>
          <cx:pt idx="20109">40</cx:pt>
          <cx:pt idx="20110">43</cx:pt>
          <cx:pt idx="20111">29</cx:pt>
          <cx:pt idx="20112">35</cx:pt>
          <cx:pt idx="20113">43</cx:pt>
          <cx:pt idx="20114">41</cx:pt>
          <cx:pt idx="20115">42</cx:pt>
          <cx:pt idx="20116">45</cx:pt>
          <cx:pt idx="20117">34</cx:pt>
          <cx:pt idx="20118">34</cx:pt>
          <cx:pt idx="20119">30</cx:pt>
          <cx:pt idx="20120">52</cx:pt>
          <cx:pt idx="20121">31</cx:pt>
          <cx:pt idx="20122">60</cx:pt>
          <cx:pt idx="20123">31</cx:pt>
          <cx:pt idx="20124">31</cx:pt>
          <cx:pt idx="20125">43</cx:pt>
          <cx:pt idx="20126">43</cx:pt>
          <cx:pt idx="20127">38</cx:pt>
          <cx:pt idx="20128">42</cx:pt>
          <cx:pt idx="20129">41</cx:pt>
          <cx:pt idx="20130">40</cx:pt>
          <cx:pt idx="20131">34</cx:pt>
          <cx:pt idx="20132">39</cx:pt>
          <cx:pt idx="20133">48</cx:pt>
          <cx:pt idx="20134">42</cx:pt>
          <cx:pt idx="20135">41</cx:pt>
          <cx:pt idx="20136">40</cx:pt>
          <cx:pt idx="20137">31</cx:pt>
          <cx:pt idx="20138">40</cx:pt>
          <cx:pt idx="20139">56</cx:pt>
          <cx:pt idx="20140">37</cx:pt>
          <cx:pt idx="20141">28</cx:pt>
          <cx:pt idx="20142">52</cx:pt>
          <cx:pt idx="20143">30</cx:pt>
          <cx:pt idx="20144">30</cx:pt>
          <cx:pt idx="20145">35</cx:pt>
          <cx:pt idx="20146">80</cx:pt>
          <cx:pt idx="20147">57</cx:pt>
          <cx:pt idx="20148">33</cx:pt>
          <cx:pt idx="20149">59</cx:pt>
          <cx:pt idx="20150">38</cx:pt>
          <cx:pt idx="20151">45</cx:pt>
          <cx:pt idx="20152">39</cx:pt>
          <cx:pt idx="20153">35</cx:pt>
          <cx:pt idx="20154">44</cx:pt>
          <cx:pt idx="20155">34</cx:pt>
          <cx:pt idx="20156">41</cx:pt>
          <cx:pt idx="20157">40</cx:pt>
          <cx:pt idx="20158">36</cx:pt>
          <cx:pt idx="20159">33</cx:pt>
          <cx:pt idx="20160">59</cx:pt>
          <cx:pt idx="20161">35</cx:pt>
          <cx:pt idx="20162">82</cx:pt>
          <cx:pt idx="20163">58</cx:pt>
          <cx:pt idx="20164">40</cx:pt>
          <cx:pt idx="20165">32</cx:pt>
          <cx:pt idx="20166">37</cx:pt>
          <cx:pt idx="20167">66</cx:pt>
          <cx:pt idx="20168">54</cx:pt>
          <cx:pt idx="20169">32</cx:pt>
          <cx:pt idx="20170">29</cx:pt>
          <cx:pt idx="20171">65</cx:pt>
          <cx:pt idx="20172">54</cx:pt>
          <cx:pt idx="20173">65</cx:pt>
          <cx:pt idx="20174">43</cx:pt>
          <cx:pt idx="20175">38</cx:pt>
          <cx:pt idx="20176">32</cx:pt>
          <cx:pt idx="20177">62</cx:pt>
          <cx:pt idx="20178">27</cx:pt>
          <cx:pt idx="20179">41</cx:pt>
          <cx:pt idx="20180">65</cx:pt>
          <cx:pt idx="20181">24</cx:pt>
          <cx:pt idx="20182">35</cx:pt>
          <cx:pt idx="20183">62</cx:pt>
          <cx:pt idx="20184">29</cx:pt>
          <cx:pt idx="20185">30</cx:pt>
          <cx:pt idx="20186">34</cx:pt>
          <cx:pt idx="20187">43</cx:pt>
          <cx:pt idx="20188">34</cx:pt>
          <cx:pt idx="20189">36</cx:pt>
          <cx:pt idx="20190">39</cx:pt>
          <cx:pt idx="20191">56</cx:pt>
          <cx:pt idx="20192">49</cx:pt>
          <cx:pt idx="20193">36</cx:pt>
          <cx:pt idx="20194">33</cx:pt>
          <cx:pt idx="20195">58</cx:pt>
          <cx:pt idx="20196">78</cx:pt>
          <cx:pt idx="20197">53</cx:pt>
          <cx:pt idx="20198">59</cx:pt>
          <cx:pt idx="20199">41</cx:pt>
          <cx:pt idx="20200">52</cx:pt>
          <cx:pt idx="20201">65</cx:pt>
          <cx:pt idx="20202">52</cx:pt>
          <cx:pt idx="20203">40</cx:pt>
          <cx:pt idx="20204">43</cx:pt>
          <cx:pt idx="20205">39</cx:pt>
          <cx:pt idx="20206">35</cx:pt>
          <cx:pt idx="20207">86</cx:pt>
          <cx:pt idx="20208">43</cx:pt>
          <cx:pt idx="20209">51</cx:pt>
          <cx:pt idx="20210">37</cx:pt>
          <cx:pt idx="20211">51</cx:pt>
          <cx:pt idx="20212">32</cx:pt>
          <cx:pt idx="20213">46</cx:pt>
          <cx:pt idx="20214">30</cx:pt>
          <cx:pt idx="20215">33</cx:pt>
          <cx:pt idx="20216">61</cx:pt>
          <cx:pt idx="20217">41</cx:pt>
          <cx:pt idx="20218">37</cx:pt>
          <cx:pt idx="20219">46</cx:pt>
          <cx:pt idx="20220">49</cx:pt>
          <cx:pt idx="20221">48</cx:pt>
          <cx:pt idx="20222">36</cx:pt>
          <cx:pt idx="20223">57</cx:pt>
          <cx:pt idx="20224">33</cx:pt>
          <cx:pt idx="20225">26</cx:pt>
          <cx:pt idx="20226">36</cx:pt>
          <cx:pt idx="20227">32</cx:pt>
          <cx:pt idx="20228">33</cx:pt>
          <cx:pt idx="20229">31</cx:pt>
          <cx:pt idx="20230">36</cx:pt>
          <cx:pt idx="20231">38</cx:pt>
          <cx:pt idx="20232">33</cx:pt>
          <cx:pt idx="20233">58</cx:pt>
          <cx:pt idx="20234">61</cx:pt>
          <cx:pt idx="20235">57</cx:pt>
          <cx:pt idx="20236">50</cx:pt>
          <cx:pt idx="20237">62</cx:pt>
          <cx:pt idx="20238">41</cx:pt>
          <cx:pt idx="20239">34</cx:pt>
          <cx:pt idx="20240">28</cx:pt>
          <cx:pt idx="20241">33</cx:pt>
          <cx:pt idx="20242">70</cx:pt>
          <cx:pt idx="20243">29</cx:pt>
          <cx:pt idx="20244">41</cx:pt>
          <cx:pt idx="20245">53</cx:pt>
          <cx:pt idx="20246">47</cx:pt>
          <cx:pt idx="20247">59</cx:pt>
          <cx:pt idx="20248">32</cx:pt>
          <cx:pt idx="20249">50</cx:pt>
          <cx:pt idx="20250">44</cx:pt>
          <cx:pt idx="20251">35</cx:pt>
          <cx:pt idx="20252">69</cx:pt>
          <cx:pt idx="20253">40</cx:pt>
          <cx:pt idx="20254">31</cx:pt>
          <cx:pt idx="20255">30</cx:pt>
          <cx:pt idx="20256">56</cx:pt>
          <cx:pt idx="20257">51</cx:pt>
          <cx:pt idx="20258">39</cx:pt>
          <cx:pt idx="20259">52</cx:pt>
          <cx:pt idx="20260">32</cx:pt>
          <cx:pt idx="20261">51</cx:pt>
          <cx:pt idx="20262">33</cx:pt>
          <cx:pt idx="20263">37</cx:pt>
          <cx:pt idx="20264">39</cx:pt>
          <cx:pt idx="20265">72</cx:pt>
          <cx:pt idx="20266">36</cx:pt>
          <cx:pt idx="20267">67</cx:pt>
          <cx:pt idx="20268">40</cx:pt>
          <cx:pt idx="20269">31</cx:pt>
          <cx:pt idx="20270">41</cx:pt>
          <cx:pt idx="20271">43</cx:pt>
          <cx:pt idx="20272">42</cx:pt>
          <cx:pt idx="20273">28</cx:pt>
          <cx:pt idx="20274">46</cx:pt>
          <cx:pt idx="20275">33</cx:pt>
          <cx:pt idx="20276">39</cx:pt>
          <cx:pt idx="20277">39</cx:pt>
          <cx:pt idx="20278">34</cx:pt>
          <cx:pt idx="20279">28</cx:pt>
          <cx:pt idx="20280">52</cx:pt>
          <cx:pt idx="20281">33</cx:pt>
          <cx:pt idx="20282">42</cx:pt>
          <cx:pt idx="20283">37</cx:pt>
          <cx:pt idx="20284">54</cx:pt>
          <cx:pt idx="20285">58</cx:pt>
          <cx:pt idx="20286">38</cx:pt>
          <cx:pt idx="20287">33</cx:pt>
          <cx:pt idx="20288">50</cx:pt>
          <cx:pt idx="20289">23</cx:pt>
          <cx:pt idx="20290">38</cx:pt>
          <cx:pt idx="20291">47</cx:pt>
          <cx:pt idx="20292">31</cx:pt>
          <cx:pt idx="20293">39</cx:pt>
          <cx:pt idx="20294">33</cx:pt>
          <cx:pt idx="20295">36</cx:pt>
          <cx:pt idx="20296">28</cx:pt>
          <cx:pt idx="20297">43</cx:pt>
          <cx:pt idx="20298">35</cx:pt>
          <cx:pt idx="20299">47</cx:pt>
          <cx:pt idx="20300">51</cx:pt>
          <cx:pt idx="20301">48</cx:pt>
          <cx:pt idx="20302">31</cx:pt>
          <cx:pt idx="20303">29</cx:pt>
          <cx:pt idx="20304">47</cx:pt>
          <cx:pt idx="20305">37</cx:pt>
          <cx:pt idx="20306">32</cx:pt>
          <cx:pt idx="20307">54</cx:pt>
          <cx:pt idx="20308">40</cx:pt>
          <cx:pt idx="20309">33</cx:pt>
          <cx:pt idx="20310">49</cx:pt>
          <cx:pt idx="20311">24</cx:pt>
          <cx:pt idx="20312">35</cx:pt>
          <cx:pt idx="20313">54</cx:pt>
          <cx:pt idx="20314">39</cx:pt>
          <cx:pt idx="20315">51</cx:pt>
          <cx:pt idx="20316">36</cx:pt>
          <cx:pt idx="20317">37</cx:pt>
          <cx:pt idx="20318">30</cx:pt>
          <cx:pt idx="20319">47</cx:pt>
          <cx:pt idx="20320">44</cx:pt>
          <cx:pt idx="20321">38</cx:pt>
          <cx:pt idx="20322">48</cx:pt>
          <cx:pt idx="20323">41</cx:pt>
          <cx:pt idx="20324">46</cx:pt>
          <cx:pt idx="20325">38</cx:pt>
          <cx:pt idx="20326">74</cx:pt>
          <cx:pt idx="20327">33</cx:pt>
          <cx:pt idx="20328">34</cx:pt>
          <cx:pt idx="20329">42</cx:pt>
          <cx:pt idx="20330">40</cx:pt>
          <cx:pt idx="20331">36</cx:pt>
          <cx:pt idx="20332">29</cx:pt>
          <cx:pt idx="20333">48</cx:pt>
          <cx:pt idx="20334">27</cx:pt>
          <cx:pt idx="20335">28</cx:pt>
          <cx:pt idx="20336">30</cx:pt>
          <cx:pt idx="20337">35</cx:pt>
          <cx:pt idx="20338">37</cx:pt>
          <cx:pt idx="20339">42</cx:pt>
          <cx:pt idx="20340">35</cx:pt>
          <cx:pt idx="20341">50</cx:pt>
          <cx:pt idx="20342">40</cx:pt>
          <cx:pt idx="20343">54</cx:pt>
          <cx:pt idx="20344">43</cx:pt>
          <cx:pt idx="20345">45</cx:pt>
          <cx:pt idx="20346">43</cx:pt>
          <cx:pt idx="20347">50</cx:pt>
          <cx:pt idx="20348">56</cx:pt>
          <cx:pt idx="20349">53</cx:pt>
          <cx:pt idx="20350">31</cx:pt>
          <cx:pt idx="20351">49</cx:pt>
          <cx:pt idx="20352">43</cx:pt>
          <cx:pt idx="20353">29</cx:pt>
          <cx:pt idx="20354">38</cx:pt>
          <cx:pt idx="20355">50</cx:pt>
          <cx:pt idx="20356">35</cx:pt>
          <cx:pt idx="20357">37</cx:pt>
          <cx:pt idx="20358">47</cx:pt>
          <cx:pt idx="20359">43</cx:pt>
          <cx:pt idx="20360">48</cx:pt>
          <cx:pt idx="20361">36</cx:pt>
          <cx:pt idx="20362">42</cx:pt>
          <cx:pt idx="20363">37</cx:pt>
          <cx:pt idx="20364">26</cx:pt>
          <cx:pt idx="20365">47</cx:pt>
          <cx:pt idx="20366">42</cx:pt>
          <cx:pt idx="20367">36</cx:pt>
          <cx:pt idx="20368">32</cx:pt>
          <cx:pt idx="20369">32</cx:pt>
          <cx:pt idx="20370">35</cx:pt>
          <cx:pt idx="20371">35</cx:pt>
          <cx:pt idx="20372">38</cx:pt>
          <cx:pt idx="20373">42</cx:pt>
          <cx:pt idx="20374">49</cx:pt>
          <cx:pt idx="20375">39</cx:pt>
          <cx:pt idx="20376">38</cx:pt>
          <cx:pt idx="20377">32</cx:pt>
          <cx:pt idx="20378">39</cx:pt>
          <cx:pt idx="20379">40</cx:pt>
          <cx:pt idx="20380">43</cx:pt>
          <cx:pt idx="20381">42</cx:pt>
          <cx:pt idx="20382">38</cx:pt>
          <cx:pt idx="20383">36</cx:pt>
          <cx:pt idx="20384">53</cx:pt>
          <cx:pt idx="20385">32</cx:pt>
          <cx:pt idx="20386">41</cx:pt>
          <cx:pt idx="20387">31</cx:pt>
          <cx:pt idx="20388">54</cx:pt>
          <cx:pt idx="20389">38</cx:pt>
          <cx:pt idx="20390">34</cx:pt>
          <cx:pt idx="20391">38</cx:pt>
          <cx:pt idx="20392">36</cx:pt>
          <cx:pt idx="20393">50</cx:pt>
          <cx:pt idx="20394">24</cx:pt>
          <cx:pt idx="20395">45</cx:pt>
          <cx:pt idx="20396">33</cx:pt>
          <cx:pt idx="20397">34</cx:pt>
          <cx:pt idx="20398">41</cx:pt>
          <cx:pt idx="20399">42</cx:pt>
          <cx:pt idx="20400">66</cx:pt>
          <cx:pt idx="20401">35</cx:pt>
          <cx:pt idx="20402">41</cx:pt>
          <cx:pt idx="20403">42</cx:pt>
          <cx:pt idx="20404">43</cx:pt>
          <cx:pt idx="20405">35</cx:pt>
          <cx:pt idx="20406">46</cx:pt>
          <cx:pt idx="20407">35</cx:pt>
          <cx:pt idx="20408">53</cx:pt>
          <cx:pt idx="20409">40</cx:pt>
          <cx:pt idx="20410">44</cx:pt>
          <cx:pt idx="20411">53</cx:pt>
          <cx:pt idx="20412">48</cx:pt>
          <cx:pt idx="20413">35</cx:pt>
          <cx:pt idx="20414">39</cx:pt>
          <cx:pt idx="20415">33</cx:pt>
          <cx:pt idx="20416">37</cx:pt>
          <cx:pt idx="20417">37</cx:pt>
          <cx:pt idx="20418">52</cx:pt>
          <cx:pt idx="20419">35</cx:pt>
          <cx:pt idx="20420">36</cx:pt>
          <cx:pt idx="20421">34</cx:pt>
          <cx:pt idx="20422">37</cx:pt>
          <cx:pt idx="20423">53</cx:pt>
          <cx:pt idx="20424">31</cx:pt>
          <cx:pt idx="20425">33</cx:pt>
          <cx:pt idx="20426">53</cx:pt>
          <cx:pt idx="20427">41</cx:pt>
          <cx:pt idx="20428">41</cx:pt>
          <cx:pt idx="20429">37</cx:pt>
          <cx:pt idx="20430">29</cx:pt>
          <cx:pt idx="20431">42</cx:pt>
          <cx:pt idx="20432">59</cx:pt>
          <cx:pt idx="20433">56</cx:pt>
          <cx:pt idx="20434">54</cx:pt>
          <cx:pt idx="20435">33</cx:pt>
          <cx:pt idx="20436">44</cx:pt>
          <cx:pt idx="20437">35</cx:pt>
          <cx:pt idx="20438">42</cx:pt>
          <cx:pt idx="20439">44</cx:pt>
          <cx:pt idx="20440">44</cx:pt>
          <cx:pt idx="20441">43</cx:pt>
          <cx:pt idx="20442">47</cx:pt>
          <cx:pt idx="20443">52</cx:pt>
          <cx:pt idx="20444">34</cx:pt>
          <cx:pt idx="20445">55</cx:pt>
          <cx:pt idx="20446">40</cx:pt>
          <cx:pt idx="20447">36</cx:pt>
          <cx:pt idx="20448">37</cx:pt>
          <cx:pt idx="20449">37</cx:pt>
          <cx:pt idx="20450">46</cx:pt>
          <cx:pt idx="20451">34</cx:pt>
          <cx:pt idx="20452">64</cx:pt>
          <cx:pt idx="20453">33</cx:pt>
          <cx:pt idx="20454">33</cx:pt>
          <cx:pt idx="20455">39</cx:pt>
          <cx:pt idx="20456">36</cx:pt>
          <cx:pt idx="20457">34</cx:pt>
          <cx:pt idx="20458">50</cx:pt>
          <cx:pt idx="20459">47</cx:pt>
          <cx:pt idx="20460">42</cx:pt>
          <cx:pt idx="20461">41</cx:pt>
          <cx:pt idx="20462">30</cx:pt>
          <cx:pt idx="20463">37</cx:pt>
          <cx:pt idx="20464">34</cx:pt>
          <cx:pt idx="20465">33</cx:pt>
          <cx:pt idx="20466">51</cx:pt>
          <cx:pt idx="20467">50</cx:pt>
          <cx:pt idx="20468">38</cx:pt>
          <cx:pt idx="20469">50</cx:pt>
          <cx:pt idx="20470">35</cx:pt>
          <cx:pt idx="20471">39</cx:pt>
          <cx:pt idx="20472">52</cx:pt>
          <cx:pt idx="20473">52</cx:pt>
          <cx:pt idx="20474">35</cx:pt>
          <cx:pt idx="20475">43</cx:pt>
          <cx:pt idx="20476">31</cx:pt>
          <cx:pt idx="20477">33</cx:pt>
          <cx:pt idx="20478">43</cx:pt>
          <cx:pt idx="20479">34</cx:pt>
          <cx:pt idx="20480">32</cx:pt>
          <cx:pt idx="20481">54</cx:pt>
          <cx:pt idx="20482">38</cx:pt>
          <cx:pt idx="20483">33</cx:pt>
          <cx:pt idx="20484">38</cx:pt>
          <cx:pt idx="20485">34</cx:pt>
          <cx:pt idx="20486">28</cx:pt>
          <cx:pt idx="20487">24</cx:pt>
          <cx:pt idx="20488">43</cx:pt>
          <cx:pt idx="20489">60</cx:pt>
          <cx:pt idx="20490">31</cx:pt>
          <cx:pt idx="20491">31</cx:pt>
          <cx:pt idx="20492">28</cx:pt>
          <cx:pt idx="20493">29</cx:pt>
          <cx:pt idx="20494">46</cx:pt>
          <cx:pt idx="20495">42</cx:pt>
          <cx:pt idx="20496">54</cx:pt>
          <cx:pt idx="20497">34</cx:pt>
          <cx:pt idx="20498">43</cx:pt>
          <cx:pt idx="20499">54</cx:pt>
          <cx:pt idx="20500">30</cx:pt>
          <cx:pt idx="20501">46</cx:pt>
          <cx:pt idx="20502">39</cx:pt>
          <cx:pt idx="20503">55</cx:pt>
          <cx:pt idx="20504">35</cx:pt>
          <cx:pt idx="20505">34</cx:pt>
          <cx:pt idx="20506">35</cx:pt>
          <cx:pt idx="20507">38</cx:pt>
          <cx:pt idx="20508">51</cx:pt>
          <cx:pt idx="20509">36</cx:pt>
          <cx:pt idx="20510">52</cx:pt>
          <cx:pt idx="20511">39</cx:pt>
          <cx:pt idx="20512">36</cx:pt>
          <cx:pt idx="20513">37</cx:pt>
          <cx:pt idx="20514">34</cx:pt>
          <cx:pt idx="20515">41</cx:pt>
          <cx:pt idx="20516">38</cx:pt>
          <cx:pt idx="20517">35</cx:pt>
          <cx:pt idx="20518">48</cx:pt>
          <cx:pt idx="20519">40</cx:pt>
          <cx:pt idx="20520">34</cx:pt>
          <cx:pt idx="20521">30</cx:pt>
          <cx:pt idx="20522">34</cx:pt>
          <cx:pt idx="20523">55</cx:pt>
          <cx:pt idx="20524">32</cx:pt>
          <cx:pt idx="20525">30</cx:pt>
          <cx:pt idx="20526">30</cx:pt>
          <cx:pt idx="20527">37</cx:pt>
          <cx:pt idx="20528">52</cx:pt>
          <cx:pt idx="20529">44</cx:pt>
          <cx:pt idx="20530">53</cx:pt>
          <cx:pt idx="20531">29</cx:pt>
          <cx:pt idx="20532">44</cx:pt>
          <cx:pt idx="20533">31</cx:pt>
          <cx:pt idx="20534">34</cx:pt>
          <cx:pt idx="20535">34</cx:pt>
          <cx:pt idx="20536">54</cx:pt>
          <cx:pt idx="20537">28</cx:pt>
          <cx:pt idx="20538">37</cx:pt>
          <cx:pt idx="20539">58</cx:pt>
          <cx:pt idx="20540">37</cx:pt>
          <cx:pt idx="20541">32</cx:pt>
          <cx:pt idx="20542">32</cx:pt>
          <cx:pt idx="20543">34</cx:pt>
          <cx:pt idx="20544">54</cx:pt>
          <cx:pt idx="20545">45</cx:pt>
          <cx:pt idx="20546">34</cx:pt>
          <cx:pt idx="20547">32</cx:pt>
          <cx:pt idx="20548">74</cx:pt>
          <cx:pt idx="20549">49</cx:pt>
          <cx:pt idx="20550">39</cx:pt>
          <cx:pt idx="20551">38</cx:pt>
          <cx:pt idx="20552">38</cx:pt>
          <cx:pt idx="20553">48</cx:pt>
          <cx:pt idx="20554">31</cx:pt>
          <cx:pt idx="20555">36</cx:pt>
          <cx:pt idx="20556">79</cx:pt>
          <cx:pt idx="20557">38</cx:pt>
          <cx:pt idx="20558">60</cx:pt>
          <cx:pt idx="20559">30</cx:pt>
          <cx:pt idx="20560">53</cx:pt>
          <cx:pt idx="20561">34</cx:pt>
          <cx:pt idx="20562">30</cx:pt>
          <cx:pt idx="20563">40</cx:pt>
          <cx:pt idx="20564">57</cx:pt>
          <cx:pt idx="20565">39</cx:pt>
          <cx:pt idx="20566">42</cx:pt>
          <cx:pt idx="20567">40</cx:pt>
          <cx:pt idx="20568">46</cx:pt>
          <cx:pt idx="20569">39</cx:pt>
          <cx:pt idx="20570">41</cx:pt>
          <cx:pt idx="20571">42</cx:pt>
          <cx:pt idx="20572">34</cx:pt>
          <cx:pt idx="20573">34</cx:pt>
          <cx:pt idx="20574">36</cx:pt>
          <cx:pt idx="20575">33</cx:pt>
          <cx:pt idx="20576">31</cx:pt>
          <cx:pt idx="20577">29</cx:pt>
          <cx:pt idx="20578">29</cx:pt>
          <cx:pt idx="20579">49</cx:pt>
          <cx:pt idx="20580">32</cx:pt>
          <cx:pt idx="20581">38</cx:pt>
          <cx:pt idx="20582">36</cx:pt>
          <cx:pt idx="20583">30</cx:pt>
          <cx:pt idx="20584">33</cx:pt>
          <cx:pt idx="20585">34</cx:pt>
          <cx:pt idx="20586">29</cx:pt>
          <cx:pt idx="20587">31</cx:pt>
          <cx:pt idx="20588">33</cx:pt>
          <cx:pt idx="20589">41</cx:pt>
          <cx:pt idx="20590">33</cx:pt>
          <cx:pt idx="20591">47</cx:pt>
          <cx:pt idx="20592">40</cx:pt>
          <cx:pt idx="20593">31</cx:pt>
          <cx:pt idx="20594">36</cx:pt>
          <cx:pt idx="20595">45</cx:pt>
          <cx:pt idx="20596">37</cx:pt>
          <cx:pt idx="20597">38</cx:pt>
          <cx:pt idx="20598">47</cx:pt>
          <cx:pt idx="20599">43</cx:pt>
          <cx:pt idx="20600">37</cx:pt>
          <cx:pt idx="20601">37</cx:pt>
          <cx:pt idx="20602">49</cx:pt>
          <cx:pt idx="20603">31</cx:pt>
          <cx:pt idx="20604">33</cx:pt>
          <cx:pt idx="20605">36</cx:pt>
          <cx:pt idx="20606">33</cx:pt>
          <cx:pt idx="20607">51</cx:pt>
          <cx:pt idx="20608">35</cx:pt>
          <cx:pt idx="20609">30</cx:pt>
          <cx:pt idx="20610">39</cx:pt>
          <cx:pt idx="20611">29</cx:pt>
          <cx:pt idx="20612">39</cx:pt>
          <cx:pt idx="20613">38</cx:pt>
          <cx:pt idx="20614">36</cx:pt>
          <cx:pt idx="20615">41</cx:pt>
          <cx:pt idx="20616">39</cx:pt>
          <cx:pt idx="20617">35</cx:pt>
          <cx:pt idx="20618">34</cx:pt>
          <cx:pt idx="20619">39</cx:pt>
          <cx:pt idx="20620">33</cx:pt>
          <cx:pt idx="20621">34</cx:pt>
          <cx:pt idx="20622">35</cx:pt>
          <cx:pt idx="20623">38</cx:pt>
          <cx:pt idx="20624">37</cx:pt>
          <cx:pt idx="20625">37</cx:pt>
          <cx:pt idx="20626">36</cx:pt>
          <cx:pt idx="20627">52</cx:pt>
          <cx:pt idx="20628">44</cx:pt>
          <cx:pt idx="20629">37</cx:pt>
          <cx:pt idx="20630">46</cx:pt>
          <cx:pt idx="20631">45</cx:pt>
          <cx:pt idx="20632">34</cx:pt>
          <cx:pt idx="20633">71</cx:pt>
          <cx:pt idx="20634">35</cx:pt>
          <cx:pt idx="20635">40</cx:pt>
          <cx:pt idx="20636">55</cx:pt>
          <cx:pt idx="20637">31</cx:pt>
          <cx:pt idx="20638">30</cx:pt>
          <cx:pt idx="20639">40</cx:pt>
          <cx:pt idx="20640">49</cx:pt>
          <cx:pt idx="20641">36</cx:pt>
          <cx:pt idx="20642">44</cx:pt>
          <cx:pt idx="20643">43</cx:pt>
          <cx:pt idx="20644">35</cx:pt>
          <cx:pt idx="20645">24</cx:pt>
          <cx:pt idx="20646">35</cx:pt>
          <cx:pt idx="20647">42</cx:pt>
          <cx:pt idx="20648">32</cx:pt>
          <cx:pt idx="20649">31</cx:pt>
          <cx:pt idx="20650">58</cx:pt>
          <cx:pt idx="20651">33</cx:pt>
          <cx:pt idx="20652">35</cx:pt>
          <cx:pt idx="20653">30</cx:pt>
          <cx:pt idx="20654">54</cx:pt>
          <cx:pt idx="20655">37</cx:pt>
          <cx:pt idx="20656">42</cx:pt>
          <cx:pt idx="20657">42</cx:pt>
          <cx:pt idx="20658">33</cx:pt>
          <cx:pt idx="20659">45</cx:pt>
          <cx:pt idx="20660">35</cx:pt>
          <cx:pt idx="20661">35</cx:pt>
          <cx:pt idx="20662">38</cx:pt>
          <cx:pt idx="20663">34</cx:pt>
          <cx:pt idx="20664">37</cx:pt>
          <cx:pt idx="20665">30</cx:pt>
          <cx:pt idx="20666">40</cx:pt>
          <cx:pt idx="20667">32</cx:pt>
          <cx:pt idx="20668">28</cx:pt>
          <cx:pt idx="20669">47</cx:pt>
          <cx:pt idx="20670">51</cx:pt>
          <cx:pt idx="20671">34</cx:pt>
          <cx:pt idx="20672">35</cx:pt>
          <cx:pt idx="20673">30</cx:pt>
          <cx:pt idx="20674">33</cx:pt>
          <cx:pt idx="20675">29</cx:pt>
          <cx:pt idx="20676">46</cx:pt>
          <cx:pt idx="20677">45</cx:pt>
          <cx:pt idx="20678">35</cx:pt>
          <cx:pt idx="20679">29</cx:pt>
          <cx:pt idx="20680">43</cx:pt>
          <cx:pt idx="20681">30</cx:pt>
          <cx:pt idx="20682">41</cx:pt>
          <cx:pt idx="20683">34</cx:pt>
          <cx:pt idx="20684">58</cx:pt>
          <cx:pt idx="20685">39</cx:pt>
          <cx:pt idx="20686">28</cx:pt>
          <cx:pt idx="20687">49</cx:pt>
          <cx:pt idx="20688">41</cx:pt>
          <cx:pt idx="20689">38</cx:pt>
          <cx:pt idx="20690">29</cx:pt>
          <cx:pt idx="20691">34</cx:pt>
          <cx:pt idx="20692">37</cx:pt>
          <cx:pt idx="20693">33</cx:pt>
          <cx:pt idx="20694">30</cx:pt>
          <cx:pt idx="20695">48</cx:pt>
          <cx:pt idx="20696">49</cx:pt>
          <cx:pt idx="20697">50</cx:pt>
          <cx:pt idx="20698">43</cx:pt>
          <cx:pt idx="20699">32</cx:pt>
          <cx:pt idx="20700">42</cx:pt>
          <cx:pt idx="20701">40</cx:pt>
          <cx:pt idx="20702">47</cx:pt>
          <cx:pt idx="20703">36</cx:pt>
          <cx:pt idx="20704">35</cx:pt>
          <cx:pt idx="20705">37</cx:pt>
          <cx:pt idx="20706">34</cx:pt>
          <cx:pt idx="20707">44</cx:pt>
          <cx:pt idx="20708">37</cx:pt>
          <cx:pt idx="20709">34</cx:pt>
          <cx:pt idx="20710">53</cx:pt>
          <cx:pt idx="20711">35</cx:pt>
          <cx:pt idx="20712">43</cx:pt>
          <cx:pt idx="20713">34</cx:pt>
          <cx:pt idx="20714">39</cx:pt>
          <cx:pt idx="20715">33</cx:pt>
          <cx:pt idx="20716">35</cx:pt>
          <cx:pt idx="20717">37</cx:pt>
          <cx:pt idx="20718">26</cx:pt>
          <cx:pt idx="20719">57</cx:pt>
          <cx:pt idx="20720">32</cx:pt>
          <cx:pt idx="20721">27</cx:pt>
          <cx:pt idx="20722">34</cx:pt>
          <cx:pt idx="20723">49</cx:pt>
          <cx:pt idx="20724">40</cx:pt>
          <cx:pt idx="20725">41</cx:pt>
          <cx:pt idx="20726">35</cx:pt>
          <cx:pt idx="20727">70</cx:pt>
          <cx:pt idx="20728">27</cx:pt>
          <cx:pt idx="20729">39</cx:pt>
          <cx:pt idx="20730">40</cx:pt>
          <cx:pt idx="20731">31</cx:pt>
          <cx:pt idx="20732">31</cx:pt>
          <cx:pt idx="20733">39</cx:pt>
          <cx:pt idx="20734">33</cx:pt>
          <cx:pt idx="20735">51</cx:pt>
          <cx:pt idx="20736">39</cx:pt>
          <cx:pt idx="20737">57</cx:pt>
          <cx:pt idx="20738">50</cx:pt>
          <cx:pt idx="20739">38</cx:pt>
          <cx:pt idx="20740">42</cx:pt>
          <cx:pt idx="20741">24</cx:pt>
          <cx:pt idx="20742">40</cx:pt>
          <cx:pt idx="20743">32</cx:pt>
          <cx:pt idx="20744">31</cx:pt>
          <cx:pt idx="20745">38</cx:pt>
          <cx:pt idx="20746">54</cx:pt>
          <cx:pt idx="20747">36</cx:pt>
          <cx:pt idx="20748">48</cx:pt>
          <cx:pt idx="20749">32</cx:pt>
          <cx:pt idx="20750">29</cx:pt>
          <cx:pt idx="20751">32</cx:pt>
          <cx:pt idx="20752">35</cx:pt>
          <cx:pt idx="20753">31</cx:pt>
          <cx:pt idx="20754">36</cx:pt>
          <cx:pt idx="20755">38</cx:pt>
          <cx:pt idx="20756">38</cx:pt>
          <cx:pt idx="20757">35</cx:pt>
          <cx:pt idx="20758">45</cx:pt>
          <cx:pt idx="20759">36</cx:pt>
          <cx:pt idx="20760">47</cx:pt>
          <cx:pt idx="20761">35</cx:pt>
          <cx:pt idx="20762">36</cx:pt>
          <cx:pt idx="20763">36</cx:pt>
          <cx:pt idx="20764">46</cx:pt>
          <cx:pt idx="20765">40</cx:pt>
          <cx:pt idx="20766">51</cx:pt>
          <cx:pt idx="20767">28</cx:pt>
          <cx:pt idx="20768">74</cx:pt>
          <cx:pt idx="20769">32</cx:pt>
          <cx:pt idx="20770">35</cx:pt>
          <cx:pt idx="20771">42</cx:pt>
          <cx:pt idx="20772">40</cx:pt>
          <cx:pt idx="20773">50</cx:pt>
          <cx:pt idx="20774">53</cx:pt>
          <cx:pt idx="20775">56</cx:pt>
          <cx:pt idx="20776">29</cx:pt>
          <cx:pt idx="20777">34</cx:pt>
          <cx:pt idx="20778">40</cx:pt>
          <cx:pt idx="20779">42</cx:pt>
          <cx:pt idx="20780">47</cx:pt>
          <cx:pt idx="20781">44</cx:pt>
          <cx:pt idx="20782">32</cx:pt>
          <cx:pt idx="20783">47</cx:pt>
          <cx:pt idx="20784">39</cx:pt>
          <cx:pt idx="20785">38</cx:pt>
          <cx:pt idx="20786">41</cx:pt>
          <cx:pt idx="20787">46</cx:pt>
          <cx:pt idx="20788">37</cx:pt>
          <cx:pt idx="20789">32</cx:pt>
          <cx:pt idx="20790">49</cx:pt>
          <cx:pt idx="20791">58</cx:pt>
          <cx:pt idx="20792">34</cx:pt>
          <cx:pt idx="20793">46</cx:pt>
          <cx:pt idx="20794">59</cx:pt>
          <cx:pt idx="20795">40</cx:pt>
          <cx:pt idx="20796">33</cx:pt>
          <cx:pt idx="20797">56</cx:pt>
          <cx:pt idx="20798">37</cx:pt>
          <cx:pt idx="20799">38</cx:pt>
          <cx:pt idx="20800">36</cx:pt>
          <cx:pt idx="20801">32</cx:pt>
          <cx:pt idx="20802">28</cx:pt>
          <cx:pt idx="20803">37</cx:pt>
          <cx:pt idx="20804">50</cx:pt>
          <cx:pt idx="20805">45</cx:pt>
          <cx:pt idx="20806">33</cx:pt>
          <cx:pt idx="20807">50</cx:pt>
          <cx:pt idx="20808">52</cx:pt>
          <cx:pt idx="20809">40</cx:pt>
          <cx:pt idx="20810">42</cx:pt>
          <cx:pt idx="20811">32</cx:pt>
          <cx:pt idx="20812">28</cx:pt>
          <cx:pt idx="20813">43</cx:pt>
          <cx:pt idx="20814">46</cx:pt>
          <cx:pt idx="20815">37</cx:pt>
          <cx:pt idx="20816">50</cx:pt>
          <cx:pt idx="20817">32</cx:pt>
          <cx:pt idx="20818">32</cx:pt>
          <cx:pt idx="20819">35</cx:pt>
          <cx:pt idx="20820">37</cx:pt>
          <cx:pt idx="20821">32</cx:pt>
          <cx:pt idx="20822">49</cx:pt>
          <cx:pt idx="20823">42</cx:pt>
          <cx:pt idx="20824">32</cx:pt>
          <cx:pt idx="20825">31</cx:pt>
          <cx:pt idx="20826">38</cx:pt>
          <cx:pt idx="20827">34</cx:pt>
          <cx:pt idx="20828">36</cx:pt>
          <cx:pt idx="20829">29</cx:pt>
          <cx:pt idx="20830">41</cx:pt>
          <cx:pt idx="20831">28</cx:pt>
          <cx:pt idx="20832">42</cx:pt>
          <cx:pt idx="20833">52</cx:pt>
          <cx:pt idx="20834">34</cx:pt>
          <cx:pt idx="20835">33</cx:pt>
          <cx:pt idx="20836">39</cx:pt>
          <cx:pt idx="20837">37</cx:pt>
          <cx:pt idx="20838">37</cx:pt>
          <cx:pt idx="20839">56</cx:pt>
          <cx:pt idx="20840">32</cx:pt>
          <cx:pt idx="20841">45</cx:pt>
          <cx:pt idx="20842">36</cx:pt>
          <cx:pt idx="20843">32</cx:pt>
          <cx:pt idx="20844">47</cx:pt>
          <cx:pt idx="20845">35</cx:pt>
          <cx:pt idx="20846">57</cx:pt>
          <cx:pt idx="20847">33</cx:pt>
          <cx:pt idx="20848">43</cx:pt>
          <cx:pt idx="20849">35</cx:pt>
          <cx:pt idx="20850">40</cx:pt>
          <cx:pt idx="20851">57</cx:pt>
          <cx:pt idx="20852">46</cx:pt>
          <cx:pt idx="20853">58</cx:pt>
          <cx:pt idx="20854">36</cx:pt>
          <cx:pt idx="20855">46</cx:pt>
          <cx:pt idx="20856">29</cx:pt>
          <cx:pt idx="20857">41</cx:pt>
          <cx:pt idx="20858">35</cx:pt>
          <cx:pt idx="20859">43</cx:pt>
          <cx:pt idx="20860">50</cx:pt>
          <cx:pt idx="20861">30</cx:pt>
          <cx:pt idx="20862">33</cx:pt>
          <cx:pt idx="20863">36</cx:pt>
          <cx:pt idx="20864">34</cx:pt>
          <cx:pt idx="20865">43</cx:pt>
          <cx:pt idx="20866">28</cx:pt>
          <cx:pt idx="20867">53</cx:pt>
          <cx:pt idx="20868">37</cx:pt>
          <cx:pt idx="20869">30</cx:pt>
          <cx:pt idx="20870">33</cx:pt>
          <cx:pt idx="20871">36</cx:pt>
          <cx:pt idx="20872">56</cx:pt>
          <cx:pt idx="20873">31</cx:pt>
          <cx:pt idx="20874">43</cx:pt>
          <cx:pt idx="20875">33</cx:pt>
          <cx:pt idx="20876">35</cx:pt>
          <cx:pt idx="20877">41</cx:pt>
          <cx:pt idx="20878">51</cx:pt>
          <cx:pt idx="20879">48</cx:pt>
          <cx:pt idx="20880">57</cx:pt>
          <cx:pt idx="20881">32</cx:pt>
          <cx:pt idx="20882">33</cx:pt>
          <cx:pt idx="20883">50</cx:pt>
          <cx:pt idx="20884">38</cx:pt>
          <cx:pt idx="20885">50</cx:pt>
          <cx:pt idx="20886">34</cx:pt>
          <cx:pt idx="20887">61</cx:pt>
          <cx:pt idx="20888">24</cx:pt>
          <cx:pt idx="20889">32</cx:pt>
          <cx:pt idx="20890">36</cx:pt>
          <cx:pt idx="20891">23</cx:pt>
          <cx:pt idx="20892">45</cx:pt>
          <cx:pt idx="20893">42</cx:pt>
          <cx:pt idx="20894">33</cx:pt>
          <cx:pt idx="20895">36</cx:pt>
          <cx:pt idx="20896">53</cx:pt>
          <cx:pt idx="20897">49</cx:pt>
          <cx:pt idx="20898">35</cx:pt>
          <cx:pt idx="20899">42</cx:pt>
          <cx:pt idx="20900">33</cx:pt>
          <cx:pt idx="20901">37</cx:pt>
          <cx:pt idx="20902">45</cx:pt>
          <cx:pt idx="20903">48</cx:pt>
          <cx:pt idx="20904">35</cx:pt>
          <cx:pt idx="20905">35</cx:pt>
          <cx:pt idx="20906">35</cx:pt>
          <cx:pt idx="20907">51</cx:pt>
          <cx:pt idx="20908">38</cx:pt>
          <cx:pt idx="20909">39</cx:pt>
          <cx:pt idx="20910">48</cx:pt>
          <cx:pt idx="20911">61</cx:pt>
          <cx:pt idx="20912">36</cx:pt>
          <cx:pt idx="20913">50</cx:pt>
          <cx:pt idx="20914">42</cx:pt>
          <cx:pt idx="20915">41</cx:pt>
          <cx:pt idx="20916">28</cx:pt>
          <cx:pt idx="20917">38</cx:pt>
          <cx:pt idx="20918">35</cx:pt>
          <cx:pt idx="20919">34</cx:pt>
          <cx:pt idx="20920">66</cx:pt>
          <cx:pt idx="20921">48</cx:pt>
          <cx:pt idx="20922">46</cx:pt>
          <cx:pt idx="20923">70</cx:pt>
          <cx:pt idx="20924">45</cx:pt>
          <cx:pt idx="20925">32</cx:pt>
          <cx:pt idx="20926">40</cx:pt>
          <cx:pt idx="20927">31</cx:pt>
          <cx:pt idx="20928">34</cx:pt>
          <cx:pt idx="20929">39</cx:pt>
          <cx:pt idx="20930">35</cx:pt>
          <cx:pt idx="20931">46</cx:pt>
          <cx:pt idx="20932">46</cx:pt>
          <cx:pt idx="20933">41</cx:pt>
          <cx:pt idx="20934">41</cx:pt>
          <cx:pt idx="20935">59</cx:pt>
          <cx:pt idx="20936">34</cx:pt>
          <cx:pt idx="20937">24</cx:pt>
          <cx:pt idx="20938">37</cx:pt>
          <cx:pt idx="20939">44</cx:pt>
          <cx:pt idx="20940">28</cx:pt>
          <cx:pt idx="20941">54</cx:pt>
          <cx:pt idx="20942">38</cx:pt>
          <cx:pt idx="20943">43</cx:pt>
          <cx:pt idx="20944">34</cx:pt>
          <cx:pt idx="20945">57</cx:pt>
          <cx:pt idx="20946">36</cx:pt>
          <cx:pt idx="20947">39</cx:pt>
          <cx:pt idx="20948">59</cx:pt>
          <cx:pt idx="20949">36</cx:pt>
          <cx:pt idx="20950">44</cx:pt>
          <cx:pt idx="20951">37</cx:pt>
          <cx:pt idx="20952">31</cx:pt>
          <cx:pt idx="20953">27</cx:pt>
          <cx:pt idx="20954">43</cx:pt>
          <cx:pt idx="20955">41</cx:pt>
          <cx:pt idx="20956">60</cx:pt>
          <cx:pt idx="20957">37</cx:pt>
          <cx:pt idx="20958">41</cx:pt>
          <cx:pt idx="20959">34</cx:pt>
          <cx:pt idx="20960">41</cx:pt>
          <cx:pt idx="20961">35</cx:pt>
          <cx:pt idx="20962">59</cx:pt>
          <cx:pt idx="20963">40</cx:pt>
          <cx:pt idx="20964">33</cx:pt>
          <cx:pt idx="20965">45</cx:pt>
          <cx:pt idx="20966">56</cx:pt>
          <cx:pt idx="20967">39</cx:pt>
          <cx:pt idx="20968">51</cx:pt>
          <cx:pt idx="20969">28</cx:pt>
          <cx:pt idx="20970">36</cx:pt>
          <cx:pt idx="20971">29</cx:pt>
          <cx:pt idx="20972">39</cx:pt>
          <cx:pt idx="20973">34</cx:pt>
          <cx:pt idx="20974">35</cx:pt>
          <cx:pt idx="20975">36</cx:pt>
          <cx:pt idx="20976">35</cx:pt>
          <cx:pt idx="20977">32</cx:pt>
          <cx:pt idx="20978">43</cx:pt>
          <cx:pt idx="20979">33</cx:pt>
          <cx:pt idx="20980">35</cx:pt>
          <cx:pt idx="20981">54</cx:pt>
          <cx:pt idx="20982">50</cx:pt>
          <cx:pt idx="20983">44</cx:pt>
          <cx:pt idx="20984">78</cx:pt>
          <cx:pt idx="20985">39</cx:pt>
          <cx:pt idx="20986">46</cx:pt>
          <cx:pt idx="20987">35</cx:pt>
          <cx:pt idx="20988">34</cx:pt>
          <cx:pt idx="20989">39</cx:pt>
          <cx:pt idx="20990">36</cx:pt>
          <cx:pt idx="20991">37</cx:pt>
          <cx:pt idx="20992">46</cx:pt>
          <cx:pt idx="20993">42</cx:pt>
          <cx:pt idx="20994">43</cx:pt>
          <cx:pt idx="20995">30</cx:pt>
          <cx:pt idx="20996">42</cx:pt>
          <cx:pt idx="20997">32</cx:pt>
          <cx:pt idx="20998">32</cx:pt>
          <cx:pt idx="20999">52</cx:pt>
          <cx:pt idx="21000">31</cx:pt>
          <cx:pt idx="21001">32</cx:pt>
          <cx:pt idx="21002">33</cx:pt>
          <cx:pt idx="21003">33</cx:pt>
          <cx:pt idx="21004">33</cx:pt>
          <cx:pt idx="21005">37</cx:pt>
          <cx:pt idx="21006">43</cx:pt>
          <cx:pt idx="21007">51</cx:pt>
          <cx:pt idx="21008">33</cx:pt>
          <cx:pt idx="21009">39</cx:pt>
          <cx:pt idx="21010">31</cx:pt>
          <cx:pt idx="21011">39</cx:pt>
          <cx:pt idx="21012">46</cx:pt>
          <cx:pt idx="21013">51</cx:pt>
          <cx:pt idx="21014">30</cx:pt>
          <cx:pt idx="21015">44</cx:pt>
          <cx:pt idx="21016">34</cx:pt>
          <cx:pt idx="21017">43</cx:pt>
          <cx:pt idx="21018">30</cx:pt>
          <cx:pt idx="21019">35</cx:pt>
          <cx:pt idx="21020">32</cx:pt>
          <cx:pt idx="21021">32</cx:pt>
          <cx:pt idx="21022">43</cx:pt>
          <cx:pt idx="21023">27</cx:pt>
          <cx:pt idx="21024">36</cx:pt>
          <cx:pt idx="21025">44</cx:pt>
          <cx:pt idx="21026">48</cx:pt>
          <cx:pt idx="21027">38</cx:pt>
          <cx:pt idx="21028">40</cx:pt>
          <cx:pt idx="21029">69</cx:pt>
          <cx:pt idx="21030">29</cx:pt>
          <cx:pt idx="21031">47</cx:pt>
          <cx:pt idx="21032">35</cx:pt>
          <cx:pt idx="21033">30</cx:pt>
          <cx:pt idx="21034">73</cx:pt>
          <cx:pt idx="21035">30</cx:pt>
          <cx:pt idx="21036">37</cx:pt>
          <cx:pt idx="21037">54</cx:pt>
          <cx:pt idx="21038">39</cx:pt>
          <cx:pt idx="21039">32</cx:pt>
          <cx:pt idx="21040">37</cx:pt>
          <cx:pt idx="21041">37</cx:pt>
          <cx:pt idx="21042">31</cx:pt>
          <cx:pt idx="21043">37</cx:pt>
          <cx:pt idx="21044">36</cx:pt>
          <cx:pt idx="21045">37</cx:pt>
          <cx:pt idx="21046">28</cx:pt>
          <cx:pt idx="21047">44</cx:pt>
          <cx:pt idx="21048">44</cx:pt>
          <cx:pt idx="21049">43</cx:pt>
          <cx:pt idx="21050">64</cx:pt>
          <cx:pt idx="21051">42</cx:pt>
          <cx:pt idx="21052">46</cx:pt>
          <cx:pt idx="21053">38</cx:pt>
          <cx:pt idx="21054">51</cx:pt>
          <cx:pt idx="21055">33</cx:pt>
          <cx:pt idx="21056">45</cx:pt>
          <cx:pt idx="21057">49</cx:pt>
          <cx:pt idx="21058">40</cx:pt>
          <cx:pt idx="21059">45</cx:pt>
          <cx:pt idx="21060">51</cx:pt>
          <cx:pt idx="21061">48</cx:pt>
          <cx:pt idx="21062">53</cx:pt>
          <cx:pt idx="21063">33</cx:pt>
          <cx:pt idx="21064">31</cx:pt>
          <cx:pt idx="21065">34</cx:pt>
          <cx:pt idx="21066">33</cx:pt>
          <cx:pt idx="21067">33</cx:pt>
          <cx:pt idx="21068">53</cx:pt>
          <cx:pt idx="21069">33</cx:pt>
          <cx:pt idx="21070">34</cx:pt>
          <cx:pt idx="21071">48</cx:pt>
          <cx:pt idx="21072">37</cx:pt>
          <cx:pt idx="21073">38</cx:pt>
          <cx:pt idx="21074">36</cx:pt>
          <cx:pt idx="21075">32</cx:pt>
          <cx:pt idx="21076">37</cx:pt>
          <cx:pt idx="21077">33</cx:pt>
          <cx:pt idx="21078">53</cx:pt>
          <cx:pt idx="21079">27</cx:pt>
          <cx:pt idx="21080">36</cx:pt>
          <cx:pt idx="21081">33</cx:pt>
          <cx:pt idx="21082">52</cx:pt>
          <cx:pt idx="21083">45</cx:pt>
          <cx:pt idx="21084">34</cx:pt>
          <cx:pt idx="21085">42</cx:pt>
          <cx:pt idx="21086">42</cx:pt>
          <cx:pt idx="21087">60</cx:pt>
          <cx:pt idx="21088">39</cx:pt>
          <cx:pt idx="21089">28</cx:pt>
          <cx:pt idx="21090">38</cx:pt>
          <cx:pt idx="21091">48</cx:pt>
          <cx:pt idx="21092">28</cx:pt>
          <cx:pt idx="21093">28</cx:pt>
          <cx:pt idx="21094">49</cx:pt>
          <cx:pt idx="21095">29</cx:pt>
          <cx:pt idx="21096">28</cx:pt>
          <cx:pt idx="21097">46</cx:pt>
          <cx:pt idx="21098">33</cx:pt>
          <cx:pt idx="21099">41</cx:pt>
          <cx:pt idx="21100">34</cx:pt>
          <cx:pt idx="21101">45</cx:pt>
          <cx:pt idx="21102">36</cx:pt>
          <cx:pt idx="21103">33</cx:pt>
          <cx:pt idx="21104">48</cx:pt>
          <cx:pt idx="21105">38</cx:pt>
          <cx:pt idx="21106">40</cx:pt>
          <cx:pt idx="21107">37</cx:pt>
          <cx:pt idx="21108">35</cx:pt>
          <cx:pt idx="21109">53</cx:pt>
          <cx:pt idx="21110">34</cx:pt>
          <cx:pt idx="21111">55</cx:pt>
          <cx:pt idx="21112">32</cx:pt>
          <cx:pt idx="21113">32</cx:pt>
          <cx:pt idx="21114">36</cx:pt>
          <cx:pt idx="21115">42</cx:pt>
          <cx:pt idx="21116">57</cx:pt>
          <cx:pt idx="21117">37</cx:pt>
          <cx:pt idx="21118">34</cx:pt>
          <cx:pt idx="21119">41</cx:pt>
          <cx:pt idx="21120">27</cx:pt>
          <cx:pt idx="21121">43</cx:pt>
          <cx:pt idx="21122">50</cx:pt>
          <cx:pt idx="21123">32</cx:pt>
          <cx:pt idx="21124">32</cx:pt>
          <cx:pt idx="21125">28</cx:pt>
          <cx:pt idx="21126">38</cx:pt>
          <cx:pt idx="21127">54</cx:pt>
          <cx:pt idx="21128">45</cx:pt>
          <cx:pt idx="21129">42</cx:pt>
          <cx:pt idx="21130">55</cx:pt>
          <cx:pt idx="21131">48</cx:pt>
          <cx:pt idx="21132">46</cx:pt>
          <cx:pt idx="21133">35</cx:pt>
          <cx:pt idx="21134">51</cx:pt>
          <cx:pt idx="21135">42</cx:pt>
          <cx:pt idx="21136">32</cx:pt>
          <cx:pt idx="21137">56</cx:pt>
          <cx:pt idx="21138">51</cx:pt>
          <cx:pt idx="21139">34</cx:pt>
          <cx:pt idx="21140">39</cx:pt>
          <cx:pt idx="21141">35</cx:pt>
          <cx:pt idx="21142">46</cx:pt>
          <cx:pt idx="21143">34</cx:pt>
          <cx:pt idx="21144">36</cx:pt>
          <cx:pt idx="21145">35</cx:pt>
          <cx:pt idx="21146">38</cx:pt>
          <cx:pt idx="21147">46</cx:pt>
          <cx:pt idx="21148">47</cx:pt>
          <cx:pt idx="21149">34</cx:pt>
          <cx:pt idx="21150">29</cx:pt>
          <cx:pt idx="21151">29</cx:pt>
          <cx:pt idx="21152">45</cx:pt>
          <cx:pt idx="21153">44</cx:pt>
          <cx:pt idx="21154">33</cx:pt>
          <cx:pt idx="21155">41</cx:pt>
          <cx:pt idx="21156">35</cx:pt>
          <cx:pt idx="21157">29</cx:pt>
          <cx:pt idx="21158">47</cx:pt>
          <cx:pt idx="21159">29</cx:pt>
          <cx:pt idx="21160">33</cx:pt>
          <cx:pt idx="21161">36</cx:pt>
          <cx:pt idx="21162">50</cx:pt>
          <cx:pt idx="21163">35</cx:pt>
          <cx:pt idx="21164">37</cx:pt>
          <cx:pt idx="21165">34</cx:pt>
          <cx:pt idx="21166">43</cx:pt>
          <cx:pt idx="21167">35</cx:pt>
          <cx:pt idx="21168">42</cx:pt>
          <cx:pt idx="21169">32</cx:pt>
          <cx:pt idx="21170">37</cx:pt>
          <cx:pt idx="21171">34</cx:pt>
          <cx:pt idx="21172">40</cx:pt>
          <cx:pt idx="21173">38</cx:pt>
          <cx:pt idx="21174">58</cx:pt>
          <cx:pt idx="21175">38</cx:pt>
          <cx:pt idx="21176">32</cx:pt>
          <cx:pt idx="21177">35</cx:pt>
          <cx:pt idx="21178">39</cx:pt>
          <cx:pt idx="21179">28</cx:pt>
          <cx:pt idx="21180">34</cx:pt>
          <cx:pt idx="21181">57</cx:pt>
          <cx:pt idx="21182">63</cx:pt>
          <cx:pt idx="21183">65</cx:pt>
          <cx:pt idx="21184">37</cx:pt>
          <cx:pt idx="21185">55</cx:pt>
          <cx:pt idx="21186">59</cx:pt>
          <cx:pt idx="21187">74</cx:pt>
          <cx:pt idx="21188">56</cx:pt>
          <cx:pt idx="21189">58</cx:pt>
          <cx:pt idx="21190">34</cx:pt>
          <cx:pt idx="21191">71</cx:pt>
          <cx:pt idx="21192">37</cx:pt>
          <cx:pt idx="21193">59</cx:pt>
          <cx:pt idx="21194">29</cx:pt>
          <cx:pt idx="21195">78</cx:pt>
          <cx:pt idx="21196">39</cx:pt>
          <cx:pt idx="21197">45</cx:pt>
          <cx:pt idx="21198">37</cx:pt>
          <cx:pt idx="21199">63</cx:pt>
          <cx:pt idx="21200">29</cx:pt>
          <cx:pt idx="21201">66</cx:pt>
          <cx:pt idx="21202">31</cx:pt>
          <cx:pt idx="21203">45</cx:pt>
          <cx:pt idx="21204">38</cx:pt>
          <cx:pt idx="21205">34</cx:pt>
          <cx:pt idx="21206">64</cx:pt>
          <cx:pt idx="21207">64</cx:pt>
          <cx:pt idx="21208">69</cx:pt>
          <cx:pt idx="21209">33</cx:pt>
          <cx:pt idx="21210">39</cx:pt>
          <cx:pt idx="21211">30</cx:pt>
          <cx:pt idx="21212">65</cx:pt>
          <cx:pt idx="21213">42</cx:pt>
          <cx:pt idx="21214">66</cx:pt>
          <cx:pt idx="21215">75</cx:pt>
          <cx:pt idx="21216">75</cx:pt>
          <cx:pt idx="21217">53</cx:pt>
          <cx:pt idx="21218">40</cx:pt>
          <cx:pt idx="21219">52</cx:pt>
          <cx:pt idx="21220">34</cx:pt>
          <cx:pt idx="21221">37</cx:pt>
          <cx:pt idx="21222">82</cx:pt>
          <cx:pt idx="21223">53</cx:pt>
          <cx:pt idx="21224">45</cx:pt>
          <cx:pt idx="21225">45</cx:pt>
          <cx:pt idx="21226">35</cx:pt>
          <cx:pt idx="21227">52</cx:pt>
          <cx:pt idx="21228">74</cx:pt>
          <cx:pt idx="21229">37</cx:pt>
          <cx:pt idx="21230">81</cx:pt>
          <cx:pt idx="21231">29</cx:pt>
          <cx:pt idx="21232">59</cx:pt>
          <cx:pt idx="21233">76</cx:pt>
          <cx:pt idx="21234">39</cx:pt>
          <cx:pt idx="21235">62</cx:pt>
          <cx:pt idx="21236">39</cx:pt>
          <cx:pt idx="21237">30</cx:pt>
          <cx:pt idx="21238">51</cx:pt>
          <cx:pt idx="21239">66</cx:pt>
          <cx:pt idx="21240">43</cx:pt>
          <cx:pt idx="21241">72</cx:pt>
          <cx:pt idx="21242">58</cx:pt>
          <cx:pt idx="21243">52</cx:pt>
          <cx:pt idx="21244">72</cx:pt>
          <cx:pt idx="21245">36</cx:pt>
          <cx:pt idx="21246">29</cx:pt>
          <cx:pt idx="21247">71</cx:pt>
          <cx:pt idx="21248">41</cx:pt>
          <cx:pt idx="21249">37</cx:pt>
          <cx:pt idx="21250">31</cx:pt>
          <cx:pt idx="21251">65</cx:pt>
          <cx:pt idx="21252">57</cx:pt>
          <cx:pt idx="21253">72</cx:pt>
          <cx:pt idx="21254">44</cx:pt>
          <cx:pt idx="21255">55</cx:pt>
          <cx:pt idx="21256">33</cx:pt>
          <cx:pt idx="21257">54</cx:pt>
          <cx:pt idx="21258">35</cx:pt>
          <cx:pt idx="21259">46</cx:pt>
          <cx:pt idx="21260">35</cx:pt>
          <cx:pt idx="21261">36</cx:pt>
          <cx:pt idx="21262">55</cx:pt>
          <cx:pt idx="21263">42</cx:pt>
          <cx:pt idx="21264">60</cx:pt>
          <cx:pt idx="21265">42</cx:pt>
          <cx:pt idx="21266">77</cx:pt>
          <cx:pt idx="21267">62</cx:pt>
          <cx:pt idx="21268">34</cx:pt>
          <cx:pt idx="21269">68</cx:pt>
          <cx:pt idx="21270">31</cx:pt>
          <cx:pt idx="21271">35</cx:pt>
          <cx:pt idx="21272">34</cx:pt>
          <cx:pt idx="21273">29</cx:pt>
          <cx:pt idx="21274">62</cx:pt>
          <cx:pt idx="21275">58</cx:pt>
          <cx:pt idx="21276">73</cx:pt>
          <cx:pt idx="21277">47</cx:pt>
          <cx:pt idx="21278">41</cx:pt>
          <cx:pt idx="21279">35</cx:pt>
          <cx:pt idx="21280">45</cx:pt>
          <cx:pt idx="21281">52</cx:pt>
          <cx:pt idx="21282">59</cx:pt>
          <cx:pt idx="21283">29</cx:pt>
          <cx:pt idx="21284">38</cx:pt>
          <cx:pt idx="21285">47</cx:pt>
          <cx:pt idx="21286">52</cx:pt>
          <cx:pt idx="21287">52</cx:pt>
          <cx:pt idx="21288">38</cx:pt>
          <cx:pt idx="21289">41</cx:pt>
          <cx:pt idx="21290">55</cx:pt>
          <cx:pt idx="21291">58</cx:pt>
          <cx:pt idx="21292">31</cx:pt>
          <cx:pt idx="21293">51</cx:pt>
          <cx:pt idx="21294">48</cx:pt>
          <cx:pt idx="21295">59</cx:pt>
          <cx:pt idx="21296">47</cx:pt>
          <cx:pt idx="21297">36</cx:pt>
          <cx:pt idx="21298">33</cx:pt>
          <cx:pt idx="21299">34</cx:pt>
          <cx:pt idx="21300">45</cx:pt>
          <cx:pt idx="21301">49</cx:pt>
          <cx:pt idx="21302">43</cx:pt>
          <cx:pt idx="21303">47</cx:pt>
          <cx:pt idx="21304">60</cx:pt>
          <cx:pt idx="21305">37</cx:pt>
          <cx:pt idx="21306">59</cx:pt>
          <cx:pt idx="21307">49</cx:pt>
          <cx:pt idx="21308">33</cx:pt>
          <cx:pt idx="21309">59</cx:pt>
          <cx:pt idx="21310">44</cx:pt>
          <cx:pt idx="21311">48</cx:pt>
          <cx:pt idx="21312">30</cx:pt>
          <cx:pt idx="21313">48</cx:pt>
          <cx:pt idx="21314">34</cx:pt>
          <cx:pt idx="21315">32</cx:pt>
          <cx:pt idx="21316">42</cx:pt>
          <cx:pt idx="21317">42</cx:pt>
          <cx:pt idx="21318">36</cx:pt>
          <cx:pt idx="21319">42</cx:pt>
          <cx:pt idx="21320">33</cx:pt>
          <cx:pt idx="21321">32</cx:pt>
          <cx:pt idx="21322">37</cx:pt>
          <cx:pt idx="21323">60</cx:pt>
          <cx:pt idx="21324">35</cx:pt>
          <cx:pt idx="21325">47</cx:pt>
          <cx:pt idx="21326">46</cx:pt>
          <cx:pt idx="21327">55</cx:pt>
          <cx:pt idx="21328">32</cx:pt>
          <cx:pt idx="21329">45</cx:pt>
          <cx:pt idx="21330">36</cx:pt>
          <cx:pt idx="21331">33</cx:pt>
          <cx:pt idx="21332">46</cx:pt>
          <cx:pt idx="21333">34</cx:pt>
          <cx:pt idx="21334">31</cx:pt>
          <cx:pt idx="21335">38</cx:pt>
          <cx:pt idx="21336">59</cx:pt>
          <cx:pt idx="21337">51</cx:pt>
          <cx:pt idx="21338">33</cx:pt>
          <cx:pt idx="21339">35</cx:pt>
          <cx:pt idx="21340">40</cx:pt>
          <cx:pt idx="21341">39</cx:pt>
          <cx:pt idx="21342">33</cx:pt>
          <cx:pt idx="21343">29</cx:pt>
          <cx:pt idx="21344">56</cx:pt>
          <cx:pt idx="21345">58</cx:pt>
          <cx:pt idx="21346">57</cx:pt>
          <cx:pt idx="21347">37</cx:pt>
          <cx:pt idx="21348">33</cx:pt>
          <cx:pt idx="21349">54</cx:pt>
          <cx:pt idx="21350">60</cx:pt>
          <cx:pt idx="21351">57</cx:pt>
          <cx:pt idx="21352">55</cx:pt>
          <cx:pt idx="21353">60</cx:pt>
          <cx:pt idx="21354">29</cx:pt>
          <cx:pt idx="21355">46</cx:pt>
          <cx:pt idx="21356">37</cx:pt>
          <cx:pt idx="21357">42</cx:pt>
          <cx:pt idx="21358">31</cx:pt>
          <cx:pt idx="21359">34</cx:pt>
          <cx:pt idx="21360">33</cx:pt>
          <cx:pt idx="21361">29</cx:pt>
          <cx:pt idx="21362">37</cx:pt>
          <cx:pt idx="21363">31</cx:pt>
          <cx:pt idx="21364">53</cx:pt>
          <cx:pt idx="21365">53</cx:pt>
          <cx:pt idx="21366">45</cx:pt>
          <cx:pt idx="21367">31</cx:pt>
          <cx:pt idx="21368">59</cx:pt>
          <cx:pt idx="21369">28</cx:pt>
          <cx:pt idx="21370">35</cx:pt>
          <cx:pt idx="21371">58</cx:pt>
          <cx:pt idx="21372">32</cx:pt>
          <cx:pt idx="21373">32</cx:pt>
          <cx:pt idx="21374">33</cx:pt>
          <cx:pt idx="21375">29</cx:pt>
          <cx:pt idx="21376">38</cx:pt>
          <cx:pt idx="21377">52</cx:pt>
          <cx:pt idx="21378">38</cx:pt>
          <cx:pt idx="21379">58</cx:pt>
          <cx:pt idx="21380">56</cx:pt>
          <cx:pt idx="21381">37</cx:pt>
          <cx:pt idx="21382">44</cx:pt>
          <cx:pt idx="21383">34</cx:pt>
          <cx:pt idx="21384">47</cx:pt>
          <cx:pt idx="21385">25</cx:pt>
          <cx:pt idx="21386">50</cx:pt>
          <cx:pt idx="21387">53</cx:pt>
          <cx:pt idx="21388">56</cx:pt>
          <cx:pt idx="21389">47</cx:pt>
          <cx:pt idx="21390">31</cx:pt>
          <cx:pt idx="21391">36</cx:pt>
          <cx:pt idx="21392">58</cx:pt>
          <cx:pt idx="21393">35</cx:pt>
          <cx:pt idx="21394">43</cx:pt>
          <cx:pt idx="21395">53</cx:pt>
          <cx:pt idx="21396">52</cx:pt>
          <cx:pt idx="21397">43</cx:pt>
          <cx:pt idx="21398">41</cx:pt>
          <cx:pt idx="21399">46</cx:pt>
          <cx:pt idx="21400">35</cx:pt>
          <cx:pt idx="21401">58</cx:pt>
          <cx:pt idx="21402">47</cx:pt>
          <cx:pt idx="21403">54</cx:pt>
          <cx:pt idx="21404">34</cx:pt>
          <cx:pt idx="21405">30</cx:pt>
          <cx:pt idx="21406">54</cx:pt>
          <cx:pt idx="21407">58</cx:pt>
          <cx:pt idx="21408">38</cx:pt>
          <cx:pt idx="21409">49</cx:pt>
          <cx:pt idx="21410">57</cx:pt>
          <cx:pt idx="21411">30</cx:pt>
          <cx:pt idx="21412">41</cx:pt>
          <cx:pt idx="21413">39</cx:pt>
          <cx:pt idx="21414">44</cx:pt>
          <cx:pt idx="21415">70</cx:pt>
          <cx:pt idx="21416">35</cx:pt>
          <cx:pt idx="21417">55</cx:pt>
          <cx:pt idx="21418">47</cx:pt>
          <cx:pt idx="21419">85</cx:pt>
          <cx:pt idx="21420">39</cx:pt>
          <cx:pt idx="21421">46</cx:pt>
          <cx:pt idx="21422">34</cx:pt>
          <cx:pt idx="21423">35</cx:pt>
          <cx:pt idx="21424">55</cx:pt>
          <cx:pt idx="21425">45</cx:pt>
          <cx:pt idx="21426">59</cx:pt>
          <cx:pt idx="21427">33</cx:pt>
          <cx:pt idx="21428">30</cx:pt>
          <cx:pt idx="21429">36</cx:pt>
          <cx:pt idx="21430">39</cx:pt>
          <cx:pt idx="21431">45</cx:pt>
          <cx:pt idx="21432">58</cx:pt>
          <cx:pt idx="21433">35</cx:pt>
          <cx:pt idx="21434">32</cx:pt>
          <cx:pt idx="21435">41</cx:pt>
          <cx:pt idx="21436">29</cx:pt>
          <cx:pt idx="21437">54</cx:pt>
          <cx:pt idx="21438">33</cx:pt>
          <cx:pt idx="21439">48</cx:pt>
          <cx:pt idx="21440">34</cx:pt>
          <cx:pt idx="21441">27</cx:pt>
          <cx:pt idx="21442">40</cx:pt>
          <cx:pt idx="21443">33</cx:pt>
          <cx:pt idx="21444">57</cx:pt>
          <cx:pt idx="21445">26</cx:pt>
          <cx:pt idx="21446">45</cx:pt>
          <cx:pt idx="21447">52</cx:pt>
          <cx:pt idx="21448">60</cx:pt>
          <cx:pt idx="21449">40</cx:pt>
          <cx:pt idx="21450">36</cx:pt>
          <cx:pt idx="21451">33</cx:pt>
          <cx:pt idx="21452">56</cx:pt>
          <cx:pt idx="21453">46</cx:pt>
          <cx:pt idx="21454">39</cx:pt>
          <cx:pt idx="21455">20</cx:pt>
          <cx:pt idx="21456">45</cx:pt>
          <cx:pt idx="21457">41</cx:pt>
          <cx:pt idx="21458">47</cx:pt>
          <cx:pt idx="21459">49</cx:pt>
          <cx:pt idx="21460">36</cx:pt>
          <cx:pt idx="21461">49</cx:pt>
          <cx:pt idx="21462">40</cx:pt>
          <cx:pt idx="21463">36</cx:pt>
          <cx:pt idx="21464">52</cx:pt>
          <cx:pt idx="21465">33</cx:pt>
          <cx:pt idx="21466">60</cx:pt>
          <cx:pt idx="21467">60</cx:pt>
          <cx:pt idx="21468">33</cx:pt>
          <cx:pt idx="21469">39</cx:pt>
          <cx:pt idx="21470">45</cx:pt>
          <cx:pt idx="21471">33</cx:pt>
          <cx:pt idx="21472">35</cx:pt>
          <cx:pt idx="21473">67</cx:pt>
          <cx:pt idx="21474">44</cx:pt>
          <cx:pt idx="21475">49</cx:pt>
          <cx:pt idx="21476">48</cx:pt>
          <cx:pt idx="21477">49</cx:pt>
          <cx:pt idx="21478">39</cx:pt>
          <cx:pt idx="21479">28</cx:pt>
          <cx:pt idx="21480">47</cx:pt>
          <cx:pt idx="21481">41</cx:pt>
          <cx:pt idx="21482">44</cx:pt>
          <cx:pt idx="21483">29</cx:pt>
          <cx:pt idx="21484">50</cx:pt>
          <cx:pt idx="21485">41</cx:pt>
          <cx:pt idx="21486">36</cx:pt>
          <cx:pt idx="21487">31</cx:pt>
          <cx:pt idx="21488">32</cx:pt>
          <cx:pt idx="21489">34</cx:pt>
          <cx:pt idx="21490">33</cx:pt>
          <cx:pt idx="21491">41</cx:pt>
          <cx:pt idx="21492">36</cx:pt>
          <cx:pt idx="21493">41</cx:pt>
          <cx:pt idx="21494">33</cx:pt>
          <cx:pt idx="21495">59</cx:pt>
          <cx:pt idx="21496">42</cx:pt>
          <cx:pt idx="21497">51</cx:pt>
          <cx:pt idx="21498">45</cx:pt>
          <cx:pt idx="21499">35</cx:pt>
          <cx:pt idx="21500">35</cx:pt>
          <cx:pt idx="21501">33</cx:pt>
          <cx:pt idx="21502">32</cx:pt>
          <cx:pt idx="21503">31</cx:pt>
          <cx:pt idx="21504">33</cx:pt>
          <cx:pt idx="21505">52</cx:pt>
          <cx:pt idx="21506">35</cx:pt>
          <cx:pt idx="21507">37</cx:pt>
          <cx:pt idx="21508">56</cx:pt>
          <cx:pt idx="21509">30</cx:pt>
          <cx:pt idx="21510">31</cx:pt>
          <cx:pt idx="21511">32</cx:pt>
          <cx:pt idx="21512">45</cx:pt>
          <cx:pt idx="21513">49</cx:pt>
          <cx:pt idx="21514">44</cx:pt>
          <cx:pt idx="21515">58</cx:pt>
          <cx:pt idx="21516">53</cx:pt>
          <cx:pt idx="21517">45</cx:pt>
          <cx:pt idx="21518">32</cx:pt>
          <cx:pt idx="21519">31</cx:pt>
          <cx:pt idx="21520">32</cx:pt>
          <cx:pt idx="21521">34</cx:pt>
          <cx:pt idx="21522">26</cx:pt>
          <cx:pt idx="21523">63</cx:pt>
          <cx:pt idx="21524">33</cx:pt>
          <cx:pt idx="21525">56</cx:pt>
          <cx:pt idx="21526">57</cx:pt>
          <cx:pt idx="21527">30</cx:pt>
          <cx:pt idx="21528">43</cx:pt>
          <cx:pt idx="21529">38</cx:pt>
          <cx:pt idx="21530">40</cx:pt>
          <cx:pt idx="21531">43</cx:pt>
          <cx:pt idx="21532">54</cx:pt>
          <cx:pt idx="21533">48</cx:pt>
          <cx:pt idx="21534">34</cx:pt>
          <cx:pt idx="21535">30</cx:pt>
          <cx:pt idx="21536">36</cx:pt>
          <cx:pt idx="21537">25</cx:pt>
          <cx:pt idx="21538">34</cx:pt>
          <cx:pt idx="21539">39</cx:pt>
          <cx:pt idx="21540">35</cx:pt>
          <cx:pt idx="21541">57</cx:pt>
          <cx:pt idx="21542">33</cx:pt>
          <cx:pt idx="21543">43</cx:pt>
          <cx:pt idx="21544">41</cx:pt>
          <cx:pt idx="21545">25</cx:pt>
          <cx:pt idx="21546">34</cx:pt>
          <cx:pt idx="21547">39</cx:pt>
          <cx:pt idx="21548">30</cx:pt>
          <cx:pt idx="21549">33</cx:pt>
          <cx:pt idx="21550">31</cx:pt>
          <cx:pt idx="21551">50</cx:pt>
          <cx:pt idx="21552">60</cx:pt>
          <cx:pt idx="21553">46</cx:pt>
          <cx:pt idx="21554">28</cx:pt>
          <cx:pt idx="21555">59</cx:pt>
          <cx:pt idx="21556">56</cx:pt>
          <cx:pt idx="21557">34</cx:pt>
          <cx:pt idx="21558">55</cx:pt>
          <cx:pt idx="21559">50</cx:pt>
          <cx:pt idx="21560">28</cx:pt>
          <cx:pt idx="21561">48</cx:pt>
          <cx:pt idx="21562">38</cx:pt>
          <cx:pt idx="21563">40</cx:pt>
          <cx:pt idx="21564">35</cx:pt>
          <cx:pt idx="21565">40</cx:pt>
          <cx:pt idx="21566">29</cx:pt>
          <cx:pt idx="21567">46</cx:pt>
          <cx:pt idx="21568">38</cx:pt>
          <cx:pt idx="21569">33</cx:pt>
          <cx:pt idx="21570">46</cx:pt>
          <cx:pt idx="21571">31</cx:pt>
          <cx:pt idx="21572">34</cx:pt>
          <cx:pt idx="21573">45</cx:pt>
          <cx:pt idx="21574">24</cx:pt>
          <cx:pt idx="21575">46</cx:pt>
          <cx:pt idx="21576">28</cx:pt>
          <cx:pt idx="21577">45</cx:pt>
          <cx:pt idx="21578">26</cx:pt>
          <cx:pt idx="21579">43</cx:pt>
          <cx:pt idx="21580">34</cx:pt>
          <cx:pt idx="21581">36</cx:pt>
          <cx:pt idx="21582">45</cx:pt>
          <cx:pt idx="21583">30</cx:pt>
          <cx:pt idx="21584">40</cx:pt>
          <cx:pt idx="21585">47</cx:pt>
          <cx:pt idx="21586">36</cx:pt>
          <cx:pt idx="21587">37</cx:pt>
          <cx:pt idx="21588">33</cx:pt>
          <cx:pt idx="21589">53</cx:pt>
          <cx:pt idx="21590">42</cx:pt>
          <cx:pt idx="21591">52</cx:pt>
          <cx:pt idx="21592">43</cx:pt>
          <cx:pt idx="21593">46</cx:pt>
          <cx:pt idx="21594">30</cx:pt>
          <cx:pt idx="21595">35</cx:pt>
          <cx:pt idx="21596">37</cx:pt>
          <cx:pt idx="21597">35</cx:pt>
          <cx:pt idx="21598">32</cx:pt>
          <cx:pt idx="21599">52</cx:pt>
          <cx:pt idx="21600">58</cx:pt>
          <cx:pt idx="21601">54</cx:pt>
          <cx:pt idx="21602">35</cx:pt>
          <cx:pt idx="21603">26</cx:pt>
          <cx:pt idx="21604">51</cx:pt>
          <cx:pt idx="21605">41</cx:pt>
          <cx:pt idx="21606">39</cx:pt>
          <cx:pt idx="21607">37</cx:pt>
          <cx:pt idx="21608">33</cx:pt>
          <cx:pt idx="21609">35</cx:pt>
          <cx:pt idx="21610">30</cx:pt>
          <cx:pt idx="21611">37</cx:pt>
          <cx:pt idx="21612">41</cx:pt>
          <cx:pt idx="21613">38</cx:pt>
          <cx:pt idx="21614">33</cx:pt>
          <cx:pt idx="21615">33</cx:pt>
          <cx:pt idx="21616">30</cx:pt>
          <cx:pt idx="21617">34</cx:pt>
          <cx:pt idx="21618">51</cx:pt>
          <cx:pt idx="21619">26</cx:pt>
          <cx:pt idx="21620">41</cx:pt>
          <cx:pt idx="21621">57</cx:pt>
          <cx:pt idx="21622">31</cx:pt>
          <cx:pt idx="21623">28</cx:pt>
          <cx:pt idx="21624">39</cx:pt>
          <cx:pt idx="21625">43</cx:pt>
          <cx:pt idx="21626">39</cx:pt>
          <cx:pt idx="21627">28</cx:pt>
          <cx:pt idx="21628">42</cx:pt>
          <cx:pt idx="21629">27</cx:pt>
          <cx:pt idx="21630">46</cx:pt>
          <cx:pt idx="21631">28</cx:pt>
          <cx:pt idx="21632">29</cx:pt>
          <cx:pt idx="21633">30</cx:pt>
          <cx:pt idx="21634">34</cx:pt>
          <cx:pt idx="21635">28</cx:pt>
          <cx:pt idx="21636">47</cx:pt>
          <cx:pt idx="21637">47</cx:pt>
          <cx:pt idx="21638">33</cx:pt>
          <cx:pt idx="21639">40</cx:pt>
          <cx:pt idx="21640">51</cx:pt>
          <cx:pt idx="21641">33</cx:pt>
          <cx:pt idx="21642">40</cx:pt>
          <cx:pt idx="21643">36</cx:pt>
          <cx:pt idx="21644">41</cx:pt>
          <cx:pt idx="21645">47</cx:pt>
          <cx:pt idx="21646">35</cx:pt>
          <cx:pt idx="21647">41</cx:pt>
          <cx:pt idx="21648">44</cx:pt>
          <cx:pt idx="21649">35</cx:pt>
          <cx:pt idx="21650">35</cx:pt>
          <cx:pt idx="21651">37</cx:pt>
          <cx:pt idx="21652">37</cx:pt>
          <cx:pt idx="21653">43</cx:pt>
          <cx:pt idx="21654">33</cx:pt>
          <cx:pt idx="21655">54</cx:pt>
          <cx:pt idx="21656">56</cx:pt>
          <cx:pt idx="21657">43</cx:pt>
          <cx:pt idx="21658">31</cx:pt>
          <cx:pt idx="21659">54</cx:pt>
          <cx:pt idx="21660">47</cx:pt>
          <cx:pt idx="21661">35</cx:pt>
          <cx:pt idx="21662">35</cx:pt>
          <cx:pt idx="21663">42</cx:pt>
          <cx:pt idx="21664">53</cx:pt>
          <cx:pt idx="21665">44</cx:pt>
          <cx:pt idx="21666">35</cx:pt>
          <cx:pt idx="21667">41</cx:pt>
          <cx:pt idx="21668">47</cx:pt>
          <cx:pt idx="21669">43</cx:pt>
          <cx:pt idx="21670">44</cx:pt>
          <cx:pt idx="21671">48</cx:pt>
          <cx:pt idx="21672">35</cx:pt>
          <cx:pt idx="21673">50</cx:pt>
          <cx:pt idx="21674">45</cx:pt>
          <cx:pt idx="21675">46</cx:pt>
          <cx:pt idx="21676">55</cx:pt>
          <cx:pt idx="21677">45</cx:pt>
          <cx:pt idx="21678">32</cx:pt>
          <cx:pt idx="21679">46</cx:pt>
          <cx:pt idx="21680">38</cx:pt>
          <cx:pt idx="21681">33</cx:pt>
          <cx:pt idx="21682">30</cx:pt>
          <cx:pt idx="21683">31</cx:pt>
          <cx:pt idx="21684">59</cx:pt>
          <cx:pt idx="21685">34</cx:pt>
          <cx:pt idx="21686">30</cx:pt>
          <cx:pt idx="21687">37</cx:pt>
          <cx:pt idx="21688">48</cx:pt>
          <cx:pt idx="21689">35</cx:pt>
          <cx:pt idx="21690">51</cx:pt>
          <cx:pt idx="21691">52</cx:pt>
          <cx:pt idx="21692">51</cx:pt>
          <cx:pt idx="21693">37</cx:pt>
          <cx:pt idx="21694">35</cx:pt>
          <cx:pt idx="21695">42</cx:pt>
          <cx:pt idx="21696">43</cx:pt>
          <cx:pt idx="21697">32</cx:pt>
          <cx:pt idx="21698">27</cx:pt>
          <cx:pt idx="21699">53</cx:pt>
          <cx:pt idx="21700">38</cx:pt>
          <cx:pt idx="21701">45</cx:pt>
          <cx:pt idx="21702">43</cx:pt>
          <cx:pt idx="21703">41</cx:pt>
          <cx:pt idx="21704">41</cx:pt>
          <cx:pt idx="21705">50</cx:pt>
          <cx:pt idx="21706">35</cx:pt>
          <cx:pt idx="21707">42</cx:pt>
          <cx:pt idx="21708">47</cx:pt>
          <cx:pt idx="21709">54</cx:pt>
          <cx:pt idx="21710">56</cx:pt>
          <cx:pt idx="21711">36</cx:pt>
          <cx:pt idx="21712">47</cx:pt>
          <cx:pt idx="21713">44</cx:pt>
          <cx:pt idx="21714">56</cx:pt>
          <cx:pt idx="21715">46</cx:pt>
          <cx:pt idx="21716">38</cx:pt>
          <cx:pt idx="21717">30</cx:pt>
          <cx:pt idx="21718">35</cx:pt>
          <cx:pt idx="21719">41</cx:pt>
          <cx:pt idx="21720">39</cx:pt>
          <cx:pt idx="21721">49</cx:pt>
          <cx:pt idx="21722">46</cx:pt>
          <cx:pt idx="21723">59</cx:pt>
          <cx:pt idx="21724">30</cx:pt>
          <cx:pt idx="21725">37</cx:pt>
          <cx:pt idx="21726">37</cx:pt>
          <cx:pt idx="21727">47</cx:pt>
          <cx:pt idx="21728">49</cx:pt>
          <cx:pt idx="21729">35</cx:pt>
          <cx:pt idx="21730">54</cx:pt>
          <cx:pt idx="21731">35</cx:pt>
          <cx:pt idx="21732">60</cx:pt>
          <cx:pt idx="21733">51</cx:pt>
          <cx:pt idx="21734">34</cx:pt>
          <cx:pt idx="21735">40</cx:pt>
          <cx:pt idx="21736">49</cx:pt>
          <cx:pt idx="21737">53</cx:pt>
          <cx:pt idx="21738">27</cx:pt>
          <cx:pt idx="21739">40</cx:pt>
          <cx:pt idx="21740">50</cx:pt>
          <cx:pt idx="21741">36</cx:pt>
          <cx:pt idx="21742">45</cx:pt>
          <cx:pt idx="21743">32</cx:pt>
          <cx:pt idx="21744">37</cx:pt>
          <cx:pt idx="21745">39</cx:pt>
          <cx:pt idx="21746">30</cx:pt>
          <cx:pt idx="21747">42</cx:pt>
          <cx:pt idx="21748">58</cx:pt>
          <cx:pt idx="21749">29</cx:pt>
          <cx:pt idx="21750">31</cx:pt>
          <cx:pt idx="21751">35</cx:pt>
          <cx:pt idx="21752">57</cx:pt>
          <cx:pt idx="21753">56</cx:pt>
          <cx:pt idx="21754">42</cx:pt>
          <cx:pt idx="21755">44</cx:pt>
          <cx:pt idx="21756">37</cx:pt>
          <cx:pt idx="21757">36</cx:pt>
          <cx:pt idx="21758">41</cx:pt>
          <cx:pt idx="21759">46</cx:pt>
          <cx:pt idx="21760">35</cx:pt>
          <cx:pt idx="21761">43</cx:pt>
          <cx:pt idx="21762">34</cx:pt>
          <cx:pt idx="21763">51</cx:pt>
          <cx:pt idx="21764">46</cx:pt>
          <cx:pt idx="21765">30</cx:pt>
          <cx:pt idx="21766">40</cx:pt>
          <cx:pt idx="21767">34</cx:pt>
          <cx:pt idx="21768">30</cx:pt>
          <cx:pt idx="21769">33</cx:pt>
          <cx:pt idx="21770">27</cx:pt>
          <cx:pt idx="21771">40</cx:pt>
          <cx:pt idx="21772">24</cx:pt>
          <cx:pt idx="21773">45</cx:pt>
          <cx:pt idx="21774">35</cx:pt>
          <cx:pt idx="21775">53</cx:pt>
          <cx:pt idx="21776">44</cx:pt>
          <cx:pt idx="21777">29</cx:pt>
          <cx:pt idx="21778">40</cx:pt>
          <cx:pt idx="21779">30</cx:pt>
          <cx:pt idx="21780">37</cx:pt>
          <cx:pt idx="21781">25</cx:pt>
          <cx:pt idx="21782">39</cx:pt>
          <cx:pt idx="21783">44</cx:pt>
          <cx:pt idx="21784">52</cx:pt>
          <cx:pt idx="21785">43</cx:pt>
          <cx:pt idx="21786">44</cx:pt>
          <cx:pt idx="21787">34</cx:pt>
          <cx:pt idx="21788">39</cx:pt>
          <cx:pt idx="21789">40</cx:pt>
          <cx:pt idx="21790">53</cx:pt>
          <cx:pt idx="21791">34</cx:pt>
          <cx:pt idx="21792">34</cx:pt>
          <cx:pt idx="21793">32</cx:pt>
          <cx:pt idx="21794">36</cx:pt>
          <cx:pt idx="21795">43</cx:pt>
          <cx:pt idx="21796">43</cx:pt>
          <cx:pt idx="21797">37</cx:pt>
          <cx:pt idx="21798">28</cx:pt>
          <cx:pt idx="21799">23</cx:pt>
          <cx:pt idx="21800">47</cx:pt>
          <cx:pt idx="21801">32</cx:pt>
          <cx:pt idx="21802">29</cx:pt>
          <cx:pt idx="21803">30</cx:pt>
          <cx:pt idx="21804">35</cx:pt>
          <cx:pt idx="21805">55</cx:pt>
          <cx:pt idx="21806">44</cx:pt>
          <cx:pt idx="21807">42</cx:pt>
          <cx:pt idx="21808">33</cx:pt>
          <cx:pt idx="21809">37</cx:pt>
          <cx:pt idx="21810">44</cx:pt>
          <cx:pt idx="21811">41</cx:pt>
          <cx:pt idx="21812">51</cx:pt>
          <cx:pt idx="21813">34</cx:pt>
          <cx:pt idx="21814">33</cx:pt>
          <cx:pt idx="21815">39</cx:pt>
          <cx:pt idx="21816">29</cx:pt>
          <cx:pt idx="21817">44</cx:pt>
          <cx:pt idx="21818">42</cx:pt>
          <cx:pt idx="21819">33</cx:pt>
          <cx:pt idx="21820">33</cx:pt>
          <cx:pt idx="21821">27</cx:pt>
          <cx:pt idx="21822">46</cx:pt>
          <cx:pt idx="21823">38</cx:pt>
          <cx:pt idx="21824">41</cx:pt>
          <cx:pt idx="21825">33</cx:pt>
          <cx:pt idx="21826">35</cx:pt>
          <cx:pt idx="21827">30</cx:pt>
          <cx:pt idx="21828">47</cx:pt>
          <cx:pt idx="21829">46</cx:pt>
          <cx:pt idx="21830">46</cx:pt>
          <cx:pt idx="21831">35</cx:pt>
          <cx:pt idx="21832">45</cx:pt>
          <cx:pt idx="21833">32</cx:pt>
          <cx:pt idx="21834">31</cx:pt>
          <cx:pt idx="21835">48</cx:pt>
          <cx:pt idx="21836">45</cx:pt>
          <cx:pt idx="21837">32</cx:pt>
          <cx:pt idx="21838">42</cx:pt>
          <cx:pt idx="21839">32</cx:pt>
          <cx:pt idx="21840">34</cx:pt>
          <cx:pt idx="21841">47</cx:pt>
          <cx:pt idx="21842">49</cx:pt>
          <cx:pt idx="21843">55</cx:pt>
          <cx:pt idx="21844">30</cx:pt>
          <cx:pt idx="21845">36</cx:pt>
          <cx:pt idx="21846">38</cx:pt>
          <cx:pt idx="21847">34</cx:pt>
          <cx:pt idx="21848">37</cx:pt>
          <cx:pt idx="21849">44</cx:pt>
          <cx:pt idx="21850">44</cx:pt>
          <cx:pt idx="21851">26</cx:pt>
          <cx:pt idx="21852">38</cx:pt>
          <cx:pt idx="21853">32</cx:pt>
          <cx:pt idx="21854">36</cx:pt>
          <cx:pt idx="21855">54</cx:pt>
          <cx:pt idx="21856">48</cx:pt>
          <cx:pt idx="21857">34</cx:pt>
          <cx:pt idx="21858">52</cx:pt>
          <cx:pt idx="21859">50</cx:pt>
          <cx:pt idx="21860">33</cx:pt>
          <cx:pt idx="21861">49</cx:pt>
          <cx:pt idx="21862">34</cx:pt>
          <cx:pt idx="21863">36</cx:pt>
          <cx:pt idx="21864">32</cx:pt>
          <cx:pt idx="21865">33</cx:pt>
          <cx:pt idx="21866">47</cx:pt>
          <cx:pt idx="21867">32</cx:pt>
          <cx:pt idx="21868">38</cx:pt>
          <cx:pt idx="21869">35</cx:pt>
          <cx:pt idx="21870">37</cx:pt>
          <cx:pt idx="21871">34</cx:pt>
          <cx:pt idx="21872">37</cx:pt>
          <cx:pt idx="21873">32</cx:pt>
          <cx:pt idx="21874">60</cx:pt>
          <cx:pt idx="21875">38</cx:pt>
          <cx:pt idx="21876">36</cx:pt>
          <cx:pt idx="21877">54</cx:pt>
          <cx:pt idx="21878">35</cx:pt>
          <cx:pt idx="21879">37</cx:pt>
          <cx:pt idx="21880">35</cx:pt>
          <cx:pt idx="21881">33</cx:pt>
          <cx:pt idx="21882">30</cx:pt>
          <cx:pt idx="21883">38</cx:pt>
          <cx:pt idx="21884">41</cx:pt>
          <cx:pt idx="21885">40</cx:pt>
          <cx:pt idx="21886">58</cx:pt>
          <cx:pt idx="21887">33</cx:pt>
          <cx:pt idx="21888">37</cx:pt>
          <cx:pt idx="21889">33</cx:pt>
          <cx:pt idx="21890">29</cx:pt>
          <cx:pt idx="21891">37</cx:pt>
          <cx:pt idx="21892">44</cx:pt>
          <cx:pt idx="21893">55</cx:pt>
          <cx:pt idx="21894">32</cx:pt>
          <cx:pt idx="21895">28</cx:pt>
          <cx:pt idx="21896">26</cx:pt>
          <cx:pt idx="21897">37</cx:pt>
          <cx:pt idx="21898">30</cx:pt>
          <cx:pt idx="21899">32</cx:pt>
          <cx:pt idx="21900">41</cx:pt>
          <cx:pt idx="21901">46</cx:pt>
          <cx:pt idx="21902">40</cx:pt>
          <cx:pt idx="21903">35</cx:pt>
          <cx:pt idx="21904">38</cx:pt>
          <cx:pt idx="21905">36</cx:pt>
          <cx:pt idx="21906">26</cx:pt>
          <cx:pt idx="21907">32</cx:pt>
          <cx:pt idx="21908">41</cx:pt>
          <cx:pt idx="21909">31</cx:pt>
          <cx:pt idx="21910">36</cx:pt>
          <cx:pt idx="21911">41</cx:pt>
          <cx:pt idx="21912">31</cx:pt>
          <cx:pt idx="21913">46</cx:pt>
          <cx:pt idx="21914">39</cx:pt>
          <cx:pt idx="21915">29</cx:pt>
          <cx:pt idx="21916">43</cx:pt>
          <cx:pt idx="21917">53</cx:pt>
          <cx:pt idx="21918">43</cx:pt>
          <cx:pt idx="21919">36</cx:pt>
          <cx:pt idx="21920">34</cx:pt>
          <cx:pt idx="21921">36</cx:pt>
          <cx:pt idx="21922">35</cx:pt>
          <cx:pt idx="21923">60</cx:pt>
          <cx:pt idx="21924">40</cx:pt>
          <cx:pt idx="21925">35</cx:pt>
          <cx:pt idx="21926">36</cx:pt>
          <cx:pt idx="21927">30</cx:pt>
          <cx:pt idx="21928">29</cx:pt>
          <cx:pt idx="21929">39</cx:pt>
          <cx:pt idx="21930">35</cx:pt>
          <cx:pt idx="21931">57</cx:pt>
          <cx:pt idx="21932">31</cx:pt>
          <cx:pt idx="21933">22</cx:pt>
          <cx:pt idx="21934">45</cx:pt>
          <cx:pt idx="21935">37</cx:pt>
          <cx:pt idx="21936">42</cx:pt>
          <cx:pt idx="21937">39</cx:pt>
          <cx:pt idx="21938">48</cx:pt>
          <cx:pt idx="21939">48</cx:pt>
          <cx:pt idx="21940">48</cx:pt>
          <cx:pt idx="21941">34</cx:pt>
          <cx:pt idx="21942">36</cx:pt>
          <cx:pt idx="21943">34</cx:pt>
          <cx:pt idx="21944">50</cx:pt>
          <cx:pt idx="21945">54</cx:pt>
          <cx:pt idx="21946">54</cx:pt>
          <cx:pt idx="21947">34</cx:pt>
          <cx:pt idx="21948">37</cx:pt>
          <cx:pt idx="21949">25</cx:pt>
          <cx:pt idx="21950">30</cx:pt>
          <cx:pt idx="21951">35</cx:pt>
          <cx:pt idx="21952">53</cx:pt>
          <cx:pt idx="21953">30</cx:pt>
          <cx:pt idx="21954">52</cx:pt>
          <cx:pt idx="21955">31</cx:pt>
          <cx:pt idx="21956">28</cx:pt>
          <cx:pt idx="21957">32</cx:pt>
          <cx:pt idx="21958">32</cx:pt>
          <cx:pt idx="21959">36</cx:pt>
          <cx:pt idx="21960">31</cx:pt>
          <cx:pt idx="21961">41</cx:pt>
          <cx:pt idx="21962">24</cx:pt>
          <cx:pt idx="21963">38</cx:pt>
          <cx:pt idx="21964">51</cx:pt>
          <cx:pt idx="21965">33</cx:pt>
          <cx:pt idx="21966">37</cx:pt>
          <cx:pt idx="21967">27</cx:pt>
          <cx:pt idx="21968">33</cx:pt>
          <cx:pt idx="21969">35</cx:pt>
          <cx:pt idx="21970">47</cx:pt>
          <cx:pt idx="21971">30</cx:pt>
          <cx:pt idx="21972">53</cx:pt>
          <cx:pt idx="21973">30</cx:pt>
          <cx:pt idx="21974">56</cx:pt>
          <cx:pt idx="21975">35</cx:pt>
          <cx:pt idx="21976">43</cx:pt>
          <cx:pt idx="21977">34</cx:pt>
          <cx:pt idx="21978">43</cx:pt>
          <cx:pt idx="21979">27</cx:pt>
          <cx:pt idx="21980">32</cx:pt>
          <cx:pt idx="21981">50</cx:pt>
          <cx:pt idx="21982">36</cx:pt>
          <cx:pt idx="21983">39</cx:pt>
          <cx:pt idx="21984">42</cx:pt>
          <cx:pt idx="21985">44</cx:pt>
          <cx:pt idx="21986">37</cx:pt>
          <cx:pt idx="21987">40</cx:pt>
          <cx:pt idx="21988">45</cx:pt>
          <cx:pt idx="21989">28</cx:pt>
          <cx:pt idx="21990">36</cx:pt>
          <cx:pt idx="21991">41</cx:pt>
          <cx:pt idx="21992">31</cx:pt>
          <cx:pt idx="21993">45</cx:pt>
          <cx:pt idx="21994">58</cx:pt>
          <cx:pt idx="21995">39</cx:pt>
          <cx:pt idx="21996">33</cx:pt>
          <cx:pt idx="21997">30</cx:pt>
          <cx:pt idx="21998">42</cx:pt>
          <cx:pt idx="21999">48</cx:pt>
          <cx:pt idx="22000">39</cx:pt>
          <cx:pt idx="22001">38</cx:pt>
          <cx:pt idx="22002">32</cx:pt>
          <cx:pt idx="22003">34</cx:pt>
          <cx:pt idx="22004">32</cx:pt>
          <cx:pt idx="22005">33</cx:pt>
          <cx:pt idx="22006">37</cx:pt>
          <cx:pt idx="22007">24</cx:pt>
          <cx:pt idx="22008">41</cx:pt>
          <cx:pt idx="22009">58</cx:pt>
          <cx:pt idx="22010">32</cx:pt>
          <cx:pt idx="22011">58</cx:pt>
          <cx:pt idx="22012">36</cx:pt>
          <cx:pt idx="22013">46</cx:pt>
          <cx:pt idx="22014">47</cx:pt>
          <cx:pt idx="22015">54</cx:pt>
          <cx:pt idx="22016">44</cx:pt>
          <cx:pt idx="22017">53</cx:pt>
          <cx:pt idx="22018">44</cx:pt>
          <cx:pt idx="22019">39</cx:pt>
          <cx:pt idx="22020">59</cx:pt>
          <cx:pt idx="22021">51</cx:pt>
          <cx:pt idx="22022">53</cx:pt>
          <cx:pt idx="22023">57</cx:pt>
          <cx:pt idx="22024">60</cx:pt>
          <cx:pt idx="22025">51</cx:pt>
          <cx:pt idx="22026">51</cx:pt>
          <cx:pt idx="22027">41</cx:pt>
          <cx:pt idx="22028">37</cx:pt>
          <cx:pt idx="22029">37</cx:pt>
          <cx:pt idx="22030">48</cx:pt>
          <cx:pt idx="22031">33</cx:pt>
          <cx:pt idx="22032">57</cx:pt>
          <cx:pt idx="22033">37</cx:pt>
          <cx:pt idx="22034">58</cx:pt>
          <cx:pt idx="22035">53</cx:pt>
          <cx:pt idx="22036">44</cx:pt>
          <cx:pt idx="22037">51</cx:pt>
          <cx:pt idx="22038">54</cx:pt>
          <cx:pt idx="22039">48</cx:pt>
          <cx:pt idx="22040">31</cx:pt>
          <cx:pt idx="22041">41</cx:pt>
          <cx:pt idx="22042">42</cx:pt>
          <cx:pt idx="22043">35</cx:pt>
          <cx:pt idx="22044">42</cx:pt>
          <cx:pt idx="22045">38</cx:pt>
          <cx:pt idx="22046">50</cx:pt>
          <cx:pt idx="22047">45</cx:pt>
          <cx:pt idx="22048">28</cx:pt>
          <cx:pt idx="22049">28</cx:pt>
          <cx:pt idx="22050">47</cx:pt>
          <cx:pt idx="22051">46</cx:pt>
          <cx:pt idx="22052">47</cx:pt>
          <cx:pt idx="22053">50</cx:pt>
          <cx:pt idx="22054">57</cx:pt>
          <cx:pt idx="22055">30</cx:pt>
          <cx:pt idx="22056">34</cx:pt>
          <cx:pt idx="22057">47</cx:pt>
          <cx:pt idx="22058">50</cx:pt>
          <cx:pt idx="22059">34</cx:pt>
          <cx:pt idx="22060">48</cx:pt>
          <cx:pt idx="22061">55</cx:pt>
          <cx:pt idx="22062">51</cx:pt>
          <cx:pt idx="22063">53</cx:pt>
          <cx:pt idx="22064">40</cx:pt>
          <cx:pt idx="22065">51</cx:pt>
          <cx:pt idx="22066">49</cx:pt>
          <cx:pt idx="22067">36</cx:pt>
          <cx:pt idx="22068">44</cx:pt>
          <cx:pt idx="22069">54</cx:pt>
          <cx:pt idx="22070">51</cx:pt>
          <cx:pt idx="22071">55</cx:pt>
          <cx:pt idx="22072">41</cx:pt>
          <cx:pt idx="22073">32</cx:pt>
          <cx:pt idx="22074">30</cx:pt>
          <cx:pt idx="22075">58</cx:pt>
          <cx:pt idx="22076">40</cx:pt>
          <cx:pt idx="22077">51</cx:pt>
          <cx:pt idx="22078">38</cx:pt>
          <cx:pt idx="22079">36</cx:pt>
          <cx:pt idx="22080">55</cx:pt>
          <cx:pt idx="22081">32</cx:pt>
          <cx:pt idx="22082">25</cx:pt>
          <cx:pt idx="22083">35</cx:pt>
          <cx:pt idx="22084">28</cx:pt>
          <cx:pt idx="22085">34</cx:pt>
          <cx:pt idx="22086">60</cx:pt>
          <cx:pt idx="22087">49</cx:pt>
          <cx:pt idx="22088">34</cx:pt>
          <cx:pt idx="22089">33</cx:pt>
          <cx:pt idx="22090">51</cx:pt>
          <cx:pt idx="22091">28</cx:pt>
          <cx:pt idx="22092">56</cx:pt>
          <cx:pt idx="22093">44</cx:pt>
          <cx:pt idx="22094">51</cx:pt>
          <cx:pt idx="22095">44</cx:pt>
          <cx:pt idx="22096">48</cx:pt>
          <cx:pt idx="22097">36</cx:pt>
          <cx:pt idx="22098">43</cx:pt>
          <cx:pt idx="22099">38</cx:pt>
          <cx:pt idx="22100">40</cx:pt>
          <cx:pt idx="22101">53</cx:pt>
          <cx:pt idx="22102">45</cx:pt>
          <cx:pt idx="22103">57</cx:pt>
          <cx:pt idx="22104">43</cx:pt>
          <cx:pt idx="22105">45</cx:pt>
          <cx:pt idx="22106">32</cx:pt>
          <cx:pt idx="22107">46</cx:pt>
          <cx:pt idx="22108">47</cx:pt>
          <cx:pt idx="22109">58</cx:pt>
          <cx:pt idx="22110">28</cx:pt>
          <cx:pt idx="22111">38</cx:pt>
          <cx:pt idx="22112">43</cx:pt>
          <cx:pt idx="22113">52</cx:pt>
          <cx:pt idx="22114">35</cx:pt>
          <cx:pt idx="22115">50</cx:pt>
          <cx:pt idx="22116">43</cx:pt>
          <cx:pt idx="22117">29</cx:pt>
          <cx:pt idx="22118">37</cx:pt>
          <cx:pt idx="22119">56</cx:pt>
          <cx:pt idx="22120">41</cx:pt>
          <cx:pt idx="22121">33</cx:pt>
          <cx:pt idx="22122">24</cx:pt>
          <cx:pt idx="22123">36</cx:pt>
          <cx:pt idx="22124">33</cx:pt>
          <cx:pt idx="22125">46</cx:pt>
          <cx:pt idx="22126">42</cx:pt>
          <cx:pt idx="22127">38</cx:pt>
          <cx:pt idx="22128">34</cx:pt>
          <cx:pt idx="22129">31</cx:pt>
          <cx:pt idx="22130">23</cx:pt>
          <cx:pt idx="22131">26</cx:pt>
          <cx:pt idx="22132">51</cx:pt>
          <cx:pt idx="22133">53</cx:pt>
          <cx:pt idx="22134">56</cx:pt>
          <cx:pt idx="22135">39</cx:pt>
          <cx:pt idx="22136">57</cx:pt>
          <cx:pt idx="22137">33</cx:pt>
          <cx:pt idx="22138">29</cx:pt>
          <cx:pt idx="22139">31</cx:pt>
          <cx:pt idx="22140">44</cx:pt>
          <cx:pt idx="22141">43</cx:pt>
          <cx:pt idx="22142">42</cx:pt>
          <cx:pt idx="22143">37</cx:pt>
          <cx:pt idx="22144">55</cx:pt>
          <cx:pt idx="22145">32</cx:pt>
          <cx:pt idx="22146">50</cx:pt>
          <cx:pt idx="22147">45</cx:pt>
          <cx:pt idx="22148">40</cx:pt>
          <cx:pt idx="22149">38</cx:pt>
          <cx:pt idx="22150">29</cx:pt>
          <cx:pt idx="22151">32</cx:pt>
          <cx:pt idx="22152">37</cx:pt>
          <cx:pt idx="22153">59</cx:pt>
          <cx:pt idx="22154">39</cx:pt>
          <cx:pt idx="22155">33</cx:pt>
          <cx:pt idx="22156">36</cx:pt>
          <cx:pt idx="22157">45</cx:pt>
          <cx:pt idx="22158">35</cx:pt>
          <cx:pt idx="22159">29</cx:pt>
          <cx:pt idx="22160">33</cx:pt>
          <cx:pt idx="22161">27</cx:pt>
          <cx:pt idx="22162">32</cx:pt>
          <cx:pt idx="22163">48</cx:pt>
          <cx:pt idx="22164">30</cx:pt>
          <cx:pt idx="22165">32</cx:pt>
          <cx:pt idx="22166">33</cx:pt>
          <cx:pt idx="22167">52</cx:pt>
          <cx:pt idx="22168">37</cx:pt>
          <cx:pt idx="22169">59</cx:pt>
          <cx:pt idx="22170">57</cx:pt>
          <cx:pt idx="22171">43</cx:pt>
          <cx:pt idx="22172">33</cx:pt>
          <cx:pt idx="22173">46</cx:pt>
          <cx:pt idx="22174">50</cx:pt>
          <cx:pt idx="22175">38</cx:pt>
          <cx:pt idx="22176">39</cx:pt>
          <cx:pt idx="22177">46</cx:pt>
          <cx:pt idx="22178">51</cx:pt>
          <cx:pt idx="22179">53</cx:pt>
          <cx:pt idx="22180">35</cx:pt>
          <cx:pt idx="22181">27</cx:pt>
          <cx:pt idx="22182">49</cx:pt>
          <cx:pt idx="22183">54</cx:pt>
          <cx:pt idx="22184">52</cx:pt>
          <cx:pt idx="22185">41</cx:pt>
          <cx:pt idx="22186">37</cx:pt>
          <cx:pt idx="22187">36</cx:pt>
          <cx:pt idx="22188">26</cx:pt>
          <cx:pt idx="22189">29</cx:pt>
          <cx:pt idx="22190">49</cx:pt>
          <cx:pt idx="22191">47</cx:pt>
          <cx:pt idx="22192">38</cx:pt>
          <cx:pt idx="22193">43</cx:pt>
          <cx:pt idx="22194">37</cx:pt>
          <cx:pt idx="22195">35</cx:pt>
          <cx:pt idx="22196">44</cx:pt>
          <cx:pt idx="22197">43</cx:pt>
          <cx:pt idx="22198">42</cx:pt>
          <cx:pt idx="22199">37</cx:pt>
          <cx:pt idx="22200">29</cx:pt>
          <cx:pt idx="22201">34</cx:pt>
          <cx:pt idx="22202">56</cx:pt>
          <cx:pt idx="22203">50</cx:pt>
          <cx:pt idx="22204">33</cx:pt>
          <cx:pt idx="22205">43</cx:pt>
          <cx:pt idx="22206">31</cx:pt>
          <cx:pt idx="22207">44</cx:pt>
          <cx:pt idx="22208">42</cx:pt>
          <cx:pt idx="22209">37</cx:pt>
          <cx:pt idx="22210">41</cx:pt>
          <cx:pt idx="22211">53</cx:pt>
          <cx:pt idx="22212">37</cx:pt>
          <cx:pt idx="22213">45</cx:pt>
          <cx:pt idx="22214">39</cx:pt>
          <cx:pt idx="22215">32</cx:pt>
          <cx:pt idx="22216">40</cx:pt>
          <cx:pt idx="22217">57</cx:pt>
          <cx:pt idx="22218">45</cx:pt>
          <cx:pt idx="22219">45</cx:pt>
          <cx:pt idx="22220">46</cx:pt>
          <cx:pt idx="22221">56</cx:pt>
          <cx:pt idx="22222">34</cx:pt>
          <cx:pt idx="22223">33</cx:pt>
          <cx:pt idx="22224">41</cx:pt>
          <cx:pt idx="22225">43</cx:pt>
          <cx:pt idx="22226">43</cx:pt>
          <cx:pt idx="22227">33</cx:pt>
          <cx:pt idx="22228">59</cx:pt>
          <cx:pt idx="22229">39</cx:pt>
          <cx:pt idx="22230">30</cx:pt>
          <cx:pt idx="22231">49</cx:pt>
          <cx:pt idx="22232">56</cx:pt>
          <cx:pt idx="22233">46</cx:pt>
          <cx:pt idx="22234">32</cx:pt>
          <cx:pt idx="22235">55</cx:pt>
          <cx:pt idx="22236">35</cx:pt>
          <cx:pt idx="22237">30</cx:pt>
          <cx:pt idx="22238">57</cx:pt>
          <cx:pt idx="22239">58</cx:pt>
          <cx:pt idx="22240">54</cx:pt>
          <cx:pt idx="22241">35</cx:pt>
          <cx:pt idx="22242">38</cx:pt>
          <cx:pt idx="22243">48</cx:pt>
          <cx:pt idx="22244">36</cx:pt>
          <cx:pt idx="22245">31</cx:pt>
          <cx:pt idx="22246">46</cx:pt>
          <cx:pt idx="22247">50</cx:pt>
          <cx:pt idx="22248">41</cx:pt>
          <cx:pt idx="22249">44</cx:pt>
          <cx:pt idx="22250">46</cx:pt>
          <cx:pt idx="22251">39</cx:pt>
          <cx:pt idx="22252">49</cx:pt>
          <cx:pt idx="22253">40</cx:pt>
          <cx:pt idx="22254">27</cx:pt>
          <cx:pt idx="22255">48</cx:pt>
          <cx:pt idx="22256">47</cx:pt>
          <cx:pt idx="22257">57</cx:pt>
          <cx:pt idx="22258">36</cx:pt>
          <cx:pt idx="22259">31</cx:pt>
          <cx:pt idx="22260">46</cx:pt>
          <cx:pt idx="22261">56</cx:pt>
          <cx:pt idx="22262">36</cx:pt>
          <cx:pt idx="22263">43</cx:pt>
          <cx:pt idx="22264">53</cx:pt>
          <cx:pt idx="22265">40</cx:pt>
          <cx:pt idx="22266">36</cx:pt>
          <cx:pt idx="22267">49</cx:pt>
          <cx:pt idx="22268">32</cx:pt>
          <cx:pt idx="22269">48</cx:pt>
          <cx:pt idx="22270">56</cx:pt>
          <cx:pt idx="22271">47</cx:pt>
          <cx:pt idx="22272">40</cx:pt>
          <cx:pt idx="22273">39</cx:pt>
          <cx:pt idx="22274">44</cx:pt>
          <cx:pt idx="22275">48</cx:pt>
          <cx:pt idx="22276">53</cx:pt>
          <cx:pt idx="22277">45</cx:pt>
          <cx:pt idx="22278">43</cx:pt>
          <cx:pt idx="22279">50</cx:pt>
          <cx:pt idx="22280">42</cx:pt>
          <cx:pt idx="22281">52</cx:pt>
          <cx:pt idx="22282">29</cx:pt>
          <cx:pt idx="22283">58</cx:pt>
          <cx:pt idx="22284">36</cx:pt>
          <cx:pt idx="22285">32</cx:pt>
          <cx:pt idx="22286">36</cx:pt>
          <cx:pt idx="22287">37</cx:pt>
          <cx:pt idx="22288">46</cx:pt>
          <cx:pt idx="22289">39</cx:pt>
          <cx:pt idx="22290">32</cx:pt>
          <cx:pt idx="22291">44</cx:pt>
          <cx:pt idx="22292">44</cx:pt>
          <cx:pt idx="22293">37</cx:pt>
          <cx:pt idx="22294">39</cx:pt>
          <cx:pt idx="22295">47</cx:pt>
          <cx:pt idx="22296">33</cx:pt>
          <cx:pt idx="22297">37</cx:pt>
          <cx:pt idx="22298">36</cx:pt>
          <cx:pt idx="22299">35</cx:pt>
          <cx:pt idx="22300">42</cx:pt>
          <cx:pt idx="22301">43</cx:pt>
          <cx:pt idx="22302">41</cx:pt>
          <cx:pt idx="22303">52</cx:pt>
          <cx:pt idx="22304">47</cx:pt>
          <cx:pt idx="22305">41</cx:pt>
          <cx:pt idx="22306">45</cx:pt>
          <cx:pt idx="22307">52</cx:pt>
          <cx:pt idx="22308">36</cx:pt>
          <cx:pt idx="22309">43</cx:pt>
          <cx:pt idx="22310">42</cx:pt>
          <cx:pt idx="22311">37</cx:pt>
          <cx:pt idx="22312">37</cx:pt>
          <cx:pt idx="22313">45</cx:pt>
          <cx:pt idx="22314">41</cx:pt>
          <cx:pt idx="22315">32</cx:pt>
          <cx:pt idx="22316">43</cx:pt>
          <cx:pt idx="22317">52</cx:pt>
          <cx:pt idx="22318">49</cx:pt>
          <cx:pt idx="22319">50</cx:pt>
          <cx:pt idx="22320">57</cx:pt>
          <cx:pt idx="22321">49</cx:pt>
          <cx:pt idx="22322">46</cx:pt>
          <cx:pt idx="22323">42</cx:pt>
          <cx:pt idx="22324">53</cx:pt>
          <cx:pt idx="22325">32</cx:pt>
          <cx:pt idx="22326">48</cx:pt>
          <cx:pt idx="22327">39</cx:pt>
          <cx:pt idx="22328">42</cx:pt>
          <cx:pt idx="22329">53</cx:pt>
          <cx:pt idx="22330">50</cx:pt>
          <cx:pt idx="22331">56</cx:pt>
          <cx:pt idx="22332">36</cx:pt>
          <cx:pt idx="22333">40</cx:pt>
          <cx:pt idx="22334">40</cx:pt>
          <cx:pt idx="22335">36</cx:pt>
          <cx:pt idx="22336">45</cx:pt>
          <cx:pt idx="22337">49</cx:pt>
          <cx:pt idx="22338">38</cx:pt>
          <cx:pt idx="22339">43</cx:pt>
          <cx:pt idx="22340">37</cx:pt>
          <cx:pt idx="22341">43</cx:pt>
          <cx:pt idx="22342">40</cx:pt>
          <cx:pt idx="22343">35</cx:pt>
          <cx:pt idx="22344">52</cx:pt>
          <cx:pt idx="22345">59</cx:pt>
          <cx:pt idx="22346">48</cx:pt>
          <cx:pt idx="22347">34</cx:pt>
          <cx:pt idx="22348">37</cx:pt>
          <cx:pt idx="22349">46</cx:pt>
          <cx:pt idx="22350">34</cx:pt>
          <cx:pt idx="22351">56</cx:pt>
          <cx:pt idx="22352">30</cx:pt>
          <cx:pt idx="22353">46</cx:pt>
          <cx:pt idx="22354">36</cx:pt>
          <cx:pt idx="22355">33</cx:pt>
          <cx:pt idx="22356">46</cx:pt>
          <cx:pt idx="22357">38</cx:pt>
          <cx:pt idx="22358">39</cx:pt>
          <cx:pt idx="22359">39</cx:pt>
          <cx:pt idx="22360">41</cx:pt>
          <cx:pt idx="22361">39</cx:pt>
          <cx:pt idx="22362">44</cx:pt>
          <cx:pt idx="22363">44</cx:pt>
          <cx:pt idx="22364">41</cx:pt>
          <cx:pt idx="22365">36</cx:pt>
          <cx:pt idx="22366">59</cx:pt>
          <cx:pt idx="22367">41</cx:pt>
          <cx:pt idx="22368">39</cx:pt>
          <cx:pt idx="22369">41</cx:pt>
          <cx:pt idx="22370">48</cx:pt>
          <cx:pt idx="22371">52</cx:pt>
          <cx:pt idx="22372">31</cx:pt>
          <cx:pt idx="22373">53</cx:pt>
          <cx:pt idx="22374">38</cx:pt>
          <cx:pt idx="22375">39</cx:pt>
          <cx:pt idx="22376">43</cx:pt>
          <cx:pt idx="22377">50</cx:pt>
          <cx:pt idx="22378">41</cx:pt>
          <cx:pt idx="22379">31</cx:pt>
          <cx:pt idx="22380">52</cx:pt>
          <cx:pt idx="22381">48</cx:pt>
          <cx:pt idx="22382">42</cx:pt>
          <cx:pt idx="22383">40</cx:pt>
          <cx:pt idx="22384">59</cx:pt>
          <cx:pt idx="22385">47</cx:pt>
          <cx:pt idx="22386">34</cx:pt>
          <cx:pt idx="22387">51</cx:pt>
          <cx:pt idx="22388">43</cx:pt>
          <cx:pt idx="22389">36</cx:pt>
          <cx:pt idx="22390">35</cx:pt>
          <cx:pt idx="22391">34</cx:pt>
          <cx:pt idx="22392">30</cx:pt>
          <cx:pt idx="22393">42</cx:pt>
          <cx:pt idx="22394">40</cx:pt>
          <cx:pt idx="22395">51</cx:pt>
          <cx:pt idx="22396">39</cx:pt>
          <cx:pt idx="22397">36</cx:pt>
          <cx:pt idx="22398">38</cx:pt>
          <cx:pt idx="22399">32</cx:pt>
          <cx:pt idx="22400">34</cx:pt>
          <cx:pt idx="22401">43</cx:pt>
          <cx:pt idx="22402">40</cx:pt>
          <cx:pt idx="22403">36</cx:pt>
          <cx:pt idx="22404">38</cx:pt>
          <cx:pt idx="22405">48</cx:pt>
          <cx:pt idx="22406">39</cx:pt>
          <cx:pt idx="22407">41</cx:pt>
          <cx:pt idx="22408">55</cx:pt>
          <cx:pt idx="22409">42</cx:pt>
          <cx:pt idx="22410">34</cx:pt>
          <cx:pt idx="22411">26</cx:pt>
          <cx:pt idx="22412">36</cx:pt>
          <cx:pt idx="22413">36</cx:pt>
          <cx:pt idx="22414">36</cx:pt>
          <cx:pt idx="22415">54</cx:pt>
          <cx:pt idx="22416">49</cx:pt>
          <cx:pt idx="22417">33</cx:pt>
          <cx:pt idx="22418">39</cx:pt>
          <cx:pt idx="22419">34</cx:pt>
          <cx:pt idx="22420">51</cx:pt>
          <cx:pt idx="22421">38</cx:pt>
          <cx:pt idx="22422">42</cx:pt>
          <cx:pt idx="22423">30</cx:pt>
          <cx:pt idx="22424">43</cx:pt>
          <cx:pt idx="22425">56</cx:pt>
          <cx:pt idx="22426">57</cx:pt>
          <cx:pt idx="22427">38</cx:pt>
          <cx:pt idx="22428">29</cx:pt>
          <cx:pt idx="22429">36</cx:pt>
          <cx:pt idx="22430">46</cx:pt>
          <cx:pt idx="22431">45</cx:pt>
          <cx:pt idx="22432">43</cx:pt>
          <cx:pt idx="22433">55</cx:pt>
          <cx:pt idx="22434">43</cx:pt>
          <cx:pt idx="22435">34</cx:pt>
          <cx:pt idx="22436">57</cx:pt>
          <cx:pt idx="22437">30</cx:pt>
          <cx:pt idx="22438">37</cx:pt>
          <cx:pt idx="22439">40</cx:pt>
          <cx:pt idx="22440">41</cx:pt>
          <cx:pt idx="22441">53</cx:pt>
          <cx:pt idx="22442">60</cx:pt>
          <cx:pt idx="22443">50</cx:pt>
          <cx:pt idx="22444">34</cx:pt>
          <cx:pt idx="22445">45</cx:pt>
          <cx:pt idx="22446">33</cx:pt>
          <cx:pt idx="22447">36</cx:pt>
          <cx:pt idx="22448">54</cx:pt>
          <cx:pt idx="22449">50</cx:pt>
          <cx:pt idx="22450">41</cx:pt>
          <cx:pt idx="22451">40</cx:pt>
          <cx:pt idx="22452">47</cx:pt>
          <cx:pt idx="22453">45</cx:pt>
          <cx:pt idx="22454">43</cx:pt>
          <cx:pt idx="22455">38</cx:pt>
          <cx:pt idx="22456">34</cx:pt>
          <cx:pt idx="22457">40</cx:pt>
          <cx:pt idx="22458">38</cx:pt>
          <cx:pt idx="22459">47</cx:pt>
          <cx:pt idx="22460">42</cx:pt>
          <cx:pt idx="22461">43</cx:pt>
          <cx:pt idx="22462">44</cx:pt>
          <cx:pt idx="22463">32</cx:pt>
          <cx:pt idx="22464">38</cx:pt>
          <cx:pt idx="22465">36</cx:pt>
          <cx:pt idx="22466">36</cx:pt>
          <cx:pt idx="22467">50</cx:pt>
          <cx:pt idx="22468">40</cx:pt>
          <cx:pt idx="22469">45</cx:pt>
          <cx:pt idx="22470">37</cx:pt>
          <cx:pt idx="22471">45</cx:pt>
          <cx:pt idx="22472">38</cx:pt>
          <cx:pt idx="22473">54</cx:pt>
          <cx:pt idx="22474">41</cx:pt>
          <cx:pt idx="22475">54</cx:pt>
          <cx:pt idx="22476">29</cx:pt>
          <cx:pt idx="22477">33</cx:pt>
          <cx:pt idx="22478">39</cx:pt>
          <cx:pt idx="22479">36</cx:pt>
          <cx:pt idx="22480">31</cx:pt>
          <cx:pt idx="22481">34</cx:pt>
          <cx:pt idx="22482">47</cx:pt>
          <cx:pt idx="22483">39</cx:pt>
          <cx:pt idx="22484">38</cx:pt>
          <cx:pt idx="22485">46</cx:pt>
          <cx:pt idx="22486">32</cx:pt>
          <cx:pt idx="22487">46</cx:pt>
          <cx:pt idx="22488">37</cx:pt>
          <cx:pt idx="22489">40</cx:pt>
          <cx:pt idx="22490">42</cx:pt>
          <cx:pt idx="22491">39</cx:pt>
          <cx:pt idx="22492">55</cx:pt>
          <cx:pt idx="22493">41</cx:pt>
          <cx:pt idx="22494">36</cx:pt>
          <cx:pt idx="22495">42</cx:pt>
          <cx:pt idx="22496">36</cx:pt>
          <cx:pt idx="22497">33</cx:pt>
          <cx:pt idx="22498">42</cx:pt>
          <cx:pt idx="22499">49</cx:pt>
          <cx:pt idx="22500">44</cx:pt>
          <cx:pt idx="22501">31</cx:pt>
          <cx:pt idx="22502">32</cx:pt>
          <cx:pt idx="22503">42</cx:pt>
          <cx:pt idx="22504">41</cx:pt>
          <cx:pt idx="22505">59</cx:pt>
          <cx:pt idx="22506">35</cx:pt>
          <cx:pt idx="22507">55</cx:pt>
          <cx:pt idx="22508">44</cx:pt>
          <cx:pt idx="22509">36</cx:pt>
          <cx:pt idx="22510">49</cx:pt>
          <cx:pt idx="22511">29</cx:pt>
          <cx:pt idx="22512">33</cx:pt>
          <cx:pt idx="22513">51</cx:pt>
          <cx:pt idx="22514">55</cx:pt>
          <cx:pt idx="22515">33</cx:pt>
          <cx:pt idx="22516">24</cx:pt>
          <cx:pt idx="22517">47</cx:pt>
          <cx:pt idx="22518">40</cx:pt>
          <cx:pt idx="22519">45</cx:pt>
          <cx:pt idx="22520">40</cx:pt>
          <cx:pt idx="22521">40</cx:pt>
          <cx:pt idx="22522">33</cx:pt>
          <cx:pt idx="22523">40</cx:pt>
          <cx:pt idx="22524">31</cx:pt>
          <cx:pt idx="22525">35</cx:pt>
          <cx:pt idx="22526">31</cx:pt>
          <cx:pt idx="22527">56</cx:pt>
          <cx:pt idx="22528">34</cx:pt>
          <cx:pt idx="22529">46</cx:pt>
          <cx:pt idx="22530">34</cx:pt>
          <cx:pt idx="22531">41</cx:pt>
          <cx:pt idx="22532">49</cx:pt>
          <cx:pt idx="22533">32</cx:pt>
          <cx:pt idx="22534">55</cx:pt>
          <cx:pt idx="22535">37</cx:pt>
          <cx:pt idx="22536">50</cx:pt>
          <cx:pt idx="22537">45</cx:pt>
          <cx:pt idx="22538">35</cx:pt>
          <cx:pt idx="22539">39</cx:pt>
          <cx:pt idx="22540">48</cx:pt>
          <cx:pt idx="22541">42</cx:pt>
          <cx:pt idx="22542">41</cx:pt>
          <cx:pt idx="22543">41</cx:pt>
          <cx:pt idx="22544">37</cx:pt>
          <cx:pt idx="22545">41</cx:pt>
          <cx:pt idx="22546">29</cx:pt>
          <cx:pt idx="22547">34</cx:pt>
          <cx:pt idx="22548">43</cx:pt>
          <cx:pt idx="22549">41</cx:pt>
          <cx:pt idx="22550">40</cx:pt>
          <cx:pt idx="22551">33</cx:pt>
          <cx:pt idx="22552">42</cx:pt>
          <cx:pt idx="22553">40</cx:pt>
          <cx:pt idx="22554">41</cx:pt>
          <cx:pt idx="22555">36</cx:pt>
          <cx:pt idx="22556">44</cx:pt>
          <cx:pt idx="22557">29</cx:pt>
          <cx:pt idx="22558">42</cx:pt>
          <cx:pt idx="22559">47</cx:pt>
          <cx:pt idx="22560">37</cx:pt>
          <cx:pt idx="22561">39</cx:pt>
          <cx:pt idx="22562">44</cx:pt>
          <cx:pt idx="22563">42</cx:pt>
          <cx:pt idx="22564">41</cx:pt>
          <cx:pt idx="22565">42</cx:pt>
          <cx:pt idx="22566">35</cx:pt>
          <cx:pt idx="22567">45</cx:pt>
          <cx:pt idx="22568">46</cx:pt>
          <cx:pt idx="22569">39</cx:pt>
          <cx:pt idx="22570">40</cx:pt>
          <cx:pt idx="22571">37</cx:pt>
          <cx:pt idx="22572">33</cx:pt>
          <cx:pt idx="22573">57</cx:pt>
          <cx:pt idx="22574">39</cx:pt>
          <cx:pt idx="22575">39</cx:pt>
          <cx:pt idx="22576">50</cx:pt>
          <cx:pt idx="22577">26</cx:pt>
          <cx:pt idx="22578">37</cx:pt>
          <cx:pt idx="22579">52</cx:pt>
          <cx:pt idx="22580">31</cx:pt>
          <cx:pt idx="22581">59</cx:pt>
          <cx:pt idx="22582">44</cx:pt>
          <cx:pt idx="22583">53</cx:pt>
          <cx:pt idx="22584">58</cx:pt>
          <cx:pt idx="22585">51</cx:pt>
          <cx:pt idx="22586">58</cx:pt>
          <cx:pt idx="22587">52</cx:pt>
          <cx:pt idx="22588">35</cx:pt>
          <cx:pt idx="22589">38</cx:pt>
          <cx:pt idx="22590">45</cx:pt>
          <cx:pt idx="22591">41</cx:pt>
          <cx:pt idx="22592">46</cx:pt>
          <cx:pt idx="22593">38</cx:pt>
          <cx:pt idx="22594">28</cx:pt>
          <cx:pt idx="22595">44</cx:pt>
          <cx:pt idx="22596">50</cx:pt>
          <cx:pt idx="22597">30</cx:pt>
          <cx:pt idx="22598">44</cx:pt>
          <cx:pt idx="22599">39</cx:pt>
          <cx:pt idx="22600">49</cx:pt>
          <cx:pt idx="22601">43</cx:pt>
          <cx:pt idx="22602">44</cx:pt>
          <cx:pt idx="22603">30</cx:pt>
          <cx:pt idx="22604">35</cx:pt>
          <cx:pt idx="22605">56</cx:pt>
          <cx:pt idx="22606">40</cx:pt>
          <cx:pt idx="22607">37</cx:pt>
          <cx:pt idx="22608">44</cx:pt>
          <cx:pt idx="22609">41</cx:pt>
          <cx:pt idx="22610">42</cx:pt>
          <cx:pt idx="22611">47</cx:pt>
          <cx:pt idx="22612">36</cx:pt>
          <cx:pt idx="22613">40</cx:pt>
          <cx:pt idx="22614">34</cx:pt>
          <cx:pt idx="22615">38</cx:pt>
          <cx:pt idx="22616">43</cx:pt>
          <cx:pt idx="22617">34</cx:pt>
          <cx:pt idx="22618">37</cx:pt>
          <cx:pt idx="22619">39</cx:pt>
          <cx:pt idx="22620">28</cx:pt>
          <cx:pt idx="22621">30</cx:pt>
          <cx:pt idx="22622">46</cx:pt>
          <cx:pt idx="22623">48</cx:pt>
          <cx:pt idx="22624">57</cx:pt>
          <cx:pt idx="22625">34</cx:pt>
          <cx:pt idx="22626">41</cx:pt>
          <cx:pt idx="22627">42</cx:pt>
          <cx:pt idx="22628">39</cx:pt>
          <cx:pt idx="22629">34</cx:pt>
          <cx:pt idx="22630">38</cx:pt>
          <cx:pt idx="22631">38</cx:pt>
          <cx:pt idx="22632">50</cx:pt>
          <cx:pt idx="22633">48</cx:pt>
          <cx:pt idx="22634">50</cx:pt>
          <cx:pt idx="22635">45</cx:pt>
          <cx:pt idx="22636">48</cx:pt>
          <cx:pt idx="22637">42</cx:pt>
          <cx:pt idx="22638">29</cx:pt>
          <cx:pt idx="22639">54</cx:pt>
          <cx:pt idx="22640">38</cx:pt>
          <cx:pt idx="22641">39</cx:pt>
          <cx:pt idx="22642">37</cx:pt>
          <cx:pt idx="22643">39</cx:pt>
          <cx:pt idx="22644">38</cx:pt>
          <cx:pt idx="22645">44</cx:pt>
          <cx:pt idx="22646">32</cx:pt>
          <cx:pt idx="22647">34</cx:pt>
          <cx:pt idx="22648">50</cx:pt>
          <cx:pt idx="22649">37</cx:pt>
          <cx:pt idx="22650">31</cx:pt>
          <cx:pt idx="22651">38</cx:pt>
          <cx:pt idx="22652">55</cx:pt>
          <cx:pt idx="22653">43</cx:pt>
          <cx:pt idx="22654">48</cx:pt>
          <cx:pt idx="22655">38</cx:pt>
          <cx:pt idx="22656">35</cx:pt>
          <cx:pt idx="22657">32</cx:pt>
          <cx:pt idx="22658">47</cx:pt>
          <cx:pt idx="22659">39</cx:pt>
          <cx:pt idx="22660">53</cx:pt>
          <cx:pt idx="22661">53</cx:pt>
          <cx:pt idx="22662">55</cx:pt>
          <cx:pt idx="22663">36</cx:pt>
          <cx:pt idx="22664">41</cx:pt>
          <cx:pt idx="22665">59</cx:pt>
          <cx:pt idx="22666">39</cx:pt>
          <cx:pt idx="22667">53</cx:pt>
          <cx:pt idx="22668">31</cx:pt>
          <cx:pt idx="22669">35</cx:pt>
          <cx:pt idx="22670">49</cx:pt>
          <cx:pt idx="22671">38</cx:pt>
          <cx:pt idx="22672">42</cx:pt>
          <cx:pt idx="22673">31</cx:pt>
          <cx:pt idx="22674">50</cx:pt>
          <cx:pt idx="22675">32</cx:pt>
          <cx:pt idx="22676">42</cx:pt>
          <cx:pt idx="22677">35</cx:pt>
          <cx:pt idx="22678">31</cx:pt>
          <cx:pt idx="22679">46</cx:pt>
          <cx:pt idx="22680">31</cx:pt>
          <cx:pt idx="22681">45</cx:pt>
          <cx:pt idx="22682">51</cx:pt>
          <cx:pt idx="22683">44</cx:pt>
          <cx:pt idx="22684">42</cx:pt>
          <cx:pt idx="22685">55</cx:pt>
          <cx:pt idx="22686">39</cx:pt>
          <cx:pt idx="22687">55</cx:pt>
          <cx:pt idx="22688">37</cx:pt>
          <cx:pt idx="22689">35</cx:pt>
          <cx:pt idx="22690">52</cx:pt>
          <cx:pt idx="22691">40</cx:pt>
          <cx:pt idx="22692">41</cx:pt>
          <cx:pt idx="22693">36</cx:pt>
          <cx:pt idx="22694">50</cx:pt>
          <cx:pt idx="22695">50</cx:pt>
          <cx:pt idx="22696">34</cx:pt>
          <cx:pt idx="22697">42</cx:pt>
          <cx:pt idx="22698">41</cx:pt>
          <cx:pt idx="22699">41</cx:pt>
          <cx:pt idx="22700">54</cx:pt>
          <cx:pt idx="22701">34</cx:pt>
          <cx:pt idx="22702">31</cx:pt>
          <cx:pt idx="22703">43</cx:pt>
          <cx:pt idx="22704">33</cx:pt>
          <cx:pt idx="22705">37</cx:pt>
          <cx:pt idx="22706">36</cx:pt>
          <cx:pt idx="22707">47</cx:pt>
          <cx:pt idx="22708">46</cx:pt>
          <cx:pt idx="22709">39</cx:pt>
          <cx:pt idx="22710">42</cx:pt>
          <cx:pt idx="22711">35</cx:pt>
          <cx:pt idx="22712">46</cx:pt>
          <cx:pt idx="22713">55</cx:pt>
          <cx:pt idx="22714">41</cx:pt>
          <cx:pt idx="22715">59</cx:pt>
          <cx:pt idx="22716">50</cx:pt>
          <cx:pt idx="22717">59</cx:pt>
          <cx:pt idx="22718">54</cx:pt>
          <cx:pt idx="22719">34</cx:pt>
          <cx:pt idx="22720">41</cx:pt>
          <cx:pt idx="22721">41</cx:pt>
          <cx:pt idx="22722">53</cx:pt>
          <cx:pt idx="22723">58</cx:pt>
          <cx:pt idx="22724">39</cx:pt>
          <cx:pt idx="22725">30</cx:pt>
          <cx:pt idx="22726">50</cx:pt>
          <cx:pt idx="22727">33</cx:pt>
          <cx:pt idx="22728">54</cx:pt>
          <cx:pt idx="22729">54</cx:pt>
          <cx:pt idx="22730">60</cx:pt>
          <cx:pt idx="22731">34</cx:pt>
          <cx:pt idx="22732">34</cx:pt>
          <cx:pt idx="22733">45</cx:pt>
          <cx:pt idx="22734">41</cx:pt>
          <cx:pt idx="22735">43</cx:pt>
          <cx:pt idx="22736">37</cx:pt>
          <cx:pt idx="22737">54</cx:pt>
          <cx:pt idx="22738">41</cx:pt>
          <cx:pt idx="22739">50</cx:pt>
          <cx:pt idx="22740">34</cx:pt>
          <cx:pt idx="22741">46</cx:pt>
          <cx:pt idx="22742">34</cx:pt>
          <cx:pt idx="22743">35</cx:pt>
          <cx:pt idx="22744">40</cx:pt>
          <cx:pt idx="22745">41</cx:pt>
          <cx:pt idx="22746">54</cx:pt>
          <cx:pt idx="22747">43</cx:pt>
          <cx:pt idx="22748">41</cx:pt>
          <cx:pt idx="22749">32</cx:pt>
          <cx:pt idx="22750">43</cx:pt>
          <cx:pt idx="22751">32</cx:pt>
          <cx:pt idx="22752">55</cx:pt>
          <cx:pt idx="22753">35</cx:pt>
          <cx:pt idx="22754">37</cx:pt>
          <cx:pt idx="22755">55</cx:pt>
          <cx:pt idx="22756">37</cx:pt>
          <cx:pt idx="22757">39</cx:pt>
          <cx:pt idx="22758">46</cx:pt>
          <cx:pt idx="22759">32</cx:pt>
          <cx:pt idx="22760">34</cx:pt>
          <cx:pt idx="22761">36</cx:pt>
          <cx:pt idx="22762">29</cx:pt>
          <cx:pt idx="22763">37</cx:pt>
          <cx:pt idx="22764">44</cx:pt>
          <cx:pt idx="22765">40</cx:pt>
          <cx:pt idx="22766">34</cx:pt>
          <cx:pt idx="22767">59</cx:pt>
          <cx:pt idx="22768">32</cx:pt>
          <cx:pt idx="22769">28</cx:pt>
          <cx:pt idx="22770">42</cx:pt>
          <cx:pt idx="22771">39</cx:pt>
          <cx:pt idx="22772">47</cx:pt>
          <cx:pt idx="22773">52</cx:pt>
          <cx:pt idx="22774">33</cx:pt>
          <cx:pt idx="22775">45</cx:pt>
          <cx:pt idx="22776">31</cx:pt>
          <cx:pt idx="22777">33</cx:pt>
          <cx:pt idx="22778">40</cx:pt>
          <cx:pt idx="22779">31</cx:pt>
          <cx:pt idx="22780">31</cx:pt>
          <cx:pt idx="22781">32</cx:pt>
          <cx:pt idx="22782">40</cx:pt>
          <cx:pt idx="22783">37</cx:pt>
          <cx:pt idx="22784">53</cx:pt>
          <cx:pt idx="22785">58</cx:pt>
          <cx:pt idx="22786">41</cx:pt>
          <cx:pt idx="22787">31</cx:pt>
          <cx:pt idx="22788">50</cx:pt>
          <cx:pt idx="22789">39</cx:pt>
          <cx:pt idx="22790">50</cx:pt>
          <cx:pt idx="22791">39</cx:pt>
          <cx:pt idx="22792">43</cx:pt>
          <cx:pt idx="22793">35</cx:pt>
          <cx:pt idx="22794">34</cx:pt>
          <cx:pt idx="22795">30</cx:pt>
          <cx:pt idx="22796">29</cx:pt>
          <cx:pt idx="22797">37</cx:pt>
          <cx:pt idx="22798">41</cx:pt>
          <cx:pt idx="22799">38</cx:pt>
          <cx:pt idx="22800">24</cx:pt>
          <cx:pt idx="22801">29</cx:pt>
          <cx:pt idx="22802">40</cx:pt>
          <cx:pt idx="22803">32</cx:pt>
          <cx:pt idx="22804">30</cx:pt>
          <cx:pt idx="22805">48</cx:pt>
          <cx:pt idx="22806">46</cx:pt>
          <cx:pt idx="22807">43</cx:pt>
          <cx:pt idx="22808">35</cx:pt>
          <cx:pt idx="22809">48</cx:pt>
          <cx:pt idx="22810">38</cx:pt>
          <cx:pt idx="22811">41</cx:pt>
          <cx:pt idx="22812">39</cx:pt>
          <cx:pt idx="22813">43</cx:pt>
          <cx:pt idx="22814">41</cx:pt>
          <cx:pt idx="22815">43</cx:pt>
          <cx:pt idx="22816">40</cx:pt>
          <cx:pt idx="22817">47</cx:pt>
          <cx:pt idx="22818">53</cx:pt>
          <cx:pt idx="22819">49</cx:pt>
          <cx:pt idx="22820">42</cx:pt>
          <cx:pt idx="22821">43</cx:pt>
          <cx:pt idx="22822">30</cx:pt>
          <cx:pt idx="22823">41</cx:pt>
          <cx:pt idx="22824">43</cx:pt>
          <cx:pt idx="22825">32</cx:pt>
          <cx:pt idx="22826">54</cx:pt>
          <cx:pt idx="22827">42</cx:pt>
          <cx:pt idx="22828">44</cx:pt>
          <cx:pt idx="22829">32</cx:pt>
          <cx:pt idx="22830">34</cx:pt>
          <cx:pt idx="22831">37</cx:pt>
          <cx:pt idx="22832">33</cx:pt>
          <cx:pt idx="22833">46</cx:pt>
          <cx:pt idx="22834">47</cx:pt>
          <cx:pt idx="22835">49</cx:pt>
          <cx:pt idx="22836">33</cx:pt>
          <cx:pt idx="22837">25</cx:pt>
          <cx:pt idx="22838">55</cx:pt>
          <cx:pt idx="22839">45</cx:pt>
          <cx:pt idx="22840">30</cx:pt>
          <cx:pt idx="22841">46</cx:pt>
          <cx:pt idx="22842">48</cx:pt>
          <cx:pt idx="22843">56</cx:pt>
          <cx:pt idx="22844">33</cx:pt>
          <cx:pt idx="22845">51</cx:pt>
          <cx:pt idx="22846">55</cx:pt>
          <cx:pt idx="22847">39</cx:pt>
          <cx:pt idx="22848">36</cx:pt>
          <cx:pt idx="22849">30</cx:pt>
          <cx:pt idx="22850">51</cx:pt>
          <cx:pt idx="22851">39</cx:pt>
          <cx:pt idx="22852">48</cx:pt>
          <cx:pt idx="22853">32</cx:pt>
          <cx:pt idx="22854">37</cx:pt>
          <cx:pt idx="22855">32</cx:pt>
          <cx:pt idx="22856">37</cx:pt>
          <cx:pt idx="22857">39</cx:pt>
          <cx:pt idx="22858">42</cx:pt>
          <cx:pt idx="22859">48</cx:pt>
          <cx:pt idx="22860">51</cx:pt>
          <cx:pt idx="22861">44</cx:pt>
          <cx:pt idx="22862">49</cx:pt>
          <cx:pt idx="22863">58</cx:pt>
          <cx:pt idx="22864">39</cx:pt>
          <cx:pt idx="22865">32</cx:pt>
          <cx:pt idx="22866">45</cx:pt>
          <cx:pt idx="22867">51</cx:pt>
          <cx:pt idx="22868">33</cx:pt>
          <cx:pt idx="22869">45</cx:pt>
          <cx:pt idx="22870">35</cx:pt>
          <cx:pt idx="22871">35</cx:pt>
          <cx:pt idx="22872">37</cx:pt>
          <cx:pt idx="22873">37</cx:pt>
          <cx:pt idx="22874">38</cx:pt>
          <cx:pt idx="22875">37</cx:pt>
          <cx:pt idx="22876">32</cx:pt>
          <cx:pt idx="22877">30</cx:pt>
          <cx:pt idx="22878">37</cx:pt>
          <cx:pt idx="22879">28</cx:pt>
          <cx:pt idx="22880">47</cx:pt>
          <cx:pt idx="22881">47</cx:pt>
          <cx:pt idx="22882">42</cx:pt>
          <cx:pt idx="22883">59</cx:pt>
          <cx:pt idx="22884">41</cx:pt>
          <cx:pt idx="22885">26</cx:pt>
          <cx:pt idx="22886">41</cx:pt>
          <cx:pt idx="22887">31</cx:pt>
          <cx:pt idx="22888">36</cx:pt>
          <cx:pt idx="22889">40</cx:pt>
          <cx:pt idx="22890">31</cx:pt>
          <cx:pt idx="22891">33</cx:pt>
          <cx:pt idx="22892">40</cx:pt>
          <cx:pt idx="22893">36</cx:pt>
          <cx:pt idx="22894">34</cx:pt>
          <cx:pt idx="22895">29</cx:pt>
          <cx:pt idx="22896">31</cx:pt>
          <cx:pt idx="22897">32</cx:pt>
          <cx:pt idx="22898">44</cx:pt>
          <cx:pt idx="22899">34</cx:pt>
          <cx:pt idx="22900">33</cx:pt>
          <cx:pt idx="22901">51</cx:pt>
          <cx:pt idx="22902">40</cx:pt>
          <cx:pt idx="22903">35</cx:pt>
          <cx:pt idx="22904">40</cx:pt>
          <cx:pt idx="22905">56</cx:pt>
          <cx:pt idx="22906">44</cx:pt>
          <cx:pt idx="22907">50</cx:pt>
          <cx:pt idx="22908">47</cx:pt>
          <cx:pt idx="22909">45</cx:pt>
          <cx:pt idx="22910">37</cx:pt>
          <cx:pt idx="22911">50</cx:pt>
          <cx:pt idx="22912">31</cx:pt>
          <cx:pt idx="22913">46</cx:pt>
          <cx:pt idx="22914">46</cx:pt>
          <cx:pt idx="22915">47</cx:pt>
          <cx:pt idx="22916">35</cx:pt>
          <cx:pt idx="22917">52</cx:pt>
          <cx:pt idx="22918">56</cx:pt>
          <cx:pt idx="22919">59</cx:pt>
          <cx:pt idx="22920">51</cx:pt>
          <cx:pt idx="22921">60</cx:pt>
          <cx:pt idx="22922">42</cx:pt>
          <cx:pt idx="22923">35</cx:pt>
          <cx:pt idx="22924">28</cx:pt>
          <cx:pt idx="22925">36</cx:pt>
          <cx:pt idx="22926">37</cx:pt>
          <cx:pt idx="22927">47</cx:pt>
          <cx:pt idx="22928">44</cx:pt>
          <cx:pt idx="22929">59</cx:pt>
          <cx:pt idx="22930">46</cx:pt>
          <cx:pt idx="22931">36</cx:pt>
          <cx:pt idx="22932">58</cx:pt>
          <cx:pt idx="22933">54</cx:pt>
          <cx:pt idx="22934">43</cx:pt>
          <cx:pt idx="22935">48</cx:pt>
          <cx:pt idx="22936">57</cx:pt>
          <cx:pt idx="22937">35</cx:pt>
          <cx:pt idx="22938">47</cx:pt>
          <cx:pt idx="22939">36</cx:pt>
          <cx:pt idx="22940">40</cx:pt>
          <cx:pt idx="22941">40</cx:pt>
          <cx:pt idx="22942">46</cx:pt>
          <cx:pt idx="22943">40</cx:pt>
          <cx:pt idx="22944">54</cx:pt>
          <cx:pt idx="22945">45</cx:pt>
          <cx:pt idx="22946">39</cx:pt>
          <cx:pt idx="22947">40</cx:pt>
          <cx:pt idx="22948">52</cx:pt>
          <cx:pt idx="22949">45</cx:pt>
          <cx:pt idx="22950">49</cx:pt>
          <cx:pt idx="22951">31</cx:pt>
          <cx:pt idx="22952">30</cx:pt>
          <cx:pt idx="22953">40</cx:pt>
          <cx:pt idx="22954">35</cx:pt>
          <cx:pt idx="22955">39</cx:pt>
          <cx:pt idx="22956">43</cx:pt>
          <cx:pt idx="22957">43</cx:pt>
          <cx:pt idx="22958">45</cx:pt>
          <cx:pt idx="22959">33</cx:pt>
          <cx:pt idx="22960">40</cx:pt>
          <cx:pt idx="22961">49</cx:pt>
          <cx:pt idx="22962">36</cx:pt>
          <cx:pt idx="22963">48</cx:pt>
          <cx:pt idx="22964">33</cx:pt>
          <cx:pt idx="22965">49</cx:pt>
          <cx:pt idx="22966">41</cx:pt>
          <cx:pt idx="22967">56</cx:pt>
          <cx:pt idx="22968">31</cx:pt>
          <cx:pt idx="22969">41</cx:pt>
          <cx:pt idx="22970">38</cx:pt>
          <cx:pt idx="22971">38</cx:pt>
          <cx:pt idx="22972">45</cx:pt>
          <cx:pt idx="22973">36</cx:pt>
          <cx:pt idx="22974">40</cx:pt>
          <cx:pt idx="22975">38</cx:pt>
          <cx:pt idx="22976">34</cx:pt>
          <cx:pt idx="22977">32</cx:pt>
          <cx:pt idx="22978">59</cx:pt>
          <cx:pt idx="22979">37</cx:pt>
          <cx:pt idx="22980">45</cx:pt>
          <cx:pt idx="22981">43</cx:pt>
          <cx:pt idx="22982">37</cx:pt>
          <cx:pt idx="22983">55</cx:pt>
          <cx:pt idx="22984">39</cx:pt>
          <cx:pt idx="22985">36</cx:pt>
          <cx:pt idx="22986">52</cx:pt>
          <cx:pt idx="22987">58</cx:pt>
          <cx:pt idx="22988">52</cx:pt>
          <cx:pt idx="22989">38</cx:pt>
          <cx:pt idx="22990">34</cx:pt>
          <cx:pt idx="22991">43</cx:pt>
          <cx:pt idx="22992">49</cx:pt>
          <cx:pt idx="22993">60</cx:pt>
          <cx:pt idx="22994">60</cx:pt>
          <cx:pt idx="22995">40</cx:pt>
          <cx:pt idx="22996">34</cx:pt>
          <cx:pt idx="22997">35</cx:pt>
          <cx:pt idx="22998">31</cx:pt>
          <cx:pt idx="22999">41</cx:pt>
          <cx:pt idx="23000">46</cx:pt>
          <cx:pt idx="23001">52</cx:pt>
          <cx:pt idx="23002">45</cx:pt>
          <cx:pt idx="23003">37</cx:pt>
          <cx:pt idx="23004">43</cx:pt>
          <cx:pt idx="23005">43</cx:pt>
          <cx:pt idx="23006">40</cx:pt>
          <cx:pt idx="23007">42</cx:pt>
          <cx:pt idx="23008">38</cx:pt>
          <cx:pt idx="23009">34</cx:pt>
          <cx:pt idx="23010">39</cx:pt>
          <cx:pt idx="23011">40</cx:pt>
          <cx:pt idx="23012">37</cx:pt>
          <cx:pt idx="23013">46</cx:pt>
          <cx:pt idx="23014">40</cx:pt>
          <cx:pt idx="23015">44</cx:pt>
          <cx:pt idx="23016">43</cx:pt>
          <cx:pt idx="23017">40</cx:pt>
          <cx:pt idx="23018">46</cx:pt>
          <cx:pt idx="23019">38</cx:pt>
          <cx:pt idx="23020">36</cx:pt>
          <cx:pt idx="23021">42</cx:pt>
          <cx:pt idx="23022">41</cx:pt>
          <cx:pt idx="23023">33</cx:pt>
          <cx:pt idx="23024">36</cx:pt>
          <cx:pt idx="23025">45</cx:pt>
          <cx:pt idx="23026">47</cx:pt>
          <cx:pt idx="23027">43</cx:pt>
          <cx:pt idx="23028">28</cx:pt>
          <cx:pt idx="23029">46</cx:pt>
          <cx:pt idx="23030">33</cx:pt>
          <cx:pt idx="23031">40</cx:pt>
          <cx:pt idx="23032">39</cx:pt>
          <cx:pt idx="23033">47</cx:pt>
          <cx:pt idx="23034">48</cx:pt>
          <cx:pt idx="23035">39</cx:pt>
          <cx:pt idx="23036">37</cx:pt>
          <cx:pt idx="23037">57</cx:pt>
          <cx:pt idx="23038">39</cx:pt>
          <cx:pt idx="23039">50</cx:pt>
          <cx:pt idx="23040">48</cx:pt>
          <cx:pt idx="23041">27</cx:pt>
          <cx:pt idx="23042">36</cx:pt>
          <cx:pt idx="23043">33</cx:pt>
          <cx:pt idx="23044">42</cx:pt>
          <cx:pt idx="23045">43</cx:pt>
          <cx:pt idx="23046">47</cx:pt>
          <cx:pt idx="23047">40</cx:pt>
          <cx:pt idx="23048">33</cx:pt>
          <cx:pt idx="23049">50</cx:pt>
          <cx:pt idx="23050">47</cx:pt>
          <cx:pt idx="23051">55</cx:pt>
          <cx:pt idx="23052">36</cx:pt>
          <cx:pt idx="23053">28</cx:pt>
          <cx:pt idx="23054">28</cx:pt>
          <cx:pt idx="23055">32</cx:pt>
          <cx:pt idx="23056">33</cx:pt>
          <cx:pt idx="23057">46</cx:pt>
          <cx:pt idx="23058">34</cx:pt>
          <cx:pt idx="23059">33</cx:pt>
          <cx:pt idx="23060">58</cx:pt>
          <cx:pt idx="23061">36</cx:pt>
          <cx:pt idx="23062">38</cx:pt>
          <cx:pt idx="23063">47</cx:pt>
          <cx:pt idx="23064">33</cx:pt>
          <cx:pt idx="23065">54</cx:pt>
          <cx:pt idx="23066">31</cx:pt>
          <cx:pt idx="23067">42</cx:pt>
          <cx:pt idx="23068">32</cx:pt>
          <cx:pt idx="23069">37</cx:pt>
          <cx:pt idx="23070">33</cx:pt>
          <cx:pt idx="23071">45</cx:pt>
          <cx:pt idx="23072">33</cx:pt>
          <cx:pt idx="23073">29</cx:pt>
          <cx:pt idx="23074">39</cx:pt>
          <cx:pt idx="23075">50</cx:pt>
          <cx:pt idx="23076">30</cx:pt>
          <cx:pt idx="23077">51</cx:pt>
          <cx:pt idx="23078">23</cx:pt>
          <cx:pt idx="23079">33</cx:pt>
          <cx:pt idx="23080">39</cx:pt>
          <cx:pt idx="23081">28</cx:pt>
          <cx:pt idx="23082">33</cx:pt>
          <cx:pt idx="23083">47</cx:pt>
          <cx:pt idx="23084">35</cx:pt>
          <cx:pt idx="23085">48</cx:pt>
          <cx:pt idx="23086">33</cx:pt>
          <cx:pt idx="23087">38</cx:pt>
          <cx:pt idx="23088">55</cx:pt>
          <cx:pt idx="23089">38</cx:pt>
          <cx:pt idx="23090">38</cx:pt>
          <cx:pt idx="23091">58</cx:pt>
          <cx:pt idx="23092">38</cx:pt>
          <cx:pt idx="23093">35</cx:pt>
          <cx:pt idx="23094">35</cx:pt>
          <cx:pt idx="23095">38</cx:pt>
          <cx:pt idx="23096">39</cx:pt>
          <cx:pt idx="23097">37</cx:pt>
          <cx:pt idx="23098">44</cx:pt>
          <cx:pt idx="23099">44</cx:pt>
          <cx:pt idx="23100">31</cx:pt>
          <cx:pt idx="23101">32</cx:pt>
          <cx:pt idx="23102">55</cx:pt>
          <cx:pt idx="23103">39</cx:pt>
          <cx:pt idx="23104">33</cx:pt>
          <cx:pt idx="23105">44</cx:pt>
          <cx:pt idx="23106">30</cx:pt>
          <cx:pt idx="23107">34</cx:pt>
          <cx:pt idx="23108">42</cx:pt>
          <cx:pt idx="23109">50</cx:pt>
          <cx:pt idx="23110">42</cx:pt>
          <cx:pt idx="23111">32</cx:pt>
          <cx:pt idx="23112">42</cx:pt>
          <cx:pt idx="23113">32</cx:pt>
          <cx:pt idx="23114">48</cx:pt>
          <cx:pt idx="23115">33</cx:pt>
          <cx:pt idx="23116">35</cx:pt>
          <cx:pt idx="23117">46</cx:pt>
          <cx:pt idx="23118">36</cx:pt>
          <cx:pt idx="23119">45</cx:pt>
          <cx:pt idx="23120">50</cx:pt>
          <cx:pt idx="23121">49</cx:pt>
          <cx:pt idx="23122">32</cx:pt>
          <cx:pt idx="23123">30</cx:pt>
          <cx:pt idx="23124">33</cx:pt>
          <cx:pt idx="23125">34</cx:pt>
          <cx:pt idx="23126">33</cx:pt>
          <cx:pt idx="23127">45</cx:pt>
          <cx:pt idx="23128">36</cx:pt>
          <cx:pt idx="23129">52</cx:pt>
          <cx:pt idx="23130">50</cx:pt>
          <cx:pt idx="23131">39</cx:pt>
          <cx:pt idx="23132">50</cx:pt>
          <cx:pt idx="23133">53</cx:pt>
          <cx:pt idx="23134">39</cx:pt>
          <cx:pt idx="23135">35</cx:pt>
          <cx:pt idx="23136">35</cx:pt>
          <cx:pt idx="23137">35</cx:pt>
          <cx:pt idx="23138">33</cx:pt>
          <cx:pt idx="23139">40</cx:pt>
          <cx:pt idx="23140">52</cx:pt>
          <cx:pt idx="23141">43</cx:pt>
          <cx:pt idx="23142">36</cx:pt>
          <cx:pt idx="23143">42</cx:pt>
          <cx:pt idx="23144">39</cx:pt>
          <cx:pt idx="23145">37</cx:pt>
          <cx:pt idx="23146">51</cx:pt>
          <cx:pt idx="23147">36</cx:pt>
          <cx:pt idx="23148">29</cx:pt>
          <cx:pt idx="23149">32</cx:pt>
          <cx:pt idx="23150">35</cx:pt>
          <cx:pt idx="23151">43</cx:pt>
          <cx:pt idx="23152">50</cx:pt>
          <cx:pt idx="23153">41</cx:pt>
          <cx:pt idx="23154">36</cx:pt>
          <cx:pt idx="23155">34</cx:pt>
          <cx:pt idx="23156">40</cx:pt>
          <cx:pt idx="23157">45</cx:pt>
          <cx:pt idx="23158">36</cx:pt>
          <cx:pt idx="23159">39</cx:pt>
          <cx:pt idx="23160">32</cx:pt>
          <cx:pt idx="23161">38</cx:pt>
          <cx:pt idx="23162">41</cx:pt>
          <cx:pt idx="23163">44</cx:pt>
          <cx:pt idx="23164">44</cx:pt>
          <cx:pt idx="23165">35</cx:pt>
          <cx:pt idx="23166">34</cx:pt>
          <cx:pt idx="23167">31</cx:pt>
          <cx:pt idx="23168">33</cx:pt>
          <cx:pt idx="23169">49</cx:pt>
          <cx:pt idx="23170">37</cx:pt>
          <cx:pt idx="23171">40</cx:pt>
          <cx:pt idx="23172">48</cx:pt>
          <cx:pt idx="23173">43</cx:pt>
          <cx:pt idx="23174">52</cx:pt>
          <cx:pt idx="23175">34</cx:pt>
          <cx:pt idx="23176">55</cx:pt>
          <cx:pt idx="23177">37</cx:pt>
          <cx:pt idx="23178">53</cx:pt>
          <cx:pt idx="23179">34</cx:pt>
          <cx:pt idx="23180">50</cx:pt>
          <cx:pt idx="23181">51</cx:pt>
          <cx:pt idx="23182">28</cx:pt>
          <cx:pt idx="23183">47</cx:pt>
          <cx:pt idx="23184">37</cx:pt>
          <cx:pt idx="23185">32</cx:pt>
          <cx:pt idx="23186">47</cx:pt>
          <cx:pt idx="23187">29</cx:pt>
          <cx:pt idx="23188">52</cx:pt>
          <cx:pt idx="23189">36</cx:pt>
          <cx:pt idx="23190">58</cx:pt>
          <cx:pt idx="23191">45</cx:pt>
          <cx:pt idx="23192">31</cx:pt>
          <cx:pt idx="23193">31</cx:pt>
          <cx:pt idx="23194">59</cx:pt>
          <cx:pt idx="23195">39</cx:pt>
          <cx:pt idx="23196">37</cx:pt>
          <cx:pt idx="23197">34</cx:pt>
          <cx:pt idx="23198">36</cx:pt>
          <cx:pt idx="23199">29</cx:pt>
          <cx:pt idx="23200">40</cx:pt>
          <cx:pt idx="23201">34</cx:pt>
          <cx:pt idx="23202">37</cx:pt>
          <cx:pt idx="23203">39</cx:pt>
          <cx:pt idx="23204">41</cx:pt>
          <cx:pt idx="23205">33</cx:pt>
          <cx:pt idx="23206">51</cx:pt>
          <cx:pt idx="23207">39</cx:pt>
          <cx:pt idx="23208">30</cx:pt>
          <cx:pt idx="23209">50</cx:pt>
          <cx:pt idx="23210">32</cx:pt>
          <cx:pt idx="23211">34</cx:pt>
          <cx:pt idx="23212">31</cx:pt>
          <cx:pt idx="23213">42</cx:pt>
          <cx:pt idx="23214">32</cx:pt>
          <cx:pt idx="23215">33</cx:pt>
          <cx:pt idx="23216">47</cx:pt>
          <cx:pt idx="23217">34</cx:pt>
          <cx:pt idx="23218">29</cx:pt>
          <cx:pt idx="23219">59</cx:pt>
          <cx:pt idx="23220">47</cx:pt>
          <cx:pt idx="23221">45</cx:pt>
          <cx:pt idx="23222">37</cx:pt>
          <cx:pt idx="23223">52</cx:pt>
          <cx:pt idx="23224">50</cx:pt>
          <cx:pt idx="23225">59</cx:pt>
          <cx:pt idx="23226">37</cx:pt>
          <cx:pt idx="23227">30</cx:pt>
          <cx:pt idx="23228">34</cx:pt>
          <cx:pt idx="23229">31</cx:pt>
          <cx:pt idx="23230">31</cx:pt>
          <cx:pt idx="23231">36</cx:pt>
          <cx:pt idx="23232">27</cx:pt>
          <cx:pt idx="23233">36</cx:pt>
          <cx:pt idx="23234">51</cx:pt>
          <cx:pt idx="23235">38</cx:pt>
          <cx:pt idx="23236">35</cx:pt>
          <cx:pt idx="23237">39</cx:pt>
          <cx:pt idx="23238">37</cx:pt>
          <cx:pt idx="23239">35</cx:pt>
          <cx:pt idx="23240">35</cx:pt>
          <cx:pt idx="23241">57</cx:pt>
          <cx:pt idx="23242">31</cx:pt>
          <cx:pt idx="23243">59</cx:pt>
          <cx:pt idx="23244">55</cx:pt>
          <cx:pt idx="23245">34</cx:pt>
          <cx:pt idx="23246">52</cx:pt>
          <cx:pt idx="23247">40</cx:pt>
          <cx:pt idx="23248">44</cx:pt>
          <cx:pt idx="23249">50</cx:pt>
          <cx:pt idx="23250">35</cx:pt>
          <cx:pt idx="23251">35</cx:pt>
          <cx:pt idx="23252">29</cx:pt>
          <cx:pt idx="23253">33</cx:pt>
          <cx:pt idx="23254">37</cx:pt>
          <cx:pt idx="23255">44</cx:pt>
          <cx:pt idx="23256">29</cx:pt>
          <cx:pt idx="23257">53</cx:pt>
          <cx:pt idx="23258">33</cx:pt>
          <cx:pt idx="23259">30</cx:pt>
          <cx:pt idx="23260">60</cx:pt>
          <cx:pt idx="23261">41</cx:pt>
          <cx:pt idx="23262">32</cx:pt>
          <cx:pt idx="23263">38</cx:pt>
          <cx:pt idx="23264">39</cx:pt>
          <cx:pt idx="23265">47</cx:pt>
          <cx:pt idx="23266">43</cx:pt>
          <cx:pt idx="23267">37</cx:pt>
          <cx:pt idx="23268">45</cx:pt>
          <cx:pt idx="23269">27</cx:pt>
          <cx:pt idx="23270">45</cx:pt>
          <cx:pt idx="23271">37</cx:pt>
          <cx:pt idx="23272">42</cx:pt>
          <cx:pt idx="23273">35</cx:pt>
          <cx:pt idx="23274">41</cx:pt>
          <cx:pt idx="23275">53</cx:pt>
          <cx:pt idx="23276">47</cx:pt>
          <cx:pt idx="23277">32</cx:pt>
          <cx:pt idx="23278">46</cx:pt>
          <cx:pt idx="23279">49</cx:pt>
          <cx:pt idx="23280">39</cx:pt>
          <cx:pt idx="23281">34</cx:pt>
          <cx:pt idx="23282">58</cx:pt>
          <cx:pt idx="23283">51</cx:pt>
          <cx:pt idx="23284">51</cx:pt>
          <cx:pt idx="23285">36</cx:pt>
          <cx:pt idx="23286">57</cx:pt>
          <cx:pt idx="23287">46</cx:pt>
          <cx:pt idx="23288">35</cx:pt>
          <cx:pt idx="23289">47</cx:pt>
          <cx:pt idx="23290">39</cx:pt>
          <cx:pt idx="23291">43</cx:pt>
          <cx:pt idx="23292">56</cx:pt>
          <cx:pt idx="23293">36</cx:pt>
          <cx:pt idx="23294">38</cx:pt>
          <cx:pt idx="23295">34</cx:pt>
          <cx:pt idx="23296">31</cx:pt>
          <cx:pt idx="23297">42</cx:pt>
          <cx:pt idx="23298">41</cx:pt>
          <cx:pt idx="23299">31</cx:pt>
          <cx:pt idx="23300">51</cx:pt>
          <cx:pt idx="23301">33</cx:pt>
          <cx:pt idx="23302">51</cx:pt>
          <cx:pt idx="23303">40</cx:pt>
          <cx:pt idx="23304">36</cx:pt>
          <cx:pt idx="23305">37</cx:pt>
          <cx:pt idx="23306">34</cx:pt>
          <cx:pt idx="23307">45</cx:pt>
          <cx:pt idx="23308">35</cx:pt>
          <cx:pt idx="23309">36</cx:pt>
          <cx:pt idx="23310">42</cx:pt>
          <cx:pt idx="23311">52</cx:pt>
          <cx:pt idx="23312">55</cx:pt>
          <cx:pt idx="23313">33</cx:pt>
          <cx:pt idx="23314">39</cx:pt>
          <cx:pt idx="23315">40</cx:pt>
          <cx:pt idx="23316">42</cx:pt>
          <cx:pt idx="23317">32</cx:pt>
          <cx:pt idx="23318">35</cx:pt>
          <cx:pt idx="23319">47</cx:pt>
          <cx:pt idx="23320">29</cx:pt>
          <cx:pt idx="23321">48</cx:pt>
          <cx:pt idx="23322">33</cx:pt>
          <cx:pt idx="23323">32</cx:pt>
          <cx:pt idx="23324">40</cx:pt>
          <cx:pt idx="23325">55</cx:pt>
          <cx:pt idx="23326">38</cx:pt>
          <cx:pt idx="23327">37</cx:pt>
          <cx:pt idx="23328">44</cx:pt>
          <cx:pt idx="23329">53</cx:pt>
          <cx:pt idx="23330">41</cx:pt>
          <cx:pt idx="23331">52</cx:pt>
          <cx:pt idx="23332">49</cx:pt>
          <cx:pt idx="23333">35</cx:pt>
          <cx:pt idx="23334">32</cx:pt>
          <cx:pt idx="23335">45</cx:pt>
          <cx:pt idx="23336">32</cx:pt>
          <cx:pt idx="23337">35</cx:pt>
          <cx:pt idx="23338">34</cx:pt>
          <cx:pt idx="23339">51</cx:pt>
          <cx:pt idx="23340">42</cx:pt>
          <cx:pt idx="23341">31</cx:pt>
          <cx:pt idx="23342">37</cx:pt>
          <cx:pt idx="23343">37</cx:pt>
          <cx:pt idx="23344">28</cx:pt>
          <cx:pt idx="23345">30</cx:pt>
          <cx:pt idx="23346">35</cx:pt>
          <cx:pt idx="23347">45</cx:pt>
          <cx:pt idx="23348">32</cx:pt>
          <cx:pt idx="23349">33</cx:pt>
          <cx:pt idx="23350">56</cx:pt>
          <cx:pt idx="23351">47</cx:pt>
          <cx:pt idx="23352">46</cx:pt>
          <cx:pt idx="23353">42</cx:pt>
          <cx:pt idx="23354">39</cx:pt>
          <cx:pt idx="23355">31</cx:pt>
          <cx:pt idx="23356">49</cx:pt>
          <cx:pt idx="23357">56</cx:pt>
          <cx:pt idx="23358">43</cx:pt>
          <cx:pt idx="23359">49</cx:pt>
          <cx:pt idx="23360">33</cx:pt>
          <cx:pt idx="23361">34</cx:pt>
          <cx:pt idx="23362">43</cx:pt>
          <cx:pt idx="23363">35</cx:pt>
          <cx:pt idx="23364">58</cx:pt>
          <cx:pt idx="23365">55</cx:pt>
          <cx:pt idx="23366">27</cx:pt>
          <cx:pt idx="23367">36</cx:pt>
          <cx:pt idx="23368">35</cx:pt>
          <cx:pt idx="23369">36</cx:pt>
          <cx:pt idx="23370">44</cx:pt>
          <cx:pt idx="23371">33</cx:pt>
          <cx:pt idx="23372">31</cx:pt>
          <cx:pt idx="23373">41</cx:pt>
          <cx:pt idx="23374">39</cx:pt>
          <cx:pt idx="23375">32</cx:pt>
          <cx:pt idx="23376">52</cx:pt>
          <cx:pt idx="23377">49</cx:pt>
          <cx:pt idx="23378">34</cx:pt>
          <cx:pt idx="23379">33</cx:pt>
          <cx:pt idx="23380">39</cx:pt>
          <cx:pt idx="23381">33</cx:pt>
          <cx:pt idx="23382">28</cx:pt>
          <cx:pt idx="23383">38</cx:pt>
          <cx:pt idx="23384">31</cx:pt>
          <cx:pt idx="23385">31</cx:pt>
          <cx:pt idx="23386">44</cx:pt>
          <cx:pt idx="23387">32</cx:pt>
          <cx:pt idx="23388">32</cx:pt>
          <cx:pt idx="23389">46</cx:pt>
          <cx:pt idx="23390">41</cx:pt>
          <cx:pt idx="23391">40</cx:pt>
          <cx:pt idx="23392">44</cx:pt>
          <cx:pt idx="23393">36</cx:pt>
          <cx:pt idx="23394">38</cx:pt>
          <cx:pt idx="23395">35</cx:pt>
          <cx:pt idx="23396">36</cx:pt>
          <cx:pt idx="23397">28</cx:pt>
          <cx:pt idx="23398">36</cx:pt>
          <cx:pt idx="23399">49</cx:pt>
          <cx:pt idx="23400">54</cx:pt>
          <cx:pt idx="23401">43</cx:pt>
          <cx:pt idx="23402">47</cx:pt>
          <cx:pt idx="23403">23</cx:pt>
          <cx:pt idx="23404">56</cx:pt>
          <cx:pt idx="23405">49</cx:pt>
          <cx:pt idx="23406">39</cx:pt>
          <cx:pt idx="23407">48</cx:pt>
          <cx:pt idx="23408">34</cx:pt>
          <cx:pt idx="23409">32</cx:pt>
          <cx:pt idx="23410">37</cx:pt>
          <cx:pt idx="23411">40</cx:pt>
          <cx:pt idx="23412">40</cx:pt>
          <cx:pt idx="23413">43</cx:pt>
          <cx:pt idx="23414">35</cx:pt>
          <cx:pt idx="23415">35</cx:pt>
          <cx:pt idx="23416">31</cx:pt>
          <cx:pt idx="23417">33</cx:pt>
          <cx:pt idx="23418">31</cx:pt>
          <cx:pt idx="23419">28</cx:pt>
          <cx:pt idx="23420">29</cx:pt>
          <cx:pt idx="23421">28</cx:pt>
          <cx:pt idx="23422">50</cx:pt>
          <cx:pt idx="23423">54</cx:pt>
          <cx:pt idx="23424">34</cx:pt>
          <cx:pt idx="23425">59</cx:pt>
          <cx:pt idx="23426">55</cx:pt>
          <cx:pt idx="23427">39</cx:pt>
          <cx:pt idx="23428">48</cx:pt>
          <cx:pt idx="23429">35</cx:pt>
          <cx:pt idx="23430">30</cx:pt>
          <cx:pt idx="23431">37</cx:pt>
          <cx:pt idx="23432">42</cx:pt>
          <cx:pt idx="23433">28</cx:pt>
          <cx:pt idx="23434">55</cx:pt>
          <cx:pt idx="23435">42</cx:pt>
          <cx:pt idx="23436">33</cx:pt>
          <cx:pt idx="23437">39</cx:pt>
          <cx:pt idx="23438">45</cx:pt>
          <cx:pt idx="23439">43</cx:pt>
          <cx:pt idx="23440">40</cx:pt>
          <cx:pt idx="23441">43</cx:pt>
          <cx:pt idx="23442">50</cx:pt>
          <cx:pt idx="23443">30</cx:pt>
          <cx:pt idx="23444">37</cx:pt>
          <cx:pt idx="23445">46</cx:pt>
          <cx:pt idx="23446">60</cx:pt>
          <cx:pt idx="23447">34</cx:pt>
          <cx:pt idx="23448">43</cx:pt>
          <cx:pt idx="23449">32</cx:pt>
          <cx:pt idx="23450">30</cx:pt>
          <cx:pt idx="23451">55</cx:pt>
          <cx:pt idx="23452">29</cx:pt>
          <cx:pt idx="23453">35</cx:pt>
          <cx:pt idx="23454">40</cx:pt>
          <cx:pt idx="23455">31</cx:pt>
          <cx:pt idx="23456">41</cx:pt>
          <cx:pt idx="23457">31</cx:pt>
          <cx:pt idx="23458">57</cx:pt>
          <cx:pt idx="23459">28</cx:pt>
          <cx:pt idx="23460">47</cx:pt>
          <cx:pt idx="23461">36</cx:pt>
          <cx:pt idx="23462">28</cx:pt>
          <cx:pt idx="23463">32</cx:pt>
          <cx:pt idx="23464">30</cx:pt>
          <cx:pt idx="23465">38</cx:pt>
          <cx:pt idx="23466">42</cx:pt>
          <cx:pt idx="23467">45</cx:pt>
          <cx:pt idx="23468">34</cx:pt>
          <cx:pt idx="23469">29</cx:pt>
          <cx:pt idx="23470">54</cx:pt>
          <cx:pt idx="23471">27</cx:pt>
          <cx:pt idx="23472">39</cx:pt>
          <cx:pt idx="23473">39</cx:pt>
          <cx:pt idx="23474">33</cx:pt>
          <cx:pt idx="23475">47</cx:pt>
          <cx:pt idx="23476">29</cx:pt>
          <cx:pt idx="23477">33</cx:pt>
          <cx:pt idx="23478">42</cx:pt>
          <cx:pt idx="23479">58</cx:pt>
          <cx:pt idx="23480">34</cx:pt>
          <cx:pt idx="23481">44</cx:pt>
          <cx:pt idx="23482">53</cx:pt>
          <cx:pt idx="23483">24</cx:pt>
          <cx:pt idx="23484">43</cx:pt>
          <cx:pt idx="23485">46</cx:pt>
          <cx:pt idx="23486">34</cx:pt>
          <cx:pt idx="23487">35</cx:pt>
          <cx:pt idx="23488">37</cx:pt>
          <cx:pt idx="23489">45</cx:pt>
          <cx:pt idx="23490">26</cx:pt>
          <cx:pt idx="23491">33</cx:pt>
          <cx:pt idx="23492">36</cx:pt>
          <cx:pt idx="23493">28</cx:pt>
          <cx:pt idx="23494">27</cx:pt>
          <cx:pt idx="23495">34</cx:pt>
          <cx:pt idx="23496">45</cx:pt>
          <cx:pt idx="23497">31</cx:pt>
          <cx:pt idx="23498">29</cx:pt>
          <cx:pt idx="23499">50</cx:pt>
          <cx:pt idx="23500">52</cx:pt>
          <cx:pt idx="23501">35</cx:pt>
          <cx:pt idx="23502">38</cx:pt>
          <cx:pt idx="23503">56</cx:pt>
          <cx:pt idx="23504">37</cx:pt>
          <cx:pt idx="23505">47</cx:pt>
          <cx:pt idx="23506">46</cx:pt>
          <cx:pt idx="23507">46</cx:pt>
          <cx:pt idx="23508">29</cx:pt>
          <cx:pt idx="23509">32</cx:pt>
          <cx:pt idx="23510">38</cx:pt>
          <cx:pt idx="23511">29</cx:pt>
          <cx:pt idx="23512">28</cx:pt>
          <cx:pt idx="23513">37</cx:pt>
          <cx:pt idx="23514">28</cx:pt>
          <cx:pt idx="23515">43</cx:pt>
          <cx:pt idx="23516">29</cx:pt>
          <cx:pt idx="23517">30</cx:pt>
          <cx:pt idx="23518">52</cx:pt>
          <cx:pt idx="23519">51</cx:pt>
          <cx:pt idx="23520">33</cx:pt>
          <cx:pt idx="23521">36</cx:pt>
          <cx:pt idx="23522">37</cx:pt>
          <cx:pt idx="23523">29</cx:pt>
          <cx:pt idx="23524">34</cx:pt>
          <cx:pt idx="23525">34</cx:pt>
          <cx:pt idx="23526">34</cx:pt>
          <cx:pt idx="23527">35</cx:pt>
          <cx:pt idx="23528">41</cx:pt>
          <cx:pt idx="23529">33</cx:pt>
          <cx:pt idx="23530">32</cx:pt>
          <cx:pt idx="23531">34</cx:pt>
          <cx:pt idx="23532">42</cx:pt>
          <cx:pt idx="23533">48</cx:pt>
          <cx:pt idx="23534">40</cx:pt>
          <cx:pt idx="23535">53</cx:pt>
          <cx:pt idx="23536">37</cx:pt>
          <cx:pt idx="23537">34</cx:pt>
          <cx:pt idx="23538">31</cx:pt>
          <cx:pt idx="23539">47</cx:pt>
          <cx:pt idx="23540">50</cx:pt>
          <cx:pt idx="23541">31</cx:pt>
          <cx:pt idx="23542">60</cx:pt>
          <cx:pt idx="23543">43</cx:pt>
          <cx:pt idx="23544">52</cx:pt>
          <cx:pt idx="23545">38</cx:pt>
          <cx:pt idx="23546">36</cx:pt>
          <cx:pt idx="23547">49</cx:pt>
          <cx:pt idx="23548">47</cx:pt>
          <cx:pt idx="23549">31</cx:pt>
          <cx:pt idx="23550">59</cx:pt>
          <cx:pt idx="23551">33</cx:pt>
          <cx:pt idx="23552">35</cx:pt>
          <cx:pt idx="23553">38</cx:pt>
          <cx:pt idx="23554">43</cx:pt>
          <cx:pt idx="23555">41</cx:pt>
          <cx:pt idx="23556">43</cx:pt>
          <cx:pt idx="23557">29</cx:pt>
          <cx:pt idx="23558">51</cx:pt>
          <cx:pt idx="23559">51</cx:pt>
          <cx:pt idx="23560">44</cx:pt>
          <cx:pt idx="23561">46</cx:pt>
          <cx:pt idx="23562">40</cx:pt>
          <cx:pt idx="23563">30</cx:pt>
          <cx:pt idx="23564">40</cx:pt>
          <cx:pt idx="23565">36</cx:pt>
          <cx:pt idx="23566">34</cx:pt>
          <cx:pt idx="23567">30</cx:pt>
          <cx:pt idx="23568">33</cx:pt>
          <cx:pt idx="23569">37</cx:pt>
          <cx:pt idx="23570">27</cx:pt>
          <cx:pt idx="23571">38</cx:pt>
          <cx:pt idx="23572">31</cx:pt>
          <cx:pt idx="23573">27</cx:pt>
          <cx:pt idx="23574">40</cx:pt>
          <cx:pt idx="23575">35</cx:pt>
          <cx:pt idx="23576">47</cx:pt>
          <cx:pt idx="23577">55</cx:pt>
          <cx:pt idx="23578">36</cx:pt>
          <cx:pt idx="23579">35</cx:pt>
          <cx:pt idx="23580">29</cx:pt>
          <cx:pt idx="23581">43</cx:pt>
          <cx:pt idx="23582">31</cx:pt>
          <cx:pt idx="23583">47</cx:pt>
          <cx:pt idx="23584">31</cx:pt>
          <cx:pt idx="23585">30</cx:pt>
          <cx:pt idx="23586">43</cx:pt>
          <cx:pt idx="23587">42</cx:pt>
          <cx:pt idx="23588">34</cx:pt>
          <cx:pt idx="23589">47</cx:pt>
          <cx:pt idx="23590">54</cx:pt>
          <cx:pt idx="23591">53</cx:pt>
          <cx:pt idx="23592">34</cx:pt>
          <cx:pt idx="23593">35</cx:pt>
          <cx:pt idx="23594">26</cx:pt>
          <cx:pt idx="23595">53</cx:pt>
          <cx:pt idx="23596">44</cx:pt>
          <cx:pt idx="23597">56</cx:pt>
          <cx:pt idx="23598">35</cx:pt>
          <cx:pt idx="23599">34</cx:pt>
          <cx:pt idx="23600">55</cx:pt>
          <cx:pt idx="23601">48</cx:pt>
          <cx:pt idx="23602">43</cx:pt>
          <cx:pt idx="23603">36</cx:pt>
          <cx:pt idx="23604">36</cx:pt>
          <cx:pt idx="23605">36</cx:pt>
          <cx:pt idx="23606">29</cx:pt>
          <cx:pt idx="23607">51</cx:pt>
          <cx:pt idx="23608">31</cx:pt>
          <cx:pt idx="23609">35</cx:pt>
          <cx:pt idx="23610">36</cx:pt>
          <cx:pt idx="23611">35</cx:pt>
          <cx:pt idx="23612">47</cx:pt>
          <cx:pt idx="23613">33</cx:pt>
          <cx:pt idx="23614">33</cx:pt>
          <cx:pt idx="23615">40</cx:pt>
          <cx:pt idx="23616">33</cx:pt>
          <cx:pt idx="23617">33</cx:pt>
          <cx:pt idx="23618">47</cx:pt>
          <cx:pt idx="23619">41</cx:pt>
          <cx:pt idx="23620">33</cx:pt>
          <cx:pt idx="23621">37</cx:pt>
          <cx:pt idx="23622">37</cx:pt>
          <cx:pt idx="23623">42</cx:pt>
          <cx:pt idx="23624">43</cx:pt>
          <cx:pt idx="23625">57</cx:pt>
          <cx:pt idx="23626">39</cx:pt>
          <cx:pt idx="23627">28</cx:pt>
          <cx:pt idx="23628">32</cx:pt>
          <cx:pt idx="23629">49</cx:pt>
          <cx:pt idx="23630">35</cx:pt>
          <cx:pt idx="23631">46</cx:pt>
          <cx:pt idx="23632">37</cx:pt>
          <cx:pt idx="23633">49</cx:pt>
          <cx:pt idx="23634">31</cx:pt>
          <cx:pt idx="23635">43</cx:pt>
          <cx:pt idx="23636">48</cx:pt>
          <cx:pt idx="23637">33</cx:pt>
          <cx:pt idx="23638">32</cx:pt>
          <cx:pt idx="23639">48</cx:pt>
          <cx:pt idx="23640">42</cx:pt>
          <cx:pt idx="23641">37</cx:pt>
          <cx:pt idx="23642">38</cx:pt>
          <cx:pt idx="23643">42</cx:pt>
          <cx:pt idx="23644">29</cx:pt>
          <cx:pt idx="23645">52</cx:pt>
          <cx:pt idx="23646">32</cx:pt>
          <cx:pt idx="23647">59</cx:pt>
          <cx:pt idx="23648">30</cx:pt>
          <cx:pt idx="23649">35</cx:pt>
          <cx:pt idx="23650">33</cx:pt>
          <cx:pt idx="23651">40</cx:pt>
          <cx:pt idx="23652">40</cx:pt>
          <cx:pt idx="23653">30</cx:pt>
          <cx:pt idx="23654">39</cx:pt>
          <cx:pt idx="23655">28</cx:pt>
          <cx:pt idx="23656">41</cx:pt>
          <cx:pt idx="23657">38</cx:pt>
          <cx:pt idx="23658">47</cx:pt>
          <cx:pt idx="23659">50</cx:pt>
          <cx:pt idx="23660">42</cx:pt>
          <cx:pt idx="23661">37</cx:pt>
          <cx:pt idx="23662">57</cx:pt>
          <cx:pt idx="23663">39</cx:pt>
          <cx:pt idx="23664">47</cx:pt>
          <cx:pt idx="23665">42</cx:pt>
          <cx:pt idx="23666">38</cx:pt>
          <cx:pt idx="23667">51</cx:pt>
          <cx:pt idx="23668">29</cx:pt>
          <cx:pt idx="23669">46</cx:pt>
          <cx:pt idx="23670">48</cx:pt>
          <cx:pt idx="23671">43</cx:pt>
          <cx:pt idx="23672">27</cx:pt>
          <cx:pt idx="23673">32</cx:pt>
          <cx:pt idx="23674">43</cx:pt>
          <cx:pt idx="23675">28</cx:pt>
          <cx:pt idx="23676">35</cx:pt>
          <cx:pt idx="23677">28</cx:pt>
          <cx:pt idx="23678">34</cx:pt>
          <cx:pt idx="23679">28</cx:pt>
          <cx:pt idx="23680">24</cx:pt>
          <cx:pt idx="23681">25</cx:pt>
          <cx:pt idx="23682">21</cx:pt>
          <cx:pt idx="23683">29</cx:pt>
          <cx:pt idx="23684">51</cx:pt>
          <cx:pt idx="23685">42</cx:pt>
          <cx:pt idx="23686">34</cx:pt>
          <cx:pt idx="23687">39</cx:pt>
          <cx:pt idx="23688">27</cx:pt>
          <cx:pt idx="23689">57</cx:pt>
          <cx:pt idx="23690">38</cx:pt>
          <cx:pt idx="23691">37</cx:pt>
          <cx:pt idx="23692">52</cx:pt>
          <cx:pt idx="23693">26</cx:pt>
          <cx:pt idx="23694">34</cx:pt>
          <cx:pt idx="23695">32</cx:pt>
          <cx:pt idx="23696">32</cx:pt>
          <cx:pt idx="23697">31</cx:pt>
          <cx:pt idx="23698">39</cx:pt>
          <cx:pt idx="23699">29</cx:pt>
          <cx:pt idx="23700">28</cx:pt>
          <cx:pt idx="23701">48</cx:pt>
          <cx:pt idx="23702">34</cx:pt>
          <cx:pt idx="23703">40</cx:pt>
          <cx:pt idx="23704">30</cx:pt>
          <cx:pt idx="23705">33</cx:pt>
          <cx:pt idx="23706">44</cx:pt>
          <cx:pt idx="23707">24</cx:pt>
          <cx:pt idx="23708">31</cx:pt>
          <cx:pt idx="23709">28</cx:pt>
          <cx:pt idx="23710">37</cx:pt>
          <cx:pt idx="23711">45</cx:pt>
          <cx:pt idx="23712">30</cx:pt>
          <cx:pt idx="23713">50</cx:pt>
          <cx:pt idx="23714">44</cx:pt>
          <cx:pt idx="23715">35</cx:pt>
          <cx:pt idx="23716">46</cx:pt>
          <cx:pt idx="23717">31</cx:pt>
          <cx:pt idx="23718">35</cx:pt>
          <cx:pt idx="23719">33</cx:pt>
          <cx:pt idx="23720">32</cx:pt>
          <cx:pt idx="23721">35</cx:pt>
          <cx:pt idx="23722">27</cx:pt>
          <cx:pt idx="23723">43</cx:pt>
          <cx:pt idx="23724">41</cx:pt>
          <cx:pt idx="23725">28</cx:pt>
          <cx:pt idx="23726">34</cx:pt>
          <cx:pt idx="23727">59</cx:pt>
          <cx:pt idx="23728">47</cx:pt>
          <cx:pt idx="23729">31</cx:pt>
          <cx:pt idx="23730">39</cx:pt>
          <cx:pt idx="23731">38</cx:pt>
          <cx:pt idx="23732">45</cx:pt>
          <cx:pt idx="23733">57</cx:pt>
          <cx:pt idx="23734">27</cx:pt>
          <cx:pt idx="23735">43</cx:pt>
          <cx:pt idx="23736">35</cx:pt>
          <cx:pt idx="23737">40</cx:pt>
          <cx:pt idx="23738">55</cx:pt>
          <cx:pt idx="23739">27</cx:pt>
          <cx:pt idx="23740">33</cx:pt>
          <cx:pt idx="23741">32</cx:pt>
          <cx:pt idx="23742">31</cx:pt>
          <cx:pt idx="23743">29</cx:pt>
          <cx:pt idx="23744">34</cx:pt>
          <cx:pt idx="23745">37</cx:pt>
          <cx:pt idx="23746">34</cx:pt>
          <cx:pt idx="23747">31</cx:pt>
          <cx:pt idx="23748">43</cx:pt>
          <cx:pt idx="23749">49</cx:pt>
          <cx:pt idx="23750">58</cx:pt>
          <cx:pt idx="23751">42</cx:pt>
          <cx:pt idx="23752">45</cx:pt>
          <cx:pt idx="23753">33</cx:pt>
          <cx:pt idx="23754">38</cx:pt>
          <cx:pt idx="23755">39</cx:pt>
          <cx:pt idx="23756">42</cx:pt>
          <cx:pt idx="23757">56</cx:pt>
          <cx:pt idx="23758">30</cx:pt>
          <cx:pt idx="23759">30</cx:pt>
          <cx:pt idx="23760">46</cx:pt>
          <cx:pt idx="23761">39</cx:pt>
          <cx:pt idx="23762">31</cx:pt>
          <cx:pt idx="23763">39</cx:pt>
          <cx:pt idx="23764">23</cx:pt>
          <cx:pt idx="23765">28</cx:pt>
          <cx:pt idx="23766">32</cx:pt>
          <cx:pt idx="23767">36</cx:pt>
          <cx:pt idx="23768">33</cx:pt>
          <cx:pt idx="23769">46</cx:pt>
          <cx:pt idx="23770">43</cx:pt>
          <cx:pt idx="23771">45</cx:pt>
          <cx:pt idx="23772">58</cx:pt>
          <cx:pt idx="23773">37</cx:pt>
          <cx:pt idx="23774">34</cx:pt>
          <cx:pt idx="23775">29</cx:pt>
          <cx:pt idx="23776">60</cx:pt>
          <cx:pt idx="23777">30</cx:pt>
          <cx:pt idx="23778">58</cx:pt>
          <cx:pt idx="23779">50</cx:pt>
          <cx:pt idx="23780">32</cx:pt>
          <cx:pt idx="23781">32</cx:pt>
          <cx:pt idx="23782">41</cx:pt>
          <cx:pt idx="23783">43</cx:pt>
          <cx:pt idx="23784">29</cx:pt>
          <cx:pt idx="23785">55</cx:pt>
          <cx:pt idx="23786">47</cx:pt>
          <cx:pt idx="23787">35</cx:pt>
          <cx:pt idx="23788">25</cx:pt>
          <cx:pt idx="23789">38</cx:pt>
          <cx:pt idx="23790">32</cx:pt>
          <cx:pt idx="23791">34</cx:pt>
          <cx:pt idx="23792">39</cx:pt>
          <cx:pt idx="23793">33</cx:pt>
          <cx:pt idx="23794">30</cx:pt>
          <cx:pt idx="23795">39</cx:pt>
          <cx:pt idx="23796">44</cx:pt>
          <cx:pt idx="23797">27</cx:pt>
          <cx:pt idx="23798">39</cx:pt>
          <cx:pt idx="23799">31</cx:pt>
          <cx:pt idx="23800">33</cx:pt>
          <cx:pt idx="23801">49</cx:pt>
          <cx:pt idx="23802">42</cx:pt>
          <cx:pt idx="23803">55</cx:pt>
          <cx:pt idx="23804">29</cx:pt>
          <cx:pt idx="23805">54</cx:pt>
          <cx:pt idx="23806">34</cx:pt>
          <cx:pt idx="23807">32</cx:pt>
          <cx:pt idx="23808">23</cx:pt>
          <cx:pt idx="23809">39</cx:pt>
          <cx:pt idx="23810">52</cx:pt>
          <cx:pt idx="23811">36</cx:pt>
          <cx:pt idx="23812">29</cx:pt>
          <cx:pt idx="23813">41</cx:pt>
          <cx:pt idx="23814">32</cx:pt>
          <cx:pt idx="23815">39</cx:pt>
          <cx:pt idx="23816">37</cx:pt>
          <cx:pt idx="23817">30</cx:pt>
          <cx:pt idx="23818">32</cx:pt>
          <cx:pt idx="23819">58</cx:pt>
          <cx:pt idx="23820">40</cx:pt>
          <cx:pt idx="23821">28</cx:pt>
          <cx:pt idx="23822">31</cx:pt>
          <cx:pt idx="23823">52</cx:pt>
          <cx:pt idx="23824">32</cx:pt>
          <cx:pt idx="23825">41</cx:pt>
          <cx:pt idx="23826">28</cx:pt>
          <cx:pt idx="23827">32</cx:pt>
          <cx:pt idx="23828">39</cx:pt>
          <cx:pt idx="23829">40</cx:pt>
          <cx:pt idx="23830">33</cx:pt>
          <cx:pt idx="23831">46</cx:pt>
          <cx:pt idx="23832">41</cx:pt>
          <cx:pt idx="23833">38</cx:pt>
          <cx:pt idx="23834">33</cx:pt>
          <cx:pt idx="23835">39</cx:pt>
          <cx:pt idx="23836">42</cx:pt>
          <cx:pt idx="23837">44</cx:pt>
          <cx:pt idx="23838">33</cx:pt>
          <cx:pt idx="23839">41</cx:pt>
          <cx:pt idx="23840">52</cx:pt>
          <cx:pt idx="23841">47</cx:pt>
          <cx:pt idx="23842">48</cx:pt>
          <cx:pt idx="23843">46</cx:pt>
          <cx:pt idx="23844">40</cx:pt>
          <cx:pt idx="23845">33</cx:pt>
          <cx:pt idx="23846">48</cx:pt>
          <cx:pt idx="23847">42</cx:pt>
          <cx:pt idx="23848">51</cx:pt>
          <cx:pt idx="23849">58</cx:pt>
          <cx:pt idx="23850">30</cx:pt>
          <cx:pt idx="23851">49</cx:pt>
          <cx:pt idx="23852">31</cx:pt>
          <cx:pt idx="23853">40</cx:pt>
          <cx:pt idx="23854">46</cx:pt>
          <cx:pt idx="23855">29</cx:pt>
          <cx:pt idx="23856">57</cx:pt>
          <cx:pt idx="23857">51</cx:pt>
          <cx:pt idx="23858">49</cx:pt>
          <cx:pt idx="23859">45</cx:pt>
          <cx:pt idx="23860">40</cx:pt>
          <cx:pt idx="23861">31</cx:pt>
          <cx:pt idx="23862">32</cx:pt>
          <cx:pt idx="23863">49</cx:pt>
          <cx:pt idx="23864">29</cx:pt>
          <cx:pt idx="23865">38</cx:pt>
          <cx:pt idx="23866">43</cx:pt>
          <cx:pt idx="23867">28</cx:pt>
          <cx:pt idx="23868">36</cx:pt>
          <cx:pt idx="23869">57</cx:pt>
          <cx:pt idx="23870">30</cx:pt>
          <cx:pt idx="23871">36</cx:pt>
          <cx:pt idx="23872">55</cx:pt>
          <cx:pt idx="23873">33</cx:pt>
          <cx:pt idx="23874">33</cx:pt>
          <cx:pt idx="23875">33</cx:pt>
          <cx:pt idx="23876">40</cx:pt>
          <cx:pt idx="23877">27</cx:pt>
          <cx:pt idx="23878">45</cx:pt>
          <cx:pt idx="23879">37</cx:pt>
          <cx:pt idx="23880">34</cx:pt>
          <cx:pt idx="23881">33</cx:pt>
          <cx:pt idx="23882">25</cx:pt>
          <cx:pt idx="23883">30</cx:pt>
          <cx:pt idx="23884">34</cx:pt>
          <cx:pt idx="23885">38</cx:pt>
          <cx:pt idx="23886">34</cx:pt>
          <cx:pt idx="23887">40</cx:pt>
          <cx:pt idx="23888">58</cx:pt>
          <cx:pt idx="23889">35</cx:pt>
          <cx:pt idx="23890">30</cx:pt>
          <cx:pt idx="23891">40</cx:pt>
          <cx:pt idx="23892">60</cx:pt>
          <cx:pt idx="23893">39</cx:pt>
          <cx:pt idx="23894">32</cx:pt>
          <cx:pt idx="23895">48</cx:pt>
          <cx:pt idx="23896">48</cx:pt>
          <cx:pt idx="23897">36</cx:pt>
          <cx:pt idx="23898">31</cx:pt>
          <cx:pt idx="23899">27</cx:pt>
          <cx:pt idx="23900">49</cx:pt>
          <cx:pt idx="23901">38</cx:pt>
          <cx:pt idx="23902">38</cx:pt>
          <cx:pt idx="23903">47</cx:pt>
          <cx:pt idx="23904">36</cx:pt>
          <cx:pt idx="23905">45</cx:pt>
          <cx:pt idx="23906">32</cx:pt>
          <cx:pt idx="23907">29</cx:pt>
          <cx:pt idx="23908">40</cx:pt>
          <cx:pt idx="23909">27</cx:pt>
          <cx:pt idx="23910">31</cx:pt>
          <cx:pt idx="23911">33</cx:pt>
          <cx:pt idx="23912">41</cx:pt>
          <cx:pt idx="23913">37</cx:pt>
          <cx:pt idx="23914">57</cx:pt>
          <cx:pt idx="23915">54</cx:pt>
          <cx:pt idx="23916">45</cx:pt>
          <cx:pt idx="23917">30</cx:pt>
          <cx:pt idx="23918">35</cx:pt>
          <cx:pt idx="23919">57</cx:pt>
          <cx:pt idx="23920">40</cx:pt>
          <cx:pt idx="23921">45</cx:pt>
          <cx:pt idx="23922">34</cx:pt>
          <cx:pt idx="23923">34</cx:pt>
          <cx:pt idx="23924">32</cx:pt>
          <cx:pt idx="23925">37</cx:pt>
          <cx:pt idx="23926">46</cx:pt>
          <cx:pt idx="23927">30</cx:pt>
          <cx:pt idx="23928">36</cx:pt>
          <cx:pt idx="23929">41</cx:pt>
          <cx:pt idx="23930">29</cx:pt>
          <cx:pt idx="23931">38</cx:pt>
          <cx:pt idx="23932">43</cx:pt>
          <cx:pt idx="23933">39</cx:pt>
          <cx:pt idx="23934">23</cx:pt>
          <cx:pt idx="23935">27</cx:pt>
          <cx:pt idx="23936">55</cx:pt>
          <cx:pt idx="23937">46</cx:pt>
          <cx:pt idx="23938">34</cx:pt>
          <cx:pt idx="23939">39</cx:pt>
          <cx:pt idx="23940">50</cx:pt>
          <cx:pt idx="23941">45</cx:pt>
          <cx:pt idx="23942">42</cx:pt>
          <cx:pt idx="23943">34</cx:pt>
          <cx:pt idx="23944">47</cx:pt>
          <cx:pt idx="23945">26</cx:pt>
          <cx:pt idx="23946">43</cx:pt>
          <cx:pt idx="23947">59</cx:pt>
          <cx:pt idx="23948">56</cx:pt>
          <cx:pt idx="23949">28</cx:pt>
          <cx:pt idx="23950">34</cx:pt>
          <cx:pt idx="23951">30</cx:pt>
          <cx:pt idx="23952">42</cx:pt>
          <cx:pt idx="23953">33</cx:pt>
          <cx:pt idx="23954">32</cx:pt>
          <cx:pt idx="23955">42</cx:pt>
          <cx:pt idx="23956">35</cx:pt>
          <cx:pt idx="23957">35</cx:pt>
          <cx:pt idx="23958">38</cx:pt>
          <cx:pt idx="23959">31</cx:pt>
          <cx:pt idx="23960">38</cx:pt>
          <cx:pt idx="23961">33</cx:pt>
          <cx:pt idx="23962">37</cx:pt>
          <cx:pt idx="23963">38</cx:pt>
          <cx:pt idx="23964">26</cx:pt>
          <cx:pt idx="23965">32</cx:pt>
          <cx:pt idx="23966">54</cx:pt>
          <cx:pt idx="23967">56</cx:pt>
          <cx:pt idx="23968">38</cx:pt>
          <cx:pt idx="23969">52</cx:pt>
          <cx:pt idx="23970">34</cx:pt>
          <cx:pt idx="23971">51</cx:pt>
          <cx:pt idx="23972">57</cx:pt>
          <cx:pt idx="23973">39</cx:pt>
          <cx:pt idx="23974">59</cx:pt>
          <cx:pt idx="23975">37</cx:pt>
          <cx:pt idx="23976">36</cx:pt>
          <cx:pt idx="23977">29</cx:pt>
          <cx:pt idx="23978">35</cx:pt>
          <cx:pt idx="23979">28</cx:pt>
          <cx:pt idx="23980">37</cx:pt>
          <cx:pt idx="23981">34</cx:pt>
          <cx:pt idx="23982">25</cx:pt>
          <cx:pt idx="23983">34</cx:pt>
          <cx:pt idx="23984">49</cx:pt>
          <cx:pt idx="23985">30</cx:pt>
          <cx:pt idx="23986">32</cx:pt>
          <cx:pt idx="23987">27</cx:pt>
          <cx:pt idx="23988">33</cx:pt>
          <cx:pt idx="23989">35</cx:pt>
          <cx:pt idx="23990">30</cx:pt>
          <cx:pt idx="23991">48</cx:pt>
          <cx:pt idx="23992">44</cx:pt>
          <cx:pt idx="23993">34</cx:pt>
          <cx:pt idx="23994">32</cx:pt>
          <cx:pt idx="23995">32</cx:pt>
          <cx:pt idx="23996">33</cx:pt>
          <cx:pt idx="23997">35</cx:pt>
          <cx:pt idx="23998">31</cx:pt>
          <cx:pt idx="23999">44</cx:pt>
          <cx:pt idx="24000">57</cx:pt>
          <cx:pt idx="24001">28</cx:pt>
          <cx:pt idx="24002">48</cx:pt>
          <cx:pt idx="24003">40</cx:pt>
          <cx:pt idx="24004">32</cx:pt>
          <cx:pt idx="24005">30</cx:pt>
          <cx:pt idx="24006">29</cx:pt>
          <cx:pt idx="24007">33</cx:pt>
          <cx:pt idx="24008">31</cx:pt>
          <cx:pt idx="24009">23</cx:pt>
          <cx:pt idx="24010">28</cx:pt>
          <cx:pt idx="24011">32</cx:pt>
          <cx:pt idx="24012">50</cx:pt>
          <cx:pt idx="24013">33</cx:pt>
          <cx:pt idx="24014">34</cx:pt>
          <cx:pt idx="24015">43</cx:pt>
          <cx:pt idx="24016">41</cx:pt>
          <cx:pt idx="24017">32</cx:pt>
          <cx:pt idx="24018">35</cx:pt>
          <cx:pt idx="24019">27</cx:pt>
          <cx:pt idx="24020">33</cx:pt>
          <cx:pt idx="24021">36</cx:pt>
          <cx:pt idx="24022">41</cx:pt>
          <cx:pt idx="24023">33</cx:pt>
          <cx:pt idx="24024">33</cx:pt>
          <cx:pt idx="24025">35</cx:pt>
          <cx:pt idx="24026">33</cx:pt>
          <cx:pt idx="24027">31</cx:pt>
          <cx:pt idx="24028">43</cx:pt>
          <cx:pt idx="24029">31</cx:pt>
          <cx:pt idx="24030">29</cx:pt>
          <cx:pt idx="24031">40</cx:pt>
          <cx:pt idx="24032">35</cx:pt>
          <cx:pt idx="24033">43</cx:pt>
          <cx:pt idx="24034">44</cx:pt>
          <cx:pt idx="24035">40</cx:pt>
          <cx:pt idx="24036">29</cx:pt>
          <cx:pt idx="24037">33</cx:pt>
          <cx:pt idx="24038">58</cx:pt>
          <cx:pt idx="24039">27</cx:pt>
          <cx:pt idx="24040">42</cx:pt>
          <cx:pt idx="24041">31</cx:pt>
          <cx:pt idx="24042">37</cx:pt>
          <cx:pt idx="24043">30</cx:pt>
          <cx:pt idx="24044">25</cx:pt>
          <cx:pt idx="24045">31</cx:pt>
          <cx:pt idx="24046">29</cx:pt>
          <cx:pt idx="24047">27</cx:pt>
          <cx:pt idx="24048">43</cx:pt>
          <cx:pt idx="24049">44</cx:pt>
          <cx:pt idx="24050">44</cx:pt>
          <cx:pt idx="24051">31</cx:pt>
          <cx:pt idx="24052">26</cx:pt>
          <cx:pt idx="24053">33</cx:pt>
          <cx:pt idx="24054">47</cx:pt>
          <cx:pt idx="24055">57</cx:pt>
          <cx:pt idx="24056">44</cx:pt>
          <cx:pt idx="24057">40</cx:pt>
          <cx:pt idx="24058">36</cx:pt>
          <cx:pt idx="24059">29</cx:pt>
          <cx:pt idx="24060">36</cx:pt>
          <cx:pt idx="24061">34</cx:pt>
          <cx:pt idx="24062">39</cx:pt>
          <cx:pt idx="24063">33</cx:pt>
          <cx:pt idx="24064">34</cx:pt>
          <cx:pt idx="24065">32</cx:pt>
          <cx:pt idx="24066">35</cx:pt>
          <cx:pt idx="24067">27</cx:pt>
          <cx:pt idx="24068">29</cx:pt>
          <cx:pt idx="24069">29</cx:pt>
          <cx:pt idx="24070">29</cx:pt>
          <cx:pt idx="24071">28</cx:pt>
          <cx:pt idx="24072">54</cx:pt>
          <cx:pt idx="24073">33</cx:pt>
          <cx:pt idx="24074">33</cx:pt>
          <cx:pt idx="24075">30</cx:pt>
          <cx:pt idx="24076">26</cx:pt>
          <cx:pt idx="24077">58</cx:pt>
          <cx:pt idx="24078">40</cx:pt>
          <cx:pt idx="24079">55</cx:pt>
          <cx:pt idx="24080">34</cx:pt>
          <cx:pt idx="24081">42</cx:pt>
          <cx:pt idx="24082">34</cx:pt>
          <cx:pt idx="24083">32</cx:pt>
          <cx:pt idx="24084">32</cx:pt>
          <cx:pt idx="24085">30</cx:pt>
          <cx:pt idx="24086">25</cx:pt>
          <cx:pt idx="24087">30</cx:pt>
          <cx:pt idx="24088">52</cx:pt>
          <cx:pt idx="24089">43</cx:pt>
          <cx:pt idx="24090">32</cx:pt>
          <cx:pt idx="24091">28</cx:pt>
          <cx:pt idx="24092">38</cx:pt>
          <cx:pt idx="24093">25</cx:pt>
          <cx:pt idx="24094">26</cx:pt>
          <cx:pt idx="24095">24</cx:pt>
          <cx:pt idx="24096">30</cx:pt>
          <cx:pt idx="24097">33</cx:pt>
          <cx:pt idx="24098">47</cx:pt>
          <cx:pt idx="24099">32</cx:pt>
          <cx:pt idx="24100">30</cx:pt>
          <cx:pt idx="24101">27</cx:pt>
          <cx:pt idx="24102">29</cx:pt>
          <cx:pt idx="24103">38</cx:pt>
          <cx:pt idx="24104">53</cx:pt>
          <cx:pt idx="24105">30</cx:pt>
          <cx:pt idx="24106">47</cx:pt>
          <cx:pt idx="24107">26</cx:pt>
          <cx:pt idx="24108">33</cx:pt>
          <cx:pt idx="24109">34</cx:pt>
          <cx:pt idx="24110">39</cx:pt>
          <cx:pt idx="24111">32</cx:pt>
          <cx:pt idx="24112">36</cx:pt>
          <cx:pt idx="24113">44</cx:pt>
          <cx:pt idx="24114">34</cx:pt>
          <cx:pt idx="24115">41</cx:pt>
          <cx:pt idx="24116">57</cx:pt>
          <cx:pt idx="24117">40</cx:pt>
          <cx:pt idx="24118">32</cx:pt>
          <cx:pt idx="24119">46</cx:pt>
          <cx:pt idx="24120">30</cx:pt>
          <cx:pt idx="24121">27</cx:pt>
          <cx:pt idx="24122">52</cx:pt>
          <cx:pt idx="24123">34</cx:pt>
          <cx:pt idx="24124">28</cx:pt>
          <cx:pt idx="24125">30</cx:pt>
          <cx:pt idx="24126">35</cx:pt>
          <cx:pt idx="24127">37</cx:pt>
          <cx:pt idx="24128">36</cx:pt>
          <cx:pt idx="24129">40</cx:pt>
          <cx:pt idx="24130">32</cx:pt>
          <cx:pt idx="24131">42</cx:pt>
          <cx:pt idx="24132">56</cx:pt>
          <cx:pt idx="24133">49</cx:pt>
          <cx:pt idx="24134">33</cx:pt>
          <cx:pt idx="24135">25</cx:pt>
          <cx:pt idx="24136">33</cx:pt>
          <cx:pt idx="24137">29</cx:pt>
          <cx:pt idx="24138">34</cx:pt>
          <cx:pt idx="24139">34</cx:pt>
          <cx:pt idx="24140">30</cx:pt>
          <cx:pt idx="24141">37</cx:pt>
          <cx:pt idx="24142">28</cx:pt>
          <cx:pt idx="24143">27</cx:pt>
          <cx:pt idx="24144">29</cx:pt>
          <cx:pt idx="24145">34</cx:pt>
          <cx:pt idx="24146">31</cx:pt>
          <cx:pt idx="24147">43</cx:pt>
          <cx:pt idx="24148">38</cx:pt>
          <cx:pt idx="24149">45</cx:pt>
          <cx:pt idx="24150">30</cx:pt>
          <cx:pt idx="24151">34</cx:pt>
          <cx:pt idx="24152">36</cx:pt>
          <cx:pt idx="24153">48</cx:pt>
          <cx:pt idx="24154">32</cx:pt>
          <cx:pt idx="24155">56</cx:pt>
          <cx:pt idx="24156">47</cx:pt>
          <cx:pt idx="24157">58</cx:pt>
          <cx:pt idx="24158">29</cx:pt>
          <cx:pt idx="24159">34</cx:pt>
          <cx:pt idx="24160">26</cx:pt>
          <cx:pt idx="24161">34</cx:pt>
          <cx:pt idx="24162">57</cx:pt>
          <cx:pt idx="24163">33</cx:pt>
          <cx:pt idx="24164">28</cx:pt>
          <cx:pt idx="24165">39</cx:pt>
          <cx:pt idx="24166">51</cx:pt>
          <cx:pt idx="24167">29</cx:pt>
          <cx:pt idx="24168">27</cx:pt>
          <cx:pt idx="24169">22</cx:pt>
          <cx:pt idx="24170">35</cx:pt>
          <cx:pt idx="24171">31</cx:pt>
          <cx:pt idx="24172">31</cx:pt>
          <cx:pt idx="24173">32</cx:pt>
          <cx:pt idx="24174">40</cx:pt>
          <cx:pt idx="24175">28</cx:pt>
          <cx:pt idx="24176">40</cx:pt>
          <cx:pt idx="24177">49</cx:pt>
          <cx:pt idx="24178">24</cx:pt>
          <cx:pt idx="24179">35</cx:pt>
          <cx:pt idx="24180">28</cx:pt>
          <cx:pt idx="24181">40</cx:pt>
          <cx:pt idx="24182">57</cx:pt>
          <cx:pt idx="24183">47</cx:pt>
          <cx:pt idx="24184">36</cx:pt>
          <cx:pt idx="24185">40</cx:pt>
          <cx:pt idx="24186">33</cx:pt>
          <cx:pt idx="24187">46</cx:pt>
          <cx:pt idx="24188">29</cx:pt>
          <cx:pt idx="24189">36</cx:pt>
          <cx:pt idx="24190">25</cx:pt>
          <cx:pt idx="24191">37</cx:pt>
          <cx:pt idx="24192">43</cx:pt>
          <cx:pt idx="24193">42</cx:pt>
          <cx:pt idx="24194">38</cx:pt>
          <cx:pt idx="24195">28</cx:pt>
          <cx:pt idx="24196">42</cx:pt>
          <cx:pt idx="24197">37</cx:pt>
          <cx:pt idx="24198">59</cx:pt>
          <cx:pt idx="24199">45</cx:pt>
          <cx:pt idx="24200">45</cx:pt>
          <cx:pt idx="24201">33</cx:pt>
          <cx:pt idx="24202">39</cx:pt>
          <cx:pt idx="24203">38</cx:pt>
          <cx:pt idx="24204">30</cx:pt>
          <cx:pt idx="24205">54</cx:pt>
          <cx:pt idx="24206">55</cx:pt>
          <cx:pt idx="24207">39</cx:pt>
          <cx:pt idx="24208">37</cx:pt>
          <cx:pt idx="24209">49</cx:pt>
          <cx:pt idx="24210">37</cx:pt>
          <cx:pt idx="24211">59</cx:pt>
          <cx:pt idx="24212">47</cx:pt>
          <cx:pt idx="24213">51</cx:pt>
          <cx:pt idx="24214">34</cx:pt>
          <cx:pt idx="24215">60</cx:pt>
          <cx:pt idx="24216">43</cx:pt>
          <cx:pt idx="24217">39</cx:pt>
          <cx:pt idx="24218">39</cx:pt>
          <cx:pt idx="24219">54</cx:pt>
          <cx:pt idx="24220">36</cx:pt>
          <cx:pt idx="24221">35</cx:pt>
          <cx:pt idx="24222">44</cx:pt>
          <cx:pt idx="24223">46</cx:pt>
          <cx:pt idx="24224">42</cx:pt>
          <cx:pt idx="24225">53</cx:pt>
          <cx:pt idx="24226">57</cx:pt>
          <cx:pt idx="24227">36</cx:pt>
          <cx:pt idx="24228">26</cx:pt>
          <cx:pt idx="24229">40</cx:pt>
          <cx:pt idx="24230">54</cx:pt>
          <cx:pt idx="24231">38</cx:pt>
          <cx:pt idx="24232">42</cx:pt>
          <cx:pt idx="24233">37</cx:pt>
          <cx:pt idx="24234">47</cx:pt>
          <cx:pt idx="24235">32</cx:pt>
          <cx:pt idx="24236">32</cx:pt>
          <cx:pt idx="24237">49</cx:pt>
          <cx:pt idx="24238">28</cx:pt>
          <cx:pt idx="24239">35</cx:pt>
          <cx:pt idx="24240">54</cx:pt>
          <cx:pt idx="24241">36</cx:pt>
          <cx:pt idx="24242">34</cx:pt>
          <cx:pt idx="24243">33</cx:pt>
          <cx:pt idx="24244">30</cx:pt>
          <cx:pt idx="24245">44</cx:pt>
          <cx:pt idx="24246">56</cx:pt>
          <cx:pt idx="24247">37</cx:pt>
          <cx:pt idx="24248">40</cx:pt>
          <cx:pt idx="24249">37</cx:pt>
          <cx:pt idx="24250">34</cx:pt>
          <cx:pt idx="24251">34</cx:pt>
          <cx:pt idx="24252">38</cx:pt>
          <cx:pt idx="24253">55</cx:pt>
          <cx:pt idx="24254">30</cx:pt>
          <cx:pt idx="24255">45</cx:pt>
          <cx:pt idx="24256">28</cx:pt>
          <cx:pt idx="24257">46</cx:pt>
          <cx:pt idx="24258">37</cx:pt>
          <cx:pt idx="24259">39</cx:pt>
          <cx:pt idx="24260">38</cx:pt>
          <cx:pt idx="24261">36</cx:pt>
          <cx:pt idx="24262">37</cx:pt>
          <cx:pt idx="24263">37</cx:pt>
          <cx:pt idx="24264">33</cx:pt>
          <cx:pt idx="24265">28</cx:pt>
          <cx:pt idx="24266">36</cx:pt>
          <cx:pt idx="24267">55</cx:pt>
          <cx:pt idx="24268">29</cx:pt>
          <cx:pt idx="24269">54</cx:pt>
          <cx:pt idx="24270">39</cx:pt>
          <cx:pt idx="24271">34</cx:pt>
          <cx:pt idx="24272">37</cx:pt>
          <cx:pt idx="24273">40</cx:pt>
          <cx:pt idx="24274">60</cx:pt>
          <cx:pt idx="24275">37</cx:pt>
          <cx:pt idx="24276">32</cx:pt>
          <cx:pt idx="24277">40</cx:pt>
          <cx:pt idx="24278">42</cx:pt>
          <cx:pt idx="24279">55</cx:pt>
          <cx:pt idx="24280">30</cx:pt>
          <cx:pt idx="24281">52</cx:pt>
          <cx:pt idx="24282">56</cx:pt>
          <cx:pt idx="24283">58</cx:pt>
          <cx:pt idx="24284">44</cx:pt>
          <cx:pt idx="24285">43</cx:pt>
          <cx:pt idx="24286">26</cx:pt>
          <cx:pt idx="24287">36</cx:pt>
          <cx:pt idx="24288">40</cx:pt>
          <cx:pt idx="24289">37</cx:pt>
          <cx:pt idx="24290">47</cx:pt>
          <cx:pt idx="24291">51</cx:pt>
          <cx:pt idx="24292">34</cx:pt>
          <cx:pt idx="24293">45</cx:pt>
          <cx:pt idx="24294">33</cx:pt>
          <cx:pt idx="24295">54</cx:pt>
          <cx:pt idx="24296">58</cx:pt>
          <cx:pt idx="24297">35</cx:pt>
          <cx:pt idx="24298">58</cx:pt>
          <cx:pt idx="24299">30</cx:pt>
          <cx:pt idx="24300">54</cx:pt>
          <cx:pt idx="24301">34</cx:pt>
          <cx:pt idx="24302">41</cx:pt>
          <cx:pt idx="24303">58</cx:pt>
          <cx:pt idx="24304">43</cx:pt>
          <cx:pt idx="24305">26</cx:pt>
          <cx:pt idx="24306">24</cx:pt>
          <cx:pt idx="24307">36</cx:pt>
          <cx:pt idx="24308">31</cx:pt>
          <cx:pt idx="24309">52</cx:pt>
          <cx:pt idx="24310">60</cx:pt>
          <cx:pt idx="24311">59</cx:pt>
          <cx:pt idx="24312">50</cx:pt>
          <cx:pt idx="24313">57</cx:pt>
          <cx:pt idx="24314">60</cx:pt>
          <cx:pt idx="24315">51</cx:pt>
          <cx:pt idx="24316">31</cx:pt>
          <cx:pt idx="24317">34</cx:pt>
          <cx:pt idx="24318">46</cx:pt>
          <cx:pt idx="24319">60</cx:pt>
          <cx:pt idx="24320">38</cx:pt>
          <cx:pt idx="24321">32</cx:pt>
          <cx:pt idx="24322">46</cx:pt>
          <cx:pt idx="24323">34</cx:pt>
          <cx:pt idx="24324">29</cx:pt>
          <cx:pt idx="24325">32</cx:pt>
          <cx:pt idx="24326">32</cx:pt>
          <cx:pt idx="24327">53</cx:pt>
          <cx:pt idx="24328">28</cx:pt>
          <cx:pt idx="24329">28</cx:pt>
          <cx:pt idx="24330">34</cx:pt>
          <cx:pt idx="24331">60</cx:pt>
          <cx:pt idx="24332">60</cx:pt>
          <cx:pt idx="24333">25</cx:pt>
          <cx:pt idx="24334">32</cx:pt>
          <cx:pt idx="24335">50</cx:pt>
          <cx:pt idx="24336">47</cx:pt>
          <cx:pt idx="24337">29</cx:pt>
          <cx:pt idx="24338">37</cx:pt>
          <cx:pt idx="24339">34</cx:pt>
          <cx:pt idx="24340">49</cx:pt>
          <cx:pt idx="24341">37</cx:pt>
          <cx:pt idx="24342">50</cx:pt>
          <cx:pt idx="24343">58</cx:pt>
          <cx:pt idx="24344">51</cx:pt>
          <cx:pt idx="24345">43</cx:pt>
          <cx:pt idx="24346">39</cx:pt>
          <cx:pt idx="24347">37</cx:pt>
          <cx:pt idx="24348">32</cx:pt>
          <cx:pt idx="24349">39</cx:pt>
          <cx:pt idx="24350">51</cx:pt>
          <cx:pt idx="24351">35</cx:pt>
          <cx:pt idx="24352">43</cx:pt>
          <cx:pt idx="24353">46</cx:pt>
          <cx:pt idx="24354">44</cx:pt>
          <cx:pt idx="24355">36</cx:pt>
          <cx:pt idx="24356">42</cx:pt>
          <cx:pt idx="24357">58</cx:pt>
          <cx:pt idx="24358">28</cx:pt>
          <cx:pt idx="24359">55</cx:pt>
          <cx:pt idx="24360">52</cx:pt>
          <cx:pt idx="24361">43</cx:pt>
          <cx:pt idx="24362">39</cx:pt>
          <cx:pt idx="24363">56</cx:pt>
          <cx:pt idx="24364">50</cx:pt>
          <cx:pt idx="24365">34</cx:pt>
          <cx:pt idx="24366">29</cx:pt>
          <cx:pt idx="24367">36</cx:pt>
          <cx:pt idx="24368">58</cx:pt>
          <cx:pt idx="24369">36</cx:pt>
          <cx:pt idx="24370">45</cx:pt>
          <cx:pt idx="24371">30</cx:pt>
          <cx:pt idx="24372">25</cx:pt>
          <cx:pt idx="24373">51</cx:pt>
          <cx:pt idx="24374">57</cx:pt>
          <cx:pt idx="24375">37</cx:pt>
          <cx:pt idx="24376">55</cx:pt>
          <cx:pt idx="24377">57</cx:pt>
          <cx:pt idx="24378">57</cx:pt>
          <cx:pt idx="24379">55</cx:pt>
          <cx:pt idx="24380">48</cx:pt>
          <cx:pt idx="24381">49</cx:pt>
          <cx:pt idx="24382">43</cx:pt>
          <cx:pt idx="24383">47</cx:pt>
          <cx:pt idx="24384">37</cx:pt>
          <cx:pt idx="24385">60</cx:pt>
          <cx:pt idx="24386">45</cx:pt>
          <cx:pt idx="24387">33</cx:pt>
          <cx:pt idx="24388">45</cx:pt>
          <cx:pt idx="24389">30</cx:pt>
          <cx:pt idx="24390">59</cx:pt>
          <cx:pt idx="24391">59</cx:pt>
          <cx:pt idx="24392">58</cx:pt>
          <cx:pt idx="24393">49</cx:pt>
          <cx:pt idx="24394">53</cx:pt>
          <cx:pt idx="24395">42</cx:pt>
          <cx:pt idx="24396">43</cx:pt>
          <cx:pt idx="24397">49</cx:pt>
          <cx:pt idx="24398">54</cx:pt>
          <cx:pt idx="24399">47</cx:pt>
          <cx:pt idx="24400">55</cx:pt>
          <cx:pt idx="24401">52</cx:pt>
          <cx:pt idx="24402">37</cx:pt>
          <cx:pt idx="24403">52</cx:pt>
          <cx:pt idx="24404">60</cx:pt>
          <cx:pt idx="24405">34</cx:pt>
          <cx:pt idx="24406">57</cx:pt>
          <cx:pt idx="24407">56</cx:pt>
          <cx:pt idx="24408">46</cx:pt>
          <cx:pt idx="24409">52</cx:pt>
          <cx:pt idx="24410">45</cx:pt>
          <cx:pt idx="24411">48</cx:pt>
          <cx:pt idx="24412">50</cx:pt>
          <cx:pt idx="24413">53</cx:pt>
          <cx:pt idx="24414">48</cx:pt>
          <cx:pt idx="24415">58</cx:pt>
          <cx:pt idx="24416">60</cx:pt>
          <cx:pt idx="24417">58</cx:pt>
          <cx:pt idx="24418">55</cx:pt>
          <cx:pt idx="24419">34</cx:pt>
          <cx:pt idx="24420">40</cx:pt>
          <cx:pt idx="24421">36</cx:pt>
          <cx:pt idx="24422">41</cx:pt>
          <cx:pt idx="24423">36</cx:pt>
          <cx:pt idx="24424">47</cx:pt>
          <cx:pt idx="24425">32</cx:pt>
          <cx:pt idx="24426">43</cx:pt>
          <cx:pt idx="24427">37</cx:pt>
          <cx:pt idx="24428">37</cx:pt>
          <cx:pt idx="24429">34</cx:pt>
          <cx:pt idx="24430">53</cx:pt>
          <cx:pt idx="24431">48</cx:pt>
          <cx:pt idx="24432">44</cx:pt>
          <cx:pt idx="24433">45</cx:pt>
          <cx:pt idx="24434">40</cx:pt>
          <cx:pt idx="24435">26</cx:pt>
          <cx:pt idx="24436">47</cx:pt>
          <cx:pt idx="24437">41</cx:pt>
          <cx:pt idx="24438">34</cx:pt>
          <cx:pt idx="24439">35</cx:pt>
          <cx:pt idx="24440">43</cx:pt>
          <cx:pt idx="24441">38</cx:pt>
          <cx:pt idx="24442">38</cx:pt>
          <cx:pt idx="24443">38</cx:pt>
          <cx:pt idx="24444">50</cx:pt>
          <cx:pt idx="24445">53</cx:pt>
          <cx:pt idx="24446">60</cx:pt>
          <cx:pt idx="24447">57</cx:pt>
          <cx:pt idx="24448">39</cx:pt>
          <cx:pt idx="24449">42</cx:pt>
          <cx:pt idx="24450">45</cx:pt>
          <cx:pt idx="24451">36</cx:pt>
          <cx:pt idx="24452">50</cx:pt>
          <cx:pt idx="24453">49</cx:pt>
          <cx:pt idx="24454">51</cx:pt>
          <cx:pt idx="24455">32</cx:pt>
          <cx:pt idx="24456">35</cx:pt>
          <cx:pt idx="24457">53</cx:pt>
          <cx:pt idx="24458">60</cx:pt>
          <cx:pt idx="24459">38</cx:pt>
          <cx:pt idx="24460">56</cx:pt>
          <cx:pt idx="24461">41</cx:pt>
          <cx:pt idx="24462">49</cx:pt>
          <cx:pt idx="24463">32</cx:pt>
          <cx:pt idx="24464">29</cx:pt>
          <cx:pt idx="24465">46</cx:pt>
          <cx:pt idx="24466">57</cx:pt>
          <cx:pt idx="24467">41</cx:pt>
          <cx:pt idx="24468">40</cx:pt>
          <cx:pt idx="24469">44</cx:pt>
          <cx:pt idx="24470">35</cx:pt>
          <cx:pt idx="24471">37</cx:pt>
          <cx:pt idx="24472">58</cx:pt>
          <cx:pt idx="24473">52</cx:pt>
          <cx:pt idx="24474">54</cx:pt>
          <cx:pt idx="24475">35</cx:pt>
          <cx:pt idx="24476">30</cx:pt>
          <cx:pt idx="24477">38</cx:pt>
          <cx:pt idx="24478">49</cx:pt>
          <cx:pt idx="24479">35</cx:pt>
          <cx:pt idx="24480">30</cx:pt>
          <cx:pt idx="24481">34</cx:pt>
          <cx:pt idx="24482">54</cx:pt>
          <cx:pt idx="24483">54</cx:pt>
          <cx:pt idx="24484">56</cx:pt>
          <cx:pt idx="24485">29</cx:pt>
          <cx:pt idx="24486">52</cx:pt>
          <cx:pt idx="24487">34</cx:pt>
          <cx:pt idx="24488">60</cx:pt>
          <cx:pt idx="24489">32</cx:pt>
          <cx:pt idx="24490">54</cx:pt>
          <cx:pt idx="24491">55</cx:pt>
          <cx:pt idx="24492">30</cx:pt>
          <cx:pt idx="24493">29</cx:pt>
          <cx:pt idx="24494">34</cx:pt>
          <cx:pt idx="24495">59</cx:pt>
          <cx:pt idx="24496">42</cx:pt>
          <cx:pt idx="24497">41</cx:pt>
          <cx:pt idx="24498">34</cx:pt>
          <cx:pt idx="24499">44</cx:pt>
          <cx:pt idx="24500">29</cx:pt>
          <cx:pt idx="24501">39</cx:pt>
          <cx:pt idx="24502">36</cx:pt>
          <cx:pt idx="24503">37</cx:pt>
          <cx:pt idx="24504">34</cx:pt>
          <cx:pt idx="24505">45</cx:pt>
          <cx:pt idx="24506">39</cx:pt>
          <cx:pt idx="24507">38</cx:pt>
          <cx:pt idx="24508">45</cx:pt>
          <cx:pt idx="24509">32</cx:pt>
          <cx:pt idx="24510">35</cx:pt>
          <cx:pt idx="24511">53</cx:pt>
          <cx:pt idx="24512">34</cx:pt>
          <cx:pt idx="24513">38</cx:pt>
          <cx:pt idx="24514">57</cx:pt>
          <cx:pt idx="24515">50</cx:pt>
          <cx:pt idx="24516">56</cx:pt>
          <cx:pt idx="24517">39</cx:pt>
          <cx:pt idx="24518">58</cx:pt>
          <cx:pt idx="24519">37</cx:pt>
          <cx:pt idx="24520">30</cx:pt>
          <cx:pt idx="24521">42</cx:pt>
          <cx:pt idx="24522">42</cx:pt>
          <cx:pt idx="24523">44</cx:pt>
          <cx:pt idx="24524">46</cx:pt>
          <cx:pt idx="24525">36</cx:pt>
          <cx:pt idx="24526">57</cx:pt>
          <cx:pt idx="24527">55</cx:pt>
          <cx:pt idx="24528">39</cx:pt>
          <cx:pt idx="24529">40</cx:pt>
          <cx:pt idx="24530">34</cx:pt>
          <cx:pt idx="24531">41</cx:pt>
          <cx:pt idx="24532">56</cx:pt>
          <cx:pt idx="24533">53</cx:pt>
          <cx:pt idx="24534">58</cx:pt>
          <cx:pt idx="24535">43</cx:pt>
          <cx:pt idx="24536">39</cx:pt>
          <cx:pt idx="24537">44</cx:pt>
          <cx:pt idx="24538">32</cx:pt>
          <cx:pt idx="24539">38</cx:pt>
          <cx:pt idx="24540">40</cx:pt>
          <cx:pt idx="24541">46</cx:pt>
          <cx:pt idx="24542">46</cx:pt>
          <cx:pt idx="24543">34</cx:pt>
          <cx:pt idx="24544">35</cx:pt>
          <cx:pt idx="24545">37</cx:pt>
          <cx:pt idx="24546">42</cx:pt>
          <cx:pt idx="24547">36</cx:pt>
          <cx:pt idx="24548">27</cx:pt>
          <cx:pt idx="24549">34</cx:pt>
          <cx:pt idx="24550">48</cx:pt>
          <cx:pt idx="24551">41</cx:pt>
          <cx:pt idx="24552">29</cx:pt>
          <cx:pt idx="24553">40</cx:pt>
          <cx:pt idx="24554">32</cx:pt>
          <cx:pt idx="24555">26</cx:pt>
          <cx:pt idx="24556">43</cx:pt>
          <cx:pt idx="24557">30</cx:pt>
          <cx:pt idx="24558">55</cx:pt>
          <cx:pt idx="24559">31</cx:pt>
          <cx:pt idx="24560">35</cx:pt>
          <cx:pt idx="24561">31</cx:pt>
          <cx:pt idx="24562">44</cx:pt>
          <cx:pt idx="24563">37</cx:pt>
          <cx:pt idx="24564">34</cx:pt>
          <cx:pt idx="24565">38</cx:pt>
          <cx:pt idx="24566">34</cx:pt>
          <cx:pt idx="24567">50</cx:pt>
          <cx:pt idx="24568">58</cx:pt>
          <cx:pt idx="24569">30</cx:pt>
          <cx:pt idx="24570">44</cx:pt>
          <cx:pt idx="24571">60</cx:pt>
          <cx:pt idx="24572">60</cx:pt>
          <cx:pt idx="24573">46</cx:pt>
          <cx:pt idx="24574">27</cx:pt>
          <cx:pt idx="24575">58</cx:pt>
          <cx:pt idx="24576">57</cx:pt>
          <cx:pt idx="24577">44</cx:pt>
          <cx:pt idx="24578">31</cx:pt>
          <cx:pt idx="24579">40</cx:pt>
          <cx:pt idx="24580">57</cx:pt>
          <cx:pt idx="24581">49</cx:pt>
          <cx:pt idx="24582">54</cx:pt>
          <cx:pt idx="24583">59</cx:pt>
          <cx:pt idx="24584">28</cx:pt>
          <cx:pt idx="24585">37</cx:pt>
          <cx:pt idx="24586">55</cx:pt>
          <cx:pt idx="24587">53</cx:pt>
          <cx:pt idx="24588">59</cx:pt>
          <cx:pt idx="24589">38</cx:pt>
          <cx:pt idx="24590">34</cx:pt>
          <cx:pt idx="24591">35</cx:pt>
          <cx:pt idx="24592">31</cx:pt>
          <cx:pt idx="24593">31</cx:pt>
          <cx:pt idx="24594">48</cx:pt>
          <cx:pt idx="24595">39</cx:pt>
          <cx:pt idx="24596">38</cx:pt>
          <cx:pt idx="24597">51</cx:pt>
          <cx:pt idx="24598">57</cx:pt>
          <cx:pt idx="24599">36</cx:pt>
          <cx:pt idx="24600">54</cx:pt>
          <cx:pt idx="24601">50</cx:pt>
          <cx:pt idx="24602">36</cx:pt>
          <cx:pt idx="24603">56</cx:pt>
          <cx:pt idx="24604">35</cx:pt>
          <cx:pt idx="24605">50</cx:pt>
          <cx:pt idx="24606">52</cx:pt>
          <cx:pt idx="24607">46</cx:pt>
          <cx:pt idx="24608">38</cx:pt>
          <cx:pt idx="24609">53</cx:pt>
          <cx:pt idx="24610">49</cx:pt>
          <cx:pt idx="24611">51</cx:pt>
          <cx:pt idx="24612">34</cx:pt>
          <cx:pt idx="24613">35</cx:pt>
          <cx:pt idx="24614">35</cx:pt>
          <cx:pt idx="24615">31</cx:pt>
          <cx:pt idx="24616">50</cx:pt>
          <cx:pt idx="24617">41</cx:pt>
          <cx:pt idx="24618">37</cx:pt>
          <cx:pt idx="24619">52</cx:pt>
          <cx:pt idx="24620">42</cx:pt>
          <cx:pt idx="24621">30</cx:pt>
          <cx:pt idx="24622">60</cx:pt>
          <cx:pt idx="24623">29</cx:pt>
          <cx:pt idx="24624">48</cx:pt>
          <cx:pt idx="24625">60</cx:pt>
          <cx:pt idx="24626">50</cx:pt>
          <cx:pt idx="24627">34</cx:pt>
          <cx:pt idx="24628">54</cx:pt>
          <cx:pt idx="24629">51</cx:pt>
          <cx:pt idx="24630">33</cx:pt>
          <cx:pt idx="24631">60</cx:pt>
          <cx:pt idx="24632">32</cx:pt>
          <cx:pt idx="24633">52</cx:pt>
          <cx:pt idx="24634">33</cx:pt>
          <cx:pt idx="24635">59</cx:pt>
          <cx:pt idx="24636">56</cx:pt>
          <cx:pt idx="24637">55</cx:pt>
          <cx:pt idx="24638">58</cx:pt>
          <cx:pt idx="24639">43</cx:pt>
          <cx:pt idx="24640">26</cx:pt>
          <cx:pt idx="24641">39</cx:pt>
          <cx:pt idx="24642">45</cx:pt>
          <cx:pt idx="24643">46</cx:pt>
          <cx:pt idx="24644">49</cx:pt>
          <cx:pt idx="24645">60</cx:pt>
          <cx:pt idx="24646">35</cx:pt>
          <cx:pt idx="24647">37</cx:pt>
          <cx:pt idx="24648">34</cx:pt>
          <cx:pt idx="24649">33</cx:pt>
          <cx:pt idx="24650">30</cx:pt>
          <cx:pt idx="24651">31</cx:pt>
          <cx:pt idx="24652">44</cx:pt>
          <cx:pt idx="24653">53</cx:pt>
          <cx:pt idx="24654">55</cx:pt>
          <cx:pt idx="24655">50</cx:pt>
          <cx:pt idx="24656">48</cx:pt>
          <cx:pt idx="24657">48</cx:pt>
          <cx:pt idx="24658">58</cx:pt>
          <cx:pt idx="24659">32</cx:pt>
          <cx:pt idx="24660">49</cx:pt>
          <cx:pt idx="24661">35</cx:pt>
          <cx:pt idx="24662">59</cx:pt>
          <cx:pt idx="24663">37</cx:pt>
          <cx:pt idx="24664">43</cx:pt>
          <cx:pt idx="24665">57</cx:pt>
          <cx:pt idx="24666">34</cx:pt>
          <cx:pt idx="24667">57</cx:pt>
          <cx:pt idx="24668">60</cx:pt>
          <cx:pt idx="24669">42</cx:pt>
          <cx:pt idx="24670">58</cx:pt>
          <cx:pt idx="24671">34</cx:pt>
          <cx:pt idx="24672">59</cx:pt>
          <cx:pt idx="24673">42</cx:pt>
          <cx:pt idx="24674">31</cx:pt>
          <cx:pt idx="24675">50</cx:pt>
          <cx:pt idx="24676">57</cx:pt>
          <cx:pt idx="24677">35</cx:pt>
          <cx:pt idx="24678">59</cx:pt>
          <cx:pt idx="24679">55</cx:pt>
          <cx:pt idx="24680">54</cx:pt>
          <cx:pt idx="24681">32</cx:pt>
          <cx:pt idx="24682">30</cx:pt>
          <cx:pt idx="24683">83</cx:pt>
          <cx:pt idx="24684">31</cx:pt>
          <cx:pt idx="24685">43</cx:pt>
          <cx:pt idx="24686">61</cx:pt>
          <cx:pt idx="24687">73</cx:pt>
          <cx:pt idx="24688">64</cx:pt>
          <cx:pt idx="24689">58</cx:pt>
          <cx:pt idx="24690">37</cx:pt>
          <cx:pt idx="24691">79</cx:pt>
          <cx:pt idx="24692">68</cx:pt>
          <cx:pt idx="24693">58</cx:pt>
          <cx:pt idx="24694">66</cx:pt>
          <cx:pt idx="24695">71</cx:pt>
          <cx:pt idx="24696">63</cx:pt>
          <cx:pt idx="24697">71</cx:pt>
          <cx:pt idx="24698">54</cx:pt>
          <cx:pt idx="24699">45</cx:pt>
          <cx:pt idx="24700">80</cx:pt>
          <cx:pt idx="24701">44</cx:pt>
          <cx:pt idx="24702">45</cx:pt>
          <cx:pt idx="24703">37</cx:pt>
          <cx:pt idx="24704">44</cx:pt>
          <cx:pt idx="24705">35</cx:pt>
          <cx:pt idx="24706">37</cx:pt>
          <cx:pt idx="24707">61</cx:pt>
          <cx:pt idx="24708">72</cx:pt>
          <cx:pt idx="24709">41</cx:pt>
          <cx:pt idx="24710">51</cx:pt>
          <cx:pt idx="24711">44</cx:pt>
          <cx:pt idx="24712">40</cx:pt>
          <cx:pt idx="24713">54</cx:pt>
          <cx:pt idx="24714">79</cx:pt>
          <cx:pt idx="24715">33</cx:pt>
          <cx:pt idx="24716">45</cx:pt>
          <cx:pt idx="24717">51</cx:pt>
          <cx:pt idx="24718">40</cx:pt>
          <cx:pt idx="24719">41</cx:pt>
          <cx:pt idx="24720">42</cx:pt>
          <cx:pt idx="24721">37</cx:pt>
          <cx:pt idx="24722">60</cx:pt>
          <cx:pt idx="24723">56</cx:pt>
          <cx:pt idx="24724">27</cx:pt>
          <cx:pt idx="24725">33</cx:pt>
          <cx:pt idx="24726">30</cx:pt>
          <cx:pt idx="24727">31</cx:pt>
          <cx:pt idx="24728">45</cx:pt>
          <cx:pt idx="24729">56</cx:pt>
          <cx:pt idx="24730">56</cx:pt>
          <cx:pt idx="24731">30</cx:pt>
          <cx:pt idx="24732">34</cx:pt>
          <cx:pt idx="24733">70</cx:pt>
          <cx:pt idx="24734">50</cx:pt>
          <cx:pt idx="24735">54</cx:pt>
          <cx:pt idx="24736">31</cx:pt>
          <cx:pt idx="24737">31</cx:pt>
          <cx:pt idx="24738">41</cx:pt>
          <cx:pt idx="24739">56</cx:pt>
          <cx:pt idx="24740">69</cx:pt>
          <cx:pt idx="24741">37</cx:pt>
          <cx:pt idx="24742">40</cx:pt>
          <cx:pt idx="24743">29</cx:pt>
          <cx:pt idx="24744">71</cx:pt>
          <cx:pt idx="24745">47</cx:pt>
          <cx:pt idx="24746">60</cx:pt>
          <cx:pt idx="24747">62</cx:pt>
          <cx:pt idx="24748">52</cx:pt>
          <cx:pt idx="24749">82</cx:pt>
          <cx:pt idx="24750">67</cx:pt>
          <cx:pt idx="24751">36</cx:pt>
          <cx:pt idx="24752">36</cx:pt>
          <cx:pt idx="24753">63</cx:pt>
          <cx:pt idx="24754">34</cx:pt>
          <cx:pt idx="24755">32</cx:pt>
          <cx:pt idx="24756">31</cx:pt>
          <cx:pt idx="24757">48</cx:pt>
          <cx:pt idx="24758">69</cx:pt>
          <cx:pt idx="24759">37</cx:pt>
          <cx:pt idx="24760">66</cx:pt>
          <cx:pt idx="24761">33</cx:pt>
          <cx:pt idx="24762">66</cx:pt>
          <cx:pt idx="24763">37</cx:pt>
          <cx:pt idx="24764">38</cx:pt>
          <cx:pt idx="24765">31</cx:pt>
          <cx:pt idx="24766">65</cx:pt>
          <cx:pt idx="24767">58</cx:pt>
          <cx:pt idx="24768">49</cx:pt>
          <cx:pt idx="24769">81</cx:pt>
          <cx:pt idx="24770">51</cx:pt>
          <cx:pt idx="24771">61</cx:pt>
          <cx:pt idx="24772">55</cx:pt>
          <cx:pt idx="24773">38</cx:pt>
          <cx:pt idx="24774">79</cx:pt>
          <cx:pt idx="24775">39</cx:pt>
          <cx:pt idx="24776">71</cx:pt>
          <cx:pt idx="24777">52</cx:pt>
          <cx:pt idx="24778">52</cx:pt>
          <cx:pt idx="24779">42</cx:pt>
          <cx:pt idx="24780">29</cx:pt>
          <cx:pt idx="24781">63</cx:pt>
          <cx:pt idx="24782">34</cx:pt>
          <cx:pt idx="24783">58</cx:pt>
          <cx:pt idx="24784">55</cx:pt>
          <cx:pt idx="24785">63</cx:pt>
          <cx:pt idx="24786">43</cx:pt>
          <cx:pt idx="24787">55</cx:pt>
          <cx:pt idx="24788">79</cx:pt>
          <cx:pt idx="24789">52</cx:pt>
          <cx:pt idx="24790">34</cx:pt>
          <cx:pt idx="24791">48</cx:pt>
          <cx:pt idx="24792">60</cx:pt>
          <cx:pt idx="24793">46</cx:pt>
          <cx:pt idx="24794">54</cx:pt>
          <cx:pt idx="24795">49</cx:pt>
          <cx:pt idx="24796">59</cx:pt>
          <cx:pt idx="24797">67</cx:pt>
          <cx:pt idx="24798">63</cx:pt>
          <cx:pt idx="24799">79</cx:pt>
          <cx:pt idx="24800">40</cx:pt>
          <cx:pt idx="24801">39</cx:pt>
          <cx:pt idx="24802">69</cx:pt>
          <cx:pt idx="24803">34</cx:pt>
          <cx:pt idx="24804">73</cx:pt>
          <cx:pt idx="24805">75</cx:pt>
          <cx:pt idx="24806">37</cx:pt>
          <cx:pt idx="24807">31</cx:pt>
          <cx:pt idx="24808">49</cx:pt>
          <cx:pt idx="24809">34</cx:pt>
          <cx:pt idx="24810">32</cx:pt>
          <cx:pt idx="24811">50</cx:pt>
          <cx:pt idx="24812">72</cx:pt>
          <cx:pt idx="24813">55</cx:pt>
          <cx:pt idx="24814">34</cx:pt>
          <cx:pt idx="24815">49</cx:pt>
          <cx:pt idx="24816">75</cx:pt>
          <cx:pt idx="24817">61</cx:pt>
          <cx:pt idx="24818">44</cx:pt>
          <cx:pt idx="24819">32</cx:pt>
          <cx:pt idx="24820">62</cx:pt>
          <cx:pt idx="24821">45</cx:pt>
          <cx:pt idx="24822">58</cx:pt>
          <cx:pt idx="24823">32</cx:pt>
          <cx:pt idx="24824">28</cx:pt>
          <cx:pt idx="24825">61</cx:pt>
          <cx:pt idx="24826">67</cx:pt>
          <cx:pt idx="24827">52</cx:pt>
          <cx:pt idx="24828">29</cx:pt>
          <cx:pt idx="24829">57</cx:pt>
          <cx:pt idx="24830">33</cx:pt>
          <cx:pt idx="24831">47</cx:pt>
          <cx:pt idx="24832">66</cx:pt>
          <cx:pt idx="24833">57</cx:pt>
          <cx:pt idx="24834">78</cx:pt>
          <cx:pt idx="24835">68</cx:pt>
          <cx:pt idx="24836">62</cx:pt>
          <cx:pt idx="24837">46</cx:pt>
          <cx:pt idx="24838">47</cx:pt>
          <cx:pt idx="24839">30</cx:pt>
          <cx:pt idx="24840">53</cx:pt>
          <cx:pt idx="24841">48</cx:pt>
          <cx:pt idx="24842">45</cx:pt>
          <cx:pt idx="24843">41</cx:pt>
          <cx:pt idx="24844">43</cx:pt>
          <cx:pt idx="24845">66</cx:pt>
          <cx:pt idx="24846">75</cx:pt>
          <cx:pt idx="24847">20</cx:pt>
          <cx:pt idx="24848">47</cx:pt>
          <cx:pt idx="24849">36</cx:pt>
          <cx:pt idx="24850">45</cx:pt>
          <cx:pt idx="24851">61</cx:pt>
          <cx:pt idx="24852">80</cx:pt>
          <cx:pt idx="24853">53</cx:pt>
          <cx:pt idx="24854">80</cx:pt>
          <cx:pt idx="24855">61</cx:pt>
          <cx:pt idx="24856">35</cx:pt>
          <cx:pt idx="24857">58</cx:pt>
          <cx:pt idx="24858">50</cx:pt>
          <cx:pt idx="24859">46</cx:pt>
          <cx:pt idx="24860">65</cx:pt>
          <cx:pt idx="24861">67</cx:pt>
          <cx:pt idx="24862">46</cx:pt>
          <cx:pt idx="24863">40</cx:pt>
          <cx:pt idx="24864">44</cx:pt>
          <cx:pt idx="24865">74</cx:pt>
          <cx:pt idx="24866">73</cx:pt>
          <cx:pt idx="24867">65</cx:pt>
          <cx:pt idx="24868">62</cx:pt>
          <cx:pt idx="24869">65</cx:pt>
          <cx:pt idx="24870">67</cx:pt>
          <cx:pt idx="24871">66</cx:pt>
          <cx:pt idx="24872">34</cx:pt>
          <cx:pt idx="24873">67</cx:pt>
          <cx:pt idx="24874">34</cx:pt>
          <cx:pt idx="24875">57</cx:pt>
          <cx:pt idx="24876">38</cx:pt>
          <cx:pt idx="24877">47</cx:pt>
          <cx:pt idx="24878">71</cx:pt>
          <cx:pt idx="24879">46</cx:pt>
          <cx:pt idx="24880">57</cx:pt>
          <cx:pt idx="24881">66</cx:pt>
          <cx:pt idx="24882">47</cx:pt>
          <cx:pt idx="24883">30</cx:pt>
          <cx:pt idx="24884">32</cx:pt>
          <cx:pt idx="24885">69</cx:pt>
          <cx:pt idx="24886">72</cx:pt>
          <cx:pt idx="24887">63</cx:pt>
          <cx:pt idx="24888">41</cx:pt>
          <cx:pt idx="24889">72</cx:pt>
          <cx:pt idx="24890">59</cx:pt>
          <cx:pt idx="24891">45</cx:pt>
          <cx:pt idx="24892">33</cx:pt>
          <cx:pt idx="24893">37</cx:pt>
          <cx:pt idx="24894">77</cx:pt>
          <cx:pt idx="24895">57</cx:pt>
          <cx:pt idx="24896">79</cx:pt>
          <cx:pt idx="24897">37</cx:pt>
          <cx:pt idx="24898">49</cx:pt>
          <cx:pt idx="24899">34</cx:pt>
          <cx:pt idx="24900">49</cx:pt>
          <cx:pt idx="24901">58</cx:pt>
          <cx:pt idx="24902">47</cx:pt>
          <cx:pt idx="24903">33</cx:pt>
          <cx:pt idx="24904">34</cx:pt>
          <cx:pt idx="24905">57</cx:pt>
          <cx:pt idx="24906">35</cx:pt>
          <cx:pt idx="24907">71</cx:pt>
          <cx:pt idx="24908">41</cx:pt>
          <cx:pt idx="24909">63</cx:pt>
          <cx:pt idx="24910">60</cx:pt>
          <cx:pt idx="24911">47</cx:pt>
          <cx:pt idx="24912">37</cx:pt>
          <cx:pt idx="24913">46</cx:pt>
          <cx:pt idx="24914">65</cx:pt>
          <cx:pt idx="24915">54</cx:pt>
          <cx:pt idx="24916">33</cx:pt>
          <cx:pt idx="24917">59</cx:pt>
          <cx:pt idx="24918">38</cx:pt>
          <cx:pt idx="24919">48</cx:pt>
          <cx:pt idx="24920">80</cx:pt>
          <cx:pt idx="24921">46</cx:pt>
          <cx:pt idx="24922">33</cx:pt>
          <cx:pt idx="24923">40</cx:pt>
          <cx:pt idx="24924">52</cx:pt>
          <cx:pt idx="24925">71</cx:pt>
          <cx:pt idx="24926">40</cx:pt>
          <cx:pt idx="24927">30</cx:pt>
          <cx:pt idx="24928">62</cx:pt>
          <cx:pt idx="24929">50</cx:pt>
          <cx:pt idx="24930">70</cx:pt>
          <cx:pt idx="24931">33</cx:pt>
          <cx:pt idx="24932">31</cx:pt>
          <cx:pt idx="24933">63</cx:pt>
          <cx:pt idx="24934">45</cx:pt>
          <cx:pt idx="24935">37</cx:pt>
          <cx:pt idx="24936">68</cx:pt>
          <cx:pt idx="24937">83</cx:pt>
          <cx:pt idx="24938">34</cx:pt>
          <cx:pt idx="24939">71</cx:pt>
          <cx:pt idx="24940">57</cx:pt>
          <cx:pt idx="24941">55</cx:pt>
          <cx:pt idx="24942">73</cx:pt>
          <cx:pt idx="24943">42</cx:pt>
          <cx:pt idx="24944">64</cx:pt>
          <cx:pt idx="24945">33</cx:pt>
          <cx:pt idx="24946">42</cx:pt>
          <cx:pt idx="24947">42</cx:pt>
          <cx:pt idx="24948">40</cx:pt>
          <cx:pt idx="24949">57</cx:pt>
          <cx:pt idx="24950">60</cx:pt>
          <cx:pt idx="24951">31</cx:pt>
          <cx:pt idx="24952">60</cx:pt>
          <cx:pt idx="24953">61</cx:pt>
          <cx:pt idx="24954">37</cx:pt>
          <cx:pt idx="24955">42</cx:pt>
          <cx:pt idx="24956">46</cx:pt>
          <cx:pt idx="24957">29</cx:pt>
          <cx:pt idx="24958">45</cx:pt>
          <cx:pt idx="24959">39</cx:pt>
          <cx:pt idx="24960">55</cx:pt>
          <cx:pt idx="24961">58</cx:pt>
          <cx:pt idx="24962">72</cx:pt>
          <cx:pt idx="24963">81</cx:pt>
          <cx:pt idx="24964">42</cx:pt>
          <cx:pt idx="24965">42</cx:pt>
          <cx:pt idx="24966">57</cx:pt>
          <cx:pt idx="24967">70</cx:pt>
          <cx:pt idx="24968">36</cx:pt>
          <cx:pt idx="24969">64</cx:pt>
          <cx:pt idx="24970">66</cx:pt>
          <cx:pt idx="24971">60</cx:pt>
          <cx:pt idx="24972">37</cx:pt>
          <cx:pt idx="24973">32</cx:pt>
          <cx:pt idx="24974">74</cx:pt>
          <cx:pt idx="24975">59</cx:pt>
          <cx:pt idx="24976">75</cx:pt>
          <cx:pt idx="24977">36</cx:pt>
          <cx:pt idx="24978">35</cx:pt>
          <cx:pt idx="24979">40</cx:pt>
          <cx:pt idx="24980">41</cx:pt>
          <cx:pt idx="24981">59</cx:pt>
          <cx:pt idx="24982">53</cx:pt>
          <cx:pt idx="24983">37</cx:pt>
          <cx:pt idx="24984">36</cx:pt>
          <cx:pt idx="24985">47</cx:pt>
          <cx:pt idx="24986">32</cx:pt>
          <cx:pt idx="24987">34</cx:pt>
          <cx:pt idx="24988">35</cx:pt>
          <cx:pt idx="24989">82</cx:pt>
          <cx:pt idx="24990">32</cx:pt>
          <cx:pt idx="24991">43</cx:pt>
          <cx:pt idx="24992">64</cx:pt>
          <cx:pt idx="24993">55</cx:pt>
          <cx:pt idx="24994">33</cx:pt>
          <cx:pt idx="24995">69</cx:pt>
          <cx:pt idx="24996">80</cx:pt>
          <cx:pt idx="24997">57</cx:pt>
          <cx:pt idx="24998">69</cx:pt>
          <cx:pt idx="24999">43</cx:pt>
          <cx:pt idx="25000">33</cx:pt>
          <cx:pt idx="25001">46</cx:pt>
          <cx:pt idx="25002">64</cx:pt>
          <cx:pt idx="25003">44</cx:pt>
          <cx:pt idx="25004">49</cx:pt>
          <cx:pt idx="25005">53</cx:pt>
          <cx:pt idx="25006">34</cx:pt>
          <cx:pt idx="25007">44</cx:pt>
          <cx:pt idx="25008">46</cx:pt>
          <cx:pt idx="25009">50</cx:pt>
          <cx:pt idx="25010">74</cx:pt>
          <cx:pt idx="25011">30</cx:pt>
          <cx:pt idx="25012">31</cx:pt>
          <cx:pt idx="25013">36</cx:pt>
          <cx:pt idx="25014">40</cx:pt>
          <cx:pt idx="25015">35</cx:pt>
          <cx:pt idx="25016">62</cx:pt>
          <cx:pt idx="25017">70</cx:pt>
          <cx:pt idx="25018">61</cx:pt>
          <cx:pt idx="25019">74</cx:pt>
          <cx:pt idx="25020">47</cx:pt>
          <cx:pt idx="25021">38</cx:pt>
          <cx:pt idx="25022">52</cx:pt>
          <cx:pt idx="25023">77</cx:pt>
          <cx:pt idx="25024">58</cx:pt>
          <cx:pt idx="25025">67</cx:pt>
          <cx:pt idx="25026">71</cx:pt>
          <cx:pt idx="25027">32</cx:pt>
          <cx:pt idx="25028">40</cx:pt>
          <cx:pt idx="25029">31</cx:pt>
          <cx:pt idx="25030">30</cx:pt>
          <cx:pt idx="25031">36</cx:pt>
          <cx:pt idx="25032">50</cx:pt>
          <cx:pt idx="25033">51</cx:pt>
          <cx:pt idx="25034">71</cx:pt>
          <cx:pt idx="25035">67</cx:pt>
          <cx:pt idx="25036">36</cx:pt>
          <cx:pt idx="25037">66</cx:pt>
          <cx:pt idx="25038">37</cx:pt>
          <cx:pt idx="25039">77</cx:pt>
          <cx:pt idx="25040">60</cx:pt>
          <cx:pt idx="25041">33</cx:pt>
          <cx:pt idx="25042">33</cx:pt>
          <cx:pt idx="25043">34</cx:pt>
          <cx:pt idx="25044">56</cx:pt>
          <cx:pt idx="25045">39</cx:pt>
          <cx:pt idx="25046">76</cx:pt>
          <cx:pt idx="25047">72</cx:pt>
          <cx:pt idx="25048">33</cx:pt>
          <cx:pt idx="25049">29</cx:pt>
          <cx:pt idx="25050">33</cx:pt>
          <cx:pt idx="25051">34</cx:pt>
          <cx:pt idx="25052">35</cx:pt>
          <cx:pt idx="25053">48</cx:pt>
          <cx:pt idx="25054">34</cx:pt>
          <cx:pt idx="25055">54</cx:pt>
          <cx:pt idx="25056">48</cx:pt>
          <cx:pt idx="25057">45</cx:pt>
          <cx:pt idx="25058">56</cx:pt>
          <cx:pt idx="25059">35</cx:pt>
          <cx:pt idx="25060">30</cx:pt>
          <cx:pt idx="25061">33</cx:pt>
          <cx:pt idx="25062">33</cx:pt>
          <cx:pt idx="25063">49</cx:pt>
          <cx:pt idx="25064">49</cx:pt>
          <cx:pt idx="25065">33</cx:pt>
          <cx:pt idx="25066">58</cx:pt>
          <cx:pt idx="25067">37</cx:pt>
          <cx:pt idx="25068">74</cx:pt>
          <cx:pt idx="25069">67</cx:pt>
          <cx:pt idx="25070">37</cx:pt>
          <cx:pt idx="25071">68</cx:pt>
          <cx:pt idx="25072">57</cx:pt>
          <cx:pt idx="25073">43</cx:pt>
          <cx:pt idx="25074">45</cx:pt>
          <cx:pt idx="25075">54</cx:pt>
          <cx:pt idx="25076">33</cx:pt>
          <cx:pt idx="25077">69</cx:pt>
          <cx:pt idx="25078">47</cx:pt>
          <cx:pt idx="25079">36</cx:pt>
          <cx:pt idx="25080">37</cx:pt>
          <cx:pt idx="25081">64</cx:pt>
          <cx:pt idx="25082">62</cx:pt>
          <cx:pt idx="25083">45</cx:pt>
          <cx:pt idx="25084">33</cx:pt>
          <cx:pt idx="25085">63</cx:pt>
          <cx:pt idx="25086">23</cx:pt>
          <cx:pt idx="25087">57</cx:pt>
          <cx:pt idx="25088">55</cx:pt>
          <cx:pt idx="25089">32</cx:pt>
          <cx:pt idx="25090">60</cx:pt>
          <cx:pt idx="25091">44</cx:pt>
          <cx:pt idx="25092">39</cx:pt>
          <cx:pt idx="25093">46</cx:pt>
          <cx:pt idx="25094">33</cx:pt>
          <cx:pt idx="25095">54</cx:pt>
          <cx:pt idx="25096">39</cx:pt>
          <cx:pt idx="25097">35</cx:pt>
          <cx:pt idx="25098">32</cx:pt>
          <cx:pt idx="25099">42</cx:pt>
          <cx:pt idx="25100">55</cx:pt>
          <cx:pt idx="25101">73</cx:pt>
          <cx:pt idx="25102">56</cx:pt>
          <cx:pt idx="25103">82</cx:pt>
          <cx:pt idx="25104">70</cx:pt>
          <cx:pt idx="25105">57</cx:pt>
          <cx:pt idx="25106">77</cx:pt>
          <cx:pt idx="25107">56</cx:pt>
          <cx:pt idx="25108">30</cx:pt>
          <cx:pt idx="25109">52</cx:pt>
          <cx:pt idx="25110">50</cx:pt>
          <cx:pt idx="25111">58</cx:pt>
          <cx:pt idx="25112">36</cx:pt>
          <cx:pt idx="25113">67</cx:pt>
          <cx:pt idx="25114">62</cx:pt>
          <cx:pt idx="25115">67</cx:pt>
          <cx:pt idx="25116">24</cx:pt>
          <cx:pt idx="25117">61</cx:pt>
          <cx:pt idx="25118">70</cx:pt>
          <cx:pt idx="25119">71</cx:pt>
          <cx:pt idx="25120">52</cx:pt>
          <cx:pt idx="25121">55</cx:pt>
          <cx:pt idx="25122">58</cx:pt>
          <cx:pt idx="25123">37</cx:pt>
          <cx:pt idx="25124">79</cx:pt>
          <cx:pt idx="25125">30</cx:pt>
          <cx:pt idx="25126">32</cx:pt>
          <cx:pt idx="25127">44</cx:pt>
          <cx:pt idx="25128">34</cx:pt>
          <cx:pt idx="25129">64</cx:pt>
          <cx:pt idx="25130">65</cx:pt>
          <cx:pt idx="25131">31</cx:pt>
          <cx:pt idx="25132">55</cx:pt>
          <cx:pt idx="25133">69</cx:pt>
          <cx:pt idx="25134">60</cx:pt>
          <cx:pt idx="25135">49</cx:pt>
          <cx:pt idx="25136">67</cx:pt>
          <cx:pt idx="25137">57</cx:pt>
          <cx:pt idx="25138">58</cx:pt>
          <cx:pt idx="25139">43</cx:pt>
          <cx:pt idx="25140">63</cx:pt>
          <cx:pt idx="25141">89</cx:pt>
          <cx:pt idx="25142">51</cx:pt>
          <cx:pt idx="25143">44</cx:pt>
          <cx:pt idx="25144">42</cx:pt>
          <cx:pt idx="25145">76</cx:pt>
          <cx:pt idx="25146">32</cx:pt>
          <cx:pt idx="25147">38</cx:pt>
          <cx:pt idx="25148">81</cx:pt>
          <cx:pt idx="25149">34</cx:pt>
          <cx:pt idx="25150">74</cx:pt>
          <cx:pt idx="25151">59</cx:pt>
          <cx:pt idx="25152">59</cx:pt>
          <cx:pt idx="25153">63</cx:pt>
          <cx:pt idx="25154">51</cx:pt>
          <cx:pt idx="25155">43</cx:pt>
          <cx:pt idx="25156">50</cx:pt>
          <cx:pt idx="25157">73</cx:pt>
          <cx:pt idx="25158">45</cx:pt>
          <cx:pt idx="25159">46</cx:pt>
          <cx:pt idx="25160">58</cx:pt>
          <cx:pt idx="25161">34</cx:pt>
          <cx:pt idx="25162">34</cx:pt>
          <cx:pt idx="25163">61</cx:pt>
          <cx:pt idx="25164">42</cx:pt>
          <cx:pt idx="25165">60</cx:pt>
          <cx:pt idx="25166">39</cx:pt>
          <cx:pt idx="25167">60</cx:pt>
          <cx:pt idx="25168">47</cx:pt>
          <cx:pt idx="25169">31</cx:pt>
          <cx:pt idx="25170">61</cx:pt>
          <cx:pt idx="25171">34</cx:pt>
          <cx:pt idx="25172">37</cx:pt>
          <cx:pt idx="25173">53</cx:pt>
          <cx:pt idx="25174">39</cx:pt>
          <cx:pt idx="25175">65</cx:pt>
          <cx:pt idx="25176">50</cx:pt>
          <cx:pt idx="25177">59</cx:pt>
          <cx:pt idx="25178">38</cx:pt>
          <cx:pt idx="25179">32</cx:pt>
          <cx:pt idx="25180">57</cx:pt>
          <cx:pt idx="25181">28</cx:pt>
          <cx:pt idx="25182">59</cx:pt>
          <cx:pt idx="25183">71</cx:pt>
          <cx:pt idx="25184">64</cx:pt>
          <cx:pt idx="25185">44</cx:pt>
          <cx:pt idx="25186">51</cx:pt>
          <cx:pt idx="25187">70</cx:pt>
          <cx:pt idx="25188">48</cx:pt>
          <cx:pt idx="25189">37</cx:pt>
          <cx:pt idx="25190">58</cx:pt>
          <cx:pt idx="25191">66</cx:pt>
          <cx:pt idx="25192">39</cx:pt>
          <cx:pt idx="25193">42</cx:pt>
          <cx:pt idx="25194">40</cx:pt>
          <cx:pt idx="25195">51</cx:pt>
          <cx:pt idx="25196">77</cx:pt>
          <cx:pt idx="25197">72</cx:pt>
          <cx:pt idx="25198">57</cx:pt>
          <cx:pt idx="25199">37</cx:pt>
          <cx:pt idx="25200">37</cx:pt>
          <cx:pt idx="25201">30</cx:pt>
          <cx:pt idx="25202">33</cx:pt>
          <cx:pt idx="25203">45</cx:pt>
          <cx:pt idx="25204">64</cx:pt>
          <cx:pt idx="25205">53</cx:pt>
          <cx:pt idx="25206">36</cx:pt>
          <cx:pt idx="25207">64</cx:pt>
          <cx:pt idx="25208">69</cx:pt>
          <cx:pt idx="25209">48</cx:pt>
          <cx:pt idx="25210">36</cx:pt>
          <cx:pt idx="25211">43</cx:pt>
          <cx:pt idx="25212">49</cx:pt>
          <cx:pt idx="25213">63</cx:pt>
          <cx:pt idx="25214">36</cx:pt>
          <cx:pt idx="25215">70</cx:pt>
          <cx:pt idx="25216">61</cx:pt>
          <cx:pt idx="25217">84</cx:pt>
          <cx:pt idx="25218">40</cx:pt>
          <cx:pt idx="25219">64</cx:pt>
          <cx:pt idx="25220">72</cx:pt>
          <cx:pt idx="25221">42</cx:pt>
          <cx:pt idx="25222">60</cx:pt>
          <cx:pt idx="25223">51</cx:pt>
          <cx:pt idx="25224">59</cx:pt>
          <cx:pt idx="25225">66</cx:pt>
          <cx:pt idx="25226">68</cx:pt>
          <cx:pt idx="25227">62</cx:pt>
          <cx:pt idx="25228">32</cx:pt>
          <cx:pt idx="25229">42</cx:pt>
          <cx:pt idx="25230">32</cx:pt>
          <cx:pt idx="25231">39</cx:pt>
          <cx:pt idx="25232">34</cx:pt>
          <cx:pt idx="25233">30</cx:pt>
          <cx:pt idx="25234">32</cx:pt>
          <cx:pt idx="25235">62</cx:pt>
          <cx:pt idx="25236">32</cx:pt>
          <cx:pt idx="25237">76</cx:pt>
          <cx:pt idx="25238">34</cx:pt>
          <cx:pt idx="25239">34</cx:pt>
          <cx:pt idx="25240">73</cx:pt>
          <cx:pt idx="25241">45</cx:pt>
          <cx:pt idx="25242">63</cx:pt>
          <cx:pt idx="25243">49</cx:pt>
          <cx:pt idx="25244">55</cx:pt>
          <cx:pt idx="25245">41</cx:pt>
          <cx:pt idx="25246">55</cx:pt>
          <cx:pt idx="25247">52</cx:pt>
          <cx:pt idx="25248">38</cx:pt>
          <cx:pt idx="25249">37</cx:pt>
          <cx:pt idx="25250">30</cx:pt>
          <cx:pt idx="25251">36</cx:pt>
          <cx:pt idx="25252">74</cx:pt>
          <cx:pt idx="25253">39</cx:pt>
          <cx:pt idx="25254">35</cx:pt>
          <cx:pt idx="25255">62</cx:pt>
          <cx:pt idx="25256">43</cx:pt>
          <cx:pt idx="25257">63</cx:pt>
          <cx:pt idx="25258">45</cx:pt>
          <cx:pt idx="25259">63</cx:pt>
          <cx:pt idx="25260">37</cx:pt>
          <cx:pt idx="25261">82</cx:pt>
          <cx:pt idx="25262">36</cx:pt>
          <cx:pt idx="25263">27</cx:pt>
          <cx:pt idx="25264">51</cx:pt>
          <cx:pt idx="25265">48</cx:pt>
          <cx:pt idx="25266">70</cx:pt>
          <cx:pt idx="25267">63</cx:pt>
          <cx:pt idx="25268">39</cx:pt>
          <cx:pt idx="25269">38</cx:pt>
          <cx:pt idx="25270">44</cx:pt>
          <cx:pt idx="25271">32</cx:pt>
          <cx:pt idx="25272">46</cx:pt>
          <cx:pt idx="25273">71</cx:pt>
          <cx:pt idx="25274">36</cx:pt>
          <cx:pt idx="25275">32</cx:pt>
          <cx:pt idx="25276">51</cx:pt>
          <cx:pt idx="25277">72</cx:pt>
          <cx:pt idx="25278">45</cx:pt>
          <cx:pt idx="25279">62</cx:pt>
          <cx:pt idx="25280">55</cx:pt>
          <cx:pt idx="25281">46</cx:pt>
          <cx:pt idx="25282">47</cx:pt>
          <cx:pt idx="25283">55</cx:pt>
          <cx:pt idx="25284">35</cx:pt>
          <cx:pt idx="25285">60</cx:pt>
          <cx:pt idx="25286">52</cx:pt>
          <cx:pt idx="25287">37</cx:pt>
          <cx:pt idx="25288">69</cx:pt>
          <cx:pt idx="25289">43</cx:pt>
          <cx:pt idx="25290">73</cx:pt>
          <cx:pt idx="25291">62</cx:pt>
          <cx:pt idx="25292">51</cx:pt>
          <cx:pt idx="25293">32</cx:pt>
          <cx:pt idx="25294">65</cx:pt>
          <cx:pt idx="25295">74</cx:pt>
          <cx:pt idx="25296">38</cx:pt>
          <cx:pt idx="25297">48</cx:pt>
          <cx:pt idx="25298">64</cx:pt>
          <cx:pt idx="25299">36</cx:pt>
          <cx:pt idx="25300">55</cx:pt>
          <cx:pt idx="25301">72</cx:pt>
          <cx:pt idx="25302">63</cx:pt>
          <cx:pt idx="25303">62</cx:pt>
          <cx:pt idx="25304">33</cx:pt>
          <cx:pt idx="25305">57</cx:pt>
          <cx:pt idx="25306">64</cx:pt>
          <cx:pt idx="25307">33</cx:pt>
          <cx:pt idx="25308">52</cx:pt>
          <cx:pt idx="25309">53</cx:pt>
          <cx:pt idx="25310">78</cx:pt>
          <cx:pt idx="25311">27</cx:pt>
          <cx:pt idx="25312">36</cx:pt>
          <cx:pt idx="25313">59</cx:pt>
          <cx:pt idx="25314">57</cx:pt>
          <cx:pt idx="25315">50</cx:pt>
          <cx:pt idx="25316">31</cx:pt>
          <cx:pt idx="25317">43</cx:pt>
          <cx:pt idx="25318">34</cx:pt>
          <cx:pt idx="25319">33</cx:pt>
          <cx:pt idx="25320">56</cx:pt>
          <cx:pt idx="25321">39</cx:pt>
          <cx:pt idx="25322">58</cx:pt>
          <cx:pt idx="25323">37</cx:pt>
          <cx:pt idx="25324">42</cx:pt>
          <cx:pt idx="25325">79</cx:pt>
          <cx:pt idx="25326">40</cx:pt>
          <cx:pt idx="25327">70</cx:pt>
          <cx:pt idx="25328">35</cx:pt>
          <cx:pt idx="25329">60</cx:pt>
          <cx:pt idx="25330">50</cx:pt>
          <cx:pt idx="25331">35</cx:pt>
          <cx:pt idx="25332">51</cx:pt>
          <cx:pt idx="25333">71</cx:pt>
          <cx:pt idx="25334">30</cx:pt>
          <cx:pt idx="25335">67</cx:pt>
          <cx:pt idx="25336">69</cx:pt>
          <cx:pt idx="25337">45</cx:pt>
          <cx:pt idx="25338">62</cx:pt>
          <cx:pt idx="25339">32</cx:pt>
          <cx:pt idx="25340">34</cx:pt>
          <cx:pt idx="25341">67</cx:pt>
          <cx:pt idx="25342">45</cx:pt>
          <cx:pt idx="25343">32</cx:pt>
          <cx:pt idx="25344">62</cx:pt>
          <cx:pt idx="25345">38</cx:pt>
          <cx:pt idx="25346">53</cx:pt>
          <cx:pt idx="25347">61</cx:pt>
          <cx:pt idx="25348">60</cx:pt>
          <cx:pt idx="25349">67</cx:pt>
          <cx:pt idx="25350">72</cx:pt>
          <cx:pt idx="25351">58</cx:pt>
          <cx:pt idx="25352">61</cx:pt>
          <cx:pt idx="25353">42</cx:pt>
          <cx:pt idx="25354">36</cx:pt>
          <cx:pt idx="25355">47</cx:pt>
          <cx:pt idx="25356">63</cx:pt>
          <cx:pt idx="25357">73</cx:pt>
          <cx:pt idx="25358">46</cx:pt>
          <cx:pt idx="25359">73</cx:pt>
          <cx:pt idx="25360">46</cx:pt>
          <cx:pt idx="25361">74</cx:pt>
          <cx:pt idx="25362">37</cx:pt>
          <cx:pt idx="25363">28</cx:pt>
          <cx:pt idx="25364">73</cx:pt>
          <cx:pt idx="25365">37</cx:pt>
          <cx:pt idx="25366">48</cx:pt>
          <cx:pt idx="25367">46</cx:pt>
          <cx:pt idx="25368">40</cx:pt>
          <cx:pt idx="25369">57</cx:pt>
          <cx:pt idx="25370">50</cx:pt>
          <cx:pt idx="25371">34</cx:pt>
          <cx:pt idx="25372">56</cx:pt>
          <cx:pt idx="25373">48</cx:pt>
          <cx:pt idx="25374">33</cx:pt>
          <cx:pt idx="25375">50</cx:pt>
          <cx:pt idx="25376">40</cx:pt>
          <cx:pt idx="25377">40</cx:pt>
          <cx:pt idx="25378">76</cx:pt>
          <cx:pt idx="25379">52</cx:pt>
          <cx:pt idx="25380">38</cx:pt>
          <cx:pt idx="25381">71</cx:pt>
          <cx:pt idx="25382">71</cx:pt>
          <cx:pt idx="25383">46</cx:pt>
          <cx:pt idx="25384">70</cx:pt>
          <cx:pt idx="25385">59</cx:pt>
          <cx:pt idx="25386">83</cx:pt>
          <cx:pt idx="25387">45</cx:pt>
          <cx:pt idx="25388">44</cx:pt>
          <cx:pt idx="25389">47</cx:pt>
          <cx:pt idx="25390">37</cx:pt>
          <cx:pt idx="25391">39</cx:pt>
          <cx:pt idx="25392">44</cx:pt>
          <cx:pt idx="25393">80</cx:pt>
          <cx:pt idx="25394">52</cx:pt>
          <cx:pt idx="25395">43</cx:pt>
          <cx:pt idx="25396">49</cx:pt>
          <cx:pt idx="25397">79</cx:pt>
          <cx:pt idx="25398">65</cx:pt>
          <cx:pt idx="25399">61</cx:pt>
          <cx:pt idx="25400">34</cx:pt>
          <cx:pt idx="25401">36</cx:pt>
          <cx:pt idx="25402">61</cx:pt>
          <cx:pt idx="25403">57</cx:pt>
          <cx:pt idx="25404">34</cx:pt>
          <cx:pt idx="25405">36</cx:pt>
          <cx:pt idx="25406">41</cx:pt>
          <cx:pt idx="25407">40</cx:pt>
          <cx:pt idx="25408">74</cx:pt>
          <cx:pt idx="25409">57</cx:pt>
          <cx:pt idx="25410">45</cx:pt>
          <cx:pt idx="25411">53</cx:pt>
          <cx:pt idx="25412">84</cx:pt>
          <cx:pt idx="25413">35</cx:pt>
          <cx:pt idx="25414">35</cx:pt>
          <cx:pt idx="25415">39</cx:pt>
          <cx:pt idx="25416">36</cx:pt>
          <cx:pt idx="25417">95</cx:pt>
          <cx:pt idx="25418">36</cx:pt>
          <cx:pt idx="25419">48</cx:pt>
          <cx:pt idx="25420">63</cx:pt>
          <cx:pt idx="25421">41</cx:pt>
          <cx:pt idx="25422">61</cx:pt>
          <cx:pt idx="25423">59</cx:pt>
          <cx:pt idx="25424">37</cx:pt>
          <cx:pt idx="25425">47</cx:pt>
          <cx:pt idx="25426">70</cx:pt>
          <cx:pt idx="25427">44</cx:pt>
          <cx:pt idx="25428">54</cx:pt>
          <cx:pt idx="25429">54</cx:pt>
          <cx:pt idx="25430">50</cx:pt>
          <cx:pt idx="25431">39</cx:pt>
          <cx:pt idx="25432">36</cx:pt>
          <cx:pt idx="25433">36</cx:pt>
          <cx:pt idx="25434">61</cx:pt>
          <cx:pt idx="25435">34</cx:pt>
          <cx:pt idx="25436">60</cx:pt>
          <cx:pt idx="25437">57</cx:pt>
          <cx:pt idx="25438">60</cx:pt>
          <cx:pt idx="25439">39</cx:pt>
          <cx:pt idx="25440">61</cx:pt>
          <cx:pt idx="25441">44</cx:pt>
          <cx:pt idx="25442">70</cx:pt>
          <cx:pt idx="25443">63</cx:pt>
          <cx:pt idx="25444">77</cx:pt>
          <cx:pt idx="25445">37</cx:pt>
          <cx:pt idx="25446">37</cx:pt>
          <cx:pt idx="25447">63</cx:pt>
          <cx:pt idx="25448">61</cx:pt>
          <cx:pt idx="25449">56</cx:pt>
          <cx:pt idx="25450">54</cx:pt>
          <cx:pt idx="25451">60</cx:pt>
          <cx:pt idx="25452">68</cx:pt>
          <cx:pt idx="25453">42</cx:pt>
          <cx:pt idx="25454">55</cx:pt>
          <cx:pt idx="25455">66</cx:pt>
          <cx:pt idx="25456">53</cx:pt>
          <cx:pt idx="25457">61</cx:pt>
          <cx:pt idx="25458">36</cx:pt>
          <cx:pt idx="25459">42</cx:pt>
          <cx:pt idx="25460">58</cx:pt>
          <cx:pt idx="25461">27</cx:pt>
          <cx:pt idx="25462">64</cx:pt>
          <cx:pt idx="25463">47</cx:pt>
          <cx:pt idx="25464">56</cx:pt>
          <cx:pt idx="25465">83</cx:pt>
          <cx:pt idx="25466">83</cx:pt>
          <cx:pt idx="25467">56</cx:pt>
          <cx:pt idx="25468">45</cx:pt>
          <cx:pt idx="25469">77</cx:pt>
          <cx:pt idx="25470">67</cx:pt>
          <cx:pt idx="25471">55</cx:pt>
          <cx:pt idx="25472">31</cx:pt>
          <cx:pt idx="25473">57</cx:pt>
          <cx:pt idx="25474">59</cx:pt>
          <cx:pt idx="25475">34</cx:pt>
          <cx:pt idx="25476">54</cx:pt>
          <cx:pt idx="25477">72</cx:pt>
          <cx:pt idx="25478">48</cx:pt>
          <cx:pt idx="25479">31</cx:pt>
          <cx:pt idx="25480">52</cx:pt>
          <cx:pt idx="25481">46</cx:pt>
          <cx:pt idx="25482">74</cx:pt>
          <cx:pt idx="25483">45</cx:pt>
          <cx:pt idx="25484">49</cx:pt>
          <cx:pt idx="25485">43</cx:pt>
          <cx:pt idx="25486">62</cx:pt>
          <cx:pt idx="25487">27</cx:pt>
          <cx:pt idx="25488">62</cx:pt>
          <cx:pt idx="25489">76</cx:pt>
          <cx:pt idx="25490">32</cx:pt>
          <cx:pt idx="25491">63</cx:pt>
          <cx:pt idx="25492">50</cx:pt>
          <cx:pt idx="25493">46</cx:pt>
          <cx:pt idx="25494">33</cx:pt>
          <cx:pt idx="25495">38</cx:pt>
          <cx:pt idx="25496">35</cx:pt>
          <cx:pt idx="25497">60</cx:pt>
          <cx:pt idx="25498">45</cx:pt>
          <cx:pt idx="25499">62</cx:pt>
          <cx:pt idx="25500">39</cx:pt>
          <cx:pt idx="25501">66</cx:pt>
          <cx:pt idx="25502">64</cx:pt>
          <cx:pt idx="25503">58</cx:pt>
          <cx:pt idx="25504">30</cx:pt>
          <cx:pt idx="25505">62</cx:pt>
          <cx:pt idx="25506">62</cx:pt>
          <cx:pt idx="25507">73</cx:pt>
          <cx:pt idx="25508">40</cx:pt>
          <cx:pt idx="25509">70</cx:pt>
          <cx:pt idx="25510">39</cx:pt>
          <cx:pt idx="25511">80</cx:pt>
          <cx:pt idx="25512">75</cx:pt>
          <cx:pt idx="25513">34</cx:pt>
          <cx:pt idx="25514">47</cx:pt>
          <cx:pt idx="25515">31</cx:pt>
          <cx:pt idx="25516">41</cx:pt>
          <cx:pt idx="25517">54</cx:pt>
          <cx:pt idx="25518">62</cx:pt>
          <cx:pt idx="25519">37</cx:pt>
          <cx:pt idx="25520">43</cx:pt>
          <cx:pt idx="25521">74</cx:pt>
          <cx:pt idx="25522">37</cx:pt>
          <cx:pt idx="25523">57</cx:pt>
          <cx:pt idx="25524">75</cx:pt>
          <cx:pt idx="25525">77</cx:pt>
          <cx:pt idx="25526">31</cx:pt>
          <cx:pt idx="25527">61</cx:pt>
          <cx:pt idx="25528">69</cx:pt>
          <cx:pt idx="25529">50</cx:pt>
          <cx:pt idx="25530">27</cx:pt>
          <cx:pt idx="25531">72</cx:pt>
          <cx:pt idx="25532">51</cx:pt>
          <cx:pt idx="25533">65</cx:pt>
          <cx:pt idx="25534">73</cx:pt>
          <cx:pt idx="25535">35</cx:pt>
          <cx:pt idx="25536">40</cx:pt>
          <cx:pt idx="25537">37</cx:pt>
          <cx:pt idx="25538">40</cx:pt>
          <cx:pt idx="25539">61</cx:pt>
          <cx:pt idx="25540">70</cx:pt>
          <cx:pt idx="25541">63</cx:pt>
          <cx:pt idx="25542">62</cx:pt>
          <cx:pt idx="25543">47</cx:pt>
          <cx:pt idx="25544">62</cx:pt>
          <cx:pt idx="25545">46</cx:pt>
          <cx:pt idx="25546">80</cx:pt>
          <cx:pt idx="25547">72</cx:pt>
          <cx:pt idx="25548">59</cx:pt>
          <cx:pt idx="25549">30</cx:pt>
          <cx:pt idx="25550">54</cx:pt>
          <cx:pt idx="25551">57</cx:pt>
          <cx:pt idx="25552">28</cx:pt>
          <cx:pt idx="25553">60</cx:pt>
          <cx:pt idx="25554">63</cx:pt>
          <cx:pt idx="25555">61</cx:pt>
          <cx:pt idx="25556">39</cx:pt>
          <cx:pt idx="25557">39</cx:pt>
          <cx:pt idx="25558">72</cx:pt>
          <cx:pt idx="25559">77</cx:pt>
          <cx:pt idx="25560">36</cx:pt>
          <cx:pt idx="25561">43</cx:pt>
          <cx:pt idx="25562">65</cx:pt>
          <cx:pt idx="25563">54</cx:pt>
          <cx:pt idx="25564">32</cx:pt>
          <cx:pt idx="25565">61</cx:pt>
          <cx:pt idx="25566">53</cx:pt>
          <cx:pt idx="25567">69</cx:pt>
          <cx:pt idx="25568">74</cx:pt>
          <cx:pt idx="25569">67</cx:pt>
          <cx:pt idx="25570">57</cx:pt>
          <cx:pt idx="25571">51</cx:pt>
          <cx:pt idx="25572">64</cx:pt>
          <cx:pt idx="25573">33</cx:pt>
          <cx:pt idx="25574">92</cx:pt>
          <cx:pt idx="25575">35</cx:pt>
          <cx:pt idx="25576">29</cx:pt>
          <cx:pt idx="25577">70</cx:pt>
          <cx:pt idx="25578">54</cx:pt>
          <cx:pt idx="25579">78</cx:pt>
          <cx:pt idx="25580">82</cx:pt>
          <cx:pt idx="25581">55</cx:pt>
          <cx:pt idx="25582">76</cx:pt>
          <cx:pt idx="25583">69</cx:pt>
          <cx:pt idx="25584">38</cx:pt>
          <cx:pt idx="25585">60</cx:pt>
          <cx:pt idx="25586">43</cx:pt>
          <cx:pt idx="25587">61</cx:pt>
          <cx:pt idx="25588">73</cx:pt>
          <cx:pt idx="25589">39</cx:pt>
          <cx:pt idx="25590">57</cx:pt>
          <cx:pt idx="25591">33</cx:pt>
          <cx:pt idx="25592">77</cx:pt>
          <cx:pt idx="25593">45</cx:pt>
          <cx:pt idx="25594">59</cx:pt>
          <cx:pt idx="25595">76</cx:pt>
          <cx:pt idx="25596">40</cx:pt>
          <cx:pt idx="25597">42</cx:pt>
          <cx:pt idx="25598">40</cx:pt>
          <cx:pt idx="25599">70</cx:pt>
          <cx:pt idx="25600">59</cx:pt>
          <cx:pt idx="25601">52</cx:pt>
          <cx:pt idx="25602">46</cx:pt>
          <cx:pt idx="25603">70</cx:pt>
          <cx:pt idx="25604">73</cx:pt>
          <cx:pt idx="25605">81</cx:pt>
          <cx:pt idx="25606">55</cx:pt>
          <cx:pt idx="25607">52</cx:pt>
          <cx:pt idx="25608">58</cx:pt>
          <cx:pt idx="25609">57</cx:pt>
          <cx:pt idx="25610">52</cx:pt>
          <cx:pt idx="25611">53</cx:pt>
          <cx:pt idx="25612">60</cx:pt>
          <cx:pt idx="25613">66</cx:pt>
          <cx:pt idx="25614">70</cx:pt>
          <cx:pt idx="25615">55</cx:pt>
          <cx:pt idx="25616">54</cx:pt>
          <cx:pt idx="25617">59</cx:pt>
          <cx:pt idx="25618">80</cx:pt>
          <cx:pt idx="25619">56</cx:pt>
          <cx:pt idx="25620">71</cx:pt>
          <cx:pt idx="25621">76</cx:pt>
          <cx:pt idx="25622">65</cx:pt>
          <cx:pt idx="25623">60</cx:pt>
          <cx:pt idx="25624">52</cx:pt>
          <cx:pt idx="25625">63</cx:pt>
          <cx:pt idx="25626">29</cx:pt>
          <cx:pt idx="25627">61</cx:pt>
          <cx:pt idx="25628">50</cx:pt>
          <cx:pt idx="25629">65</cx:pt>
          <cx:pt idx="25630">67</cx:pt>
          <cx:pt idx="25631">68</cx:pt>
          <cx:pt idx="25632">74</cx:pt>
          <cx:pt idx="25633">75</cx:pt>
          <cx:pt idx="25634">65</cx:pt>
          <cx:pt idx="25635">64</cx:pt>
          <cx:pt idx="25636">42</cx:pt>
          <cx:pt idx="25637">57</cx:pt>
          <cx:pt idx="25638">31</cx:pt>
          <cx:pt idx="25639">52</cx:pt>
          <cx:pt idx="25640">36</cx:pt>
          <cx:pt idx="25641">55</cx:pt>
          <cx:pt idx="25642">64</cx:pt>
          <cx:pt idx="25643">54</cx:pt>
          <cx:pt idx="25644">72</cx:pt>
          <cx:pt idx="25645">30</cx:pt>
          <cx:pt idx="25646">61</cx:pt>
          <cx:pt idx="25647">60</cx:pt>
          <cx:pt idx="25648">39</cx:pt>
          <cx:pt idx="25649">66</cx:pt>
          <cx:pt idx="25650">50</cx:pt>
          <cx:pt idx="25651">54</cx:pt>
          <cx:pt idx="25652">53</cx:pt>
          <cx:pt idx="25653">80</cx:pt>
          <cx:pt idx="25654">61</cx:pt>
          <cx:pt idx="25655">47</cx:pt>
          <cx:pt idx="25656">36</cx:pt>
          <cx:pt idx="25657">62</cx:pt>
          <cx:pt idx="25658">56</cx:pt>
          <cx:pt idx="25659">67</cx:pt>
          <cx:pt idx="25660">62</cx:pt>
          <cx:pt idx="25661">37</cx:pt>
          <cx:pt idx="25662">41</cx:pt>
          <cx:pt idx="25663">84</cx:pt>
          <cx:pt idx="25664">36</cx:pt>
          <cx:pt idx="25665">87</cx:pt>
          <cx:pt idx="25666">61</cx:pt>
          <cx:pt idx="25667">52</cx:pt>
          <cx:pt idx="25668">47</cx:pt>
          <cx:pt idx="25669">70</cx:pt>
          <cx:pt idx="25670">60</cx:pt>
          <cx:pt idx="25671">41</cx:pt>
          <cx:pt idx="25672">46</cx:pt>
          <cx:pt idx="25673">51</cx:pt>
          <cx:pt idx="25674">33</cx:pt>
          <cx:pt idx="25675">37</cx:pt>
          <cx:pt idx="25676">57</cx:pt>
          <cx:pt idx="25677">38</cx:pt>
          <cx:pt idx="25678">70</cx:pt>
          <cx:pt idx="25679">39</cx:pt>
          <cx:pt idx="25680">51</cx:pt>
          <cx:pt idx="25681">65</cx:pt>
          <cx:pt idx="25682">54</cx:pt>
          <cx:pt idx="25683">32</cx:pt>
          <cx:pt idx="25684">26</cx:pt>
          <cx:pt idx="25685">35</cx:pt>
          <cx:pt idx="25686">51</cx:pt>
          <cx:pt idx="25687">58</cx:pt>
          <cx:pt idx="25688">59</cx:pt>
          <cx:pt idx="25689">66</cx:pt>
          <cx:pt idx="25690">25</cx:pt>
          <cx:pt idx="25691">35</cx:pt>
          <cx:pt idx="25692">44</cx:pt>
          <cx:pt idx="25693">44</cx:pt>
          <cx:pt idx="25694">48</cx:pt>
          <cx:pt idx="25695">37</cx:pt>
          <cx:pt idx="25696">36</cx:pt>
          <cx:pt idx="25697">64</cx:pt>
          <cx:pt idx="25698">64</cx:pt>
          <cx:pt idx="25699">45</cx:pt>
          <cx:pt idx="25700">40</cx:pt>
          <cx:pt idx="25701">33</cx:pt>
          <cx:pt idx="25702">62</cx:pt>
          <cx:pt idx="25703">38</cx:pt>
          <cx:pt idx="25704">76</cx:pt>
          <cx:pt idx="25705">36</cx:pt>
          <cx:pt idx="25706">33</cx:pt>
          <cx:pt idx="25707">50</cx:pt>
          <cx:pt idx="25708">31</cx:pt>
          <cx:pt idx="25709">69</cx:pt>
          <cx:pt idx="25710">42</cx:pt>
          <cx:pt idx="25711">34</cx:pt>
          <cx:pt idx="25712">61</cx:pt>
          <cx:pt idx="25713">34</cx:pt>
          <cx:pt idx="25714">49</cx:pt>
          <cx:pt idx="25715">42</cx:pt>
          <cx:pt idx="25716">55</cx:pt>
          <cx:pt idx="25717">73</cx:pt>
          <cx:pt idx="25718">54</cx:pt>
          <cx:pt idx="25719">78</cx:pt>
          <cx:pt idx="25720">31</cx:pt>
          <cx:pt idx="25721">60</cx:pt>
          <cx:pt idx="25722">67</cx:pt>
          <cx:pt idx="25723">24</cx:pt>
          <cx:pt idx="25724">33</cx:pt>
          <cx:pt idx="25725">33</cx:pt>
          <cx:pt idx="25726">53</cx:pt>
          <cx:pt idx="25727">33</cx:pt>
          <cx:pt idx="25728">60</cx:pt>
          <cx:pt idx="25729">64</cx:pt>
          <cx:pt idx="25730">34</cx:pt>
          <cx:pt idx="25731">53</cx:pt>
          <cx:pt idx="25732">47</cx:pt>
          <cx:pt idx="25733">45</cx:pt>
          <cx:pt idx="25734">42</cx:pt>
          <cx:pt idx="25735">40</cx:pt>
          <cx:pt idx="25736">31</cx:pt>
          <cx:pt idx="25737">61</cx:pt>
          <cx:pt idx="25738">76</cx:pt>
          <cx:pt idx="25739">67</cx:pt>
          <cx:pt idx="25740">33</cx:pt>
          <cx:pt idx="25741">57</cx:pt>
          <cx:pt idx="25742">79</cx:pt>
          <cx:pt idx="25743">52</cx:pt>
          <cx:pt idx="25744">61</cx:pt>
          <cx:pt idx="25745">33</cx:pt>
          <cx:pt idx="25746">47</cx:pt>
          <cx:pt idx="25747">70</cx:pt>
          <cx:pt idx="25748">52</cx:pt>
          <cx:pt idx="25749">73</cx:pt>
          <cx:pt idx="25750">63</cx:pt>
          <cx:pt idx="25751">49</cx:pt>
          <cx:pt idx="25752">58</cx:pt>
          <cx:pt idx="25753">40</cx:pt>
          <cx:pt idx="25754">51</cx:pt>
          <cx:pt idx="25755">33</cx:pt>
          <cx:pt idx="25756">35</cx:pt>
          <cx:pt idx="25757">53</cx:pt>
          <cx:pt idx="25758">42</cx:pt>
          <cx:pt idx="25759">57</cx:pt>
          <cx:pt idx="25760">33</cx:pt>
          <cx:pt idx="25761">65</cx:pt>
          <cx:pt idx="25762">63</cx:pt>
          <cx:pt idx="25763">72</cx:pt>
          <cx:pt idx="25764">51</cx:pt>
          <cx:pt idx="25765">32</cx:pt>
          <cx:pt idx="25766">54</cx:pt>
          <cx:pt idx="25767">47</cx:pt>
          <cx:pt idx="25768">48</cx:pt>
          <cx:pt idx="25769">61</cx:pt>
          <cx:pt idx="25770">36</cx:pt>
          <cx:pt idx="25771">72</cx:pt>
          <cx:pt idx="25772">75</cx:pt>
          <cx:pt idx="25773">38</cx:pt>
          <cx:pt idx="25774">33</cx:pt>
          <cx:pt idx="25775">50</cx:pt>
          <cx:pt idx="25776">64</cx:pt>
          <cx:pt idx="25777">45</cx:pt>
          <cx:pt idx="25778">76</cx:pt>
          <cx:pt idx="25779">63</cx:pt>
          <cx:pt idx="25780">81</cx:pt>
          <cx:pt idx="25781">77</cx:pt>
          <cx:pt idx="25782">71</cx:pt>
          <cx:pt idx="25783">46</cx:pt>
          <cx:pt idx="25784">39</cx:pt>
          <cx:pt idx="25785">38</cx:pt>
          <cx:pt idx="25786">61</cx:pt>
          <cx:pt idx="25787">67</cx:pt>
          <cx:pt idx="25788">61</cx:pt>
          <cx:pt idx="25789">61</cx:pt>
          <cx:pt idx="25790">56</cx:pt>
          <cx:pt idx="25791">74</cx:pt>
          <cx:pt idx="25792">33</cx:pt>
          <cx:pt idx="25793">34</cx:pt>
          <cx:pt idx="25794">33</cx:pt>
          <cx:pt idx="25795">58</cx:pt>
          <cx:pt idx="25796">61</cx:pt>
          <cx:pt idx="25797">37</cx:pt>
          <cx:pt idx="25798">64</cx:pt>
          <cx:pt idx="25799">37</cx:pt>
          <cx:pt idx="25800">57</cx:pt>
          <cx:pt idx="25801">63</cx:pt>
          <cx:pt idx="25802">33</cx:pt>
          <cx:pt idx="25803">42</cx:pt>
          <cx:pt idx="25804">54</cx:pt>
          <cx:pt idx="25805">63</cx:pt>
          <cx:pt idx="25806">33</cx:pt>
          <cx:pt idx="25807">43</cx:pt>
          <cx:pt idx="25808">62</cx:pt>
          <cx:pt idx="25809">56</cx:pt>
          <cx:pt idx="25810">35</cx:pt>
          <cx:pt idx="25811">30</cx:pt>
          <cx:pt idx="25812">47</cx:pt>
          <cx:pt idx="25813">24</cx:pt>
          <cx:pt idx="25814">33</cx:pt>
          <cx:pt idx="25815">75</cx:pt>
          <cx:pt idx="25816">40</cx:pt>
          <cx:pt idx="25817">62</cx:pt>
          <cx:pt idx="25818">63</cx:pt>
          <cx:pt idx="25819">52</cx:pt>
          <cx:pt idx="25820">62</cx:pt>
          <cx:pt idx="25821">71</cx:pt>
          <cx:pt idx="25822">59</cx:pt>
          <cx:pt idx="25823">78</cx:pt>
          <cx:pt idx="25824">35</cx:pt>
          <cx:pt idx="25825">52</cx:pt>
          <cx:pt idx="25826">42</cx:pt>
          <cx:pt idx="25827">53</cx:pt>
          <cx:pt idx="25828">52</cx:pt>
          <cx:pt idx="25829">37</cx:pt>
          <cx:pt idx="25830">70</cx:pt>
          <cx:pt idx="25831">42</cx:pt>
          <cx:pt idx="25832">49</cx:pt>
          <cx:pt idx="25833">36</cx:pt>
          <cx:pt idx="25834">61</cx:pt>
          <cx:pt idx="25835">51</cx:pt>
          <cx:pt idx="25836">33</cx:pt>
          <cx:pt idx="25837">39</cx:pt>
          <cx:pt idx="25838">53</cx:pt>
          <cx:pt idx="25839">38</cx:pt>
          <cx:pt idx="25840">38</cx:pt>
          <cx:pt idx="25841">72</cx:pt>
          <cx:pt idx="25842">37</cx:pt>
          <cx:pt idx="25843">34</cx:pt>
          <cx:pt idx="25844">46</cx:pt>
          <cx:pt idx="25845">52</cx:pt>
          <cx:pt idx="25846">77</cx:pt>
          <cx:pt idx="25847">53</cx:pt>
          <cx:pt idx="25848">58</cx:pt>
          <cx:pt idx="25849">46</cx:pt>
          <cx:pt idx="25850">63</cx:pt>
          <cx:pt idx="25851">58</cx:pt>
          <cx:pt idx="25852">51</cx:pt>
          <cx:pt idx="25853">66</cx:pt>
          <cx:pt idx="25854">45</cx:pt>
          <cx:pt idx="25855">32</cx:pt>
          <cx:pt idx="25856">33</cx:pt>
          <cx:pt idx="25857">28</cx:pt>
          <cx:pt idx="25858">31</cx:pt>
          <cx:pt idx="25859">68</cx:pt>
          <cx:pt idx="25860">48</cx:pt>
          <cx:pt idx="25861">53</cx:pt>
          <cx:pt idx="25862">39</cx:pt>
          <cx:pt idx="25863">39</cx:pt>
          <cx:pt idx="25864">61</cx:pt>
          <cx:pt idx="25865">72</cx:pt>
          <cx:pt idx="25866">49</cx:pt>
          <cx:pt idx="25867">42</cx:pt>
          <cx:pt idx="25868">33</cx:pt>
          <cx:pt idx="25869">38</cx:pt>
          <cx:pt idx="25870">39</cx:pt>
          <cx:pt idx="25871">61</cx:pt>
          <cx:pt idx="25872">31</cx:pt>
          <cx:pt idx="25873">42</cx:pt>
          <cx:pt idx="25874">64</cx:pt>
          <cx:pt idx="25875">45</cx:pt>
          <cx:pt idx="25876">61</cx:pt>
          <cx:pt idx="25877">81</cx:pt>
          <cx:pt idx="25878">51</cx:pt>
          <cx:pt idx="25879">72</cx:pt>
          <cx:pt idx="25880">80</cx:pt>
          <cx:pt idx="25881">52</cx:pt>
          <cx:pt idx="25882">31</cx:pt>
          <cx:pt idx="25883">50</cx:pt>
          <cx:pt idx="25884">42</cx:pt>
          <cx:pt idx="25885">37</cx:pt>
          <cx:pt idx="25886">34</cx:pt>
          <cx:pt idx="25887">30</cx:pt>
          <cx:pt idx="25888">34</cx:pt>
          <cx:pt idx="25889">49</cx:pt>
          <cx:pt idx="25890">59</cx:pt>
          <cx:pt idx="25891">80</cx:pt>
          <cx:pt idx="25892">69</cx:pt>
          <cx:pt idx="25893">79</cx:pt>
          <cx:pt idx="25894">71</cx:pt>
          <cx:pt idx="25895">41</cx:pt>
          <cx:pt idx="25896">36</cx:pt>
          <cx:pt idx="25897">49</cx:pt>
          <cx:pt idx="25898">69</cx:pt>
          <cx:pt idx="25899">66</cx:pt>
          <cx:pt idx="25900">61</cx:pt>
          <cx:pt idx="25901">57</cx:pt>
          <cx:pt idx="25902">58</cx:pt>
          <cx:pt idx="25903">64</cx:pt>
          <cx:pt idx="25904">45</cx:pt>
          <cx:pt idx="25905">72</cx:pt>
          <cx:pt idx="25906">30</cx:pt>
          <cx:pt idx="25907">79</cx:pt>
          <cx:pt idx="25908">30</cx:pt>
          <cx:pt idx="25909">35</cx:pt>
          <cx:pt idx="25910">57</cx:pt>
          <cx:pt idx="25911">36</cx:pt>
          <cx:pt idx="25912">64</cx:pt>
          <cx:pt idx="25913">53</cx:pt>
          <cx:pt idx="25914">87</cx:pt>
          <cx:pt idx="25915">53</cx:pt>
          <cx:pt idx="25916">34</cx:pt>
          <cx:pt idx="25917">45</cx:pt>
          <cx:pt idx="25918">43</cx:pt>
          <cx:pt idx="25919">57</cx:pt>
          <cx:pt idx="25920">72</cx:pt>
          <cx:pt idx="25921">46</cx:pt>
          <cx:pt idx="25922">47</cx:pt>
          <cx:pt idx="25923">62</cx:pt>
          <cx:pt idx="25924">56</cx:pt>
          <cx:pt idx="25925">59</cx:pt>
          <cx:pt idx="25926">67</cx:pt>
          <cx:pt idx="25927">34</cx:pt>
          <cx:pt idx="25928">52</cx:pt>
          <cx:pt idx="25929">66</cx:pt>
          <cx:pt idx="25930">32</cx:pt>
          <cx:pt idx="25931">51</cx:pt>
          <cx:pt idx="25932">29</cx:pt>
          <cx:pt idx="25933">50</cx:pt>
          <cx:pt idx="25934">30</cx:pt>
          <cx:pt idx="25935">57</cx:pt>
          <cx:pt idx="25936">60</cx:pt>
          <cx:pt idx="25937">44</cx:pt>
          <cx:pt idx="25938">50</cx:pt>
          <cx:pt idx="25939">44</cx:pt>
          <cx:pt idx="25940">59</cx:pt>
          <cx:pt idx="25941">68</cx:pt>
          <cx:pt idx="25942">31</cx:pt>
          <cx:pt idx="25943">64</cx:pt>
          <cx:pt idx="25944">49</cx:pt>
          <cx:pt idx="25945">60</cx:pt>
          <cx:pt idx="25946">33</cx:pt>
          <cx:pt idx="25947">72</cx:pt>
          <cx:pt idx="25948">37</cx:pt>
          <cx:pt idx="25949">30</cx:pt>
          <cx:pt idx="25950">32</cx:pt>
          <cx:pt idx="25951">48</cx:pt>
          <cx:pt idx="25952">59</cx:pt>
          <cx:pt idx="25953">47</cx:pt>
          <cx:pt idx="25954">43</cx:pt>
          <cx:pt idx="25955">49</cx:pt>
          <cx:pt idx="25956">33</cx:pt>
          <cx:pt idx="25957">84</cx:pt>
          <cx:pt idx="25958">47</cx:pt>
          <cx:pt idx="25959">38</cx:pt>
          <cx:pt idx="25960">43</cx:pt>
          <cx:pt idx="25961">25</cx:pt>
          <cx:pt idx="25962">38</cx:pt>
          <cx:pt idx="25963">44</cx:pt>
          <cx:pt idx="25964">32</cx:pt>
          <cx:pt idx="25965">35</cx:pt>
          <cx:pt idx="25966">27</cx:pt>
          <cx:pt idx="25967">72</cx:pt>
          <cx:pt idx="25968">36</cx:pt>
          <cx:pt idx="25969">61</cx:pt>
          <cx:pt idx="25970">40</cx:pt>
          <cx:pt idx="25971">32</cx:pt>
          <cx:pt idx="25972">38</cx:pt>
          <cx:pt idx="25973">45</cx:pt>
          <cx:pt idx="25974">70</cx:pt>
          <cx:pt idx="25975">57</cx:pt>
          <cx:pt idx="25976">55</cx:pt>
          <cx:pt idx="25977">33</cx:pt>
          <cx:pt idx="25978">73</cx:pt>
          <cx:pt idx="25979">70</cx:pt>
          <cx:pt idx="25980">36</cx:pt>
          <cx:pt idx="25981">67</cx:pt>
          <cx:pt idx="25982">35</cx:pt>
          <cx:pt idx="25983">65</cx:pt>
          <cx:pt idx="25984">65</cx:pt>
          <cx:pt idx="25985">67</cx:pt>
          <cx:pt idx="25986">85</cx:pt>
          <cx:pt idx="25987">66</cx:pt>
          <cx:pt idx="25988">30</cx:pt>
          <cx:pt idx="25989">49</cx:pt>
          <cx:pt idx="25990">87</cx:pt>
          <cx:pt idx="25991">34</cx:pt>
          <cx:pt idx="25992">64</cx:pt>
          <cx:pt idx="25993">62</cx:pt>
          <cx:pt idx="25994">31</cx:pt>
          <cx:pt idx="25995">60</cx:pt>
          <cx:pt idx="25996">40</cx:pt>
          <cx:pt idx="25997">80</cx:pt>
          <cx:pt idx="25998">28</cx:pt>
          <cx:pt idx="25999">62</cx:pt>
          <cx:pt idx="26000">59</cx:pt>
          <cx:pt idx="26001">51</cx:pt>
          <cx:pt idx="26002">50</cx:pt>
          <cx:pt idx="26003">48</cx:pt>
          <cx:pt idx="26004">48</cx:pt>
          <cx:pt idx="26005">45</cx:pt>
          <cx:pt idx="26006">32</cx:pt>
          <cx:pt idx="26007">49</cx:pt>
          <cx:pt idx="26008">36</cx:pt>
          <cx:pt idx="26009">64</cx:pt>
          <cx:pt idx="26010">37</cx:pt>
          <cx:pt idx="26011">50</cx:pt>
          <cx:pt idx="26012">32</cx:pt>
          <cx:pt idx="26013">39</cx:pt>
          <cx:pt idx="26014">68</cx:pt>
          <cx:pt idx="26015">37</cx:pt>
          <cx:pt idx="26016">65</cx:pt>
          <cx:pt idx="26017">38</cx:pt>
          <cx:pt idx="26018">55</cx:pt>
          <cx:pt idx="26019">66</cx:pt>
          <cx:pt idx="26020">85</cx:pt>
          <cx:pt idx="26021">28</cx:pt>
          <cx:pt idx="26022">57</cx:pt>
          <cx:pt idx="26023">79</cx:pt>
          <cx:pt idx="26024">58</cx:pt>
          <cx:pt idx="26025">64</cx:pt>
          <cx:pt idx="26026">42</cx:pt>
          <cx:pt idx="26027">47</cx:pt>
          <cx:pt idx="26028">37</cx:pt>
          <cx:pt idx="26029">63</cx:pt>
          <cx:pt idx="26030">66</cx:pt>
          <cx:pt idx="26031">31</cx:pt>
          <cx:pt idx="26032">42</cx:pt>
          <cx:pt idx="26033">76</cx:pt>
          <cx:pt idx="26034">61</cx:pt>
          <cx:pt idx="26035">62</cx:pt>
          <cx:pt idx="26036">39</cx:pt>
          <cx:pt idx="26037">74</cx:pt>
          <cx:pt idx="26038">50</cx:pt>
          <cx:pt idx="26039">61</cx:pt>
          <cx:pt idx="26040">27</cx:pt>
          <cx:pt idx="26041">63</cx:pt>
          <cx:pt idx="26042">63</cx:pt>
          <cx:pt idx="26043">36</cx:pt>
          <cx:pt idx="26044">38</cx:pt>
          <cx:pt idx="26045">92</cx:pt>
          <cx:pt idx="26046">40</cx:pt>
          <cx:pt idx="26047">77</cx:pt>
          <cx:pt idx="26048">74</cx:pt>
          <cx:pt idx="26049">56</cx:pt>
          <cx:pt idx="26050">48</cx:pt>
          <cx:pt idx="26051">45</cx:pt>
          <cx:pt idx="26052">81</cx:pt>
          <cx:pt idx="26053">35</cx:pt>
          <cx:pt idx="26054">36</cx:pt>
          <cx:pt idx="26055">52</cx:pt>
          <cx:pt idx="26056">55</cx:pt>
          <cx:pt idx="26057">71</cx:pt>
          <cx:pt idx="26058">61</cx:pt>
          <cx:pt idx="26059">30</cx:pt>
          <cx:pt idx="26060">50</cx:pt>
          <cx:pt idx="26061">70</cx:pt>
          <cx:pt idx="26062">54</cx:pt>
          <cx:pt idx="26063">39</cx:pt>
          <cx:pt idx="26064">44</cx:pt>
          <cx:pt idx="26065">73</cx:pt>
          <cx:pt idx="26066">44</cx:pt>
          <cx:pt idx="26067">61</cx:pt>
          <cx:pt idx="26068">66</cx:pt>
          <cx:pt idx="26069">76</cx:pt>
          <cx:pt idx="26070">48</cx:pt>
          <cx:pt idx="26071">52</cx:pt>
          <cx:pt idx="26072">66</cx:pt>
          <cx:pt idx="26073">48</cx:pt>
          <cx:pt idx="26074">30</cx:pt>
          <cx:pt idx="26075">39</cx:pt>
          <cx:pt idx="26076">36</cx:pt>
          <cx:pt idx="26077">35</cx:pt>
          <cx:pt idx="26078">80</cx:pt>
          <cx:pt idx="26079">33</cx:pt>
          <cx:pt idx="26080">56</cx:pt>
          <cx:pt idx="26081">64</cx:pt>
          <cx:pt idx="26082">54</cx:pt>
          <cx:pt idx="26083">52</cx:pt>
          <cx:pt idx="26084">63</cx:pt>
          <cx:pt idx="26085">34</cx:pt>
          <cx:pt idx="26086">50</cx:pt>
          <cx:pt idx="26087">66</cx:pt>
          <cx:pt idx="26088">36</cx:pt>
          <cx:pt idx="26089">52</cx:pt>
          <cx:pt idx="26090">62</cx:pt>
          <cx:pt idx="26091">60</cx:pt>
          <cx:pt idx="26092">62</cx:pt>
          <cx:pt idx="26093">60</cx:pt>
          <cx:pt idx="26094">43</cx:pt>
          <cx:pt idx="26095">46</cx:pt>
          <cx:pt idx="26096">34</cx:pt>
          <cx:pt idx="26097">36</cx:pt>
          <cx:pt idx="26098">60</cx:pt>
          <cx:pt idx="26099">48</cx:pt>
          <cx:pt idx="26100">51</cx:pt>
          <cx:pt idx="26101">29</cx:pt>
          <cx:pt idx="26102">60</cx:pt>
          <cx:pt idx="26103">40</cx:pt>
          <cx:pt idx="26104">77</cx:pt>
          <cx:pt idx="26105">65</cx:pt>
          <cx:pt idx="26106">60</cx:pt>
          <cx:pt idx="26107">67</cx:pt>
          <cx:pt idx="26108">33</cx:pt>
          <cx:pt idx="26109">65</cx:pt>
          <cx:pt idx="26110">66</cx:pt>
          <cx:pt idx="26111">45</cx:pt>
          <cx:pt idx="26112">65</cx:pt>
          <cx:pt idx="26113">56</cx:pt>
          <cx:pt idx="26114">76</cx:pt>
          <cx:pt idx="26115">64</cx:pt>
          <cx:pt idx="26116">42</cx:pt>
          <cx:pt idx="26117">33</cx:pt>
          <cx:pt idx="26118">72</cx:pt>
          <cx:pt idx="26119">44</cx:pt>
          <cx:pt idx="26120">52</cx:pt>
          <cx:pt idx="26121">34</cx:pt>
          <cx:pt idx="26122">35</cx:pt>
          <cx:pt idx="26123">34</cx:pt>
          <cx:pt idx="26124">78</cx:pt>
          <cx:pt idx="26125">45</cx:pt>
          <cx:pt idx="26126">37</cx:pt>
          <cx:pt idx="26127">29</cx:pt>
          <cx:pt idx="26128">77</cx:pt>
          <cx:pt idx="26129">68</cx:pt>
          <cx:pt idx="26130">36</cx:pt>
          <cx:pt idx="26131">53</cx:pt>
          <cx:pt idx="26132">59</cx:pt>
          <cx:pt idx="26133">74</cx:pt>
          <cx:pt idx="26134">39</cx:pt>
          <cx:pt idx="26135">62</cx:pt>
          <cx:pt idx="26136">76</cx:pt>
          <cx:pt idx="26137">42</cx:pt>
          <cx:pt idx="26138">55</cx:pt>
          <cx:pt idx="26139">77</cx:pt>
          <cx:pt idx="26140">51</cx:pt>
          <cx:pt idx="26141">33</cx:pt>
          <cx:pt idx="26142">30</cx:pt>
          <cx:pt idx="26143">80</cx:pt>
          <cx:pt idx="26144">61</cx:pt>
          <cx:pt idx="26145">38</cx:pt>
          <cx:pt idx="26146">63</cx:pt>
          <cx:pt idx="26147">48</cx:pt>
          <cx:pt idx="26148">76</cx:pt>
          <cx:pt idx="26149">39</cx:pt>
          <cx:pt idx="26150">25</cx:pt>
          <cx:pt idx="26151">76</cx:pt>
          <cx:pt idx="26152">34</cx:pt>
          <cx:pt idx="26153">42</cx:pt>
          <cx:pt idx="26154">37</cx:pt>
          <cx:pt idx="26155">71</cx:pt>
          <cx:pt idx="26156">43</cx:pt>
          <cx:pt idx="26157">58</cx:pt>
          <cx:pt idx="26158">73</cx:pt>
          <cx:pt idx="26159">34</cx:pt>
          <cx:pt idx="26160">29</cx:pt>
          <cx:pt idx="26161">49</cx:pt>
          <cx:pt idx="26162">52</cx:pt>
          <cx:pt idx="26163">65</cx:pt>
          <cx:pt idx="26164">33</cx:pt>
          <cx:pt idx="26165">32</cx:pt>
          <cx:pt idx="26166">46</cx:pt>
          <cx:pt idx="26167">34</cx:pt>
          <cx:pt idx="26168">30</cx:pt>
          <cx:pt idx="26169">56</cx:pt>
          <cx:pt idx="26170">24</cx:pt>
          <cx:pt idx="26171">47</cx:pt>
          <cx:pt idx="26172">53</cx:pt>
          <cx:pt idx="26173">45</cx:pt>
          <cx:pt idx="26174">39</cx:pt>
          <cx:pt idx="26175">40</cx:pt>
          <cx:pt idx="26176">35</cx:pt>
          <cx:pt idx="26177">36</cx:pt>
          <cx:pt idx="26178">53</cx:pt>
          <cx:pt idx="26179">52</cx:pt>
          <cx:pt idx="26180">33</cx:pt>
          <cx:pt idx="26181">60</cx:pt>
          <cx:pt idx="26182">65</cx:pt>
          <cx:pt idx="26183">58</cx:pt>
          <cx:pt idx="26184">53</cx:pt>
          <cx:pt idx="26185">34</cx:pt>
          <cx:pt idx="26186">47</cx:pt>
          <cx:pt idx="26187">52</cx:pt>
          <cx:pt idx="26188">33</cx:pt>
          <cx:pt idx="26189">60</cx:pt>
          <cx:pt idx="26190">61</cx:pt>
          <cx:pt idx="26191">58</cx:pt>
          <cx:pt idx="26192">35</cx:pt>
          <cx:pt idx="26193">58</cx:pt>
          <cx:pt idx="26194">70</cx:pt>
          <cx:pt idx="26195">44</cx:pt>
          <cx:pt idx="26196">54</cx:pt>
          <cx:pt idx="26197">33</cx:pt>
          <cx:pt idx="26198">77</cx:pt>
          <cx:pt idx="26199">57</cx:pt>
          <cx:pt idx="26200">61</cx:pt>
          <cx:pt idx="26201">76</cx:pt>
          <cx:pt idx="26202">75</cx:pt>
          <cx:pt idx="26203">28</cx:pt>
          <cx:pt idx="26204">35</cx:pt>
          <cx:pt idx="26205">59</cx:pt>
          <cx:pt idx="26206">42</cx:pt>
          <cx:pt idx="26207">71</cx:pt>
          <cx:pt idx="26208">60</cx:pt>
          <cx:pt idx="26209">34</cx:pt>
          <cx:pt idx="26210">57</cx:pt>
          <cx:pt idx="26211">75</cx:pt>
          <cx:pt idx="26212">39</cx:pt>
          <cx:pt idx="26213">64</cx:pt>
          <cx:pt idx="26214">66</cx:pt>
          <cx:pt idx="26215">36</cx:pt>
          <cx:pt idx="26216">41</cx:pt>
          <cx:pt idx="26217">47</cx:pt>
          <cx:pt idx="26218">52</cx:pt>
          <cx:pt idx="26219">32</cx:pt>
          <cx:pt idx="26220">51</cx:pt>
          <cx:pt idx="26221">34</cx:pt>
          <cx:pt idx="26222">54</cx:pt>
          <cx:pt idx="26223">32</cx:pt>
          <cx:pt idx="26224">38</cx:pt>
          <cx:pt idx="26225">48</cx:pt>
          <cx:pt idx="26226">46</cx:pt>
          <cx:pt idx="26227">32</cx:pt>
          <cx:pt idx="26228">49</cx:pt>
          <cx:pt idx="26229">75</cx:pt>
          <cx:pt idx="26230">37</cx:pt>
          <cx:pt idx="26231">58</cx:pt>
          <cx:pt idx="26232">45</cx:pt>
          <cx:pt idx="26233">34</cx:pt>
          <cx:pt idx="26234">65</cx:pt>
          <cx:pt idx="26235">77</cx:pt>
          <cx:pt idx="26236">28</cx:pt>
          <cx:pt idx="26237">50</cx:pt>
          <cx:pt idx="26238">58</cx:pt>
          <cx:pt idx="26239">52</cx:pt>
          <cx:pt idx="26240">59</cx:pt>
          <cx:pt idx="26241">64</cx:pt>
          <cx:pt idx="26242">48</cx:pt>
          <cx:pt idx="26243">66</cx:pt>
          <cx:pt idx="26244">33</cx:pt>
          <cx:pt idx="26245">52</cx:pt>
          <cx:pt idx="26246">36</cx:pt>
          <cx:pt idx="26247">59</cx:pt>
          <cx:pt idx="26248">53</cx:pt>
          <cx:pt idx="26249">47</cx:pt>
          <cx:pt idx="26250">48</cx:pt>
          <cx:pt idx="26251">56</cx:pt>
          <cx:pt idx="26252">82</cx:pt>
          <cx:pt idx="26253">44</cx:pt>
          <cx:pt idx="26254">53</cx:pt>
          <cx:pt idx="26255">57</cx:pt>
          <cx:pt idx="26256">64</cx:pt>
          <cx:pt idx="26257">57</cx:pt>
          <cx:pt idx="26258">37</cx:pt>
          <cx:pt idx="26259">60</cx:pt>
          <cx:pt idx="26260">35</cx:pt>
          <cx:pt idx="26261">80</cx:pt>
          <cx:pt idx="26262">47</cx:pt>
          <cx:pt idx="26263">35</cx:pt>
          <cx:pt idx="26264">37</cx:pt>
          <cx:pt idx="26265">32</cx:pt>
          <cx:pt idx="26266">48</cx:pt>
          <cx:pt idx="26267">43</cx:pt>
          <cx:pt idx="26268">54</cx:pt>
          <cx:pt idx="26269">40</cx:pt>
          <cx:pt idx="26270">48</cx:pt>
          <cx:pt idx="26271">53</cx:pt>
          <cx:pt idx="26272">60</cx:pt>
          <cx:pt idx="26273">34</cx:pt>
          <cx:pt idx="26274">70</cx:pt>
          <cx:pt idx="26275">61</cx:pt>
          <cx:pt idx="26276">52</cx:pt>
          <cx:pt idx="26277">58</cx:pt>
          <cx:pt idx="26278">77</cx:pt>
          <cx:pt idx="26279">46</cx:pt>
          <cx:pt idx="26280">64</cx:pt>
          <cx:pt idx="26281">37</cx:pt>
          <cx:pt idx="26282">71</cx:pt>
          <cx:pt idx="26283">63</cx:pt>
          <cx:pt idx="26284">33</cx:pt>
          <cx:pt idx="26285">56</cx:pt>
          <cx:pt idx="26286">63</cx:pt>
          <cx:pt idx="26287">59</cx:pt>
          <cx:pt idx="26288">66</cx:pt>
          <cx:pt idx="26289">70</cx:pt>
          <cx:pt idx="26290">74</cx:pt>
          <cx:pt idx="26291">27</cx:pt>
          <cx:pt idx="26292">52</cx:pt>
          <cx:pt idx="26293">33</cx:pt>
          <cx:pt idx="26294">56</cx:pt>
          <cx:pt idx="26295">47</cx:pt>
          <cx:pt idx="26296">34</cx:pt>
          <cx:pt idx="26297">37</cx:pt>
          <cx:pt idx="26298">73</cx:pt>
          <cx:pt idx="26299">48</cx:pt>
          <cx:pt idx="26300">67</cx:pt>
          <cx:pt idx="26301">60</cx:pt>
          <cx:pt idx="26302">65</cx:pt>
          <cx:pt idx="26303">59</cx:pt>
          <cx:pt idx="26304">37</cx:pt>
          <cx:pt idx="26305">51</cx:pt>
          <cx:pt idx="26306">56</cx:pt>
          <cx:pt idx="26307">47</cx:pt>
          <cx:pt idx="26308">42</cx:pt>
          <cx:pt idx="26309">68</cx:pt>
          <cx:pt idx="26310">38</cx:pt>
          <cx:pt idx="26311">34</cx:pt>
          <cx:pt idx="26312">47</cx:pt>
          <cx:pt idx="26313">63</cx:pt>
          <cx:pt idx="26314">32</cx:pt>
          <cx:pt idx="26315">42</cx:pt>
          <cx:pt idx="26316">39</cx:pt>
          <cx:pt idx="26317">30</cx:pt>
          <cx:pt idx="26318">63</cx:pt>
          <cx:pt idx="26319">68</cx:pt>
          <cx:pt idx="26320">33</cx:pt>
          <cx:pt idx="26321">60</cx:pt>
          <cx:pt idx="26322">64</cx:pt>
          <cx:pt idx="26323">68</cx:pt>
          <cx:pt idx="26324">30</cx:pt>
          <cx:pt idx="26325">30</cx:pt>
          <cx:pt idx="26326">39</cx:pt>
          <cx:pt idx="26327">54</cx:pt>
          <cx:pt idx="26328">46</cx:pt>
          <cx:pt idx="26329">64</cx:pt>
          <cx:pt idx="26330">37</cx:pt>
          <cx:pt idx="26331">36</cx:pt>
          <cx:pt idx="26332">34</cx:pt>
          <cx:pt idx="26333">51</cx:pt>
          <cx:pt idx="26334">83</cx:pt>
          <cx:pt idx="26335">31</cx:pt>
          <cx:pt idx="26336">51</cx:pt>
          <cx:pt idx="26337">59</cx:pt>
          <cx:pt idx="26338">36</cx:pt>
          <cx:pt idx="26339">35</cx:pt>
          <cx:pt idx="26340">69</cx:pt>
          <cx:pt idx="26341">73</cx:pt>
          <cx:pt idx="26342">35</cx:pt>
          <cx:pt idx="26343">34</cx:pt>
          <cx:pt idx="26344">33</cx:pt>
          <cx:pt idx="26345">36</cx:pt>
          <cx:pt idx="26346">44</cx:pt>
          <cx:pt idx="26347">51</cx:pt>
          <cx:pt idx="26348">52</cx:pt>
          <cx:pt idx="26349">61</cx:pt>
          <cx:pt idx="26350">70</cx:pt>
          <cx:pt idx="26351">71</cx:pt>
          <cx:pt idx="26352">39</cx:pt>
          <cx:pt idx="26353">58</cx:pt>
          <cx:pt idx="26354">37</cx:pt>
          <cx:pt idx="26355">79</cx:pt>
          <cx:pt idx="26356">37</cx:pt>
          <cx:pt idx="26357">75</cx:pt>
          <cx:pt idx="26358">64</cx:pt>
          <cx:pt idx="26359">33</cx:pt>
          <cx:pt idx="26360">80</cx:pt>
          <cx:pt idx="26361">46</cx:pt>
          <cx:pt idx="26362">61</cx:pt>
          <cx:pt idx="26363">72</cx:pt>
          <cx:pt idx="26364">36</cx:pt>
          <cx:pt idx="26365">41</cx:pt>
          <cx:pt idx="26366">33</cx:pt>
          <cx:pt idx="26367">77</cx:pt>
          <cx:pt idx="26368">74</cx:pt>
          <cx:pt idx="26369">30</cx:pt>
          <cx:pt idx="26370">35</cx:pt>
          <cx:pt idx="26371">42</cx:pt>
          <cx:pt idx="26372">71</cx:pt>
          <cx:pt idx="26373">51</cx:pt>
          <cx:pt idx="26374">42</cx:pt>
          <cx:pt idx="26375">38</cx:pt>
          <cx:pt idx="26376">60</cx:pt>
          <cx:pt idx="26377">53</cx:pt>
          <cx:pt idx="26378">61</cx:pt>
          <cx:pt idx="26379">51</cx:pt>
          <cx:pt idx="26380">70</cx:pt>
          <cx:pt idx="26381">86</cx:pt>
          <cx:pt idx="26382">64</cx:pt>
          <cx:pt idx="26383">28</cx:pt>
          <cx:pt idx="26384">59</cx:pt>
          <cx:pt idx="26385">35</cx:pt>
          <cx:pt idx="26386">58</cx:pt>
          <cx:pt idx="26387">46</cx:pt>
          <cx:pt idx="26388">59</cx:pt>
          <cx:pt idx="26389">86</cx:pt>
          <cx:pt idx="26390">60</cx:pt>
          <cx:pt idx="26391">37</cx:pt>
          <cx:pt idx="26392">54</cx:pt>
          <cx:pt idx="26393">72</cx:pt>
          <cx:pt idx="26394">42</cx:pt>
          <cx:pt idx="26395">43</cx:pt>
          <cx:pt idx="26396">37</cx:pt>
          <cx:pt idx="26397">62</cx:pt>
          <cx:pt idx="26398">77</cx:pt>
          <cx:pt idx="26399">57</cx:pt>
          <cx:pt idx="26400">58</cx:pt>
          <cx:pt idx="26401">26</cx:pt>
          <cx:pt idx="26402">57</cx:pt>
          <cx:pt idx="26403">60</cx:pt>
          <cx:pt idx="26404">30</cx:pt>
          <cx:pt idx="26405">59</cx:pt>
          <cx:pt idx="26406">72</cx:pt>
          <cx:pt idx="26407">35</cx:pt>
          <cx:pt idx="26408">70</cx:pt>
          <cx:pt idx="26409">36</cx:pt>
          <cx:pt idx="26410">45</cx:pt>
          <cx:pt idx="26411">51</cx:pt>
          <cx:pt idx="26412">42</cx:pt>
          <cx:pt idx="26413">40</cx:pt>
          <cx:pt idx="26414">47</cx:pt>
          <cx:pt idx="26415">34</cx:pt>
          <cx:pt idx="26416">61</cx:pt>
          <cx:pt idx="26417">84</cx:pt>
          <cx:pt idx="26418">86</cx:pt>
          <cx:pt idx="26419">46</cx:pt>
          <cx:pt idx="26420">45</cx:pt>
          <cx:pt idx="26421">60</cx:pt>
          <cx:pt idx="26422">47</cx:pt>
          <cx:pt idx="26423">53</cx:pt>
          <cx:pt idx="26424">53</cx:pt>
          <cx:pt idx="26425">54</cx:pt>
          <cx:pt idx="26426">34</cx:pt>
          <cx:pt idx="26427">70</cx:pt>
          <cx:pt idx="26428">44</cx:pt>
          <cx:pt idx="26429">49</cx:pt>
          <cx:pt idx="26430">53</cx:pt>
          <cx:pt idx="26431">50</cx:pt>
          <cx:pt idx="26432">30</cx:pt>
          <cx:pt idx="26433">50</cx:pt>
          <cx:pt idx="26434">50</cx:pt>
          <cx:pt idx="26435">80</cx:pt>
          <cx:pt idx="26436">57</cx:pt>
          <cx:pt idx="26437">58</cx:pt>
          <cx:pt idx="26438">37</cx:pt>
          <cx:pt idx="26439">55</cx:pt>
          <cx:pt idx="26440">46</cx:pt>
          <cx:pt idx="26441">34</cx:pt>
          <cx:pt idx="26442">69</cx:pt>
          <cx:pt idx="26443">50</cx:pt>
          <cx:pt idx="26444">29</cx:pt>
          <cx:pt idx="26445">62</cx:pt>
          <cx:pt idx="26446">33</cx:pt>
          <cx:pt idx="26447">35</cx:pt>
          <cx:pt idx="26448">31</cx:pt>
          <cx:pt idx="26449">56</cx:pt>
          <cx:pt idx="26450">80</cx:pt>
          <cx:pt idx="26451">49</cx:pt>
          <cx:pt idx="26452">62</cx:pt>
          <cx:pt idx="26453">40</cx:pt>
          <cx:pt idx="26454">38</cx:pt>
          <cx:pt idx="26455">38</cx:pt>
          <cx:pt idx="26456">44</cx:pt>
          <cx:pt idx="26457">70</cx:pt>
          <cx:pt idx="26458">35</cx:pt>
          <cx:pt idx="26459">75</cx:pt>
          <cx:pt idx="26460">51</cx:pt>
          <cx:pt idx="26461">59</cx:pt>
          <cx:pt idx="26462">36</cx:pt>
          <cx:pt idx="26463">39</cx:pt>
          <cx:pt idx="26464">62</cx:pt>
          <cx:pt idx="26465">36</cx:pt>
          <cx:pt idx="26466">34</cx:pt>
          <cx:pt idx="26467">35</cx:pt>
          <cx:pt idx="26468">57</cx:pt>
          <cx:pt idx="26469">73</cx:pt>
          <cx:pt idx="26470">57</cx:pt>
          <cx:pt idx="26471">60</cx:pt>
          <cx:pt idx="26472">74</cx:pt>
          <cx:pt idx="26473">43</cx:pt>
          <cx:pt idx="26474">52</cx:pt>
          <cx:pt idx="26475">58</cx:pt>
          <cx:pt idx="26476">51</cx:pt>
          <cx:pt idx="26477">62</cx:pt>
          <cx:pt idx="26478">62</cx:pt>
          <cx:pt idx="26479">40</cx:pt>
          <cx:pt idx="26480">76</cx:pt>
          <cx:pt idx="26481">61</cx:pt>
          <cx:pt idx="26482">42</cx:pt>
          <cx:pt idx="26483">73</cx:pt>
          <cx:pt idx="26484">77</cx:pt>
          <cx:pt idx="26485">35</cx:pt>
          <cx:pt idx="26486">36</cx:pt>
          <cx:pt idx="26487">31</cx:pt>
          <cx:pt idx="26488">46</cx:pt>
          <cx:pt idx="26489">60</cx:pt>
          <cx:pt idx="26490">70</cx:pt>
          <cx:pt idx="26491">34</cx:pt>
          <cx:pt idx="26492">35</cx:pt>
          <cx:pt idx="26493">77</cx:pt>
          <cx:pt idx="26494">63</cx:pt>
          <cx:pt idx="26495">68</cx:pt>
          <cx:pt idx="26496">61</cx:pt>
          <cx:pt idx="26497">37</cx:pt>
          <cx:pt idx="26498">54</cx:pt>
          <cx:pt idx="26499">61</cx:pt>
          <cx:pt idx="26500">37</cx:pt>
          <cx:pt idx="26501">70</cx:pt>
          <cx:pt idx="26502">69</cx:pt>
          <cx:pt idx="26503">76</cx:pt>
          <cx:pt idx="26504">66</cx:pt>
          <cx:pt idx="26505">64</cx:pt>
          <cx:pt idx="26506">55</cx:pt>
          <cx:pt idx="26507">55</cx:pt>
          <cx:pt idx="26508">32</cx:pt>
          <cx:pt idx="26509">41</cx:pt>
          <cx:pt idx="26510">59</cx:pt>
          <cx:pt idx="26511">56</cx:pt>
          <cx:pt idx="26512">63</cx:pt>
          <cx:pt idx="26513">45</cx:pt>
          <cx:pt idx="26514">48</cx:pt>
          <cx:pt idx="26515">41</cx:pt>
          <cx:pt idx="26516">47</cx:pt>
          <cx:pt idx="26517">37</cx:pt>
          <cx:pt idx="26518">32</cx:pt>
          <cx:pt idx="26519">30</cx:pt>
          <cx:pt idx="26520">37</cx:pt>
          <cx:pt idx="26521">45</cx:pt>
          <cx:pt idx="26522">54</cx:pt>
          <cx:pt idx="26523">49</cx:pt>
          <cx:pt idx="26524">60</cx:pt>
          <cx:pt idx="26525">45</cx:pt>
          <cx:pt idx="26526">38</cx:pt>
          <cx:pt idx="26527">48</cx:pt>
          <cx:pt idx="26528">48</cx:pt>
          <cx:pt idx="26529">60</cx:pt>
          <cx:pt idx="26530">45</cx:pt>
          <cx:pt idx="26531">50</cx:pt>
          <cx:pt idx="26532">77</cx:pt>
          <cx:pt idx="26533">33</cx:pt>
          <cx:pt idx="26534">36</cx:pt>
          <cx:pt idx="26535">64</cx:pt>
          <cx:pt idx="26536">80</cx:pt>
          <cx:pt idx="26537">34</cx:pt>
          <cx:pt idx="26538">70</cx:pt>
          <cx:pt idx="26539">32</cx:pt>
          <cx:pt idx="26540">33</cx:pt>
          <cx:pt idx="26541">37</cx:pt>
          <cx:pt idx="26542">30</cx:pt>
          <cx:pt idx="26543">74</cx:pt>
          <cx:pt idx="26544">72</cx:pt>
          <cx:pt idx="26545">54</cx:pt>
          <cx:pt idx="26546">53</cx:pt>
          <cx:pt idx="26547">46</cx:pt>
          <cx:pt idx="26548">37</cx:pt>
          <cx:pt idx="26549">47</cx:pt>
          <cx:pt idx="26550">60</cx:pt>
          <cx:pt idx="26551">34</cx:pt>
          <cx:pt idx="26552">37</cx:pt>
          <cx:pt idx="26553">37</cx:pt>
          <cx:pt idx="26554">32</cx:pt>
          <cx:pt idx="26555">51</cx:pt>
          <cx:pt idx="26556">77</cx:pt>
          <cx:pt idx="26557">83</cx:pt>
          <cx:pt idx="26558">35</cx:pt>
          <cx:pt idx="26559">47</cx:pt>
          <cx:pt idx="26560">42</cx:pt>
          <cx:pt idx="26561">53</cx:pt>
          <cx:pt idx="26562">47</cx:pt>
          <cx:pt idx="26563">58</cx:pt>
          <cx:pt idx="26564">32</cx:pt>
          <cx:pt idx="26565">80</cx:pt>
          <cx:pt idx="26566">46</cx:pt>
          <cx:pt idx="26567">62</cx:pt>
          <cx:pt idx="26568">78</cx:pt>
          <cx:pt idx="26569">43</cx:pt>
          <cx:pt idx="26570">66</cx:pt>
          <cx:pt idx="26571">42</cx:pt>
          <cx:pt idx="26572">34</cx:pt>
          <cx:pt idx="26573">34</cx:pt>
          <cx:pt idx="26574">66</cx:pt>
          <cx:pt idx="26575">54</cx:pt>
          <cx:pt idx="26576">31</cx:pt>
          <cx:pt idx="26577">33</cx:pt>
          <cx:pt idx="26578">50</cx:pt>
          <cx:pt idx="26579">59</cx:pt>
          <cx:pt idx="26580">54</cx:pt>
          <cx:pt idx="26581">77</cx:pt>
          <cx:pt idx="26582">40</cx:pt>
          <cx:pt idx="26583">37</cx:pt>
          <cx:pt idx="26584">48</cx:pt>
          <cx:pt idx="26585">35</cx:pt>
          <cx:pt idx="26586">68</cx:pt>
          <cx:pt idx="26587">65</cx:pt>
          <cx:pt idx="26588">58</cx:pt>
          <cx:pt idx="26589">37</cx:pt>
          <cx:pt idx="26590">37</cx:pt>
          <cx:pt idx="26591">63</cx:pt>
          <cx:pt idx="26592">34</cx:pt>
          <cx:pt idx="26593">26</cx:pt>
          <cx:pt idx="26594">50</cx:pt>
          <cx:pt idx="26595">70</cx:pt>
          <cx:pt idx="26596">56</cx:pt>
          <cx:pt idx="26597">57</cx:pt>
          <cx:pt idx="26598">75</cx:pt>
          <cx:pt idx="26599">50</cx:pt>
          <cx:pt idx="26600">35</cx:pt>
          <cx:pt idx="26601">46</cx:pt>
          <cx:pt idx="26602">56</cx:pt>
          <cx:pt idx="26603">72</cx:pt>
          <cx:pt idx="26604">52</cx:pt>
          <cx:pt idx="26605">50</cx:pt>
          <cx:pt idx="26606">79</cx:pt>
          <cx:pt idx="26607">38</cx:pt>
          <cx:pt idx="26608">73</cx:pt>
          <cx:pt idx="26609">49</cx:pt>
          <cx:pt idx="26610">53</cx:pt>
          <cx:pt idx="26611">64</cx:pt>
          <cx:pt idx="26612">38</cx:pt>
          <cx:pt idx="26613">62</cx:pt>
          <cx:pt idx="26614">41</cx:pt>
          <cx:pt idx="26615">53</cx:pt>
          <cx:pt idx="26616">58</cx:pt>
          <cx:pt idx="26617">61</cx:pt>
          <cx:pt idx="26618">37</cx:pt>
          <cx:pt idx="26619">67</cx:pt>
          <cx:pt idx="26620">60</cx:pt>
          <cx:pt idx="26621">78</cx:pt>
          <cx:pt idx="26622">47</cx:pt>
          <cx:pt idx="26623">61</cx:pt>
          <cx:pt idx="26624">53</cx:pt>
          <cx:pt idx="26625">47</cx:pt>
          <cx:pt idx="26626">46</cx:pt>
          <cx:pt idx="26627">51</cx:pt>
          <cx:pt idx="26628">70</cx:pt>
          <cx:pt idx="26629">71</cx:pt>
          <cx:pt idx="26630">78</cx:pt>
          <cx:pt idx="26631">60</cx:pt>
          <cx:pt idx="26632">28</cx:pt>
          <cx:pt idx="26633">52</cx:pt>
          <cx:pt idx="26634">59</cx:pt>
          <cx:pt idx="26635">38</cx:pt>
          <cx:pt idx="26636">56</cx:pt>
          <cx:pt idx="26637">39</cx:pt>
          <cx:pt idx="26638">40</cx:pt>
          <cx:pt idx="26639">28</cx:pt>
          <cx:pt idx="26640">66</cx:pt>
          <cx:pt idx="26641">67</cx:pt>
          <cx:pt idx="26642">46</cx:pt>
          <cx:pt idx="26643">58</cx:pt>
          <cx:pt idx="26644">54</cx:pt>
          <cx:pt idx="26645">37</cx:pt>
          <cx:pt idx="26646">32</cx:pt>
          <cx:pt idx="26647">45</cx:pt>
          <cx:pt idx="26648">63</cx:pt>
          <cx:pt idx="26649">60</cx:pt>
          <cx:pt idx="26650">29</cx:pt>
          <cx:pt idx="26651">59</cx:pt>
          <cx:pt idx="26652">54</cx:pt>
          <cx:pt idx="26653">48</cx:pt>
          <cx:pt idx="26654">39</cx:pt>
          <cx:pt idx="26655">34</cx:pt>
          <cx:pt idx="26656">33</cx:pt>
          <cx:pt idx="26657">55</cx:pt>
          <cx:pt idx="26658">41</cx:pt>
          <cx:pt idx="26659">55</cx:pt>
          <cx:pt idx="26660">30</cx:pt>
          <cx:pt idx="26661">36</cx:pt>
          <cx:pt idx="26662">70</cx:pt>
          <cx:pt idx="26663">51</cx:pt>
          <cx:pt idx="26664">44</cx:pt>
          <cx:pt idx="26665">32</cx:pt>
          <cx:pt idx="26666">29</cx:pt>
          <cx:pt idx="26667">28</cx:pt>
          <cx:pt idx="26668">65</cx:pt>
          <cx:pt idx="26669">62</cx:pt>
          <cx:pt idx="26670">62</cx:pt>
          <cx:pt idx="26671">30</cx:pt>
          <cx:pt idx="26672">51</cx:pt>
          <cx:pt idx="26673">56</cx:pt>
          <cx:pt idx="26674">68</cx:pt>
          <cx:pt idx="26675">38</cx:pt>
          <cx:pt idx="26676">39</cx:pt>
          <cx:pt idx="26677">59</cx:pt>
          <cx:pt idx="26678">34</cx:pt>
          <cx:pt idx="26679">59</cx:pt>
          <cx:pt idx="26680">63</cx:pt>
          <cx:pt idx="26681">34</cx:pt>
          <cx:pt idx="26682">36</cx:pt>
          <cx:pt idx="26683">31</cx:pt>
          <cx:pt idx="26684">80</cx:pt>
          <cx:pt idx="26685">39</cx:pt>
          <cx:pt idx="26686">83</cx:pt>
          <cx:pt idx="26687">39</cx:pt>
          <cx:pt idx="26688">50</cx:pt>
          <cx:pt idx="26689">73</cx:pt>
          <cx:pt idx="26690">67</cx:pt>
          <cx:pt idx="26691">36</cx:pt>
          <cx:pt idx="26692">58</cx:pt>
          <cx:pt idx="26693">56</cx:pt>
          <cx:pt idx="26694">66</cx:pt>
          <cx:pt idx="26695">30</cx:pt>
          <cx:pt idx="26696">31</cx:pt>
          <cx:pt idx="26697">62</cx:pt>
          <cx:pt idx="26698">37</cx:pt>
          <cx:pt idx="26699">35</cx:pt>
          <cx:pt idx="26700">51</cx:pt>
          <cx:pt idx="26701">76</cx:pt>
          <cx:pt idx="26702">64</cx:pt>
          <cx:pt idx="26703">66</cx:pt>
          <cx:pt idx="26704">38</cx:pt>
          <cx:pt idx="26705">24</cx:pt>
          <cx:pt idx="26706">75</cx:pt>
          <cx:pt idx="26707">63</cx:pt>
          <cx:pt idx="26708">49</cx:pt>
          <cx:pt idx="26709">34</cx:pt>
          <cx:pt idx="26710">36</cx:pt>
          <cx:pt idx="26711">46</cx:pt>
          <cx:pt idx="26712">52</cx:pt>
          <cx:pt idx="26713">53</cx:pt>
          <cx:pt idx="26714">71</cx:pt>
          <cx:pt idx="26715">60</cx:pt>
          <cx:pt idx="26716">50</cx:pt>
          <cx:pt idx="26717">46</cx:pt>
          <cx:pt idx="26718">61</cx:pt>
          <cx:pt idx="26719">52</cx:pt>
          <cx:pt idx="26720">32</cx:pt>
          <cx:pt idx="26721">32</cx:pt>
          <cx:pt idx="26722">59</cx:pt>
          <cx:pt idx="26723">43</cx:pt>
          <cx:pt idx="26724">75</cx:pt>
          <cx:pt idx="26725">35</cx:pt>
          <cx:pt idx="26726">31</cx:pt>
          <cx:pt idx="26727">40</cx:pt>
          <cx:pt idx="26728">53</cx:pt>
          <cx:pt idx="26729">46</cx:pt>
          <cx:pt idx="26730">49</cx:pt>
          <cx:pt idx="26731">57</cx:pt>
          <cx:pt idx="26732">45</cx:pt>
          <cx:pt idx="26733">57</cx:pt>
          <cx:pt idx="26734">37</cx:pt>
          <cx:pt idx="26735">35</cx:pt>
          <cx:pt idx="26736">34</cx:pt>
          <cx:pt idx="26737">72</cx:pt>
          <cx:pt idx="26738">36</cx:pt>
          <cx:pt idx="26739">45</cx:pt>
          <cx:pt idx="26740">57</cx:pt>
          <cx:pt idx="26741">67</cx:pt>
          <cx:pt idx="26742">60</cx:pt>
          <cx:pt idx="26743">60</cx:pt>
          <cx:pt idx="26744">58</cx:pt>
          <cx:pt idx="26745">41</cx:pt>
          <cx:pt idx="26746">47</cx:pt>
          <cx:pt idx="26747">39</cx:pt>
          <cx:pt idx="26748">35</cx:pt>
          <cx:pt idx="26749">45</cx:pt>
          <cx:pt idx="26750">50</cx:pt>
          <cx:pt idx="26751">49</cx:pt>
          <cx:pt idx="26752">77</cx:pt>
          <cx:pt idx="26753">39</cx:pt>
          <cx:pt idx="26754">39</cx:pt>
          <cx:pt idx="26755">42</cx:pt>
          <cx:pt idx="26756">63</cx:pt>
          <cx:pt idx="26757">37</cx:pt>
          <cx:pt idx="26758">35</cx:pt>
          <cx:pt idx="26759">67</cx:pt>
          <cx:pt idx="26760">45</cx:pt>
          <cx:pt idx="26761">56</cx:pt>
          <cx:pt idx="26762">50</cx:pt>
          <cx:pt idx="26763">30</cx:pt>
          <cx:pt idx="26764">60</cx:pt>
          <cx:pt idx="26765">37</cx:pt>
          <cx:pt idx="26766">43</cx:pt>
          <cx:pt idx="26767">52</cx:pt>
          <cx:pt idx="26768">42</cx:pt>
          <cx:pt idx="26769">70</cx:pt>
          <cx:pt idx="26770">31</cx:pt>
          <cx:pt idx="26771">80</cx:pt>
          <cx:pt idx="26772">38</cx:pt>
          <cx:pt idx="26773">69</cx:pt>
          <cx:pt idx="26774">59</cx:pt>
          <cx:pt idx="26775">38</cx:pt>
          <cx:pt idx="26776">43</cx:pt>
          <cx:pt idx="26777">50</cx:pt>
          <cx:pt idx="26778">29</cx:pt>
          <cx:pt idx="26779">40</cx:pt>
          <cx:pt idx="26780">74</cx:pt>
          <cx:pt idx="26781">35</cx:pt>
          <cx:pt idx="26782">57</cx:pt>
          <cx:pt idx="26783">36</cx:pt>
          <cx:pt idx="26784">55</cx:pt>
          <cx:pt idx="26785">72</cx:pt>
          <cx:pt idx="26786">80</cx:pt>
          <cx:pt idx="26787">63</cx:pt>
          <cx:pt idx="26788">31</cx:pt>
          <cx:pt idx="26789">36</cx:pt>
          <cx:pt idx="26790">40</cx:pt>
          <cx:pt idx="26791">31</cx:pt>
          <cx:pt idx="26792">51</cx:pt>
          <cx:pt idx="26793">53</cx:pt>
          <cx:pt idx="26794">86</cx:pt>
          <cx:pt idx="26795">49</cx:pt>
          <cx:pt idx="26796">35</cx:pt>
          <cx:pt idx="26797">30</cx:pt>
          <cx:pt idx="26798">56</cx:pt>
          <cx:pt idx="26799">66</cx:pt>
          <cx:pt idx="26800">46</cx:pt>
          <cx:pt idx="26801">47</cx:pt>
          <cx:pt idx="26802">66</cx:pt>
          <cx:pt idx="26803">64</cx:pt>
          <cx:pt idx="26804">68</cx:pt>
          <cx:pt idx="26805">63</cx:pt>
          <cx:pt idx="26806">42</cx:pt>
          <cx:pt idx="26807">57</cx:pt>
          <cx:pt idx="26808">61</cx:pt>
          <cx:pt idx="26809">35</cx:pt>
          <cx:pt idx="26810">58</cx:pt>
          <cx:pt idx="26811">43</cx:pt>
          <cx:pt idx="26812">64</cx:pt>
          <cx:pt idx="26813">26</cx:pt>
          <cx:pt idx="26814">49</cx:pt>
          <cx:pt idx="26815">52</cx:pt>
          <cx:pt idx="26816">46</cx:pt>
          <cx:pt idx="26817">37</cx:pt>
          <cx:pt idx="26818">48</cx:pt>
          <cx:pt idx="26819">33</cx:pt>
          <cx:pt idx="26820">30</cx:pt>
          <cx:pt idx="26821">51</cx:pt>
          <cx:pt idx="26822">30</cx:pt>
          <cx:pt idx="26823">32</cx:pt>
          <cx:pt idx="26824">39</cx:pt>
          <cx:pt idx="26825">34</cx:pt>
          <cx:pt idx="26826">46</cx:pt>
          <cx:pt idx="26827">42</cx:pt>
          <cx:pt idx="26828">60</cx:pt>
          <cx:pt idx="26829">32</cx:pt>
          <cx:pt idx="26830">45</cx:pt>
          <cx:pt idx="26831">73</cx:pt>
          <cx:pt idx="26832">46</cx:pt>
          <cx:pt idx="26833">57</cx:pt>
          <cx:pt idx="26834">35</cx:pt>
          <cx:pt idx="26835">35</cx:pt>
          <cx:pt idx="26836">47</cx:pt>
          <cx:pt idx="26837">41</cx:pt>
          <cx:pt idx="26838">54</cx:pt>
          <cx:pt idx="26839">43</cx:pt>
          <cx:pt idx="26840">60</cx:pt>
          <cx:pt idx="26841">27</cx:pt>
          <cx:pt idx="26842">38</cx:pt>
          <cx:pt idx="26843">39</cx:pt>
          <cx:pt idx="26844">93</cx:pt>
          <cx:pt idx="26845">36</cx:pt>
          <cx:pt idx="26846">35</cx:pt>
          <cx:pt idx="26847">41</cx:pt>
          <cx:pt idx="26848">49</cx:pt>
          <cx:pt idx="26849">25</cx:pt>
          <cx:pt idx="26850">82</cx:pt>
          <cx:pt idx="26851">56</cx:pt>
          <cx:pt idx="26852">38</cx:pt>
          <cx:pt idx="26853">37</cx:pt>
          <cx:pt idx="26854">48</cx:pt>
          <cx:pt idx="26855">46</cx:pt>
          <cx:pt idx="26856">37</cx:pt>
          <cx:pt idx="26857">40</cx:pt>
          <cx:pt idx="26858">61</cx:pt>
          <cx:pt idx="26859">69</cx:pt>
          <cx:pt idx="26860">35</cx:pt>
          <cx:pt idx="26861">45</cx:pt>
          <cx:pt idx="26862">61</cx:pt>
          <cx:pt idx="26863">49</cx:pt>
          <cx:pt idx="26864">47</cx:pt>
          <cx:pt idx="26865">46</cx:pt>
          <cx:pt idx="26866">40</cx:pt>
          <cx:pt idx="26867">55</cx:pt>
          <cx:pt idx="26868">39</cx:pt>
          <cx:pt idx="26869">26</cx:pt>
          <cx:pt idx="26870">32</cx:pt>
          <cx:pt idx="26871">53</cx:pt>
          <cx:pt idx="26872">54</cx:pt>
          <cx:pt idx="26873">53</cx:pt>
          <cx:pt idx="26874">29</cx:pt>
          <cx:pt idx="26875">64</cx:pt>
          <cx:pt idx="26876">33</cx:pt>
          <cx:pt idx="26877">57</cx:pt>
          <cx:pt idx="26878">61</cx:pt>
          <cx:pt idx="26879">77</cx:pt>
          <cx:pt idx="26880">36</cx:pt>
          <cx:pt idx="26881">32</cx:pt>
          <cx:pt idx="26882">61</cx:pt>
          <cx:pt idx="26883">69</cx:pt>
          <cx:pt idx="26884">34</cx:pt>
          <cx:pt idx="26885">71</cx:pt>
          <cx:pt idx="26886">49</cx:pt>
          <cx:pt idx="26887">64</cx:pt>
          <cx:pt idx="26888">39</cx:pt>
          <cx:pt idx="26889">34</cx:pt>
          <cx:pt idx="26890">35</cx:pt>
          <cx:pt idx="26891">80</cx:pt>
          <cx:pt idx="26892">46</cx:pt>
          <cx:pt idx="26893">33</cx:pt>
          <cx:pt idx="26894">54</cx:pt>
          <cx:pt idx="26895">34</cx:pt>
          <cx:pt idx="26896">76</cx:pt>
          <cx:pt idx="26897">55</cx:pt>
          <cx:pt idx="26898">63</cx:pt>
          <cx:pt idx="26899">33</cx:pt>
          <cx:pt idx="26900">38</cx:pt>
          <cx:pt idx="26901">34</cx:pt>
          <cx:pt idx="26902">62</cx:pt>
          <cx:pt idx="26903">34</cx:pt>
          <cx:pt idx="26904">56</cx:pt>
          <cx:pt idx="26905">33</cx:pt>
          <cx:pt idx="26906">32</cx:pt>
          <cx:pt idx="26907">42</cx:pt>
          <cx:pt idx="26908">68</cx:pt>
          <cx:pt idx="26909">60</cx:pt>
          <cx:pt idx="26910">34</cx:pt>
          <cx:pt idx="26911">43</cx:pt>
          <cx:pt idx="26912">29</cx:pt>
          <cx:pt idx="26913">62</cx:pt>
          <cx:pt idx="26914">29</cx:pt>
          <cx:pt idx="26915">68</cx:pt>
          <cx:pt idx="26916">38</cx:pt>
          <cx:pt idx="26917">59</cx:pt>
          <cx:pt idx="26918">63</cx:pt>
          <cx:pt idx="26919">48</cx:pt>
          <cx:pt idx="26920">45</cx:pt>
          <cx:pt idx="26921">78</cx:pt>
          <cx:pt idx="26922">59</cx:pt>
          <cx:pt idx="26923">38</cx:pt>
          <cx:pt idx="26924">33</cx:pt>
          <cx:pt idx="26925">49</cx:pt>
          <cx:pt idx="26926">80</cx:pt>
          <cx:pt idx="26927">32</cx:pt>
          <cx:pt idx="26928">93</cx:pt>
          <cx:pt idx="26929">60</cx:pt>
          <cx:pt idx="26930">42</cx:pt>
          <cx:pt idx="26931">33</cx:pt>
          <cx:pt idx="26932">38</cx:pt>
          <cx:pt idx="26933">34</cx:pt>
          <cx:pt idx="26934">42</cx:pt>
          <cx:pt idx="26935">36</cx:pt>
          <cx:pt idx="26936">50</cx:pt>
          <cx:pt idx="26937">34</cx:pt>
          <cx:pt idx="26938">34</cx:pt>
          <cx:pt idx="26939">60</cx:pt>
          <cx:pt idx="26940">34</cx:pt>
          <cx:pt idx="26941">38</cx:pt>
          <cx:pt idx="26942">53</cx:pt>
          <cx:pt idx="26943">53</cx:pt>
          <cx:pt idx="26944">36</cx:pt>
          <cx:pt idx="26945">41</cx:pt>
          <cx:pt idx="26946">45</cx:pt>
          <cx:pt idx="26947">37</cx:pt>
          <cx:pt idx="26948">52</cx:pt>
          <cx:pt idx="26949">33</cx:pt>
          <cx:pt idx="26950">45</cx:pt>
          <cx:pt idx="26951">61</cx:pt>
          <cx:pt idx="26952">37</cx:pt>
          <cx:pt idx="26953">42</cx:pt>
          <cx:pt idx="26954">45</cx:pt>
          <cx:pt idx="26955">62</cx:pt>
          <cx:pt idx="26956">47</cx:pt>
          <cx:pt idx="26957">37</cx:pt>
          <cx:pt idx="26958">35</cx:pt>
          <cx:pt idx="26959">37</cx:pt>
          <cx:pt idx="26960">71</cx:pt>
          <cx:pt idx="26961">52</cx:pt>
          <cx:pt idx="26962">60</cx:pt>
          <cx:pt idx="26963">75</cx:pt>
          <cx:pt idx="26964">55</cx:pt>
          <cx:pt idx="26965">57</cx:pt>
          <cx:pt idx="26966">60</cx:pt>
          <cx:pt idx="26967">32</cx:pt>
          <cx:pt idx="26968">31</cx:pt>
          <cx:pt idx="26969">26</cx:pt>
          <cx:pt idx="26970">66</cx:pt>
          <cx:pt idx="26971">40</cx:pt>
          <cx:pt idx="26972">44</cx:pt>
          <cx:pt idx="26973">33</cx:pt>
          <cx:pt idx="26974">53</cx:pt>
          <cx:pt idx="26975">32</cx:pt>
          <cx:pt idx="26976">34</cx:pt>
          <cx:pt idx="26977">77</cx:pt>
          <cx:pt idx="26978">61</cx:pt>
          <cx:pt idx="26979">62</cx:pt>
          <cx:pt idx="26980">55</cx:pt>
          <cx:pt idx="26981">65</cx:pt>
          <cx:pt idx="26982">70</cx:pt>
          <cx:pt idx="26983">60</cx:pt>
          <cx:pt idx="26984">51</cx:pt>
          <cx:pt idx="26985">42</cx:pt>
          <cx:pt idx="26986">58</cx:pt>
          <cx:pt idx="26987">30</cx:pt>
          <cx:pt idx="26988">35</cx:pt>
          <cx:pt idx="26989">35</cx:pt>
          <cx:pt idx="26990">43</cx:pt>
          <cx:pt idx="26991">77</cx:pt>
          <cx:pt idx="26992">34</cx:pt>
          <cx:pt idx="26993">35</cx:pt>
          <cx:pt idx="26994">39</cx:pt>
          <cx:pt idx="26995">75</cx:pt>
          <cx:pt idx="26996">35</cx:pt>
          <cx:pt idx="26997">41</cx:pt>
          <cx:pt idx="26998">51</cx:pt>
          <cx:pt idx="26999">48</cx:pt>
          <cx:pt idx="27000">55</cx:pt>
          <cx:pt idx="27001">44</cx:pt>
          <cx:pt idx="27002">31</cx:pt>
          <cx:pt idx="27003">49</cx:pt>
          <cx:pt idx="27004">35</cx:pt>
          <cx:pt idx="27005">45</cx:pt>
          <cx:pt idx="27006">37</cx:pt>
          <cx:pt idx="27007">61</cx:pt>
          <cx:pt idx="27008">34</cx:pt>
          <cx:pt idx="27009">39</cx:pt>
          <cx:pt idx="27010">60</cx:pt>
          <cx:pt idx="27011">33</cx:pt>
          <cx:pt idx="27012">36</cx:pt>
          <cx:pt idx="27013">53</cx:pt>
          <cx:pt idx="27014">65</cx:pt>
          <cx:pt idx="27015">61</cx:pt>
          <cx:pt idx="27016">61</cx:pt>
          <cx:pt idx="27017">29</cx:pt>
          <cx:pt idx="27018">35</cx:pt>
          <cx:pt idx="27019">30</cx:pt>
          <cx:pt idx="27020">34</cx:pt>
          <cx:pt idx="27021">57</cx:pt>
          <cx:pt idx="27022">36</cx:pt>
          <cx:pt idx="27023">63</cx:pt>
          <cx:pt idx="27024">55</cx:pt>
          <cx:pt idx="27025">61</cx:pt>
          <cx:pt idx="27026">52</cx:pt>
          <cx:pt idx="27027">62</cx:pt>
          <cx:pt idx="27028">60</cx:pt>
          <cx:pt idx="27029">69</cx:pt>
          <cx:pt idx="27030">60</cx:pt>
          <cx:pt idx="27031">32</cx:pt>
          <cx:pt idx="27032">34</cx:pt>
          <cx:pt idx="27033">34</cx:pt>
          <cx:pt idx="27034">33</cx:pt>
          <cx:pt idx="27035">55</cx:pt>
          <cx:pt idx="27036">65</cx:pt>
          <cx:pt idx="27037">77</cx:pt>
          <cx:pt idx="27038">37</cx:pt>
          <cx:pt idx="27039">45</cx:pt>
          <cx:pt idx="27040">65</cx:pt>
          <cx:pt idx="27041">29</cx:pt>
          <cx:pt idx="27042">41</cx:pt>
          <cx:pt idx="27043">75</cx:pt>
          <cx:pt idx="27044">59</cx:pt>
          <cx:pt idx="27045">30</cx:pt>
          <cx:pt idx="27046">28</cx:pt>
          <cx:pt idx="27047">53</cx:pt>
          <cx:pt idx="27048">62</cx:pt>
          <cx:pt idx="27049">63</cx:pt>
          <cx:pt idx="27050">38</cx:pt>
          <cx:pt idx="27051">35</cx:pt>
          <cx:pt idx="27052">48</cx:pt>
          <cx:pt idx="27053">88</cx:pt>
          <cx:pt idx="27054">32</cx:pt>
          <cx:pt idx="27055">40</cx:pt>
          <cx:pt idx="27056">35</cx:pt>
          <cx:pt idx="27057">57</cx:pt>
          <cx:pt idx="27058">60</cx:pt>
          <cx:pt idx="27059">43</cx:pt>
          <cx:pt idx="27060">55</cx:pt>
          <cx:pt idx="27061">41</cx:pt>
          <cx:pt idx="27062">51</cx:pt>
          <cx:pt idx="27063">52</cx:pt>
          <cx:pt idx="27064">83</cx:pt>
          <cx:pt idx="27065">48</cx:pt>
          <cx:pt idx="27066">32</cx:pt>
          <cx:pt idx="27067">39</cx:pt>
          <cx:pt idx="27068">65</cx:pt>
          <cx:pt idx="27069">72</cx:pt>
          <cx:pt idx="27070">34</cx:pt>
          <cx:pt idx="27071">33</cx:pt>
          <cx:pt idx="27072">34</cx:pt>
          <cx:pt idx="27073">37</cx:pt>
          <cx:pt idx="27074">52</cx:pt>
          <cx:pt idx="27075">38</cx:pt>
          <cx:pt idx="27076">33</cx:pt>
          <cx:pt idx="27077">33</cx:pt>
          <cx:pt idx="27078">38</cx:pt>
          <cx:pt idx="27079">53</cx:pt>
          <cx:pt idx="27080">45</cx:pt>
          <cx:pt idx="27081">65</cx:pt>
          <cx:pt idx="27082">37</cx:pt>
          <cx:pt idx="27083">31</cx:pt>
          <cx:pt idx="27084">36</cx:pt>
          <cx:pt idx="27085">61</cx:pt>
          <cx:pt idx="27086">32</cx:pt>
          <cx:pt idx="27087">38</cx:pt>
          <cx:pt idx="27088">31</cx:pt>
          <cx:pt idx="27089">46</cx:pt>
          <cx:pt idx="27090">52</cx:pt>
          <cx:pt idx="27091">60</cx:pt>
          <cx:pt idx="27092">77</cx:pt>
          <cx:pt idx="27093">36</cx:pt>
          <cx:pt idx="27094">80</cx:pt>
          <cx:pt idx="27095">33</cx:pt>
          <cx:pt idx="27096">64</cx:pt>
          <cx:pt idx="27097">45</cx:pt>
          <cx:pt idx="27098">39</cx:pt>
          <cx:pt idx="27099">62</cx:pt>
          <cx:pt idx="27100">84</cx:pt>
          <cx:pt idx="27101">37</cx:pt>
          <cx:pt idx="27102">28</cx:pt>
          <cx:pt idx="27103">31</cx:pt>
          <cx:pt idx="27104">40</cx:pt>
          <cx:pt idx="27105">64</cx:pt>
          <cx:pt idx="27106">48</cx:pt>
          <cx:pt idx="27107">28</cx:pt>
          <cx:pt idx="27108">28</cx:pt>
          <cx:pt idx="27109">69</cx:pt>
          <cx:pt idx="27110">39</cx:pt>
          <cx:pt idx="27111">52</cx:pt>
          <cx:pt idx="27112">47</cx:pt>
          <cx:pt idx="27113">33</cx:pt>
          <cx:pt idx="27114">62</cx:pt>
          <cx:pt idx="27115">58</cx:pt>
          <cx:pt idx="27116">67</cx:pt>
          <cx:pt idx="27117">72</cx:pt>
          <cx:pt idx="27118">62</cx:pt>
          <cx:pt idx="27119">41</cx:pt>
          <cx:pt idx="27120">43</cx:pt>
          <cx:pt idx="27121">75</cx:pt>
          <cx:pt idx="27122">74</cx:pt>
          <cx:pt idx="27123">40</cx:pt>
          <cx:pt idx="27124">35</cx:pt>
          <cx:pt idx="27125">88</cx:pt>
          <cx:pt idx="27126">49</cx:pt>
          <cx:pt idx="27127">39</cx:pt>
          <cx:pt idx="27128">38</cx:pt>
          <cx:pt idx="27129">43</cx:pt>
          <cx:pt idx="27130">72</cx:pt>
          <cx:pt idx="27131">36</cx:pt>
          <cx:pt idx="27132">49</cx:pt>
          <cx:pt idx="27133">29</cx:pt>
          <cx:pt idx="27134">61</cx:pt>
          <cx:pt idx="27135">60</cx:pt>
          <cx:pt idx="27136">35</cx:pt>
          <cx:pt idx="27137">37</cx:pt>
          <cx:pt idx="27138">67</cx:pt>
          <cx:pt idx="27139">27</cx:pt>
          <cx:pt idx="27140">66</cx:pt>
          <cx:pt idx="27141">41</cx:pt>
          <cx:pt idx="27142">34</cx:pt>
          <cx:pt idx="27143">81</cx:pt>
          <cx:pt idx="27144">28</cx:pt>
          <cx:pt idx="27145">33</cx:pt>
          <cx:pt idx="27146">37</cx:pt>
          <cx:pt idx="27147">46</cx:pt>
          <cx:pt idx="27148">33</cx:pt>
          <cx:pt idx="27149">40</cx:pt>
          <cx:pt idx="27150">41</cx:pt>
          <cx:pt idx="27151">27</cx:pt>
          <cx:pt idx="27152">70</cx:pt>
          <cx:pt idx="27153">60</cx:pt>
          <cx:pt idx="27154">55</cx:pt>
          <cx:pt idx="27155">58</cx:pt>
          <cx:pt idx="27156">43</cx:pt>
          <cx:pt idx="27157">31</cx:pt>
          <cx:pt idx="27158">55</cx:pt>
          <cx:pt idx="27159">33</cx:pt>
          <cx:pt idx="27160">46</cx:pt>
          <cx:pt idx="27161">59</cx:pt>
          <cx:pt idx="27162">35</cx:pt>
          <cx:pt idx="27163">36</cx:pt>
          <cx:pt idx="27164">34</cx:pt>
          <cx:pt idx="27165">31</cx:pt>
          <cx:pt idx="27166">38</cx:pt>
          <cx:pt idx="27167">39</cx:pt>
          <cx:pt idx="27168">36</cx:pt>
          <cx:pt idx="27169">38</cx:pt>
          <cx:pt idx="27170">49</cx:pt>
          <cx:pt idx="27171">50</cx:pt>
          <cx:pt idx="27172">36</cx:pt>
          <cx:pt idx="27173">89</cx:pt>
          <cx:pt idx="27174">72</cx:pt>
          <cx:pt idx="27175">34</cx:pt>
          <cx:pt idx="27176">31</cx:pt>
          <cx:pt idx="27177">77</cx:pt>
          <cx:pt idx="27178">69</cx:pt>
          <cx:pt idx="27179">38</cx:pt>
          <cx:pt idx="27180">35</cx:pt>
          <cx:pt idx="27181">31</cx:pt>
          <cx:pt idx="27182">39</cx:pt>
          <cx:pt idx="27183">61</cx:pt>
          <cx:pt idx="27184">67</cx:pt>
          <cx:pt idx="27185">43</cx:pt>
          <cx:pt idx="27186">60</cx:pt>
          <cx:pt idx="27187">35</cx:pt>
          <cx:pt idx="27188">37</cx:pt>
          <cx:pt idx="27189">58</cx:pt>
          <cx:pt idx="27190">42</cx:pt>
          <cx:pt idx="27191">31</cx:pt>
          <cx:pt idx="27192">35</cx:pt>
          <cx:pt idx="27193">34</cx:pt>
          <cx:pt idx="27194">49</cx:pt>
          <cx:pt idx="27195">71</cx:pt>
          <cx:pt idx="27196">33</cx:pt>
          <cx:pt idx="27197">47</cx:pt>
          <cx:pt idx="27198">39</cx:pt>
          <cx:pt idx="27199">40</cx:pt>
          <cx:pt idx="27200">60</cx:pt>
          <cx:pt idx="27201">73</cx:pt>
          <cx:pt idx="27202">38</cx:pt>
          <cx:pt idx="27203">32</cx:pt>
          <cx:pt idx="27204">51</cx:pt>
          <cx:pt idx="27205">29</cx:pt>
          <cx:pt idx="27206">48</cx:pt>
          <cx:pt idx="27207">34</cx:pt>
          <cx:pt idx="27208">37</cx:pt>
          <cx:pt idx="27209">48</cx:pt>
          <cx:pt idx="27210">67</cx:pt>
          <cx:pt idx="27211">39</cx:pt>
          <cx:pt idx="27212">62</cx:pt>
          <cx:pt idx="27213">27</cx:pt>
          <cx:pt idx="27214">58</cx:pt>
          <cx:pt idx="27215">32</cx:pt>
          <cx:pt idx="27216">52</cx:pt>
          <cx:pt idx="27217">46</cx:pt>
        </cx:lvl>
      </cx:numDim>
    </cx:data>
  </cx:chartData>
  <cx:chart>
    <cx:title pos="t" align="ctr" overlay="0">
      <cx:tx>
        <cx:txData>
          <cx:v>AGE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AGE DISTRIBUTION</a:t>
          </a:r>
        </a:p>
      </cx:txPr>
    </cx:title>
    <cx:plotArea>
      <cx:plotAreaRegion>
        <cx:series layoutId="clusteredColumn" uniqueId="{6B77BAF1-862C-4197-955D-BF25CFDCBDAD}">
          <cx:tx>
            <cx:txData>
              <cx:f>'[clean dataset_1.xlsx]Sheet1'!$B$1</cx:f>
              <cx:v/>
            </cx:txData>
          </cx:tx>
          <cx:dataId val="0"/>
          <cx:layoutPr>
            <cx:binning intervalClosed="r">
              <cx:binSize val="5"/>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62821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60657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9746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13859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9415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5567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5805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IN" dirty="0"/>
              <a:t>Mention the results of the excel  analysis and add the corresponding visualisations to the space provided above. Use copies of the above slide if necessary.</a:t>
            </a: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7398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Make </a:t>
            </a:r>
            <a:r>
              <a:rPr lang="en-US" sz="2000" dirty="0">
                <a:solidFill>
                  <a:srgbClr val="757070"/>
                </a:solidFill>
                <a:latin typeface="Lato"/>
                <a:ea typeface="Lato"/>
                <a:cs typeface="Lato"/>
                <a:sym typeface="Lato"/>
              </a:rPr>
              <a:t>the changes in the</a:t>
            </a:r>
            <a:r>
              <a:rPr lang="en-US" sz="2000" b="0" i="0" u="none" strike="noStrike" cap="none" dirty="0">
                <a:solidFill>
                  <a:srgbClr val="757070"/>
                </a:solidFill>
                <a:latin typeface="Lato"/>
                <a:ea typeface="Lato"/>
                <a:cs typeface="Lato"/>
                <a:sym typeface="Lato"/>
              </a:rPr>
              <a:t> PPT </a:t>
            </a:r>
            <a:r>
              <a:rPr lang="en-US" sz="2000" dirty="0">
                <a:solidFill>
                  <a:srgbClr val="757070"/>
                </a:solidFill>
                <a:latin typeface="Lato"/>
                <a:ea typeface="Lato"/>
                <a:cs typeface="Lato"/>
                <a:sym typeface="Lato"/>
              </a:rPr>
              <a:t>as you solve the parts</a:t>
            </a:r>
            <a:endParaRPr dirty="0"/>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This file contains the template for </a:t>
            </a:r>
            <a:r>
              <a:rPr lang="en-IN" sz="2000" b="0" i="0" u="none" strike="noStrike" cap="none" dirty="0">
                <a:solidFill>
                  <a:srgbClr val="757070"/>
                </a:solidFill>
                <a:latin typeface="Lato"/>
                <a:ea typeface="Lato"/>
                <a:cs typeface="Lato"/>
                <a:sym typeface="Lato"/>
              </a:rPr>
              <a:t>the </a:t>
            </a:r>
            <a:r>
              <a:rPr lang="en-IN" sz="2000" b="1" i="0" u="none" strike="noStrike" cap="none" dirty="0">
                <a:solidFill>
                  <a:srgbClr val="757070"/>
                </a:solidFill>
                <a:latin typeface="Lato"/>
                <a:ea typeface="Lato"/>
                <a:cs typeface="Lato"/>
                <a:sym typeface="Lato"/>
              </a:rPr>
              <a:t>EDA part </a:t>
            </a:r>
            <a:r>
              <a:rPr lang="en-IN" sz="2000" b="0" i="0" u="none" strike="noStrike" cap="none" dirty="0">
                <a:solidFill>
                  <a:srgbClr val="757070"/>
                </a:solidFill>
                <a:latin typeface="Lato"/>
                <a:ea typeface="Lato"/>
                <a:cs typeface="Lato"/>
                <a:sym typeface="Lato"/>
              </a:rPr>
              <a:t>of the project.</a:t>
            </a:r>
            <a:endParaRPr sz="1400" b="0"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Check the instructions added in the note section of every slide for clarity.</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Don’t move around any image or text box</a:t>
            </a: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dirty="0">
                <a:solidFill>
                  <a:srgbClr val="757070"/>
                </a:solidFill>
                <a:latin typeface="Lato"/>
                <a:ea typeface="Lato"/>
                <a:cs typeface="Lato"/>
                <a:sym typeface="Lato"/>
              </a:rPr>
              <a:t>If you require more/lesser elements, be careful when you copy/delete the existing ones.</a:t>
            </a:r>
            <a:endParaRPr dirty="0"/>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3" name="Picture 2" descr="A picture containing logo&#10;&#10;Description automatically generated">
            <a:extLst>
              <a:ext uri="{FF2B5EF4-FFF2-40B4-BE49-F238E27FC236}">
                <a16:creationId xmlns:a16="http://schemas.microsoft.com/office/drawing/2014/main" id="{9C41E9D6-1A5B-61A9-15E1-E1D35E326C52}"/>
              </a:ext>
            </a:extLst>
          </p:cNvPr>
          <p:cNvPicPr>
            <a:picLocks noChangeAspect="1"/>
          </p:cNvPicPr>
          <p:nvPr/>
        </p:nvPicPr>
        <p:blipFill>
          <a:blip r:embed="rId3"/>
          <a:stretch>
            <a:fillRect/>
          </a:stretch>
        </p:blipFill>
        <p:spPr>
          <a:xfrm>
            <a:off x="9704676" y="120118"/>
            <a:ext cx="2080953" cy="1004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095556"/>
            <a:ext cx="11162674" cy="539732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Call Duration vs </a:t>
            </a:r>
            <a:r>
              <a:rPr lang="en-US" sz="1800" b="1" i="0" u="none" strike="noStrike" cap="none" dirty="0" err="1">
                <a:solidFill>
                  <a:srgbClr val="000000"/>
                </a:solidFill>
                <a:latin typeface="Lato"/>
                <a:ea typeface="Lato"/>
                <a:cs typeface="Lato"/>
                <a:sym typeface="Lato"/>
              </a:rPr>
              <a:t>Poutcome</a:t>
            </a:r>
            <a:endParaRPr lang="en-US"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200" b="1" dirty="0">
                <a:latin typeface="Lato"/>
                <a:ea typeface="Lato"/>
                <a:cs typeface="Lato"/>
                <a:sym typeface="Lato"/>
              </a:rPr>
              <a:t>The pie chart below shows that how many calls have successfully been converted. This over here reflects that most of the calls did not converted as customer has given no answer for the product being offered.</a:t>
            </a:r>
            <a:endParaRPr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26A9B7A8-82AB-4ABF-9635-1258ED9C6228}"/>
              </a:ext>
            </a:extLst>
          </p:cNvPr>
          <p:cNvGraphicFramePr>
            <a:graphicFrameLocks/>
          </p:cNvGraphicFramePr>
          <p:nvPr>
            <p:extLst>
              <p:ext uri="{D42A27DB-BD31-4B8C-83A1-F6EECF244321}">
                <p14:modId xmlns:p14="http://schemas.microsoft.com/office/powerpoint/2010/main" val="1887621285"/>
              </p:ext>
            </p:extLst>
          </p:nvPr>
        </p:nvGraphicFramePr>
        <p:xfrm>
          <a:off x="2147976" y="2191109"/>
          <a:ext cx="7582619" cy="40199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3815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39792" y="16671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Major insights</a:t>
            </a:r>
            <a:br>
              <a:rPr lang="en-US" sz="3500" b="1" dirty="0">
                <a:solidFill>
                  <a:srgbClr val="EF413D"/>
                </a:solidFill>
              </a:rPr>
            </a:br>
            <a:r>
              <a:rPr lang="en-US" sz="1000" b="1" dirty="0">
                <a:solidFill>
                  <a:srgbClr val="EF413D"/>
                </a:solidFill>
              </a:rPr>
              <a:t> </a:t>
            </a:r>
            <a:br>
              <a:rPr lang="en-US" b="1" dirty="0"/>
            </a:br>
            <a:endParaRPr sz="3000" dirty="0"/>
          </a:p>
        </p:txBody>
      </p:sp>
    </p:spTree>
    <p:extLst>
      <p:ext uri="{BB962C8B-B14F-4D97-AF65-F5344CB8AC3E}">
        <p14:creationId xmlns:p14="http://schemas.microsoft.com/office/powerpoint/2010/main" val="200177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…Jayshree </a:t>
            </a:r>
            <a:r>
              <a:rPr lang="en-US" sz="3400" dirty="0" err="1">
                <a:solidFill>
                  <a:srgbClr val="5A5A5A"/>
                </a:solidFill>
              </a:rPr>
              <a:t>Kasera</a:t>
            </a:r>
            <a:r>
              <a:rPr lang="en-US" sz="3400" dirty="0">
                <a:solidFill>
                  <a:srgbClr val="5A5A5A"/>
                </a:solidFill>
              </a:rPr>
              <a:t>………………………..</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p>
          <a:p>
            <a:pPr marL="50800" lvl="0" indent="0">
              <a:buNone/>
            </a:pPr>
            <a:r>
              <a:rPr lang="en-IN"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sz="2000" dirty="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366507" y="1193787"/>
            <a:ext cx="11503440" cy="45772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 MARITAL STATUS  </a:t>
            </a:r>
          </a:p>
          <a:p>
            <a:pPr marL="0" marR="0" lvl="0" indent="0" rtl="0">
              <a:lnSpc>
                <a:spcPct val="100000"/>
              </a:lnSpc>
              <a:spcBef>
                <a:spcPts val="0"/>
              </a:spcBef>
              <a:spcAft>
                <a:spcPts val="0"/>
              </a:spcAft>
              <a:buNone/>
            </a:pPr>
            <a:r>
              <a:rPr lang="en-IN" sz="1400" b="0" i="0" u="none" strike="noStrike" cap="none" dirty="0">
                <a:solidFill>
                  <a:srgbClr val="000000"/>
                </a:solidFill>
                <a:latin typeface="+mj-lt"/>
                <a:ea typeface="Lato"/>
                <a:cs typeface="Lato"/>
                <a:sym typeface="Lato"/>
              </a:rPr>
              <a:t> This bar graph indicates people who are married, divorced , </a:t>
            </a:r>
          </a:p>
          <a:p>
            <a:pPr marL="0" marR="0" lvl="0" indent="0" rtl="0">
              <a:lnSpc>
                <a:spcPct val="100000"/>
              </a:lnSpc>
              <a:spcBef>
                <a:spcPts val="0"/>
              </a:spcBef>
              <a:spcAft>
                <a:spcPts val="0"/>
              </a:spcAft>
              <a:buNone/>
            </a:pPr>
            <a:r>
              <a:rPr lang="en-IN" sz="1400" b="0" i="0" u="none" strike="noStrike" cap="none" dirty="0">
                <a:solidFill>
                  <a:srgbClr val="000000"/>
                </a:solidFill>
                <a:latin typeface="+mj-lt"/>
                <a:ea typeface="Lato"/>
                <a:cs typeface="Lato"/>
                <a:sym typeface="Lato"/>
              </a:rPr>
              <a:t>single registered under the bank. Under this analysis</a:t>
            </a:r>
          </a:p>
          <a:p>
            <a:pPr marL="0" marR="0" lvl="0" indent="0" rtl="0">
              <a:lnSpc>
                <a:spcPct val="100000"/>
              </a:lnSpc>
              <a:spcBef>
                <a:spcPts val="0"/>
              </a:spcBef>
              <a:spcAft>
                <a:spcPts val="0"/>
              </a:spcAft>
              <a:buNone/>
            </a:pPr>
            <a:r>
              <a:rPr lang="en-IN" dirty="0">
                <a:latin typeface="+mj-lt"/>
                <a:ea typeface="Lato"/>
                <a:cs typeface="Lato"/>
                <a:sym typeface="Lato"/>
              </a:rPr>
              <a:t>It is indicated that the ban has maximum no. of married </a:t>
            </a:r>
          </a:p>
          <a:p>
            <a:pPr marL="0" marR="0" lvl="0" indent="0" rtl="0">
              <a:lnSpc>
                <a:spcPct val="100000"/>
              </a:lnSpc>
              <a:spcBef>
                <a:spcPts val="0"/>
              </a:spcBef>
              <a:spcAft>
                <a:spcPts val="0"/>
              </a:spcAft>
              <a:buNone/>
            </a:pPr>
            <a:r>
              <a:rPr lang="en-IN" sz="1400" b="0" i="0" u="none" strike="noStrike" cap="none" dirty="0">
                <a:solidFill>
                  <a:srgbClr val="000000"/>
                </a:solidFill>
                <a:latin typeface="+mj-lt"/>
                <a:ea typeface="Lato"/>
                <a:cs typeface="Lato"/>
                <a:sym typeface="Lato"/>
              </a:rPr>
              <a:t>People as customers. </a:t>
            </a:r>
            <a:endParaRPr lang="en-IN" sz="1400" b="0" i="0" u="none" strike="noStrike" cap="none" dirty="0">
              <a:solidFill>
                <a:srgbClr val="000000"/>
              </a:solidFill>
              <a:latin typeface="Lato"/>
              <a:ea typeface="Lato"/>
              <a:cs typeface="Lato"/>
              <a:sym typeface="Lato"/>
            </a:endParaRPr>
          </a:p>
          <a:p>
            <a:pPr marL="0" marR="0" lvl="0" indent="0"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E4F3F040-8A8E-9809-918C-183F8DE93F4D}"/>
              </a:ext>
            </a:extLst>
          </p:cNvPr>
          <p:cNvGraphicFramePr>
            <a:graphicFrameLocks/>
          </p:cNvGraphicFramePr>
          <p:nvPr>
            <p:extLst>
              <p:ext uri="{D42A27DB-BD31-4B8C-83A1-F6EECF244321}">
                <p14:modId xmlns:p14="http://schemas.microsoft.com/office/powerpoint/2010/main" val="3302650197"/>
              </p:ext>
            </p:extLst>
          </p:nvPr>
        </p:nvGraphicFramePr>
        <p:xfrm>
          <a:off x="4556185" y="2266548"/>
          <a:ext cx="6944264" cy="35045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155275" y="1147314"/>
            <a:ext cx="11522062" cy="5345562"/>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Age of the account holders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This Histogram reflects the age distribution of customers. Under this we can see that the maximum no. of customers are aged between 23-33</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CF29066E-39B6-8EDC-CCEF-133876E8C589}"/>
                  </a:ext>
                </a:extLst>
              </p:cNvPr>
              <p:cNvGraphicFramePr/>
              <p:nvPr>
                <p:extLst>
                  <p:ext uri="{D42A27DB-BD31-4B8C-83A1-F6EECF244321}">
                    <p14:modId xmlns:p14="http://schemas.microsoft.com/office/powerpoint/2010/main" val="2000179540"/>
                  </p:ext>
                </p:extLst>
              </p:nvPr>
            </p:nvGraphicFramePr>
            <p:xfrm>
              <a:off x="1492370" y="1949570"/>
              <a:ext cx="7573992" cy="428732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CF29066E-39B6-8EDC-CCEF-133876E8C589}"/>
                  </a:ext>
                </a:extLst>
              </p:cNvPr>
              <p:cNvPicPr>
                <a:picLocks noGrp="1" noRot="1" noChangeAspect="1" noMove="1" noResize="1" noEditPoints="1" noAdjustHandles="1" noChangeArrowheads="1" noChangeShapeType="1"/>
              </p:cNvPicPr>
              <p:nvPr/>
            </p:nvPicPr>
            <p:blipFill>
              <a:blip r:embed="rId4"/>
              <a:stretch>
                <a:fillRect/>
              </a:stretch>
            </p:blipFill>
            <p:spPr>
              <a:xfrm>
                <a:off x="1492370" y="1949570"/>
                <a:ext cx="7573992" cy="4287328"/>
              </a:xfrm>
              <a:prstGeom prst="rect">
                <a:avLst/>
              </a:prstGeom>
            </p:spPr>
          </p:pic>
        </mc:Fallback>
      </mc:AlternateContent>
    </p:spTree>
    <p:extLst>
      <p:ext uri="{BB962C8B-B14F-4D97-AF65-F5344CB8AC3E}">
        <p14:creationId xmlns:p14="http://schemas.microsoft.com/office/powerpoint/2010/main" val="190503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Univariate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308186" y="1203479"/>
            <a:ext cx="11449618" cy="5502121"/>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EDUCATION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This pie chart Indicates the total distribution of educated people in different sectors. As according to the data it reflects that there are most no. have completed there masters.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88B30127-CA6E-AFE2-0D9B-07FBCFBC3CC1}"/>
              </a:ext>
            </a:extLst>
          </p:cNvPr>
          <p:cNvPicPr>
            <a:picLocks noChangeAspect="1"/>
          </p:cNvPicPr>
          <p:nvPr/>
        </p:nvPicPr>
        <p:blipFill>
          <a:blip r:embed="rId3"/>
          <a:stretch>
            <a:fillRect/>
          </a:stretch>
        </p:blipFill>
        <p:spPr>
          <a:xfrm>
            <a:off x="2570671" y="2049503"/>
            <a:ext cx="7090913" cy="4443371"/>
          </a:xfrm>
          <a:prstGeom prst="rect">
            <a:avLst/>
          </a:prstGeom>
        </p:spPr>
      </p:pic>
    </p:spTree>
    <p:extLst>
      <p:ext uri="{BB962C8B-B14F-4D97-AF65-F5344CB8AC3E}">
        <p14:creationId xmlns:p14="http://schemas.microsoft.com/office/powerpoint/2010/main" val="79853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30621"/>
            <a:ext cx="10515600" cy="997848"/>
          </a:xfrm>
          <a:prstGeom prst="rect">
            <a:avLst/>
          </a:prstGeom>
          <a:noFill/>
          <a:ln>
            <a:noFill/>
          </a:ln>
        </p:spPr>
        <p:txBody>
          <a:bodyPr spcFirstLastPara="1" wrap="square" lIns="91425" tIns="45700" rIns="91425" bIns="45700" anchor="ctr" anchorCtr="0">
            <a:noAutofit/>
          </a:bodyPr>
          <a:lstStyle/>
          <a:p>
            <a:pPr lvl="0" algn="ctr"/>
            <a:r>
              <a:rPr lang="en-US" sz="3500" b="1" dirty="0">
                <a:solidFill>
                  <a:srgbClr val="EF413D"/>
                </a:solidFill>
              </a:rPr>
              <a:t>PART II :  Bivariate Analysis</a:t>
            </a: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250831"/>
            <a:ext cx="11162674" cy="527655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previous vs </a:t>
            </a:r>
            <a:r>
              <a:rPr lang="en-US" sz="1800" b="1" i="0" u="none" strike="noStrike" cap="none" dirty="0" err="1">
                <a:solidFill>
                  <a:srgbClr val="000000"/>
                </a:solidFill>
                <a:latin typeface="Lato"/>
                <a:ea typeface="Lato"/>
                <a:cs typeface="Lato"/>
                <a:sym typeface="Lato"/>
              </a:rPr>
              <a:t>poutcome</a:t>
            </a:r>
            <a:endParaRPr lang="en-US"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200" b="1" dirty="0">
                <a:latin typeface="Lato"/>
                <a:ea typeface="Lato"/>
                <a:cs typeface="Lato"/>
                <a:sym typeface="Lato"/>
              </a:rPr>
              <a:t>The Horizontal Graph below shows the product success rate over the call . It is clearly visible in the graph that most of the calls were failure for the different products. </a:t>
            </a:r>
            <a:endParaRPr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8622ED56-CE87-4BED-B927-DD020AC27526}"/>
              </a:ext>
            </a:extLst>
          </p:cNvPr>
          <p:cNvGraphicFramePr>
            <a:graphicFrameLocks/>
          </p:cNvGraphicFramePr>
          <p:nvPr>
            <p:extLst>
              <p:ext uri="{D42A27DB-BD31-4B8C-83A1-F6EECF244321}">
                <p14:modId xmlns:p14="http://schemas.microsoft.com/office/powerpoint/2010/main" val="1748559288"/>
              </p:ext>
            </p:extLst>
          </p:nvPr>
        </p:nvGraphicFramePr>
        <p:xfrm>
          <a:off x="1621767" y="2329133"/>
          <a:ext cx="8497018" cy="39336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162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138023" y="1599228"/>
            <a:ext cx="11539314" cy="5086244"/>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AGE VS JOB</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This line graph reflects the distribution </a:t>
            </a:r>
            <a:r>
              <a:rPr lang="en-IN" dirty="0">
                <a:latin typeface="Lato"/>
                <a:ea typeface="Lato"/>
                <a:cs typeface="Lato"/>
                <a:sym typeface="Lato"/>
              </a:rPr>
              <a:t>of job into different sector with consideration to age. Here we can that mostly people aged between 33-38 are into every respected sector.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DAF5C00E-4A15-4E1B-AFC3-5E02EB63858B}"/>
              </a:ext>
            </a:extLst>
          </p:cNvPr>
          <p:cNvGraphicFramePr>
            <a:graphicFrameLocks/>
          </p:cNvGraphicFramePr>
          <p:nvPr>
            <p:extLst>
              <p:ext uri="{D42A27DB-BD31-4B8C-83A1-F6EECF244321}">
                <p14:modId xmlns:p14="http://schemas.microsoft.com/office/powerpoint/2010/main" val="3296838521"/>
              </p:ext>
            </p:extLst>
          </p:nvPr>
        </p:nvGraphicFramePr>
        <p:xfrm>
          <a:off x="773501" y="2522437"/>
          <a:ext cx="10644997" cy="41630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998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514663" y="1599228"/>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a:t>
            </a:r>
            <a:r>
              <a:rPr lang="en-US" sz="1800" b="1" dirty="0">
                <a:latin typeface="Lato"/>
                <a:ea typeface="Lato"/>
                <a:cs typeface="Lato"/>
                <a:sym typeface="Lato"/>
              </a:rPr>
              <a:t>job</a:t>
            </a:r>
            <a:r>
              <a:rPr lang="en-US" sz="1800" b="1" i="0" u="none" strike="noStrike" cap="none" dirty="0">
                <a:solidFill>
                  <a:srgbClr val="000000"/>
                </a:solidFill>
                <a:latin typeface="Lato"/>
                <a:ea typeface="Lato"/>
                <a:cs typeface="Lato"/>
                <a:sym typeface="Lato"/>
              </a:rPr>
              <a:t> VS EDUCATION  -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This bar graph reflects the job vs education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75D2E5B5-4B80-4B43-EE59-C8A65F631D64}"/>
              </a:ext>
            </a:extLst>
          </p:cNvPr>
          <p:cNvGraphicFramePr>
            <a:graphicFrameLocks/>
          </p:cNvGraphicFramePr>
          <p:nvPr>
            <p:extLst>
              <p:ext uri="{D42A27DB-BD31-4B8C-83A1-F6EECF244321}">
                <p14:modId xmlns:p14="http://schemas.microsoft.com/office/powerpoint/2010/main" val="1771757397"/>
              </p:ext>
            </p:extLst>
          </p:nvPr>
        </p:nvGraphicFramePr>
        <p:xfrm>
          <a:off x="1164566" y="2122098"/>
          <a:ext cx="9100868" cy="43045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305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Bivariate Analysis</a:t>
            </a:r>
            <a:br>
              <a:rPr lang="en-US" sz="3500" b="1" dirty="0">
                <a:solidFill>
                  <a:srgbClr val="EF413D"/>
                </a:solidFill>
              </a:rPr>
            </a:br>
            <a:r>
              <a:rPr lang="en-US" sz="1000" b="1" dirty="0">
                <a:solidFill>
                  <a:srgbClr val="EF413D"/>
                </a:solidFill>
              </a:rPr>
              <a:t> </a:t>
            </a:r>
            <a:br>
              <a:rPr lang="en-US" b="1" dirty="0"/>
            </a:br>
            <a:endParaRPr sz="3000" dirty="0"/>
          </a:p>
        </p:txBody>
      </p:sp>
      <p:sp>
        <p:nvSpPr>
          <p:cNvPr id="9" name="Google Shape;219;p28">
            <a:extLst>
              <a:ext uri="{FF2B5EF4-FFF2-40B4-BE49-F238E27FC236}">
                <a16:creationId xmlns:a16="http://schemas.microsoft.com/office/drawing/2014/main" id="{947E1549-BDA8-4512-9BAD-A4E03C1A8752}"/>
              </a:ext>
            </a:extLst>
          </p:cNvPr>
          <p:cNvSpPr txBox="1"/>
          <p:nvPr/>
        </p:nvSpPr>
        <p:spPr>
          <a:xfrm>
            <a:off x="232913" y="1104181"/>
            <a:ext cx="11444424" cy="5388694"/>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Variables under consideration: Call Duration vs Last contacted</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This slide below reflects what was the call volume and duration of the call</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graphicFrame>
        <p:nvGraphicFramePr>
          <p:cNvPr id="2" name="Chart 1">
            <a:extLst>
              <a:ext uri="{FF2B5EF4-FFF2-40B4-BE49-F238E27FC236}">
                <a16:creationId xmlns:a16="http://schemas.microsoft.com/office/drawing/2014/main" id="{23B82A3A-5A47-4E34-B86C-F67A7746B90F}"/>
              </a:ext>
            </a:extLst>
          </p:cNvPr>
          <p:cNvGraphicFramePr>
            <a:graphicFrameLocks/>
          </p:cNvGraphicFramePr>
          <p:nvPr>
            <p:extLst>
              <p:ext uri="{D42A27DB-BD31-4B8C-83A1-F6EECF244321}">
                <p14:modId xmlns:p14="http://schemas.microsoft.com/office/powerpoint/2010/main" val="2393550387"/>
              </p:ext>
            </p:extLst>
          </p:nvPr>
        </p:nvGraphicFramePr>
        <p:xfrm>
          <a:off x="1302589" y="2274559"/>
          <a:ext cx="8781691" cy="42183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81255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778</Words>
  <Application>Microsoft Office PowerPoint</Application>
  <PresentationFormat>Widescreen</PresentationFormat>
  <Paragraphs>202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Lato</vt:lpstr>
      <vt:lpstr>Office Theme</vt:lpstr>
      <vt:lpstr>ASSIGNMENT GUIDELINES</vt:lpstr>
      <vt:lpstr>ASSIGNMENT   Name: …Jayshree Kasera………………………..</vt:lpstr>
      <vt:lpstr>PART I :  Univariate Analysis   </vt:lpstr>
      <vt:lpstr>PART I :  Univariate Analysis   </vt:lpstr>
      <vt:lpstr>PART I :  Univariate Analysis   </vt:lpstr>
      <vt:lpstr>PART II :  Bivariate Analysis</vt:lpstr>
      <vt:lpstr>PART II :  Bivariate Analysis   </vt:lpstr>
      <vt:lpstr>PART II :  Bivariate Analysis   </vt:lpstr>
      <vt:lpstr>PART II :  Bivariate Analysis   </vt:lpstr>
      <vt:lpstr>PART II :  Bivariate Analysis   </vt:lpstr>
      <vt:lpstr>PART III: Major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Mahima Prasad</dc:creator>
  <cp:lastModifiedBy>JAYSHREE KASERA</cp:lastModifiedBy>
  <cp:revision>57</cp:revision>
  <dcterms:modified xsi:type="dcterms:W3CDTF">2023-07-30T14:58:59Z</dcterms:modified>
</cp:coreProperties>
</file>