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41196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CCB36F-FA92-4CAF-A36C-B890FBCAD50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19D6E6-ABB6-4E0E-819E-748688CAE08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Graind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WebDB</a:t>
            </a:r>
            <a:r>
              <a:rPr lang="de-DE" dirty="0" smtClean="0"/>
              <a:t> Projekt 2012 </a:t>
            </a:r>
            <a:r>
              <a:rPr lang="de-DE" dirty="0" smtClean="0">
                <a:solidFill>
                  <a:srgbClr val="FFC000"/>
                </a:solidFill>
              </a:rPr>
              <a:t>|</a:t>
            </a:r>
            <a:r>
              <a:rPr lang="de-DE" dirty="0" smtClean="0"/>
              <a:t> </a:t>
            </a:r>
            <a:r>
              <a:rPr lang="de-DE" dirty="0" err="1" smtClean="0"/>
              <a:t>Breil</a:t>
            </a:r>
            <a:r>
              <a:rPr lang="de-DE" dirty="0" smtClean="0"/>
              <a:t> &amp; </a:t>
            </a:r>
            <a:r>
              <a:rPr lang="de-DE" dirty="0" err="1" smtClean="0"/>
              <a:t>Kaser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37209" y="3493865"/>
            <a:ext cx="72008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3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Time Tracking </a:t>
            </a:r>
            <a:r>
              <a:rPr lang="de-DE" dirty="0" err="1" smtClean="0"/>
              <a:t>Webapp</a:t>
            </a:r>
            <a:endParaRPr lang="de-DE" dirty="0" smtClean="0"/>
          </a:p>
          <a:p>
            <a:r>
              <a:rPr lang="de-DE" dirty="0" smtClean="0"/>
              <a:t>Stundenplaner für Uni</a:t>
            </a:r>
          </a:p>
          <a:p>
            <a:r>
              <a:rPr lang="de-DE" dirty="0" smtClean="0"/>
              <a:t>willstdumichnacktsehen.de</a:t>
            </a:r>
          </a:p>
          <a:p>
            <a:endParaRPr lang="de-DE" dirty="0"/>
          </a:p>
          <a:p>
            <a:r>
              <a:rPr lang="de-DE" sz="4400" dirty="0" err="1" smtClean="0"/>
              <a:t>Photokalender</a:t>
            </a:r>
            <a:r>
              <a:rPr lang="de-DE" sz="4400" dirty="0" smtClean="0"/>
              <a:t>!</a:t>
            </a:r>
            <a:endParaRPr lang="de-DE" sz="4400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611560" y="2204864"/>
            <a:ext cx="4608512" cy="28803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83568" y="2812740"/>
            <a:ext cx="417646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ihandform 9"/>
          <p:cNvSpPr/>
          <p:nvPr/>
        </p:nvSpPr>
        <p:spPr>
          <a:xfrm>
            <a:off x="424348" y="3068960"/>
            <a:ext cx="5414220" cy="454331"/>
          </a:xfrm>
          <a:custGeom>
            <a:avLst/>
            <a:gdLst>
              <a:gd name="connsiteX0" fmla="*/ 292828 w 5414220"/>
              <a:gd name="connsiteY0" fmla="*/ 340658 h 555973"/>
              <a:gd name="connsiteX1" fmla="*/ 23887 w 5414220"/>
              <a:gd name="connsiteY1" fmla="*/ 537882 h 555973"/>
              <a:gd name="connsiteX2" fmla="*/ 140428 w 5414220"/>
              <a:gd name="connsiteY2" fmla="*/ 502023 h 555973"/>
              <a:gd name="connsiteX3" fmla="*/ 310758 w 5414220"/>
              <a:gd name="connsiteY3" fmla="*/ 430306 h 555973"/>
              <a:gd name="connsiteX4" fmla="*/ 507981 w 5414220"/>
              <a:gd name="connsiteY4" fmla="*/ 358588 h 555973"/>
              <a:gd name="connsiteX5" fmla="*/ 606593 w 5414220"/>
              <a:gd name="connsiteY5" fmla="*/ 322729 h 555973"/>
              <a:gd name="connsiteX6" fmla="*/ 714170 w 5414220"/>
              <a:gd name="connsiteY6" fmla="*/ 277906 h 555973"/>
              <a:gd name="connsiteX7" fmla="*/ 812781 w 5414220"/>
              <a:gd name="connsiteY7" fmla="*/ 251011 h 555973"/>
              <a:gd name="connsiteX8" fmla="*/ 893464 w 5414220"/>
              <a:gd name="connsiteY8" fmla="*/ 224117 h 555973"/>
              <a:gd name="connsiteX9" fmla="*/ 956217 w 5414220"/>
              <a:gd name="connsiteY9" fmla="*/ 206188 h 555973"/>
              <a:gd name="connsiteX10" fmla="*/ 1027934 w 5414220"/>
              <a:gd name="connsiteY10" fmla="*/ 179294 h 555973"/>
              <a:gd name="connsiteX11" fmla="*/ 911393 w 5414220"/>
              <a:gd name="connsiteY11" fmla="*/ 268941 h 555973"/>
              <a:gd name="connsiteX12" fmla="*/ 857605 w 5414220"/>
              <a:gd name="connsiteY12" fmla="*/ 313764 h 555973"/>
              <a:gd name="connsiteX13" fmla="*/ 812781 w 5414220"/>
              <a:gd name="connsiteY13" fmla="*/ 340658 h 555973"/>
              <a:gd name="connsiteX14" fmla="*/ 723134 w 5414220"/>
              <a:gd name="connsiteY14" fmla="*/ 403411 h 555973"/>
              <a:gd name="connsiteX15" fmla="*/ 696240 w 5414220"/>
              <a:gd name="connsiteY15" fmla="*/ 421341 h 555973"/>
              <a:gd name="connsiteX16" fmla="*/ 785887 w 5414220"/>
              <a:gd name="connsiteY16" fmla="*/ 376517 h 555973"/>
              <a:gd name="connsiteX17" fmla="*/ 875534 w 5414220"/>
              <a:gd name="connsiteY17" fmla="*/ 340658 h 555973"/>
              <a:gd name="connsiteX18" fmla="*/ 965181 w 5414220"/>
              <a:gd name="connsiteY18" fmla="*/ 286870 h 555973"/>
              <a:gd name="connsiteX19" fmla="*/ 1171370 w 5414220"/>
              <a:gd name="connsiteY19" fmla="*/ 197223 h 555973"/>
              <a:gd name="connsiteX20" fmla="*/ 1269981 w 5414220"/>
              <a:gd name="connsiteY20" fmla="*/ 170329 h 555973"/>
              <a:gd name="connsiteX21" fmla="*/ 1431346 w 5414220"/>
              <a:gd name="connsiteY21" fmla="*/ 116541 h 555973"/>
              <a:gd name="connsiteX22" fmla="*/ 1538923 w 5414220"/>
              <a:gd name="connsiteY22" fmla="*/ 125506 h 555973"/>
              <a:gd name="connsiteX23" fmla="*/ 1512028 w 5414220"/>
              <a:gd name="connsiteY23" fmla="*/ 152400 h 555973"/>
              <a:gd name="connsiteX24" fmla="*/ 1458240 w 5414220"/>
              <a:gd name="connsiteY24" fmla="*/ 206188 h 555973"/>
              <a:gd name="connsiteX25" fmla="*/ 1440311 w 5414220"/>
              <a:gd name="connsiteY25" fmla="*/ 242047 h 555973"/>
              <a:gd name="connsiteX26" fmla="*/ 1368593 w 5414220"/>
              <a:gd name="connsiteY26" fmla="*/ 304800 h 555973"/>
              <a:gd name="connsiteX27" fmla="*/ 1350664 w 5414220"/>
              <a:gd name="connsiteY27" fmla="*/ 331694 h 555973"/>
              <a:gd name="connsiteX28" fmla="*/ 1485134 w 5414220"/>
              <a:gd name="connsiteY28" fmla="*/ 322729 h 555973"/>
              <a:gd name="connsiteX29" fmla="*/ 1691323 w 5414220"/>
              <a:gd name="connsiteY29" fmla="*/ 233082 h 555973"/>
              <a:gd name="connsiteX30" fmla="*/ 1825793 w 5414220"/>
              <a:gd name="connsiteY30" fmla="*/ 197223 h 555973"/>
              <a:gd name="connsiteX31" fmla="*/ 2202311 w 5414220"/>
              <a:gd name="connsiteY31" fmla="*/ 80682 h 555973"/>
              <a:gd name="connsiteX32" fmla="*/ 2318852 w 5414220"/>
              <a:gd name="connsiteY32" fmla="*/ 71717 h 555973"/>
              <a:gd name="connsiteX33" fmla="*/ 2462287 w 5414220"/>
              <a:gd name="connsiteY33" fmla="*/ 80682 h 555973"/>
              <a:gd name="connsiteX34" fmla="*/ 2435393 w 5414220"/>
              <a:gd name="connsiteY34" fmla="*/ 125506 h 555973"/>
              <a:gd name="connsiteX35" fmla="*/ 2399534 w 5414220"/>
              <a:gd name="connsiteY35" fmla="*/ 170329 h 555973"/>
              <a:gd name="connsiteX36" fmla="*/ 2282993 w 5414220"/>
              <a:gd name="connsiteY36" fmla="*/ 268941 h 555973"/>
              <a:gd name="connsiteX37" fmla="*/ 2229205 w 5414220"/>
              <a:gd name="connsiteY37" fmla="*/ 313764 h 555973"/>
              <a:gd name="connsiteX38" fmla="*/ 2175417 w 5414220"/>
              <a:gd name="connsiteY38" fmla="*/ 367553 h 555973"/>
              <a:gd name="connsiteX39" fmla="*/ 2157487 w 5414220"/>
              <a:gd name="connsiteY39" fmla="*/ 385482 h 555973"/>
              <a:gd name="connsiteX40" fmla="*/ 2256099 w 5414220"/>
              <a:gd name="connsiteY40" fmla="*/ 367553 h 555973"/>
              <a:gd name="connsiteX41" fmla="*/ 2507111 w 5414220"/>
              <a:gd name="connsiteY41" fmla="*/ 286870 h 555973"/>
              <a:gd name="connsiteX42" fmla="*/ 2695370 w 5414220"/>
              <a:gd name="connsiteY42" fmla="*/ 224117 h 555973"/>
              <a:gd name="connsiteX43" fmla="*/ 2892593 w 5414220"/>
              <a:gd name="connsiteY43" fmla="*/ 206188 h 555973"/>
              <a:gd name="connsiteX44" fmla="*/ 3053958 w 5414220"/>
              <a:gd name="connsiteY44" fmla="*/ 215153 h 555973"/>
              <a:gd name="connsiteX45" fmla="*/ 3009134 w 5414220"/>
              <a:gd name="connsiteY45" fmla="*/ 251011 h 555973"/>
              <a:gd name="connsiteX46" fmla="*/ 2946381 w 5414220"/>
              <a:gd name="connsiteY46" fmla="*/ 286870 h 555973"/>
              <a:gd name="connsiteX47" fmla="*/ 2641581 w 5414220"/>
              <a:gd name="connsiteY47" fmla="*/ 412376 h 555973"/>
              <a:gd name="connsiteX48" fmla="*/ 2471252 w 5414220"/>
              <a:gd name="connsiteY48" fmla="*/ 493058 h 555973"/>
              <a:gd name="connsiteX49" fmla="*/ 2417464 w 5414220"/>
              <a:gd name="connsiteY49" fmla="*/ 510988 h 555973"/>
              <a:gd name="connsiteX50" fmla="*/ 2578828 w 5414220"/>
              <a:gd name="connsiteY50" fmla="*/ 502023 h 555973"/>
              <a:gd name="connsiteX51" fmla="*/ 2937417 w 5414220"/>
              <a:gd name="connsiteY51" fmla="*/ 439270 h 555973"/>
              <a:gd name="connsiteX52" fmla="*/ 3036028 w 5414220"/>
              <a:gd name="connsiteY52" fmla="*/ 421341 h 555973"/>
              <a:gd name="connsiteX53" fmla="*/ 3188428 w 5414220"/>
              <a:gd name="connsiteY53" fmla="*/ 385482 h 555973"/>
              <a:gd name="connsiteX54" fmla="*/ 2426428 w 5414220"/>
              <a:gd name="connsiteY54" fmla="*/ 403411 h 555973"/>
              <a:gd name="connsiteX55" fmla="*/ 2166452 w 5414220"/>
              <a:gd name="connsiteY55" fmla="*/ 439270 h 555973"/>
              <a:gd name="connsiteX56" fmla="*/ 1906476 w 5414220"/>
              <a:gd name="connsiteY56" fmla="*/ 466164 h 555973"/>
              <a:gd name="connsiteX57" fmla="*/ 1664428 w 5414220"/>
              <a:gd name="connsiteY57" fmla="*/ 510988 h 555973"/>
              <a:gd name="connsiteX58" fmla="*/ 1476170 w 5414220"/>
              <a:gd name="connsiteY58" fmla="*/ 528917 h 555973"/>
              <a:gd name="connsiteX59" fmla="*/ 1350664 w 5414220"/>
              <a:gd name="connsiteY59" fmla="*/ 546847 h 555973"/>
              <a:gd name="connsiteX60" fmla="*/ 1180334 w 5414220"/>
              <a:gd name="connsiteY60" fmla="*/ 537882 h 555973"/>
              <a:gd name="connsiteX61" fmla="*/ 1207228 w 5414220"/>
              <a:gd name="connsiteY61" fmla="*/ 502023 h 555973"/>
              <a:gd name="connsiteX62" fmla="*/ 1458240 w 5414220"/>
              <a:gd name="connsiteY62" fmla="*/ 439270 h 555973"/>
              <a:gd name="connsiteX63" fmla="*/ 1574781 w 5414220"/>
              <a:gd name="connsiteY63" fmla="*/ 421341 h 555973"/>
              <a:gd name="connsiteX64" fmla="*/ 239040 w 5414220"/>
              <a:gd name="connsiteY64" fmla="*/ 430306 h 555973"/>
              <a:gd name="connsiteX65" fmla="*/ 4309017 w 5414220"/>
              <a:gd name="connsiteY65" fmla="*/ 439270 h 555973"/>
              <a:gd name="connsiteX66" fmla="*/ 4586923 w 5414220"/>
              <a:gd name="connsiteY66" fmla="*/ 448235 h 555973"/>
              <a:gd name="connsiteX67" fmla="*/ 4524170 w 5414220"/>
              <a:gd name="connsiteY67" fmla="*/ 475129 h 555973"/>
              <a:gd name="connsiteX68" fmla="*/ 4300052 w 5414220"/>
              <a:gd name="connsiteY68" fmla="*/ 510988 h 555973"/>
              <a:gd name="connsiteX69" fmla="*/ 3376687 w 5414220"/>
              <a:gd name="connsiteY69" fmla="*/ 519953 h 555973"/>
              <a:gd name="connsiteX70" fmla="*/ 3242217 w 5414220"/>
              <a:gd name="connsiteY70" fmla="*/ 528917 h 555973"/>
              <a:gd name="connsiteX71" fmla="*/ 3161534 w 5414220"/>
              <a:gd name="connsiteY71" fmla="*/ 546847 h 555973"/>
              <a:gd name="connsiteX72" fmla="*/ 3125676 w 5414220"/>
              <a:gd name="connsiteY72" fmla="*/ 555811 h 555973"/>
              <a:gd name="connsiteX73" fmla="*/ 3394617 w 5414220"/>
              <a:gd name="connsiteY73" fmla="*/ 493058 h 555973"/>
              <a:gd name="connsiteX74" fmla="*/ 3636664 w 5414220"/>
              <a:gd name="connsiteY74" fmla="*/ 430306 h 555973"/>
              <a:gd name="connsiteX75" fmla="*/ 3932499 w 5414220"/>
              <a:gd name="connsiteY75" fmla="*/ 367553 h 555973"/>
              <a:gd name="connsiteX76" fmla="*/ 4255228 w 5414220"/>
              <a:gd name="connsiteY76" fmla="*/ 251011 h 555973"/>
              <a:gd name="connsiteX77" fmla="*/ 5115840 w 5414220"/>
              <a:gd name="connsiteY77" fmla="*/ 53788 h 555973"/>
              <a:gd name="connsiteX78" fmla="*/ 5402711 w 5414220"/>
              <a:gd name="connsiteY78" fmla="*/ 0 h 555973"/>
              <a:gd name="connsiteX79" fmla="*/ 5411676 w 5414220"/>
              <a:gd name="connsiteY79" fmla="*/ 26894 h 555973"/>
              <a:gd name="connsiteX80" fmla="*/ 5322028 w 5414220"/>
              <a:gd name="connsiteY80" fmla="*/ 44823 h 555973"/>
              <a:gd name="connsiteX81" fmla="*/ 5178593 w 5414220"/>
              <a:gd name="connsiteY81" fmla="*/ 80682 h 555973"/>
              <a:gd name="connsiteX82" fmla="*/ 4811040 w 5414220"/>
              <a:gd name="connsiteY82" fmla="*/ 152400 h 555973"/>
              <a:gd name="connsiteX83" fmla="*/ 4551064 w 5414220"/>
              <a:gd name="connsiteY83" fmla="*/ 233082 h 555973"/>
              <a:gd name="connsiteX84" fmla="*/ 4443487 w 5414220"/>
              <a:gd name="connsiteY84" fmla="*/ 268941 h 555973"/>
              <a:gd name="connsiteX85" fmla="*/ 4533134 w 5414220"/>
              <a:gd name="connsiteY85" fmla="*/ 224117 h 555973"/>
              <a:gd name="connsiteX86" fmla="*/ 4613817 w 5414220"/>
              <a:gd name="connsiteY86" fmla="*/ 206188 h 555973"/>
              <a:gd name="connsiteX87" fmla="*/ 4712428 w 5414220"/>
              <a:gd name="connsiteY87" fmla="*/ 179294 h 555973"/>
              <a:gd name="connsiteX88" fmla="*/ 4802076 w 5414220"/>
              <a:gd name="connsiteY88" fmla="*/ 143435 h 555973"/>
              <a:gd name="connsiteX89" fmla="*/ 4927581 w 5414220"/>
              <a:gd name="connsiteY89" fmla="*/ 116541 h 555973"/>
              <a:gd name="connsiteX90" fmla="*/ 4820005 w 5414220"/>
              <a:gd name="connsiteY90" fmla="*/ 161364 h 555973"/>
              <a:gd name="connsiteX91" fmla="*/ 4721393 w 5414220"/>
              <a:gd name="connsiteY91" fmla="*/ 206188 h 555973"/>
              <a:gd name="connsiteX92" fmla="*/ 4497276 w 5414220"/>
              <a:gd name="connsiteY92" fmla="*/ 277906 h 555973"/>
              <a:gd name="connsiteX93" fmla="*/ 4317981 w 5414220"/>
              <a:gd name="connsiteY93" fmla="*/ 376517 h 555973"/>
              <a:gd name="connsiteX94" fmla="*/ 4533134 w 5414220"/>
              <a:gd name="connsiteY94" fmla="*/ 394447 h 555973"/>
              <a:gd name="connsiteX95" fmla="*/ 4631746 w 5414220"/>
              <a:gd name="connsiteY95" fmla="*/ 376517 h 555973"/>
              <a:gd name="connsiteX96" fmla="*/ 4811040 w 5414220"/>
              <a:gd name="connsiteY96" fmla="*/ 313764 h 555973"/>
              <a:gd name="connsiteX97" fmla="*/ 4757252 w 5414220"/>
              <a:gd name="connsiteY97" fmla="*/ 286870 h 555973"/>
              <a:gd name="connsiteX98" fmla="*/ 4694499 w 5414220"/>
              <a:gd name="connsiteY98" fmla="*/ 331694 h 555973"/>
              <a:gd name="connsiteX99" fmla="*/ 4640711 w 5414220"/>
              <a:gd name="connsiteY99" fmla="*/ 358588 h 555973"/>
              <a:gd name="connsiteX100" fmla="*/ 4568993 w 5414220"/>
              <a:gd name="connsiteY100" fmla="*/ 403411 h 555973"/>
              <a:gd name="connsiteX101" fmla="*/ 4613817 w 5414220"/>
              <a:gd name="connsiteY101" fmla="*/ 322729 h 555973"/>
              <a:gd name="connsiteX102" fmla="*/ 4622781 w 5414220"/>
              <a:gd name="connsiteY102" fmla="*/ 286870 h 555973"/>
              <a:gd name="connsiteX103" fmla="*/ 4560028 w 5414220"/>
              <a:gd name="connsiteY103" fmla="*/ 268941 h 555973"/>
              <a:gd name="connsiteX104" fmla="*/ 4228334 w 5414220"/>
              <a:gd name="connsiteY104" fmla="*/ 313764 h 555973"/>
              <a:gd name="connsiteX105" fmla="*/ 4111793 w 5414220"/>
              <a:gd name="connsiteY105" fmla="*/ 340658 h 555973"/>
              <a:gd name="connsiteX106" fmla="*/ 3869746 w 5414220"/>
              <a:gd name="connsiteY106" fmla="*/ 475129 h 555973"/>
              <a:gd name="connsiteX107" fmla="*/ 3851817 w 5414220"/>
              <a:gd name="connsiteY107" fmla="*/ 502023 h 555973"/>
              <a:gd name="connsiteX108" fmla="*/ 3914570 w 5414220"/>
              <a:gd name="connsiteY108" fmla="*/ 510988 h 555973"/>
              <a:gd name="connsiteX109" fmla="*/ 4093864 w 5414220"/>
              <a:gd name="connsiteY109" fmla="*/ 466164 h 555973"/>
              <a:gd name="connsiteX110" fmla="*/ 4291087 w 5414220"/>
              <a:gd name="connsiteY110" fmla="*/ 367553 h 555973"/>
              <a:gd name="connsiteX111" fmla="*/ 4407628 w 5414220"/>
              <a:gd name="connsiteY111" fmla="*/ 277906 h 555973"/>
              <a:gd name="connsiteX112" fmla="*/ 4425558 w 5414220"/>
              <a:gd name="connsiteY112" fmla="*/ 242047 h 555973"/>
              <a:gd name="connsiteX113" fmla="*/ 4389699 w 5414220"/>
              <a:gd name="connsiteY113" fmla="*/ 179294 h 555973"/>
              <a:gd name="connsiteX114" fmla="*/ 4309017 w 5414220"/>
              <a:gd name="connsiteY114" fmla="*/ 170329 h 555973"/>
              <a:gd name="connsiteX115" fmla="*/ 4111793 w 5414220"/>
              <a:gd name="connsiteY115" fmla="*/ 179294 h 555973"/>
              <a:gd name="connsiteX116" fmla="*/ 3636664 w 5414220"/>
              <a:gd name="connsiteY116" fmla="*/ 286870 h 555973"/>
              <a:gd name="connsiteX117" fmla="*/ 3457370 w 5414220"/>
              <a:gd name="connsiteY117" fmla="*/ 340658 h 555973"/>
              <a:gd name="connsiteX118" fmla="*/ 3197393 w 5414220"/>
              <a:gd name="connsiteY118" fmla="*/ 448235 h 555973"/>
              <a:gd name="connsiteX119" fmla="*/ 3170499 w 5414220"/>
              <a:gd name="connsiteY119" fmla="*/ 475129 h 555973"/>
              <a:gd name="connsiteX120" fmla="*/ 3197393 w 5414220"/>
              <a:gd name="connsiteY120" fmla="*/ 484094 h 555973"/>
              <a:gd name="connsiteX121" fmla="*/ 3278076 w 5414220"/>
              <a:gd name="connsiteY121" fmla="*/ 457200 h 555973"/>
              <a:gd name="connsiteX122" fmla="*/ 3376687 w 5414220"/>
              <a:gd name="connsiteY122" fmla="*/ 439270 h 555973"/>
              <a:gd name="connsiteX123" fmla="*/ 3582876 w 5414220"/>
              <a:gd name="connsiteY123" fmla="*/ 349623 h 555973"/>
              <a:gd name="connsiteX124" fmla="*/ 3663558 w 5414220"/>
              <a:gd name="connsiteY124" fmla="*/ 313764 h 555973"/>
              <a:gd name="connsiteX125" fmla="*/ 3717346 w 5414220"/>
              <a:gd name="connsiteY125" fmla="*/ 259976 h 555973"/>
              <a:gd name="connsiteX126" fmla="*/ 3735276 w 5414220"/>
              <a:gd name="connsiteY126" fmla="*/ 233082 h 555973"/>
              <a:gd name="connsiteX127" fmla="*/ 3717346 w 5414220"/>
              <a:gd name="connsiteY127" fmla="*/ 197223 h 555973"/>
              <a:gd name="connsiteX128" fmla="*/ 3493228 w 5414220"/>
              <a:gd name="connsiteY128" fmla="*/ 206188 h 555973"/>
              <a:gd name="connsiteX129" fmla="*/ 3385652 w 5414220"/>
              <a:gd name="connsiteY129" fmla="*/ 242047 h 555973"/>
              <a:gd name="connsiteX130" fmla="*/ 3188428 w 5414220"/>
              <a:gd name="connsiteY130" fmla="*/ 340658 h 555973"/>
              <a:gd name="connsiteX131" fmla="*/ 3107746 w 5414220"/>
              <a:gd name="connsiteY131" fmla="*/ 376517 h 555973"/>
              <a:gd name="connsiteX132" fmla="*/ 3036028 w 5414220"/>
              <a:gd name="connsiteY132" fmla="*/ 439270 h 555973"/>
              <a:gd name="connsiteX133" fmla="*/ 3009134 w 5414220"/>
              <a:gd name="connsiteY133" fmla="*/ 457200 h 555973"/>
              <a:gd name="connsiteX134" fmla="*/ 3062923 w 5414220"/>
              <a:gd name="connsiteY134" fmla="*/ 466164 h 555973"/>
              <a:gd name="connsiteX135" fmla="*/ 3134640 w 5414220"/>
              <a:gd name="connsiteY135" fmla="*/ 439270 h 555973"/>
              <a:gd name="connsiteX136" fmla="*/ 3188428 w 5414220"/>
              <a:gd name="connsiteY136" fmla="*/ 412376 h 555973"/>
              <a:gd name="connsiteX137" fmla="*/ 3278076 w 5414220"/>
              <a:gd name="connsiteY137" fmla="*/ 331694 h 555973"/>
              <a:gd name="connsiteX138" fmla="*/ 3287040 w 5414220"/>
              <a:gd name="connsiteY138" fmla="*/ 295835 h 555973"/>
              <a:gd name="connsiteX139" fmla="*/ 3296005 w 5414220"/>
              <a:gd name="connsiteY139" fmla="*/ 268941 h 555973"/>
              <a:gd name="connsiteX140" fmla="*/ 3278076 w 5414220"/>
              <a:gd name="connsiteY140" fmla="*/ 242047 h 555973"/>
              <a:gd name="connsiteX141" fmla="*/ 3018099 w 5414220"/>
              <a:gd name="connsiteY141" fmla="*/ 259976 h 555973"/>
              <a:gd name="connsiteX142" fmla="*/ 2838805 w 5414220"/>
              <a:gd name="connsiteY142" fmla="*/ 304800 h 555973"/>
              <a:gd name="connsiteX143" fmla="*/ 2722264 w 5414220"/>
              <a:gd name="connsiteY143" fmla="*/ 340658 h 555973"/>
              <a:gd name="connsiteX144" fmla="*/ 2704334 w 5414220"/>
              <a:gd name="connsiteY144" fmla="*/ 367553 h 555973"/>
              <a:gd name="connsiteX145" fmla="*/ 2731228 w 5414220"/>
              <a:gd name="connsiteY145" fmla="*/ 376517 h 555973"/>
              <a:gd name="connsiteX146" fmla="*/ 2793981 w 5414220"/>
              <a:gd name="connsiteY146" fmla="*/ 358588 h 555973"/>
              <a:gd name="connsiteX147" fmla="*/ 2829840 w 5414220"/>
              <a:gd name="connsiteY147" fmla="*/ 331694 h 555973"/>
              <a:gd name="connsiteX148" fmla="*/ 2713299 w 5414220"/>
              <a:gd name="connsiteY148" fmla="*/ 322729 h 555973"/>
              <a:gd name="connsiteX149" fmla="*/ 2587793 w 5414220"/>
              <a:gd name="connsiteY149" fmla="*/ 385482 h 555973"/>
              <a:gd name="connsiteX150" fmla="*/ 2516076 w 5414220"/>
              <a:gd name="connsiteY150" fmla="*/ 421341 h 555973"/>
              <a:gd name="connsiteX151" fmla="*/ 2480217 w 5414220"/>
              <a:gd name="connsiteY151" fmla="*/ 448235 h 555973"/>
              <a:gd name="connsiteX152" fmla="*/ 2453323 w 5414220"/>
              <a:gd name="connsiteY152" fmla="*/ 457200 h 555973"/>
              <a:gd name="connsiteX153" fmla="*/ 2525040 w 5414220"/>
              <a:gd name="connsiteY153" fmla="*/ 448235 h 555973"/>
              <a:gd name="connsiteX154" fmla="*/ 2587793 w 5414220"/>
              <a:gd name="connsiteY154" fmla="*/ 421341 h 555973"/>
              <a:gd name="connsiteX155" fmla="*/ 2722264 w 5414220"/>
              <a:gd name="connsiteY155" fmla="*/ 322729 h 555973"/>
              <a:gd name="connsiteX156" fmla="*/ 2740193 w 5414220"/>
              <a:gd name="connsiteY156" fmla="*/ 295835 h 555973"/>
              <a:gd name="connsiteX157" fmla="*/ 2722264 w 5414220"/>
              <a:gd name="connsiteY157" fmla="*/ 268941 h 555973"/>
              <a:gd name="connsiteX158" fmla="*/ 2677440 w 5414220"/>
              <a:gd name="connsiteY158" fmla="*/ 259976 h 555973"/>
              <a:gd name="connsiteX159" fmla="*/ 2417464 w 5414220"/>
              <a:gd name="connsiteY159" fmla="*/ 277906 h 555973"/>
              <a:gd name="connsiteX160" fmla="*/ 2211276 w 5414220"/>
              <a:gd name="connsiteY160" fmla="*/ 322729 h 555973"/>
              <a:gd name="connsiteX161" fmla="*/ 2121628 w 5414220"/>
              <a:gd name="connsiteY161" fmla="*/ 358588 h 555973"/>
              <a:gd name="connsiteX162" fmla="*/ 2040946 w 5414220"/>
              <a:gd name="connsiteY162" fmla="*/ 403411 h 555973"/>
              <a:gd name="connsiteX163" fmla="*/ 2058876 w 5414220"/>
              <a:gd name="connsiteY163" fmla="*/ 421341 h 555973"/>
              <a:gd name="connsiteX164" fmla="*/ 2103699 w 5414220"/>
              <a:gd name="connsiteY164" fmla="*/ 430306 h 555973"/>
              <a:gd name="connsiteX165" fmla="*/ 2336781 w 5414220"/>
              <a:gd name="connsiteY165" fmla="*/ 412376 h 555973"/>
              <a:gd name="connsiteX166" fmla="*/ 2390570 w 5414220"/>
              <a:gd name="connsiteY166" fmla="*/ 394447 h 555973"/>
              <a:gd name="connsiteX167" fmla="*/ 2426428 w 5414220"/>
              <a:gd name="connsiteY167" fmla="*/ 376517 h 555973"/>
              <a:gd name="connsiteX168" fmla="*/ 2363676 w 5414220"/>
              <a:gd name="connsiteY168" fmla="*/ 358588 h 555973"/>
              <a:gd name="connsiteX169" fmla="*/ 1825793 w 5414220"/>
              <a:gd name="connsiteY169" fmla="*/ 367553 h 555973"/>
              <a:gd name="connsiteX170" fmla="*/ 1610640 w 5414220"/>
              <a:gd name="connsiteY170" fmla="*/ 403411 h 555973"/>
              <a:gd name="connsiteX171" fmla="*/ 1547887 w 5414220"/>
              <a:gd name="connsiteY171" fmla="*/ 412376 h 555973"/>
              <a:gd name="connsiteX172" fmla="*/ 1655464 w 5414220"/>
              <a:gd name="connsiteY172" fmla="*/ 394447 h 555973"/>
              <a:gd name="connsiteX173" fmla="*/ 1727181 w 5414220"/>
              <a:gd name="connsiteY173" fmla="*/ 358588 h 555973"/>
              <a:gd name="connsiteX174" fmla="*/ 1834758 w 5414220"/>
              <a:gd name="connsiteY174" fmla="*/ 313764 h 555973"/>
              <a:gd name="connsiteX175" fmla="*/ 1655464 w 5414220"/>
              <a:gd name="connsiteY175" fmla="*/ 313764 h 555973"/>
              <a:gd name="connsiteX176" fmla="*/ 1494099 w 5414220"/>
              <a:gd name="connsiteY176" fmla="*/ 376517 h 555973"/>
              <a:gd name="connsiteX177" fmla="*/ 1413417 w 5414220"/>
              <a:gd name="connsiteY177" fmla="*/ 394447 h 555973"/>
              <a:gd name="connsiteX178" fmla="*/ 1359628 w 5414220"/>
              <a:gd name="connsiteY178" fmla="*/ 412376 h 555973"/>
              <a:gd name="connsiteX179" fmla="*/ 1386523 w 5414220"/>
              <a:gd name="connsiteY179" fmla="*/ 385482 h 555973"/>
              <a:gd name="connsiteX180" fmla="*/ 1431346 w 5414220"/>
              <a:gd name="connsiteY180" fmla="*/ 358588 h 555973"/>
              <a:gd name="connsiteX181" fmla="*/ 1485134 w 5414220"/>
              <a:gd name="connsiteY181" fmla="*/ 322729 h 555973"/>
              <a:gd name="connsiteX182" fmla="*/ 1538923 w 5414220"/>
              <a:gd name="connsiteY182" fmla="*/ 277906 h 555973"/>
              <a:gd name="connsiteX183" fmla="*/ 1476170 w 5414220"/>
              <a:gd name="connsiteY183" fmla="*/ 259976 h 555973"/>
              <a:gd name="connsiteX184" fmla="*/ 1332734 w 5414220"/>
              <a:gd name="connsiteY184" fmla="*/ 277906 h 555973"/>
              <a:gd name="connsiteX185" fmla="*/ 1153440 w 5414220"/>
              <a:gd name="connsiteY185" fmla="*/ 340658 h 555973"/>
              <a:gd name="connsiteX186" fmla="*/ 1072758 w 5414220"/>
              <a:gd name="connsiteY186" fmla="*/ 385482 h 555973"/>
              <a:gd name="connsiteX187" fmla="*/ 1036899 w 5414220"/>
              <a:gd name="connsiteY187" fmla="*/ 412376 h 555973"/>
              <a:gd name="connsiteX188" fmla="*/ 1072758 w 5414220"/>
              <a:gd name="connsiteY188" fmla="*/ 385482 h 555973"/>
              <a:gd name="connsiteX189" fmla="*/ 1090687 w 5414220"/>
              <a:gd name="connsiteY189" fmla="*/ 358588 h 555973"/>
              <a:gd name="connsiteX190" fmla="*/ 1108617 w 5414220"/>
              <a:gd name="connsiteY190" fmla="*/ 340658 h 555973"/>
              <a:gd name="connsiteX191" fmla="*/ 1018970 w 5414220"/>
              <a:gd name="connsiteY191" fmla="*/ 295835 h 555973"/>
              <a:gd name="connsiteX192" fmla="*/ 687276 w 5414220"/>
              <a:gd name="connsiteY192" fmla="*/ 304800 h 555973"/>
              <a:gd name="connsiteX193" fmla="*/ 606593 w 5414220"/>
              <a:gd name="connsiteY193" fmla="*/ 322729 h 555973"/>
              <a:gd name="connsiteX194" fmla="*/ 606593 w 5414220"/>
              <a:gd name="connsiteY194" fmla="*/ 322729 h 555973"/>
              <a:gd name="connsiteX195" fmla="*/ 642452 w 5414220"/>
              <a:gd name="connsiteY195" fmla="*/ 304800 h 555973"/>
              <a:gd name="connsiteX196" fmla="*/ 642452 w 5414220"/>
              <a:gd name="connsiteY196" fmla="*/ 286870 h 555973"/>
              <a:gd name="connsiteX197" fmla="*/ 606593 w 5414220"/>
              <a:gd name="connsiteY197" fmla="*/ 313764 h 555973"/>
              <a:gd name="connsiteX198" fmla="*/ 588664 w 5414220"/>
              <a:gd name="connsiteY198" fmla="*/ 331694 h 555973"/>
              <a:gd name="connsiteX199" fmla="*/ 561770 w 5414220"/>
              <a:gd name="connsiteY199" fmla="*/ 349623 h 555973"/>
              <a:gd name="connsiteX200" fmla="*/ 543840 w 5414220"/>
              <a:gd name="connsiteY200" fmla="*/ 367553 h 555973"/>
              <a:gd name="connsiteX201" fmla="*/ 534876 w 5414220"/>
              <a:gd name="connsiteY201" fmla="*/ 349623 h 55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5414220" h="555973">
                <a:moveTo>
                  <a:pt x="292828" y="340658"/>
                </a:moveTo>
                <a:cubicBezTo>
                  <a:pt x="203181" y="406399"/>
                  <a:pt x="-83962" y="564845"/>
                  <a:pt x="23887" y="537882"/>
                </a:cubicBezTo>
                <a:cubicBezTo>
                  <a:pt x="70521" y="526223"/>
                  <a:pt x="86546" y="523191"/>
                  <a:pt x="140428" y="502023"/>
                </a:cubicBezTo>
                <a:cubicBezTo>
                  <a:pt x="197766" y="479497"/>
                  <a:pt x="252863" y="451359"/>
                  <a:pt x="310758" y="430306"/>
                </a:cubicBezTo>
                <a:lnTo>
                  <a:pt x="507981" y="358588"/>
                </a:lnTo>
                <a:cubicBezTo>
                  <a:pt x="540852" y="346635"/>
                  <a:pt x="574307" y="336181"/>
                  <a:pt x="606593" y="322729"/>
                </a:cubicBezTo>
                <a:cubicBezTo>
                  <a:pt x="642452" y="307788"/>
                  <a:pt x="677479" y="290668"/>
                  <a:pt x="714170" y="277906"/>
                </a:cubicBezTo>
                <a:cubicBezTo>
                  <a:pt x="746350" y="266713"/>
                  <a:pt x="780147" y="260801"/>
                  <a:pt x="812781" y="251011"/>
                </a:cubicBezTo>
                <a:cubicBezTo>
                  <a:pt x="839934" y="242865"/>
                  <a:pt x="866405" y="232573"/>
                  <a:pt x="893464" y="224117"/>
                </a:cubicBezTo>
                <a:cubicBezTo>
                  <a:pt x="914228" y="217628"/>
                  <a:pt x="935772" y="213623"/>
                  <a:pt x="956217" y="206188"/>
                </a:cubicBezTo>
                <a:cubicBezTo>
                  <a:pt x="1059348" y="168686"/>
                  <a:pt x="927251" y="204463"/>
                  <a:pt x="1027934" y="179294"/>
                </a:cubicBezTo>
                <a:cubicBezTo>
                  <a:pt x="969297" y="223272"/>
                  <a:pt x="961374" y="228048"/>
                  <a:pt x="911393" y="268941"/>
                </a:cubicBezTo>
                <a:cubicBezTo>
                  <a:pt x="893330" y="283720"/>
                  <a:pt x="877618" y="301756"/>
                  <a:pt x="857605" y="313764"/>
                </a:cubicBezTo>
                <a:cubicBezTo>
                  <a:pt x="842664" y="322729"/>
                  <a:pt x="827481" y="331303"/>
                  <a:pt x="812781" y="340658"/>
                </a:cubicBezTo>
                <a:cubicBezTo>
                  <a:pt x="737235" y="388732"/>
                  <a:pt x="782698" y="360865"/>
                  <a:pt x="723134" y="403411"/>
                </a:cubicBezTo>
                <a:cubicBezTo>
                  <a:pt x="714367" y="409673"/>
                  <a:pt x="686337" y="425585"/>
                  <a:pt x="696240" y="421341"/>
                </a:cubicBezTo>
                <a:cubicBezTo>
                  <a:pt x="726948" y="408180"/>
                  <a:pt x="754867" y="388925"/>
                  <a:pt x="785887" y="376517"/>
                </a:cubicBezTo>
                <a:cubicBezTo>
                  <a:pt x="815769" y="364564"/>
                  <a:pt x="846748" y="355051"/>
                  <a:pt x="875534" y="340658"/>
                </a:cubicBezTo>
                <a:cubicBezTo>
                  <a:pt x="906703" y="325073"/>
                  <a:pt x="933824" y="302073"/>
                  <a:pt x="965181" y="286870"/>
                </a:cubicBezTo>
                <a:cubicBezTo>
                  <a:pt x="1032617" y="254174"/>
                  <a:pt x="1099066" y="216942"/>
                  <a:pt x="1171370" y="197223"/>
                </a:cubicBezTo>
                <a:cubicBezTo>
                  <a:pt x="1204240" y="188258"/>
                  <a:pt x="1238011" y="182108"/>
                  <a:pt x="1269981" y="170329"/>
                </a:cubicBezTo>
                <a:cubicBezTo>
                  <a:pt x="1446277" y="105378"/>
                  <a:pt x="1227332" y="157343"/>
                  <a:pt x="1431346" y="116541"/>
                </a:cubicBezTo>
                <a:lnTo>
                  <a:pt x="1538923" y="125506"/>
                </a:lnTo>
                <a:cubicBezTo>
                  <a:pt x="1550508" y="130655"/>
                  <a:pt x="1520144" y="142660"/>
                  <a:pt x="1512028" y="152400"/>
                </a:cubicBezTo>
                <a:cubicBezTo>
                  <a:pt x="1468330" y="204836"/>
                  <a:pt x="1526960" y="154648"/>
                  <a:pt x="1458240" y="206188"/>
                </a:cubicBezTo>
                <a:cubicBezTo>
                  <a:pt x="1452264" y="218141"/>
                  <a:pt x="1448516" y="231498"/>
                  <a:pt x="1440311" y="242047"/>
                </a:cubicBezTo>
                <a:cubicBezTo>
                  <a:pt x="1412075" y="278350"/>
                  <a:pt x="1400725" y="283378"/>
                  <a:pt x="1368593" y="304800"/>
                </a:cubicBezTo>
                <a:cubicBezTo>
                  <a:pt x="1362617" y="313765"/>
                  <a:pt x="1343933" y="323281"/>
                  <a:pt x="1350664" y="331694"/>
                </a:cubicBezTo>
                <a:cubicBezTo>
                  <a:pt x="1383798" y="373110"/>
                  <a:pt x="1457845" y="333815"/>
                  <a:pt x="1485134" y="322729"/>
                </a:cubicBezTo>
                <a:cubicBezTo>
                  <a:pt x="1554568" y="294522"/>
                  <a:pt x="1618909" y="252393"/>
                  <a:pt x="1691323" y="233082"/>
                </a:cubicBezTo>
                <a:cubicBezTo>
                  <a:pt x="1736146" y="221129"/>
                  <a:pt x="1781587" y="211289"/>
                  <a:pt x="1825793" y="197223"/>
                </a:cubicBezTo>
                <a:cubicBezTo>
                  <a:pt x="1950171" y="157648"/>
                  <a:pt x="2071819" y="100758"/>
                  <a:pt x="2202311" y="80682"/>
                </a:cubicBezTo>
                <a:cubicBezTo>
                  <a:pt x="2240820" y="74758"/>
                  <a:pt x="2280005" y="74705"/>
                  <a:pt x="2318852" y="71717"/>
                </a:cubicBezTo>
                <a:cubicBezTo>
                  <a:pt x="2366664" y="74705"/>
                  <a:pt x="2418791" y="60607"/>
                  <a:pt x="2462287" y="80682"/>
                </a:cubicBezTo>
                <a:cubicBezTo>
                  <a:pt x="2478108" y="87984"/>
                  <a:pt x="2445385" y="111231"/>
                  <a:pt x="2435393" y="125506"/>
                </a:cubicBezTo>
                <a:cubicBezTo>
                  <a:pt x="2424420" y="141181"/>
                  <a:pt x="2413467" y="157215"/>
                  <a:pt x="2399534" y="170329"/>
                </a:cubicBezTo>
                <a:cubicBezTo>
                  <a:pt x="2362477" y="205206"/>
                  <a:pt x="2321918" y="236162"/>
                  <a:pt x="2282993" y="268941"/>
                </a:cubicBezTo>
                <a:cubicBezTo>
                  <a:pt x="2265141" y="283974"/>
                  <a:pt x="2245708" y="297261"/>
                  <a:pt x="2229205" y="313764"/>
                </a:cubicBezTo>
                <a:lnTo>
                  <a:pt x="2175417" y="367553"/>
                </a:lnTo>
                <a:cubicBezTo>
                  <a:pt x="2169440" y="373530"/>
                  <a:pt x="2149171" y="386994"/>
                  <a:pt x="2157487" y="385482"/>
                </a:cubicBezTo>
                <a:lnTo>
                  <a:pt x="2256099" y="367553"/>
                </a:lnTo>
                <a:cubicBezTo>
                  <a:pt x="2445866" y="293755"/>
                  <a:pt x="2360872" y="316119"/>
                  <a:pt x="2507111" y="286870"/>
                </a:cubicBezTo>
                <a:cubicBezTo>
                  <a:pt x="2585932" y="254028"/>
                  <a:pt x="2615194" y="234462"/>
                  <a:pt x="2695370" y="224117"/>
                </a:cubicBezTo>
                <a:cubicBezTo>
                  <a:pt x="2760839" y="215669"/>
                  <a:pt x="2892593" y="206188"/>
                  <a:pt x="2892593" y="206188"/>
                </a:cubicBezTo>
                <a:cubicBezTo>
                  <a:pt x="2946381" y="209176"/>
                  <a:pt x="3003677" y="195815"/>
                  <a:pt x="3053958" y="215153"/>
                </a:cubicBezTo>
                <a:cubicBezTo>
                  <a:pt x="3071817" y="222022"/>
                  <a:pt x="3025055" y="240397"/>
                  <a:pt x="3009134" y="251011"/>
                </a:cubicBezTo>
                <a:cubicBezTo>
                  <a:pt x="2989088" y="264375"/>
                  <a:pt x="2968213" y="276682"/>
                  <a:pt x="2946381" y="286870"/>
                </a:cubicBezTo>
                <a:cubicBezTo>
                  <a:pt x="2723571" y="390848"/>
                  <a:pt x="2803413" y="350726"/>
                  <a:pt x="2641581" y="412376"/>
                </a:cubicBezTo>
                <a:cubicBezTo>
                  <a:pt x="2431599" y="492369"/>
                  <a:pt x="2667793" y="401338"/>
                  <a:pt x="2471252" y="493058"/>
                </a:cubicBezTo>
                <a:cubicBezTo>
                  <a:pt x="2454126" y="501050"/>
                  <a:pt x="2398630" y="509418"/>
                  <a:pt x="2417464" y="510988"/>
                </a:cubicBezTo>
                <a:cubicBezTo>
                  <a:pt x="2471149" y="515462"/>
                  <a:pt x="2525040" y="505011"/>
                  <a:pt x="2578828" y="502023"/>
                </a:cubicBezTo>
                <a:cubicBezTo>
                  <a:pt x="2840267" y="436664"/>
                  <a:pt x="2485484" y="521438"/>
                  <a:pt x="2937417" y="439270"/>
                </a:cubicBezTo>
                <a:cubicBezTo>
                  <a:pt x="2970287" y="433294"/>
                  <a:pt x="3003450" y="428745"/>
                  <a:pt x="3036028" y="421341"/>
                </a:cubicBezTo>
                <a:cubicBezTo>
                  <a:pt x="3239300" y="375143"/>
                  <a:pt x="3054553" y="407795"/>
                  <a:pt x="3188428" y="385482"/>
                </a:cubicBezTo>
                <a:cubicBezTo>
                  <a:pt x="2898813" y="349279"/>
                  <a:pt x="3039537" y="362923"/>
                  <a:pt x="2426428" y="403411"/>
                </a:cubicBezTo>
                <a:cubicBezTo>
                  <a:pt x="2339139" y="409175"/>
                  <a:pt x="2253301" y="428788"/>
                  <a:pt x="2166452" y="439270"/>
                </a:cubicBezTo>
                <a:cubicBezTo>
                  <a:pt x="2079959" y="449709"/>
                  <a:pt x="1992722" y="453843"/>
                  <a:pt x="1906476" y="466164"/>
                </a:cubicBezTo>
                <a:cubicBezTo>
                  <a:pt x="1825246" y="477768"/>
                  <a:pt x="1745624" y="499147"/>
                  <a:pt x="1664428" y="510988"/>
                </a:cubicBezTo>
                <a:cubicBezTo>
                  <a:pt x="1602051" y="520085"/>
                  <a:pt x="1538799" y="521759"/>
                  <a:pt x="1476170" y="528917"/>
                </a:cubicBezTo>
                <a:cubicBezTo>
                  <a:pt x="1434183" y="533716"/>
                  <a:pt x="1392499" y="540870"/>
                  <a:pt x="1350664" y="546847"/>
                </a:cubicBezTo>
                <a:cubicBezTo>
                  <a:pt x="1293887" y="543859"/>
                  <a:pt x="1234601" y="554841"/>
                  <a:pt x="1180334" y="537882"/>
                </a:cubicBezTo>
                <a:cubicBezTo>
                  <a:pt x="1166073" y="533425"/>
                  <a:pt x="1194006" y="508982"/>
                  <a:pt x="1207228" y="502023"/>
                </a:cubicBezTo>
                <a:cubicBezTo>
                  <a:pt x="1338682" y="432837"/>
                  <a:pt x="1331962" y="454423"/>
                  <a:pt x="1458240" y="439270"/>
                </a:cubicBezTo>
                <a:cubicBezTo>
                  <a:pt x="1497264" y="434587"/>
                  <a:pt x="1614084" y="421630"/>
                  <a:pt x="1574781" y="421341"/>
                </a:cubicBezTo>
                <a:lnTo>
                  <a:pt x="239040" y="430306"/>
                </a:lnTo>
                <a:lnTo>
                  <a:pt x="4309017" y="439270"/>
                </a:lnTo>
                <a:cubicBezTo>
                  <a:pt x="4401700" y="439652"/>
                  <a:pt x="4495501" y="432998"/>
                  <a:pt x="4586923" y="448235"/>
                </a:cubicBezTo>
                <a:cubicBezTo>
                  <a:pt x="4609371" y="451976"/>
                  <a:pt x="4546097" y="469038"/>
                  <a:pt x="4524170" y="475129"/>
                </a:cubicBezTo>
                <a:cubicBezTo>
                  <a:pt x="4495621" y="483059"/>
                  <a:pt x="4317415" y="510543"/>
                  <a:pt x="4300052" y="510988"/>
                </a:cubicBezTo>
                <a:cubicBezTo>
                  <a:pt x="3992350" y="518878"/>
                  <a:pt x="3684475" y="516965"/>
                  <a:pt x="3376687" y="519953"/>
                </a:cubicBezTo>
                <a:cubicBezTo>
                  <a:pt x="3331864" y="522941"/>
                  <a:pt x="3286793" y="523345"/>
                  <a:pt x="3242217" y="528917"/>
                </a:cubicBezTo>
                <a:cubicBezTo>
                  <a:pt x="3214879" y="532334"/>
                  <a:pt x="3188379" y="540652"/>
                  <a:pt x="3161534" y="546847"/>
                </a:cubicBezTo>
                <a:cubicBezTo>
                  <a:pt x="3149529" y="549617"/>
                  <a:pt x="3113431" y="557172"/>
                  <a:pt x="3125676" y="555811"/>
                </a:cubicBezTo>
                <a:cubicBezTo>
                  <a:pt x="3268584" y="539932"/>
                  <a:pt x="3239497" y="535363"/>
                  <a:pt x="3394617" y="493058"/>
                </a:cubicBezTo>
                <a:cubicBezTo>
                  <a:pt x="3475030" y="471127"/>
                  <a:pt x="3555495" y="449245"/>
                  <a:pt x="3636664" y="430306"/>
                </a:cubicBezTo>
                <a:cubicBezTo>
                  <a:pt x="3734833" y="407400"/>
                  <a:pt x="3835678" y="395617"/>
                  <a:pt x="3932499" y="367553"/>
                </a:cubicBezTo>
                <a:cubicBezTo>
                  <a:pt x="4042353" y="335711"/>
                  <a:pt x="4145253" y="282432"/>
                  <a:pt x="4255228" y="251011"/>
                </a:cubicBezTo>
                <a:cubicBezTo>
                  <a:pt x="4784101" y="99904"/>
                  <a:pt x="4730431" y="129194"/>
                  <a:pt x="5115840" y="53788"/>
                </a:cubicBezTo>
                <a:cubicBezTo>
                  <a:pt x="5398920" y="-1597"/>
                  <a:pt x="5178500" y="34493"/>
                  <a:pt x="5402711" y="0"/>
                </a:cubicBezTo>
                <a:cubicBezTo>
                  <a:pt x="5405699" y="8965"/>
                  <a:pt x="5419936" y="22305"/>
                  <a:pt x="5411676" y="26894"/>
                </a:cubicBezTo>
                <a:cubicBezTo>
                  <a:pt x="5385036" y="41693"/>
                  <a:pt x="5351722" y="37971"/>
                  <a:pt x="5322028" y="44823"/>
                </a:cubicBezTo>
                <a:cubicBezTo>
                  <a:pt x="5274007" y="55905"/>
                  <a:pt x="5226819" y="70529"/>
                  <a:pt x="5178593" y="80682"/>
                </a:cubicBezTo>
                <a:cubicBezTo>
                  <a:pt x="5010782" y="116011"/>
                  <a:pt x="4971646" y="112249"/>
                  <a:pt x="4811040" y="152400"/>
                </a:cubicBezTo>
                <a:cubicBezTo>
                  <a:pt x="4758158" y="165620"/>
                  <a:pt x="4611950" y="210650"/>
                  <a:pt x="4551064" y="233082"/>
                </a:cubicBezTo>
                <a:cubicBezTo>
                  <a:pt x="4446893" y="271461"/>
                  <a:pt x="4528981" y="251842"/>
                  <a:pt x="4443487" y="268941"/>
                </a:cubicBezTo>
                <a:cubicBezTo>
                  <a:pt x="4478044" y="245902"/>
                  <a:pt x="4484288" y="239381"/>
                  <a:pt x="4533134" y="224117"/>
                </a:cubicBezTo>
                <a:cubicBezTo>
                  <a:pt x="4559430" y="215900"/>
                  <a:pt x="4587089" y="212870"/>
                  <a:pt x="4613817" y="206188"/>
                </a:cubicBezTo>
                <a:cubicBezTo>
                  <a:pt x="4646871" y="197925"/>
                  <a:pt x="4680106" y="190068"/>
                  <a:pt x="4712428" y="179294"/>
                </a:cubicBezTo>
                <a:cubicBezTo>
                  <a:pt x="4742961" y="169116"/>
                  <a:pt x="4771179" y="152447"/>
                  <a:pt x="4802076" y="143435"/>
                </a:cubicBezTo>
                <a:cubicBezTo>
                  <a:pt x="4843149" y="131455"/>
                  <a:pt x="4927581" y="116541"/>
                  <a:pt x="4927581" y="116541"/>
                </a:cubicBezTo>
                <a:cubicBezTo>
                  <a:pt x="4868461" y="155953"/>
                  <a:pt x="4933636" y="115911"/>
                  <a:pt x="4820005" y="161364"/>
                </a:cubicBezTo>
                <a:cubicBezTo>
                  <a:pt x="4786480" y="174774"/>
                  <a:pt x="4755354" y="193924"/>
                  <a:pt x="4721393" y="206188"/>
                </a:cubicBezTo>
                <a:cubicBezTo>
                  <a:pt x="4647618" y="232829"/>
                  <a:pt x="4567433" y="242828"/>
                  <a:pt x="4497276" y="277906"/>
                </a:cubicBezTo>
                <a:cubicBezTo>
                  <a:pt x="4328351" y="362368"/>
                  <a:pt x="4378436" y="316066"/>
                  <a:pt x="4317981" y="376517"/>
                </a:cubicBezTo>
                <a:cubicBezTo>
                  <a:pt x="4381716" y="461495"/>
                  <a:pt x="4334148" y="419320"/>
                  <a:pt x="4533134" y="394447"/>
                </a:cubicBezTo>
                <a:cubicBezTo>
                  <a:pt x="4566286" y="390303"/>
                  <a:pt x="4599418" y="384950"/>
                  <a:pt x="4631746" y="376517"/>
                </a:cubicBezTo>
                <a:cubicBezTo>
                  <a:pt x="4679865" y="363964"/>
                  <a:pt x="4760452" y="332735"/>
                  <a:pt x="4811040" y="313764"/>
                </a:cubicBezTo>
                <a:cubicBezTo>
                  <a:pt x="4892755" y="245668"/>
                  <a:pt x="4887849" y="265104"/>
                  <a:pt x="4757252" y="286870"/>
                </a:cubicBezTo>
                <a:cubicBezTo>
                  <a:pt x="4736334" y="301811"/>
                  <a:pt x="4716392" y="318222"/>
                  <a:pt x="4694499" y="331694"/>
                </a:cubicBezTo>
                <a:cubicBezTo>
                  <a:pt x="4677427" y="342200"/>
                  <a:pt x="4658309" y="348989"/>
                  <a:pt x="4640711" y="358588"/>
                </a:cubicBezTo>
                <a:cubicBezTo>
                  <a:pt x="4610976" y="374807"/>
                  <a:pt x="4595342" y="385845"/>
                  <a:pt x="4568993" y="403411"/>
                </a:cubicBezTo>
                <a:cubicBezTo>
                  <a:pt x="4589520" y="372622"/>
                  <a:pt x="4597961" y="362370"/>
                  <a:pt x="4613817" y="322729"/>
                </a:cubicBezTo>
                <a:cubicBezTo>
                  <a:pt x="4618393" y="311289"/>
                  <a:pt x="4619793" y="298823"/>
                  <a:pt x="4622781" y="286870"/>
                </a:cubicBezTo>
                <a:cubicBezTo>
                  <a:pt x="4601863" y="280894"/>
                  <a:pt x="4581783" y="268941"/>
                  <a:pt x="4560028" y="268941"/>
                </a:cubicBezTo>
                <a:cubicBezTo>
                  <a:pt x="4339011" y="268941"/>
                  <a:pt x="4381995" y="275349"/>
                  <a:pt x="4228334" y="313764"/>
                </a:cubicBezTo>
                <a:cubicBezTo>
                  <a:pt x="4189656" y="323433"/>
                  <a:pt x="4149261" y="327033"/>
                  <a:pt x="4111793" y="340658"/>
                </a:cubicBezTo>
                <a:cubicBezTo>
                  <a:pt x="3995205" y="383054"/>
                  <a:pt x="3945337" y="399538"/>
                  <a:pt x="3869746" y="475129"/>
                </a:cubicBezTo>
                <a:cubicBezTo>
                  <a:pt x="3862128" y="482747"/>
                  <a:pt x="3857793" y="493058"/>
                  <a:pt x="3851817" y="502023"/>
                </a:cubicBezTo>
                <a:cubicBezTo>
                  <a:pt x="3872735" y="505011"/>
                  <a:pt x="3893668" y="514085"/>
                  <a:pt x="3914570" y="510988"/>
                </a:cubicBezTo>
                <a:cubicBezTo>
                  <a:pt x="3975509" y="501960"/>
                  <a:pt x="4037782" y="491656"/>
                  <a:pt x="4093864" y="466164"/>
                </a:cubicBezTo>
                <a:cubicBezTo>
                  <a:pt x="4192732" y="421225"/>
                  <a:pt x="4195859" y="422685"/>
                  <a:pt x="4291087" y="367553"/>
                </a:cubicBezTo>
                <a:cubicBezTo>
                  <a:pt x="4339956" y="339261"/>
                  <a:pt x="4373427" y="321879"/>
                  <a:pt x="4407628" y="277906"/>
                </a:cubicBezTo>
                <a:cubicBezTo>
                  <a:pt x="4415833" y="267357"/>
                  <a:pt x="4419581" y="254000"/>
                  <a:pt x="4425558" y="242047"/>
                </a:cubicBezTo>
                <a:cubicBezTo>
                  <a:pt x="4413605" y="221129"/>
                  <a:pt x="4410217" y="191921"/>
                  <a:pt x="4389699" y="179294"/>
                </a:cubicBezTo>
                <a:cubicBezTo>
                  <a:pt x="4366654" y="165112"/>
                  <a:pt x="4336077" y="170329"/>
                  <a:pt x="4309017" y="170329"/>
                </a:cubicBezTo>
                <a:cubicBezTo>
                  <a:pt x="4243208" y="170329"/>
                  <a:pt x="4177534" y="176306"/>
                  <a:pt x="4111793" y="179294"/>
                </a:cubicBezTo>
                <a:cubicBezTo>
                  <a:pt x="3920385" y="213072"/>
                  <a:pt x="3858554" y="220303"/>
                  <a:pt x="3636664" y="286870"/>
                </a:cubicBezTo>
                <a:cubicBezTo>
                  <a:pt x="3576899" y="304799"/>
                  <a:pt x="3515939" y="319143"/>
                  <a:pt x="3457370" y="340658"/>
                </a:cubicBezTo>
                <a:cubicBezTo>
                  <a:pt x="3369337" y="372997"/>
                  <a:pt x="3197393" y="448235"/>
                  <a:pt x="3197393" y="448235"/>
                </a:cubicBezTo>
                <a:cubicBezTo>
                  <a:pt x="3188428" y="457200"/>
                  <a:pt x="3170499" y="462451"/>
                  <a:pt x="3170499" y="475129"/>
                </a:cubicBezTo>
                <a:cubicBezTo>
                  <a:pt x="3170499" y="484579"/>
                  <a:pt x="3188072" y="485647"/>
                  <a:pt x="3197393" y="484094"/>
                </a:cubicBezTo>
                <a:cubicBezTo>
                  <a:pt x="3225356" y="479434"/>
                  <a:pt x="3250573" y="464076"/>
                  <a:pt x="3278076" y="457200"/>
                </a:cubicBezTo>
                <a:cubicBezTo>
                  <a:pt x="3310488" y="449097"/>
                  <a:pt x="3344455" y="448061"/>
                  <a:pt x="3376687" y="439270"/>
                </a:cubicBezTo>
                <a:cubicBezTo>
                  <a:pt x="3466257" y="414841"/>
                  <a:pt x="3497567" y="390246"/>
                  <a:pt x="3582876" y="349623"/>
                </a:cubicBezTo>
                <a:cubicBezTo>
                  <a:pt x="3609448" y="336970"/>
                  <a:pt x="3636664" y="325717"/>
                  <a:pt x="3663558" y="313764"/>
                </a:cubicBezTo>
                <a:cubicBezTo>
                  <a:pt x="3681487" y="295835"/>
                  <a:pt x="3700500" y="278927"/>
                  <a:pt x="3717346" y="259976"/>
                </a:cubicBezTo>
                <a:cubicBezTo>
                  <a:pt x="3724504" y="251923"/>
                  <a:pt x="3735276" y="243856"/>
                  <a:pt x="3735276" y="233082"/>
                </a:cubicBezTo>
                <a:cubicBezTo>
                  <a:pt x="3735276" y="219718"/>
                  <a:pt x="3723323" y="209176"/>
                  <a:pt x="3717346" y="197223"/>
                </a:cubicBezTo>
                <a:cubicBezTo>
                  <a:pt x="3642640" y="200211"/>
                  <a:pt x="3567320" y="196175"/>
                  <a:pt x="3493228" y="206188"/>
                </a:cubicBezTo>
                <a:cubicBezTo>
                  <a:pt x="3455770" y="211250"/>
                  <a:pt x="3420851" y="228273"/>
                  <a:pt x="3385652" y="242047"/>
                </a:cubicBezTo>
                <a:cubicBezTo>
                  <a:pt x="3277608" y="284325"/>
                  <a:pt x="3293172" y="288286"/>
                  <a:pt x="3188428" y="340658"/>
                </a:cubicBezTo>
                <a:cubicBezTo>
                  <a:pt x="3162104" y="353820"/>
                  <a:pt x="3132455" y="360529"/>
                  <a:pt x="3107746" y="376517"/>
                </a:cubicBezTo>
                <a:cubicBezTo>
                  <a:pt x="3081077" y="393774"/>
                  <a:pt x="3060613" y="419155"/>
                  <a:pt x="3036028" y="439270"/>
                </a:cubicBezTo>
                <a:cubicBezTo>
                  <a:pt x="3027689" y="446093"/>
                  <a:pt x="3018099" y="451223"/>
                  <a:pt x="3009134" y="457200"/>
                </a:cubicBezTo>
                <a:cubicBezTo>
                  <a:pt x="3027064" y="460188"/>
                  <a:pt x="3044929" y="468735"/>
                  <a:pt x="3062923" y="466164"/>
                </a:cubicBezTo>
                <a:cubicBezTo>
                  <a:pt x="3088198" y="462553"/>
                  <a:pt x="3111173" y="449327"/>
                  <a:pt x="3134640" y="439270"/>
                </a:cubicBezTo>
                <a:cubicBezTo>
                  <a:pt x="3153065" y="431374"/>
                  <a:pt x="3171749" y="423495"/>
                  <a:pt x="3188428" y="412376"/>
                </a:cubicBezTo>
                <a:cubicBezTo>
                  <a:pt x="3221819" y="390116"/>
                  <a:pt x="3249894" y="359876"/>
                  <a:pt x="3278076" y="331694"/>
                </a:cubicBezTo>
                <a:cubicBezTo>
                  <a:pt x="3281064" y="319741"/>
                  <a:pt x="3283655" y="307682"/>
                  <a:pt x="3287040" y="295835"/>
                </a:cubicBezTo>
                <a:cubicBezTo>
                  <a:pt x="3289636" y="286749"/>
                  <a:pt x="3297558" y="278262"/>
                  <a:pt x="3296005" y="268941"/>
                </a:cubicBezTo>
                <a:cubicBezTo>
                  <a:pt x="3294234" y="258313"/>
                  <a:pt x="3284052" y="251012"/>
                  <a:pt x="3278076" y="242047"/>
                </a:cubicBezTo>
                <a:cubicBezTo>
                  <a:pt x="3191417" y="248023"/>
                  <a:pt x="3104511" y="251113"/>
                  <a:pt x="3018099" y="259976"/>
                </a:cubicBezTo>
                <a:cubicBezTo>
                  <a:pt x="2950006" y="266960"/>
                  <a:pt x="2904256" y="286619"/>
                  <a:pt x="2838805" y="304800"/>
                </a:cubicBezTo>
                <a:cubicBezTo>
                  <a:pt x="2731626" y="334572"/>
                  <a:pt x="2802929" y="308392"/>
                  <a:pt x="2722264" y="340658"/>
                </a:cubicBezTo>
                <a:cubicBezTo>
                  <a:pt x="2716287" y="349623"/>
                  <a:pt x="2701721" y="357100"/>
                  <a:pt x="2704334" y="367553"/>
                </a:cubicBezTo>
                <a:cubicBezTo>
                  <a:pt x="2706626" y="376720"/>
                  <a:pt x="2721825" y="377457"/>
                  <a:pt x="2731228" y="376517"/>
                </a:cubicBezTo>
                <a:cubicBezTo>
                  <a:pt x="2752875" y="374352"/>
                  <a:pt x="2773063" y="364564"/>
                  <a:pt x="2793981" y="358588"/>
                </a:cubicBezTo>
                <a:cubicBezTo>
                  <a:pt x="2805934" y="349623"/>
                  <a:pt x="2835389" y="345567"/>
                  <a:pt x="2829840" y="331694"/>
                </a:cubicBezTo>
                <a:cubicBezTo>
                  <a:pt x="2816537" y="298434"/>
                  <a:pt x="2727086" y="320759"/>
                  <a:pt x="2713299" y="322729"/>
                </a:cubicBezTo>
                <a:cubicBezTo>
                  <a:pt x="2600063" y="371258"/>
                  <a:pt x="2700305" y="325475"/>
                  <a:pt x="2587793" y="385482"/>
                </a:cubicBezTo>
                <a:cubicBezTo>
                  <a:pt x="2564210" y="398060"/>
                  <a:pt x="2539163" y="407874"/>
                  <a:pt x="2516076" y="421341"/>
                </a:cubicBezTo>
                <a:cubicBezTo>
                  <a:pt x="2503170" y="428869"/>
                  <a:pt x="2493190" y="440822"/>
                  <a:pt x="2480217" y="448235"/>
                </a:cubicBezTo>
                <a:cubicBezTo>
                  <a:pt x="2472012" y="452923"/>
                  <a:pt x="2443873" y="457200"/>
                  <a:pt x="2453323" y="457200"/>
                </a:cubicBezTo>
                <a:cubicBezTo>
                  <a:pt x="2477415" y="457200"/>
                  <a:pt x="2501134" y="451223"/>
                  <a:pt x="2525040" y="448235"/>
                </a:cubicBezTo>
                <a:cubicBezTo>
                  <a:pt x="2545958" y="439270"/>
                  <a:pt x="2568098" y="432743"/>
                  <a:pt x="2587793" y="421341"/>
                </a:cubicBezTo>
                <a:cubicBezTo>
                  <a:pt x="2626431" y="398972"/>
                  <a:pt x="2688279" y="363512"/>
                  <a:pt x="2722264" y="322729"/>
                </a:cubicBezTo>
                <a:cubicBezTo>
                  <a:pt x="2729161" y="314452"/>
                  <a:pt x="2734217" y="304800"/>
                  <a:pt x="2740193" y="295835"/>
                </a:cubicBezTo>
                <a:cubicBezTo>
                  <a:pt x="2734217" y="286870"/>
                  <a:pt x="2731619" y="274286"/>
                  <a:pt x="2722264" y="268941"/>
                </a:cubicBezTo>
                <a:cubicBezTo>
                  <a:pt x="2709034" y="261381"/>
                  <a:pt x="2692671" y="259528"/>
                  <a:pt x="2677440" y="259976"/>
                </a:cubicBezTo>
                <a:cubicBezTo>
                  <a:pt x="2590613" y="262530"/>
                  <a:pt x="2504123" y="271929"/>
                  <a:pt x="2417464" y="277906"/>
                </a:cubicBezTo>
                <a:cubicBezTo>
                  <a:pt x="2345750" y="290945"/>
                  <a:pt x="2281273" y="300457"/>
                  <a:pt x="2211276" y="322729"/>
                </a:cubicBezTo>
                <a:cubicBezTo>
                  <a:pt x="2180606" y="332487"/>
                  <a:pt x="2150415" y="344195"/>
                  <a:pt x="2121628" y="358588"/>
                </a:cubicBezTo>
                <a:cubicBezTo>
                  <a:pt x="1998334" y="420235"/>
                  <a:pt x="2115315" y="378623"/>
                  <a:pt x="2040946" y="403411"/>
                </a:cubicBezTo>
                <a:cubicBezTo>
                  <a:pt x="2046923" y="409388"/>
                  <a:pt x="2051107" y="418011"/>
                  <a:pt x="2058876" y="421341"/>
                </a:cubicBezTo>
                <a:cubicBezTo>
                  <a:pt x="2072881" y="427343"/>
                  <a:pt x="2088470" y="430797"/>
                  <a:pt x="2103699" y="430306"/>
                </a:cubicBezTo>
                <a:cubicBezTo>
                  <a:pt x="2181582" y="427794"/>
                  <a:pt x="2259087" y="418353"/>
                  <a:pt x="2336781" y="412376"/>
                </a:cubicBezTo>
                <a:cubicBezTo>
                  <a:pt x="2354711" y="406400"/>
                  <a:pt x="2373022" y="401466"/>
                  <a:pt x="2390570" y="394447"/>
                </a:cubicBezTo>
                <a:cubicBezTo>
                  <a:pt x="2402978" y="389484"/>
                  <a:pt x="2434446" y="387208"/>
                  <a:pt x="2426428" y="376517"/>
                </a:cubicBezTo>
                <a:cubicBezTo>
                  <a:pt x="2413375" y="359113"/>
                  <a:pt x="2384593" y="364564"/>
                  <a:pt x="2363676" y="358588"/>
                </a:cubicBezTo>
                <a:cubicBezTo>
                  <a:pt x="2184382" y="361576"/>
                  <a:pt x="2004961" y="360190"/>
                  <a:pt x="1825793" y="367553"/>
                </a:cubicBezTo>
                <a:cubicBezTo>
                  <a:pt x="1791038" y="368981"/>
                  <a:pt x="1650333" y="396796"/>
                  <a:pt x="1610640" y="403411"/>
                </a:cubicBezTo>
                <a:cubicBezTo>
                  <a:pt x="1589797" y="406885"/>
                  <a:pt x="1527167" y="416520"/>
                  <a:pt x="1547887" y="412376"/>
                </a:cubicBezTo>
                <a:cubicBezTo>
                  <a:pt x="1583535" y="405247"/>
                  <a:pt x="1619605" y="400423"/>
                  <a:pt x="1655464" y="394447"/>
                </a:cubicBezTo>
                <a:cubicBezTo>
                  <a:pt x="1679370" y="382494"/>
                  <a:pt x="1702694" y="369301"/>
                  <a:pt x="1727181" y="358588"/>
                </a:cubicBezTo>
                <a:cubicBezTo>
                  <a:pt x="1895633" y="284890"/>
                  <a:pt x="1731980" y="365155"/>
                  <a:pt x="1834758" y="313764"/>
                </a:cubicBezTo>
                <a:cubicBezTo>
                  <a:pt x="1768028" y="269278"/>
                  <a:pt x="1805633" y="285955"/>
                  <a:pt x="1655464" y="313764"/>
                </a:cubicBezTo>
                <a:cubicBezTo>
                  <a:pt x="1517161" y="339375"/>
                  <a:pt x="1613473" y="334384"/>
                  <a:pt x="1494099" y="376517"/>
                </a:cubicBezTo>
                <a:cubicBezTo>
                  <a:pt x="1468120" y="385686"/>
                  <a:pt x="1440037" y="387348"/>
                  <a:pt x="1413417" y="394447"/>
                </a:cubicBezTo>
                <a:cubicBezTo>
                  <a:pt x="1395156" y="399317"/>
                  <a:pt x="1377558" y="406400"/>
                  <a:pt x="1359628" y="412376"/>
                </a:cubicBezTo>
                <a:cubicBezTo>
                  <a:pt x="1368593" y="403411"/>
                  <a:pt x="1376380" y="393089"/>
                  <a:pt x="1386523" y="385482"/>
                </a:cubicBezTo>
                <a:cubicBezTo>
                  <a:pt x="1400462" y="375028"/>
                  <a:pt x="1416646" y="367943"/>
                  <a:pt x="1431346" y="358588"/>
                </a:cubicBezTo>
                <a:cubicBezTo>
                  <a:pt x="1449526" y="347019"/>
                  <a:pt x="1468125" y="335959"/>
                  <a:pt x="1485134" y="322729"/>
                </a:cubicBezTo>
                <a:cubicBezTo>
                  <a:pt x="1588645" y="242220"/>
                  <a:pt x="1442841" y="341957"/>
                  <a:pt x="1538923" y="277906"/>
                </a:cubicBezTo>
                <a:cubicBezTo>
                  <a:pt x="1518005" y="271929"/>
                  <a:pt x="1497925" y="259976"/>
                  <a:pt x="1476170" y="259976"/>
                </a:cubicBezTo>
                <a:cubicBezTo>
                  <a:pt x="1427986" y="259976"/>
                  <a:pt x="1332734" y="277906"/>
                  <a:pt x="1332734" y="277906"/>
                </a:cubicBezTo>
                <a:cubicBezTo>
                  <a:pt x="1311370" y="285027"/>
                  <a:pt x="1185956" y="325356"/>
                  <a:pt x="1153440" y="340658"/>
                </a:cubicBezTo>
                <a:cubicBezTo>
                  <a:pt x="1125603" y="353758"/>
                  <a:pt x="1100535" y="372255"/>
                  <a:pt x="1072758" y="385482"/>
                </a:cubicBezTo>
                <a:cubicBezTo>
                  <a:pt x="976732" y="431209"/>
                  <a:pt x="905738" y="445167"/>
                  <a:pt x="1036899" y="412376"/>
                </a:cubicBezTo>
                <a:cubicBezTo>
                  <a:pt x="1048852" y="403411"/>
                  <a:pt x="1062193" y="396047"/>
                  <a:pt x="1072758" y="385482"/>
                </a:cubicBezTo>
                <a:cubicBezTo>
                  <a:pt x="1080376" y="377864"/>
                  <a:pt x="1083956" y="367001"/>
                  <a:pt x="1090687" y="358588"/>
                </a:cubicBezTo>
                <a:cubicBezTo>
                  <a:pt x="1095967" y="351988"/>
                  <a:pt x="1102640" y="346635"/>
                  <a:pt x="1108617" y="340658"/>
                </a:cubicBezTo>
                <a:cubicBezTo>
                  <a:pt x="1093016" y="293855"/>
                  <a:pt x="1102824" y="297658"/>
                  <a:pt x="1018970" y="295835"/>
                </a:cubicBezTo>
                <a:lnTo>
                  <a:pt x="687276" y="304800"/>
                </a:lnTo>
                <a:cubicBezTo>
                  <a:pt x="660382" y="310776"/>
                  <a:pt x="633213" y="315630"/>
                  <a:pt x="606593" y="322729"/>
                </a:cubicBezTo>
                <a:lnTo>
                  <a:pt x="606593" y="322729"/>
                </a:lnTo>
                <a:cubicBezTo>
                  <a:pt x="619001" y="317766"/>
                  <a:pt x="631119" y="311883"/>
                  <a:pt x="642452" y="304800"/>
                </a:cubicBezTo>
                <a:cubicBezTo>
                  <a:pt x="703406" y="266704"/>
                  <a:pt x="680240" y="277424"/>
                  <a:pt x="642452" y="286870"/>
                </a:cubicBezTo>
                <a:cubicBezTo>
                  <a:pt x="630499" y="295835"/>
                  <a:pt x="618071" y="304199"/>
                  <a:pt x="606593" y="313764"/>
                </a:cubicBezTo>
                <a:cubicBezTo>
                  <a:pt x="600100" y="319175"/>
                  <a:pt x="595264" y="326414"/>
                  <a:pt x="588664" y="331694"/>
                </a:cubicBezTo>
                <a:cubicBezTo>
                  <a:pt x="580251" y="338425"/>
                  <a:pt x="570183" y="342892"/>
                  <a:pt x="561770" y="349623"/>
                </a:cubicBezTo>
                <a:cubicBezTo>
                  <a:pt x="555170" y="354903"/>
                  <a:pt x="552292" y="367553"/>
                  <a:pt x="543840" y="367553"/>
                </a:cubicBezTo>
                <a:cubicBezTo>
                  <a:pt x="537158" y="367553"/>
                  <a:pt x="537864" y="355600"/>
                  <a:pt x="534876" y="349623"/>
                </a:cubicBezTo>
              </a:path>
            </a:pathLst>
          </a:cu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629650" y="3861048"/>
            <a:ext cx="3942349" cy="936104"/>
          </a:xfrm>
          <a:custGeom>
            <a:avLst/>
            <a:gdLst>
              <a:gd name="connsiteX0" fmla="*/ 1497245 w 2223742"/>
              <a:gd name="connsiteY0" fmla="*/ 0 h 797859"/>
              <a:gd name="connsiteX1" fmla="*/ 959362 w 2223742"/>
              <a:gd name="connsiteY1" fmla="*/ 8965 h 797859"/>
              <a:gd name="connsiteX2" fmla="*/ 555951 w 2223742"/>
              <a:gd name="connsiteY2" fmla="*/ 134471 h 797859"/>
              <a:gd name="connsiteX3" fmla="*/ 367692 w 2223742"/>
              <a:gd name="connsiteY3" fmla="*/ 233083 h 797859"/>
              <a:gd name="connsiteX4" fmla="*/ 107715 w 2223742"/>
              <a:gd name="connsiteY4" fmla="*/ 430306 h 797859"/>
              <a:gd name="connsiteX5" fmla="*/ 35998 w 2223742"/>
              <a:gd name="connsiteY5" fmla="*/ 519953 h 797859"/>
              <a:gd name="connsiteX6" fmla="*/ 139 w 2223742"/>
              <a:gd name="connsiteY6" fmla="*/ 636494 h 797859"/>
              <a:gd name="connsiteX7" fmla="*/ 18068 w 2223742"/>
              <a:gd name="connsiteY7" fmla="*/ 681318 h 797859"/>
              <a:gd name="connsiteX8" fmla="*/ 125645 w 2223742"/>
              <a:gd name="connsiteY8" fmla="*/ 753036 h 797859"/>
              <a:gd name="connsiteX9" fmla="*/ 224257 w 2223742"/>
              <a:gd name="connsiteY9" fmla="*/ 770965 h 797859"/>
              <a:gd name="connsiteX10" fmla="*/ 529057 w 2223742"/>
              <a:gd name="connsiteY10" fmla="*/ 797859 h 797859"/>
              <a:gd name="connsiteX11" fmla="*/ 735245 w 2223742"/>
              <a:gd name="connsiteY11" fmla="*/ 788894 h 797859"/>
              <a:gd name="connsiteX12" fmla="*/ 1443457 w 2223742"/>
              <a:gd name="connsiteY12" fmla="*/ 779930 h 797859"/>
              <a:gd name="connsiteX13" fmla="*/ 1694468 w 2223742"/>
              <a:gd name="connsiteY13" fmla="*/ 708212 h 797859"/>
              <a:gd name="connsiteX14" fmla="*/ 2142704 w 2223742"/>
              <a:gd name="connsiteY14" fmla="*/ 502024 h 797859"/>
              <a:gd name="connsiteX15" fmla="*/ 2196492 w 2223742"/>
              <a:gd name="connsiteY15" fmla="*/ 448236 h 797859"/>
              <a:gd name="connsiteX16" fmla="*/ 2223386 w 2223742"/>
              <a:gd name="connsiteY16" fmla="*/ 394447 h 797859"/>
              <a:gd name="connsiteX17" fmla="*/ 2097880 w 2223742"/>
              <a:gd name="connsiteY17" fmla="*/ 215153 h 797859"/>
              <a:gd name="connsiteX18" fmla="*/ 1640680 w 2223742"/>
              <a:gd name="connsiteY18" fmla="*/ 80683 h 797859"/>
              <a:gd name="connsiteX19" fmla="*/ 1470351 w 2223742"/>
              <a:gd name="connsiteY19" fmla="*/ 53789 h 797859"/>
              <a:gd name="connsiteX20" fmla="*/ 1264162 w 2223742"/>
              <a:gd name="connsiteY20" fmla="*/ 44824 h 797859"/>
              <a:gd name="connsiteX21" fmla="*/ 582845 w 2223742"/>
              <a:gd name="connsiteY21" fmla="*/ 44824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23742" h="797859">
                <a:moveTo>
                  <a:pt x="1497245" y="0"/>
                </a:moveTo>
                <a:lnTo>
                  <a:pt x="959362" y="8965"/>
                </a:lnTo>
                <a:cubicBezTo>
                  <a:pt x="856478" y="16586"/>
                  <a:pt x="641659" y="96379"/>
                  <a:pt x="555951" y="134471"/>
                </a:cubicBezTo>
                <a:cubicBezTo>
                  <a:pt x="491216" y="163242"/>
                  <a:pt x="429000" y="197589"/>
                  <a:pt x="367692" y="233083"/>
                </a:cubicBezTo>
                <a:cubicBezTo>
                  <a:pt x="255971" y="297763"/>
                  <a:pt x="194356" y="339333"/>
                  <a:pt x="107715" y="430306"/>
                </a:cubicBezTo>
                <a:cubicBezTo>
                  <a:pt x="81323" y="458017"/>
                  <a:pt x="59904" y="490071"/>
                  <a:pt x="35998" y="519953"/>
                </a:cubicBezTo>
                <a:cubicBezTo>
                  <a:pt x="31479" y="532004"/>
                  <a:pt x="-2434" y="610758"/>
                  <a:pt x="139" y="636494"/>
                </a:cubicBezTo>
                <a:cubicBezTo>
                  <a:pt x="1740" y="652506"/>
                  <a:pt x="10253" y="667251"/>
                  <a:pt x="18068" y="681318"/>
                </a:cubicBezTo>
                <a:cubicBezTo>
                  <a:pt x="44148" y="728262"/>
                  <a:pt x="67696" y="735651"/>
                  <a:pt x="125645" y="753036"/>
                </a:cubicBezTo>
                <a:cubicBezTo>
                  <a:pt x="157646" y="762636"/>
                  <a:pt x="191236" y="765885"/>
                  <a:pt x="224257" y="770965"/>
                </a:cubicBezTo>
                <a:cubicBezTo>
                  <a:pt x="376409" y="794373"/>
                  <a:pt x="362195" y="789077"/>
                  <a:pt x="529057" y="797859"/>
                </a:cubicBezTo>
                <a:cubicBezTo>
                  <a:pt x="597786" y="794871"/>
                  <a:pt x="666464" y="790243"/>
                  <a:pt x="735245" y="788894"/>
                </a:cubicBezTo>
                <a:cubicBezTo>
                  <a:pt x="971289" y="784266"/>
                  <a:pt x="1208198" y="799718"/>
                  <a:pt x="1443457" y="779930"/>
                </a:cubicBezTo>
                <a:cubicBezTo>
                  <a:pt x="1530169" y="772636"/>
                  <a:pt x="1611440" y="734260"/>
                  <a:pt x="1694468" y="708212"/>
                </a:cubicBezTo>
                <a:cubicBezTo>
                  <a:pt x="1817187" y="669712"/>
                  <a:pt x="2053486" y="591242"/>
                  <a:pt x="2142704" y="502024"/>
                </a:cubicBezTo>
                <a:lnTo>
                  <a:pt x="2196492" y="448236"/>
                </a:lnTo>
                <a:cubicBezTo>
                  <a:pt x="2205457" y="430306"/>
                  <a:pt x="2222136" y="414454"/>
                  <a:pt x="2223386" y="394447"/>
                </a:cubicBezTo>
                <a:cubicBezTo>
                  <a:pt x="2228431" y="313723"/>
                  <a:pt x="2179656" y="240532"/>
                  <a:pt x="2097880" y="215153"/>
                </a:cubicBezTo>
                <a:cubicBezTo>
                  <a:pt x="1994965" y="183214"/>
                  <a:pt x="1758615" y="106571"/>
                  <a:pt x="1640680" y="80683"/>
                </a:cubicBezTo>
                <a:cubicBezTo>
                  <a:pt x="1584537" y="68359"/>
                  <a:pt x="1527572" y="59239"/>
                  <a:pt x="1470351" y="53789"/>
                </a:cubicBezTo>
                <a:cubicBezTo>
                  <a:pt x="1401866" y="47267"/>
                  <a:pt x="1332953" y="45519"/>
                  <a:pt x="1264162" y="44824"/>
                </a:cubicBezTo>
                <a:cubicBezTo>
                  <a:pt x="1037068" y="42530"/>
                  <a:pt x="809951" y="44824"/>
                  <a:pt x="582845" y="44824"/>
                </a:cubicBezTo>
              </a:path>
            </a:pathLst>
          </a:cu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Papierversion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accent3"/>
            </a:solidFill>
          </a:ln>
        </p:spPr>
        <p:txBody>
          <a:bodyPr/>
          <a:lstStyle/>
          <a:p>
            <a:pPr marL="118872" indent="0">
              <a:buNone/>
            </a:pPr>
            <a:r>
              <a:rPr lang="de-DE" dirty="0" smtClean="0"/>
              <a:t>- Staubig</a:t>
            </a:r>
          </a:p>
          <a:p>
            <a:pPr marL="118872" indent="0">
              <a:buNone/>
            </a:pPr>
            <a:r>
              <a:rPr lang="de-DE" dirty="0" smtClean="0"/>
              <a:t>- Geostationär</a:t>
            </a:r>
          </a:p>
          <a:p>
            <a:pPr marL="118872" indent="0">
              <a:buNone/>
            </a:pPr>
            <a:r>
              <a:rPr lang="de-DE" dirty="0" smtClean="0"/>
              <a:t>- Keine (aktuellen) Termine</a:t>
            </a:r>
          </a:p>
          <a:p>
            <a:pPr marL="118872" indent="0">
              <a:buNone/>
            </a:pPr>
            <a:r>
              <a:rPr lang="de-DE" dirty="0" smtClean="0"/>
              <a:t>+ von Freunden gemacht</a:t>
            </a:r>
          </a:p>
          <a:p>
            <a:pPr marL="118872" indent="0">
              <a:buNone/>
            </a:pPr>
            <a:r>
              <a:rPr lang="de-DE" dirty="0" smtClean="0"/>
              <a:t>+ permanent sichtbar</a:t>
            </a:r>
          </a:p>
          <a:p>
            <a:pPr marL="118872" indent="0">
              <a:buNone/>
            </a:pPr>
            <a:r>
              <a:rPr lang="de-DE" dirty="0" smtClean="0"/>
              <a:t>+ weniger Stromverbrauch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Webversion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ln w="3175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de-DE" dirty="0" smtClean="0"/>
              <a:t>- mehr Stromverbrauch</a:t>
            </a:r>
          </a:p>
          <a:p>
            <a:pPr marL="118872" indent="0">
              <a:buNone/>
            </a:pPr>
            <a:r>
              <a:rPr lang="de-DE" dirty="0" smtClean="0"/>
              <a:t>- Daten bei Google</a:t>
            </a:r>
          </a:p>
          <a:p>
            <a:pPr marL="118872" indent="0">
              <a:buNone/>
            </a:pPr>
            <a:r>
              <a:rPr lang="de-DE" dirty="0" smtClean="0"/>
              <a:t>- nicht für Omas</a:t>
            </a:r>
          </a:p>
          <a:p>
            <a:pPr marL="118872" indent="0">
              <a:buNone/>
            </a:pPr>
            <a:r>
              <a:rPr lang="de-DE" dirty="0" smtClean="0"/>
              <a:t>+ modern</a:t>
            </a:r>
          </a:p>
          <a:p>
            <a:pPr marL="118872" indent="0">
              <a:buNone/>
            </a:pPr>
            <a:r>
              <a:rPr lang="de-DE" dirty="0" smtClean="0"/>
              <a:t>+ überall dabei</a:t>
            </a:r>
          </a:p>
          <a:p>
            <a:pPr marL="118872" indent="0">
              <a:buNone/>
            </a:pPr>
            <a:r>
              <a:rPr lang="de-DE" dirty="0" smtClean="0"/>
              <a:t>+ leicht änderbar</a:t>
            </a:r>
          </a:p>
          <a:p>
            <a:pPr marL="118872" indent="0">
              <a:buNone/>
            </a:pPr>
            <a:r>
              <a:rPr lang="de-DE" dirty="0" smtClean="0"/>
              <a:t>+ aktuelle Termine enthalten</a:t>
            </a:r>
          </a:p>
          <a:p>
            <a:pPr marL="118872" indent="0">
              <a:buNone/>
            </a:pPr>
            <a:r>
              <a:rPr lang="de-DE" dirty="0" smtClean="0"/>
              <a:t>+ einfaches </a:t>
            </a:r>
            <a:r>
              <a:rPr lang="de-DE" dirty="0" err="1" smtClean="0"/>
              <a:t>sharen</a:t>
            </a:r>
            <a:endParaRPr lang="de-DE" dirty="0" smtClean="0"/>
          </a:p>
          <a:p>
            <a:pPr marL="118872" indent="0">
              <a:buNone/>
            </a:pPr>
            <a:r>
              <a:rPr lang="de-DE" dirty="0" smtClean="0"/>
              <a:t>+ dynamische Anzeigedauer</a:t>
            </a:r>
          </a:p>
          <a:p>
            <a:pPr marL="118872" indent="0">
              <a:buNone/>
            </a:pPr>
            <a:r>
              <a:rPr lang="de-DE" dirty="0" smtClean="0"/>
              <a:t>+ wiederverwendbar</a:t>
            </a:r>
          </a:p>
          <a:p>
            <a:pPr marL="118872" indent="0">
              <a:buNone/>
            </a:pPr>
            <a:r>
              <a:rPr lang="de-DE" dirty="0" smtClean="0"/>
              <a:t>+ schöner</a:t>
            </a:r>
          </a:p>
          <a:p>
            <a:pPr marL="118872" indent="0">
              <a:buNone/>
            </a:pPr>
            <a:r>
              <a:rPr lang="de-DE" dirty="0" smtClean="0"/>
              <a:t>+ </a:t>
            </a:r>
            <a:r>
              <a:rPr lang="de-DE" dirty="0" err="1" smtClean="0"/>
              <a:t>webscale</a:t>
            </a:r>
            <a:endParaRPr lang="de-DE" dirty="0" smtClean="0"/>
          </a:p>
          <a:p>
            <a:pPr marL="118872" indent="0">
              <a:buNone/>
            </a:pPr>
            <a:r>
              <a:rPr lang="de-DE" dirty="0" smtClean="0"/>
              <a:t>+ ECTS Punkte</a:t>
            </a:r>
          </a:p>
        </p:txBody>
      </p:sp>
    </p:spTree>
    <p:extLst>
      <p:ext uri="{BB962C8B-B14F-4D97-AF65-F5344CB8AC3E}">
        <p14:creationId xmlns:p14="http://schemas.microsoft.com/office/powerpoint/2010/main" val="18326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Angezeigte Bilder wurden im selben Monat eines früheren Jahres aufgenommen.</a:t>
            </a:r>
          </a:p>
          <a:p>
            <a:r>
              <a:rPr lang="de-DE" dirty="0" smtClean="0"/>
              <a:t>Spezielles Foto an besonderen Tagen unterstreicht das Ereignis (Geburtstag der Oma, Hochzeitstag </a:t>
            </a:r>
            <a:r>
              <a:rPr lang="de-DE" dirty="0" err="1" smtClean="0"/>
              <a:t>etc</a:t>
            </a:r>
            <a:r>
              <a:rPr lang="de-DE" dirty="0" smtClean="0"/>
              <a:t>).</a:t>
            </a:r>
          </a:p>
          <a:p>
            <a:r>
              <a:rPr lang="de-DE" dirty="0" smtClean="0"/>
              <a:t>Fotokalender mit Freunden teilen.</a:t>
            </a:r>
          </a:p>
          <a:p>
            <a:r>
              <a:rPr lang="de-DE" dirty="0" smtClean="0"/>
              <a:t>Fotos der Freunde auf eigenem Kalender anzeigen.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288157" y="570109"/>
            <a:ext cx="72008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9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 </a:t>
            </a:r>
            <a:r>
              <a:rPr lang="de-DE" dirty="0" smtClean="0">
                <a:solidFill>
                  <a:srgbClr val="FFC000"/>
                </a:solidFill>
              </a:rPr>
              <a:t>|</a:t>
            </a:r>
            <a:r>
              <a:rPr lang="de-DE" dirty="0" smtClean="0"/>
              <a:t>  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484784"/>
            <a:ext cx="7704856" cy="5317795"/>
          </a:xfrm>
        </p:spPr>
      </p:pic>
    </p:spTree>
    <p:extLst>
      <p:ext uri="{BB962C8B-B14F-4D97-AF65-F5344CB8AC3E}">
        <p14:creationId xmlns:p14="http://schemas.microsoft.com/office/powerpoint/2010/main" val="34279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 </a:t>
            </a:r>
            <a:r>
              <a:rPr lang="de-DE" dirty="0" smtClean="0">
                <a:solidFill>
                  <a:srgbClr val="FFC000"/>
                </a:solidFill>
              </a:rPr>
              <a:t>|</a:t>
            </a:r>
            <a:r>
              <a:rPr lang="de-DE" dirty="0" smtClean="0"/>
              <a:t>  DB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Großteil der Daten extern (Fotos, Termine)</a:t>
                </a:r>
              </a:p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:r>
                  <a:rPr lang="de-DE" sz="3200" dirty="0"/>
                  <a:t>Zuordnung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𝑈𝑠𝑒𝑟</m:t>
                        </m:r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𝐷𝑎𝑡𝑢𝑚</m:t>
                        </m:r>
                      </m:e>
                    </m:d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→</m:t>
                    </m:r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𝐹𝑜𝑡𝑜</m:t>
                    </m:r>
                  </m:oMath>
                </a14:m>
                <a:r>
                  <a:rPr lang="de-DE" dirty="0" smtClean="0">
                    <a:solidFill>
                      <a:srgbClr val="FFC000"/>
                    </a:solidFill>
                  </a:rPr>
                  <a:t> </a:t>
                </a:r>
                <a:r>
                  <a:rPr lang="de-DE" sz="3200" dirty="0"/>
                  <a:t>bei</a:t>
                </a:r>
                <a:r>
                  <a:rPr lang="de-DE" dirty="0" smtClean="0"/>
                  <a:t> </a:t>
                </a:r>
                <a:r>
                  <a:rPr lang="de-DE" sz="3200" dirty="0" err="1"/>
                  <a:t>Graind</a:t>
                </a:r>
                <a:endParaRPr lang="de-DE" sz="3200" dirty="0"/>
              </a:p>
              <a:p>
                <a:r>
                  <a:rPr lang="de-DE" dirty="0"/>
                  <a:t>Hierarchische</a:t>
                </a:r>
                <a:r>
                  <a:rPr lang="de-DE" dirty="0" smtClean="0"/>
                  <a:t> </a:t>
                </a:r>
                <a:r>
                  <a:rPr lang="de-DE" dirty="0"/>
                  <a:t>Speicherung</a:t>
                </a:r>
                <a:r>
                  <a:rPr lang="de-DE" dirty="0" smtClean="0"/>
                  <a:t> </a:t>
                </a:r>
                <a:r>
                  <a:rPr lang="de-DE" dirty="0"/>
                  <a:t>der</a:t>
                </a:r>
                <a:r>
                  <a:rPr lang="de-DE" dirty="0" smtClean="0"/>
                  <a:t> </a:t>
                </a:r>
                <a:r>
                  <a:rPr lang="de-DE" dirty="0"/>
                  <a:t>Zuordnung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𝑈𝑠𝑒𝑟</m:t>
                        </m:r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𝑀𝑜𝑛𝑎𝑡</m:t>
                        </m:r>
                      </m:e>
                    </m:d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→</m:t>
                    </m:r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𝐹𝑜𝑡𝑜</m:t>
                    </m:r>
                  </m:oMath>
                </a14:m>
                <a:r>
                  <a:rPr lang="de-DE" dirty="0">
                    <a:solidFill>
                      <a:srgbClr val="FFC000"/>
                    </a:solidFill>
                  </a:rPr>
                  <a:t> </a:t>
                </a:r>
                <a:endParaRPr lang="de-DE" dirty="0" smtClean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𝑈𝑠𝑒𝑟</m:t>
                        </m:r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𝑊𝑜𝑐h𝑒</m:t>
                        </m:r>
                      </m:e>
                    </m:d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→</m:t>
                    </m:r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𝐹𝑜𝑡𝑜</m:t>
                    </m:r>
                  </m:oMath>
                </a14:m>
                <a:r>
                  <a:rPr lang="de-DE" dirty="0">
                    <a:solidFill>
                      <a:srgbClr val="FFC000"/>
                    </a:solidFill>
                  </a:rPr>
                  <a:t> </a:t>
                </a:r>
                <a:endParaRPr lang="de-DE" dirty="0" smtClean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𝑈𝑠𝑒𝑟</m:t>
                        </m:r>
                        <m:r>
                          <a:rPr lang="de-DE" i="1">
                            <a:solidFill>
                              <a:srgbClr val="FFC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𝑇𝑎𝑔</m:t>
                        </m:r>
                      </m:e>
                    </m:d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→</m:t>
                    </m:r>
                    <m:r>
                      <a:rPr lang="de-DE" i="1">
                        <a:solidFill>
                          <a:srgbClr val="FFC000"/>
                        </a:solidFill>
                        <a:latin typeface="Cambria Math"/>
                      </a:rPr>
                      <m:t>𝐹𝑜𝑡𝑜</m:t>
                    </m:r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1" r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7" idx="0"/>
          </p:cNvCxnSpPr>
          <p:nvPr/>
        </p:nvCxnSpPr>
        <p:spPr>
          <a:xfrm>
            <a:off x="4373420" y="3255977"/>
            <a:ext cx="0" cy="893105"/>
          </a:xfrm>
          <a:prstGeom prst="straightConnector1">
            <a:avLst/>
          </a:prstGeom>
          <a:ln w="571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10" idx="0"/>
          </p:cNvCxnSpPr>
          <p:nvPr/>
        </p:nvCxnSpPr>
        <p:spPr>
          <a:xfrm>
            <a:off x="6821692" y="3255977"/>
            <a:ext cx="0" cy="893104"/>
          </a:xfrm>
          <a:prstGeom prst="straightConnector1">
            <a:avLst/>
          </a:prstGeom>
          <a:ln w="571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3"/>
            <a:endCxn id="7" idx="1"/>
          </p:cNvCxnSpPr>
          <p:nvPr/>
        </p:nvCxnSpPr>
        <p:spPr>
          <a:xfrm>
            <a:off x="2086608" y="4707599"/>
            <a:ext cx="1117240" cy="2"/>
          </a:xfrm>
          <a:prstGeom prst="straightConnector1">
            <a:avLst/>
          </a:prstGeom>
          <a:ln w="5715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6" idx="1"/>
          </p:cNvCxnSpPr>
          <p:nvPr/>
        </p:nvCxnSpPr>
        <p:spPr>
          <a:xfrm>
            <a:off x="2086608" y="2697459"/>
            <a:ext cx="1117240" cy="0"/>
          </a:xfrm>
          <a:prstGeom prst="straightConnector1">
            <a:avLst/>
          </a:prstGeom>
          <a:ln w="5715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 </a:t>
            </a:r>
            <a:r>
              <a:rPr lang="de-DE" dirty="0" smtClean="0">
                <a:solidFill>
                  <a:srgbClr val="FFC000"/>
                </a:solidFill>
              </a:rPr>
              <a:t>|</a:t>
            </a:r>
            <a:r>
              <a:rPr lang="de-DE" dirty="0" smtClean="0"/>
              <a:t>  Client-Server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203848" y="2138941"/>
            <a:ext cx="4787416" cy="1117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Browser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203848" y="4149082"/>
            <a:ext cx="2339144" cy="111703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Picasa-Proxy-Service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27584" y="2138941"/>
            <a:ext cx="1259024" cy="1117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Caledar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27584" y="4149080"/>
            <a:ext cx="1259024" cy="111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Picasa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52120" y="4149081"/>
            <a:ext cx="2339144" cy="111703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Graind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-Service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6173620" y="5733256"/>
            <a:ext cx="1296144" cy="1008112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59380" y="5877272"/>
            <a:ext cx="44021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50100" y="6167958"/>
            <a:ext cx="449492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>
            <a:off x="6821692" y="5266118"/>
            <a:ext cx="0" cy="719166"/>
          </a:xfrm>
          <a:prstGeom prst="straightConnector1">
            <a:avLst/>
          </a:prstGeom>
          <a:ln w="571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59380" y="6453336"/>
            <a:ext cx="440212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899592" y="5692606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Google Data API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899592" y="5980315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GWT RPC (Ajax / JSONP)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899592" y="626867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JDBC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6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48680"/>
            <a:ext cx="5490612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5220582" cy="4176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85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196</Words>
  <Application>Microsoft Office PowerPoint</Application>
  <PresentationFormat>Bildschirmpräsentation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Modul</vt:lpstr>
      <vt:lpstr>Graind</vt:lpstr>
      <vt:lpstr>Idee</vt:lpstr>
      <vt:lpstr>Warum?</vt:lpstr>
      <vt:lpstr>Szenarien</vt:lpstr>
      <vt:lpstr>Design  |  GUI</vt:lpstr>
      <vt:lpstr>Design  |  DB</vt:lpstr>
      <vt:lpstr>Design  |  Client-Server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Graind</dc:title>
  <dc:creator>Christian Breil</dc:creator>
  <cp:lastModifiedBy>Christian Breil</cp:lastModifiedBy>
  <cp:revision>9</cp:revision>
  <dcterms:created xsi:type="dcterms:W3CDTF">2012-02-07T22:29:55Z</dcterms:created>
  <dcterms:modified xsi:type="dcterms:W3CDTF">2012-02-07T23:42:23Z</dcterms:modified>
</cp:coreProperties>
</file>