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600"/>
    <a:srgbClr val="000066"/>
    <a:srgbClr val="FFFF99"/>
    <a:srgbClr val="969696"/>
    <a:srgbClr val="CCFFFF"/>
    <a:srgbClr val="5C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>
      <p:cViewPr varScale="1">
        <p:scale>
          <a:sx n="116" d="100"/>
          <a:sy n="116" d="100"/>
        </p:scale>
        <p:origin x="416" y="19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6DAC0F2-4D06-2749-8268-B4B7617A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F7EBAA2-4D5F-BA46-B808-2AA0D0860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WFS 3.0 Hackathon</a:t>
            </a:r>
          </a:p>
          <a:p>
            <a:r>
              <a:rPr lang="en-US" dirty="0"/>
              <a:t>6 – 7 March 2018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412FE-6DF9-0341-8827-A318A4DE8153}"/>
              </a:ext>
            </a:extLst>
          </p:cNvPr>
          <p:cNvSpPr txBox="1"/>
          <p:nvPr userDrawn="1"/>
        </p:nvSpPr>
        <p:spPr>
          <a:xfrm>
            <a:off x="5715000" y="990600"/>
            <a:ext cx="10668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+mj-lt"/>
              </a:rPr>
              <a:t>Sponsors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B0610-148E-8D4E-8A22-BA1E76FB7F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01800"/>
            <a:ext cx="2438400" cy="88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18C55A-B5C1-4149-8BF7-1008E3CC48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840154"/>
            <a:ext cx="3447612" cy="6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4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7E8AC-C250-964B-908B-45285E5D14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80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0F4E1-00E1-CF46-8FCC-977779000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0EF41-FC58-D345-91EC-1B8615D7C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62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3FD66-0E1A-524F-92F4-919887E48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6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B2C7-CD99-7D4F-9CCE-014A9B0EE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4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1F631-93FE-C249-84D7-6D40A800C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A111E-AF21-D24C-A3DC-17FE1FE4D0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5FD4F-215C-4444-83EA-D735911D8F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02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8D955F4-B09B-B645-ADD2-A9D173482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77A1-5C45-6349-998C-03DCEC175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6EAAC-0BDC-8345-BC70-9CAB2F755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WFS 3.0 Hackathon</a:t>
            </a:r>
          </a:p>
          <a:p>
            <a:r>
              <a:rPr lang="en-US" dirty="0"/>
              <a:t>6 – 7 March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44B7-7243-C643-A707-25FF7923C4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73016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">
      <a:dk1>
        <a:srgbClr val="000000"/>
      </a:dk1>
      <a:lt1>
        <a:srgbClr val="FFFFCC"/>
      </a:lt1>
      <a:dk2>
        <a:srgbClr val="092E5C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Arial Black</vt:lpstr>
      <vt:lpstr>CG Times</vt:lpstr>
      <vt:lpstr>Times New Roman</vt:lpstr>
      <vt:lpstr>OGC_PowerPoint_Template</vt:lpstr>
      <vt:lpstr>PowerPoint Presentation</vt:lpstr>
    </vt:vector>
  </TitlesOfParts>
  <Company>OGC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Scott Simmons</cp:lastModifiedBy>
  <cp:revision>64</cp:revision>
  <cp:lastPrinted>2003-02-03T21:59:32Z</cp:lastPrinted>
  <dcterms:created xsi:type="dcterms:W3CDTF">2009-10-20T16:54:31Z</dcterms:created>
  <dcterms:modified xsi:type="dcterms:W3CDTF">2018-03-02T16:22:51Z</dcterms:modified>
</cp:coreProperties>
</file>