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19983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27" name="PlaceHolder 2"/>
          <p:cNvSpPr>
            <a:spLocks noGrp="1"/>
          </p:cNvSpPr>
          <p:nvPr>
            <p:ph type="body"/>
          </p:nvPr>
        </p:nvSpPr>
        <p:spPr>
          <a:xfrm>
            <a:off x="599040" y="1828800"/>
            <a:ext cx="10830960" cy="2573280"/>
          </a:xfrm>
          <a:prstGeom prst="rect">
            <a:avLst/>
          </a:prstGeom>
        </p:spPr>
        <p:txBody>
          <a:bodyPr lIns="0" rIns="0" tIns="0" bIns="0">
            <a:normAutofit/>
          </a:bodyPr>
          <a:p>
            <a:endParaRPr b="0" lang="en-PH" sz="3200" spc="-1" strike="noStrike">
              <a:latin typeface="Source Sans Pro"/>
            </a:endParaRPr>
          </a:p>
        </p:txBody>
      </p:sp>
      <p:sp>
        <p:nvSpPr>
          <p:cNvPr id="28" name="PlaceHolder 3"/>
          <p:cNvSpPr>
            <a:spLocks noGrp="1"/>
          </p:cNvSpPr>
          <p:nvPr>
            <p:ph type="body"/>
          </p:nvPr>
        </p:nvSpPr>
        <p:spPr>
          <a:xfrm>
            <a:off x="599040" y="4646880"/>
            <a:ext cx="10830960" cy="2573280"/>
          </a:xfrm>
          <a:prstGeom prst="rect">
            <a:avLst/>
          </a:prstGeom>
        </p:spPr>
        <p:txBody>
          <a:bodyPr lIns="0" rIns="0" tIns="0" bIns="0">
            <a:normAutofit/>
          </a:bodyPr>
          <a:p>
            <a:endParaRPr b="0" lang="en-PH" sz="3200" spc="-1" strike="noStrike">
              <a:latin typeface="Source Sans Pr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30" name="PlaceHolder 2"/>
          <p:cNvSpPr>
            <a:spLocks noGrp="1"/>
          </p:cNvSpPr>
          <p:nvPr>
            <p:ph type="body"/>
          </p:nvPr>
        </p:nvSpPr>
        <p:spPr>
          <a:xfrm>
            <a:off x="599040" y="1828800"/>
            <a:ext cx="5285160" cy="2573280"/>
          </a:xfrm>
          <a:prstGeom prst="rect">
            <a:avLst/>
          </a:prstGeom>
        </p:spPr>
        <p:txBody>
          <a:bodyPr lIns="0" rIns="0" tIns="0" bIns="0">
            <a:normAutofit/>
          </a:bodyPr>
          <a:p>
            <a:endParaRPr b="0" lang="en-PH" sz="3200" spc="-1" strike="noStrike">
              <a:latin typeface="Source Sans Pro"/>
            </a:endParaRPr>
          </a:p>
        </p:txBody>
      </p:sp>
      <p:sp>
        <p:nvSpPr>
          <p:cNvPr id="31" name="PlaceHolder 3"/>
          <p:cNvSpPr>
            <a:spLocks noGrp="1"/>
          </p:cNvSpPr>
          <p:nvPr>
            <p:ph type="body"/>
          </p:nvPr>
        </p:nvSpPr>
        <p:spPr>
          <a:xfrm>
            <a:off x="6148800" y="1828800"/>
            <a:ext cx="5285160" cy="2573280"/>
          </a:xfrm>
          <a:prstGeom prst="rect">
            <a:avLst/>
          </a:prstGeom>
        </p:spPr>
        <p:txBody>
          <a:bodyPr lIns="0" rIns="0" tIns="0" bIns="0">
            <a:normAutofit/>
          </a:bodyPr>
          <a:p>
            <a:endParaRPr b="0" lang="en-PH" sz="3200" spc="-1" strike="noStrike">
              <a:latin typeface="Source Sans Pro"/>
            </a:endParaRPr>
          </a:p>
        </p:txBody>
      </p:sp>
      <p:sp>
        <p:nvSpPr>
          <p:cNvPr id="32" name="PlaceHolder 4"/>
          <p:cNvSpPr>
            <a:spLocks noGrp="1"/>
          </p:cNvSpPr>
          <p:nvPr>
            <p:ph type="body"/>
          </p:nvPr>
        </p:nvSpPr>
        <p:spPr>
          <a:xfrm>
            <a:off x="599040" y="4646880"/>
            <a:ext cx="5285160" cy="2573280"/>
          </a:xfrm>
          <a:prstGeom prst="rect">
            <a:avLst/>
          </a:prstGeom>
        </p:spPr>
        <p:txBody>
          <a:bodyPr lIns="0" rIns="0" tIns="0" bIns="0">
            <a:normAutofit/>
          </a:bodyPr>
          <a:p>
            <a:endParaRPr b="0" lang="en-PH" sz="3200" spc="-1" strike="noStrike">
              <a:latin typeface="Source Sans Pro"/>
            </a:endParaRPr>
          </a:p>
        </p:txBody>
      </p:sp>
      <p:sp>
        <p:nvSpPr>
          <p:cNvPr id="33" name="PlaceHolder 5"/>
          <p:cNvSpPr>
            <a:spLocks noGrp="1"/>
          </p:cNvSpPr>
          <p:nvPr>
            <p:ph type="body"/>
          </p:nvPr>
        </p:nvSpPr>
        <p:spPr>
          <a:xfrm>
            <a:off x="6148800" y="4646880"/>
            <a:ext cx="5285160" cy="2573280"/>
          </a:xfrm>
          <a:prstGeom prst="rect">
            <a:avLst/>
          </a:prstGeom>
        </p:spPr>
        <p:txBody>
          <a:bodyPr lIns="0" rIns="0" tIns="0" bIns="0">
            <a:normAutofit/>
          </a:bodyPr>
          <a:p>
            <a:endParaRPr b="0" lang="en-PH" sz="3200" spc="-1" strike="noStrike">
              <a:latin typeface="Source Sans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35" name="PlaceHolder 2"/>
          <p:cNvSpPr>
            <a:spLocks noGrp="1"/>
          </p:cNvSpPr>
          <p:nvPr>
            <p:ph type="body"/>
          </p:nvPr>
        </p:nvSpPr>
        <p:spPr>
          <a:xfrm>
            <a:off x="599040" y="1828800"/>
            <a:ext cx="3487320" cy="2573280"/>
          </a:xfrm>
          <a:prstGeom prst="rect">
            <a:avLst/>
          </a:prstGeom>
        </p:spPr>
        <p:txBody>
          <a:bodyPr lIns="0" rIns="0" tIns="0" bIns="0">
            <a:normAutofit/>
          </a:bodyPr>
          <a:p>
            <a:endParaRPr b="0" lang="en-PH" sz="3200" spc="-1" strike="noStrike">
              <a:latin typeface="Source Sans Pro"/>
            </a:endParaRPr>
          </a:p>
        </p:txBody>
      </p:sp>
      <p:sp>
        <p:nvSpPr>
          <p:cNvPr id="36" name="PlaceHolder 3"/>
          <p:cNvSpPr>
            <a:spLocks noGrp="1"/>
          </p:cNvSpPr>
          <p:nvPr>
            <p:ph type="body"/>
          </p:nvPr>
        </p:nvSpPr>
        <p:spPr>
          <a:xfrm>
            <a:off x="4260960" y="1828800"/>
            <a:ext cx="3487320" cy="2573280"/>
          </a:xfrm>
          <a:prstGeom prst="rect">
            <a:avLst/>
          </a:prstGeom>
        </p:spPr>
        <p:txBody>
          <a:bodyPr lIns="0" rIns="0" tIns="0" bIns="0">
            <a:normAutofit/>
          </a:bodyPr>
          <a:p>
            <a:endParaRPr b="0" lang="en-PH" sz="3200" spc="-1" strike="noStrike">
              <a:latin typeface="Source Sans Pro"/>
            </a:endParaRPr>
          </a:p>
        </p:txBody>
      </p:sp>
      <p:sp>
        <p:nvSpPr>
          <p:cNvPr id="37" name="PlaceHolder 4"/>
          <p:cNvSpPr>
            <a:spLocks noGrp="1"/>
          </p:cNvSpPr>
          <p:nvPr>
            <p:ph type="body"/>
          </p:nvPr>
        </p:nvSpPr>
        <p:spPr>
          <a:xfrm>
            <a:off x="7923240" y="1828800"/>
            <a:ext cx="3487320" cy="2573280"/>
          </a:xfrm>
          <a:prstGeom prst="rect">
            <a:avLst/>
          </a:prstGeom>
        </p:spPr>
        <p:txBody>
          <a:bodyPr lIns="0" rIns="0" tIns="0" bIns="0">
            <a:normAutofit/>
          </a:bodyPr>
          <a:p>
            <a:endParaRPr b="0" lang="en-PH" sz="3200" spc="-1" strike="noStrike">
              <a:latin typeface="Source Sans Pro"/>
            </a:endParaRPr>
          </a:p>
        </p:txBody>
      </p:sp>
      <p:sp>
        <p:nvSpPr>
          <p:cNvPr id="38" name="PlaceHolder 5"/>
          <p:cNvSpPr>
            <a:spLocks noGrp="1"/>
          </p:cNvSpPr>
          <p:nvPr>
            <p:ph type="body"/>
          </p:nvPr>
        </p:nvSpPr>
        <p:spPr>
          <a:xfrm>
            <a:off x="599040" y="4646880"/>
            <a:ext cx="3487320" cy="2573280"/>
          </a:xfrm>
          <a:prstGeom prst="rect">
            <a:avLst/>
          </a:prstGeom>
        </p:spPr>
        <p:txBody>
          <a:bodyPr lIns="0" rIns="0" tIns="0" bIns="0">
            <a:normAutofit/>
          </a:bodyPr>
          <a:p>
            <a:endParaRPr b="0" lang="en-PH" sz="3200" spc="-1" strike="noStrike">
              <a:latin typeface="Source Sans Pro"/>
            </a:endParaRPr>
          </a:p>
        </p:txBody>
      </p:sp>
      <p:sp>
        <p:nvSpPr>
          <p:cNvPr id="39" name="PlaceHolder 6"/>
          <p:cNvSpPr>
            <a:spLocks noGrp="1"/>
          </p:cNvSpPr>
          <p:nvPr>
            <p:ph type="body"/>
          </p:nvPr>
        </p:nvSpPr>
        <p:spPr>
          <a:xfrm>
            <a:off x="4260960" y="4646880"/>
            <a:ext cx="3487320" cy="2573280"/>
          </a:xfrm>
          <a:prstGeom prst="rect">
            <a:avLst/>
          </a:prstGeom>
        </p:spPr>
        <p:txBody>
          <a:bodyPr lIns="0" rIns="0" tIns="0" bIns="0">
            <a:normAutofit/>
          </a:bodyPr>
          <a:p>
            <a:endParaRPr b="0" lang="en-PH" sz="3200" spc="-1" strike="noStrike">
              <a:latin typeface="Source Sans Pro"/>
            </a:endParaRPr>
          </a:p>
        </p:txBody>
      </p:sp>
      <p:sp>
        <p:nvSpPr>
          <p:cNvPr id="40" name="PlaceHolder 7"/>
          <p:cNvSpPr>
            <a:spLocks noGrp="1"/>
          </p:cNvSpPr>
          <p:nvPr>
            <p:ph type="body"/>
          </p:nvPr>
        </p:nvSpPr>
        <p:spPr>
          <a:xfrm>
            <a:off x="7923240" y="4646880"/>
            <a:ext cx="3487320" cy="2573280"/>
          </a:xfrm>
          <a:prstGeom prst="rect">
            <a:avLst/>
          </a:prstGeom>
        </p:spPr>
        <p:txBody>
          <a:bodyPr lIns="0" rIns="0" tIns="0" bIns="0">
            <a:normAutofit/>
          </a:bodyPr>
          <a:p>
            <a:endParaRPr b="0" lang="en-PH" sz="3200" spc="-1" strike="noStrike">
              <a:latin typeface="Source Sans Pr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47" name="PlaceHolder 2"/>
          <p:cNvSpPr>
            <a:spLocks noGrp="1"/>
          </p:cNvSpPr>
          <p:nvPr>
            <p:ph type="subTitle"/>
          </p:nvPr>
        </p:nvSpPr>
        <p:spPr>
          <a:xfrm>
            <a:off x="599040" y="1828800"/>
            <a:ext cx="10830960" cy="5394960"/>
          </a:xfrm>
          <a:prstGeom prst="rect">
            <a:avLst/>
          </a:prstGeom>
        </p:spPr>
        <p:txBody>
          <a:bodyPr lIns="0" rIns="0" tIns="0" bIns="0" anchor="ctr">
            <a:noAutofit/>
          </a:bodyPr>
          <a:p>
            <a:pPr algn="ctr"/>
            <a:endParaRPr b="1" lang="en-PH" sz="4000" spc="-1" strike="noStrike">
              <a:solidFill>
                <a:srgbClr val="04617b"/>
              </a:solidFill>
              <a:latin typeface="Source Sans Pro Black"/>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49" name="PlaceHolder 2"/>
          <p:cNvSpPr>
            <a:spLocks noGrp="1"/>
          </p:cNvSpPr>
          <p:nvPr>
            <p:ph type="body"/>
          </p:nvPr>
        </p:nvSpPr>
        <p:spPr>
          <a:xfrm>
            <a:off x="599040" y="1828800"/>
            <a:ext cx="10830960" cy="5394960"/>
          </a:xfrm>
          <a:prstGeom prst="rect">
            <a:avLst/>
          </a:prstGeom>
        </p:spPr>
        <p:txBody>
          <a:bodyPr lIns="0" rIns="0" tIns="0" bIns="0">
            <a:normAutofit/>
          </a:bodyPr>
          <a:p>
            <a:endParaRPr b="0" lang="en-PH" sz="3200" spc="-1" strike="noStrike">
              <a:latin typeface="Source Sans Pr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51" name="PlaceHolder 2"/>
          <p:cNvSpPr>
            <a:spLocks noGrp="1"/>
          </p:cNvSpPr>
          <p:nvPr>
            <p:ph type="body"/>
          </p:nvPr>
        </p:nvSpPr>
        <p:spPr>
          <a:xfrm>
            <a:off x="599040" y="1828800"/>
            <a:ext cx="5285160" cy="5394960"/>
          </a:xfrm>
          <a:prstGeom prst="rect">
            <a:avLst/>
          </a:prstGeom>
        </p:spPr>
        <p:txBody>
          <a:bodyPr lIns="0" rIns="0" tIns="0" bIns="0">
            <a:normAutofit/>
          </a:bodyPr>
          <a:p>
            <a:endParaRPr b="0" lang="en-PH" sz="3200" spc="-1" strike="noStrike">
              <a:latin typeface="Source Sans Pro"/>
            </a:endParaRPr>
          </a:p>
        </p:txBody>
      </p:sp>
      <p:sp>
        <p:nvSpPr>
          <p:cNvPr id="52" name="PlaceHolder 3"/>
          <p:cNvSpPr>
            <a:spLocks noGrp="1"/>
          </p:cNvSpPr>
          <p:nvPr>
            <p:ph type="body"/>
          </p:nvPr>
        </p:nvSpPr>
        <p:spPr>
          <a:xfrm>
            <a:off x="6148800" y="1828800"/>
            <a:ext cx="5285160" cy="5394960"/>
          </a:xfrm>
          <a:prstGeom prst="rect">
            <a:avLst/>
          </a:prstGeom>
        </p:spPr>
        <p:txBody>
          <a:bodyPr lIns="0" rIns="0" tIns="0" bIns="0">
            <a:normAutofit/>
          </a:bodyPr>
          <a:p>
            <a:endParaRPr b="0" lang="en-PH" sz="3200" spc="-1" strike="noStrike">
              <a:latin typeface="Source Sans Pr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99040" y="301320"/>
            <a:ext cx="10798560" cy="5851800"/>
          </a:xfrm>
          <a:prstGeom prst="rect">
            <a:avLst/>
          </a:prstGeom>
        </p:spPr>
        <p:txBody>
          <a:bodyPr lIns="0" rIns="0" tIns="0" bIns="0" anchor="ctr">
            <a:noAutofit/>
          </a:bodyPr>
          <a:p>
            <a:pPr algn="ctr"/>
            <a:endParaRPr b="1" lang="en-PH" sz="4000" spc="-1" strike="noStrike">
              <a:solidFill>
                <a:srgbClr val="04617b"/>
              </a:solidFill>
              <a:latin typeface="Source Sans Pro Black"/>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56" name="PlaceHolder 2"/>
          <p:cNvSpPr>
            <a:spLocks noGrp="1"/>
          </p:cNvSpPr>
          <p:nvPr>
            <p:ph type="body"/>
          </p:nvPr>
        </p:nvSpPr>
        <p:spPr>
          <a:xfrm>
            <a:off x="599040" y="1828800"/>
            <a:ext cx="5285160" cy="2573280"/>
          </a:xfrm>
          <a:prstGeom prst="rect">
            <a:avLst/>
          </a:prstGeom>
        </p:spPr>
        <p:txBody>
          <a:bodyPr lIns="0" rIns="0" tIns="0" bIns="0">
            <a:normAutofit/>
          </a:bodyPr>
          <a:p>
            <a:endParaRPr b="0" lang="en-PH" sz="3200" spc="-1" strike="noStrike">
              <a:latin typeface="Source Sans Pro"/>
            </a:endParaRPr>
          </a:p>
        </p:txBody>
      </p:sp>
      <p:sp>
        <p:nvSpPr>
          <p:cNvPr id="57" name="PlaceHolder 3"/>
          <p:cNvSpPr>
            <a:spLocks noGrp="1"/>
          </p:cNvSpPr>
          <p:nvPr>
            <p:ph type="body"/>
          </p:nvPr>
        </p:nvSpPr>
        <p:spPr>
          <a:xfrm>
            <a:off x="6148800" y="1828800"/>
            <a:ext cx="5285160" cy="5394960"/>
          </a:xfrm>
          <a:prstGeom prst="rect">
            <a:avLst/>
          </a:prstGeom>
        </p:spPr>
        <p:txBody>
          <a:bodyPr lIns="0" rIns="0" tIns="0" bIns="0">
            <a:normAutofit/>
          </a:bodyPr>
          <a:p>
            <a:endParaRPr b="0" lang="en-PH" sz="3200" spc="-1" strike="noStrike">
              <a:latin typeface="Source Sans Pro"/>
            </a:endParaRPr>
          </a:p>
        </p:txBody>
      </p:sp>
      <p:sp>
        <p:nvSpPr>
          <p:cNvPr id="58" name="PlaceHolder 4"/>
          <p:cNvSpPr>
            <a:spLocks noGrp="1"/>
          </p:cNvSpPr>
          <p:nvPr>
            <p:ph type="body"/>
          </p:nvPr>
        </p:nvSpPr>
        <p:spPr>
          <a:xfrm>
            <a:off x="599040" y="4646880"/>
            <a:ext cx="5285160" cy="2573280"/>
          </a:xfrm>
          <a:prstGeom prst="rect">
            <a:avLst/>
          </a:prstGeom>
        </p:spPr>
        <p:txBody>
          <a:bodyPr lIns="0" rIns="0" tIns="0" bIns="0">
            <a:normAutofit/>
          </a:bodyPr>
          <a:p>
            <a:endParaRPr b="0" lang="en-PH" sz="3200" spc="-1" strike="noStrike">
              <a:latin typeface="Source Sans Pr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6" name="PlaceHolder 2"/>
          <p:cNvSpPr>
            <a:spLocks noGrp="1"/>
          </p:cNvSpPr>
          <p:nvPr>
            <p:ph type="subTitle"/>
          </p:nvPr>
        </p:nvSpPr>
        <p:spPr>
          <a:xfrm>
            <a:off x="599040" y="1828800"/>
            <a:ext cx="10830960" cy="5394960"/>
          </a:xfrm>
          <a:prstGeom prst="rect">
            <a:avLst/>
          </a:prstGeom>
        </p:spPr>
        <p:txBody>
          <a:bodyPr lIns="0" rIns="0" tIns="0" bIns="0" anchor="ctr">
            <a:noAutofit/>
          </a:bodyPr>
          <a:p>
            <a:pPr algn="ctr"/>
            <a:endParaRPr b="1" lang="en-PH" sz="4000" spc="-1" strike="noStrike">
              <a:solidFill>
                <a:srgbClr val="04617b"/>
              </a:solidFill>
              <a:latin typeface="Source Sans Pro Black"/>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60" name="PlaceHolder 2"/>
          <p:cNvSpPr>
            <a:spLocks noGrp="1"/>
          </p:cNvSpPr>
          <p:nvPr>
            <p:ph type="body"/>
          </p:nvPr>
        </p:nvSpPr>
        <p:spPr>
          <a:xfrm>
            <a:off x="599040" y="1828800"/>
            <a:ext cx="5285160" cy="5394960"/>
          </a:xfrm>
          <a:prstGeom prst="rect">
            <a:avLst/>
          </a:prstGeom>
        </p:spPr>
        <p:txBody>
          <a:bodyPr lIns="0" rIns="0" tIns="0" bIns="0">
            <a:normAutofit/>
          </a:bodyPr>
          <a:p>
            <a:endParaRPr b="0" lang="en-PH" sz="3200" spc="-1" strike="noStrike">
              <a:latin typeface="Source Sans Pro"/>
            </a:endParaRPr>
          </a:p>
        </p:txBody>
      </p:sp>
      <p:sp>
        <p:nvSpPr>
          <p:cNvPr id="61" name="PlaceHolder 3"/>
          <p:cNvSpPr>
            <a:spLocks noGrp="1"/>
          </p:cNvSpPr>
          <p:nvPr>
            <p:ph type="body"/>
          </p:nvPr>
        </p:nvSpPr>
        <p:spPr>
          <a:xfrm>
            <a:off x="6148800" y="1828800"/>
            <a:ext cx="5285160" cy="2573280"/>
          </a:xfrm>
          <a:prstGeom prst="rect">
            <a:avLst/>
          </a:prstGeom>
        </p:spPr>
        <p:txBody>
          <a:bodyPr lIns="0" rIns="0" tIns="0" bIns="0">
            <a:normAutofit/>
          </a:bodyPr>
          <a:p>
            <a:endParaRPr b="0" lang="en-PH" sz="3200" spc="-1" strike="noStrike">
              <a:latin typeface="Source Sans Pro"/>
            </a:endParaRPr>
          </a:p>
        </p:txBody>
      </p:sp>
      <p:sp>
        <p:nvSpPr>
          <p:cNvPr id="62" name="PlaceHolder 4"/>
          <p:cNvSpPr>
            <a:spLocks noGrp="1"/>
          </p:cNvSpPr>
          <p:nvPr>
            <p:ph type="body"/>
          </p:nvPr>
        </p:nvSpPr>
        <p:spPr>
          <a:xfrm>
            <a:off x="6148800" y="4646880"/>
            <a:ext cx="5285160" cy="2573280"/>
          </a:xfrm>
          <a:prstGeom prst="rect">
            <a:avLst/>
          </a:prstGeom>
        </p:spPr>
        <p:txBody>
          <a:bodyPr lIns="0" rIns="0" tIns="0" bIns="0">
            <a:normAutofit/>
          </a:bodyPr>
          <a:p>
            <a:endParaRPr b="0" lang="en-PH" sz="3200" spc="-1" strike="noStrike">
              <a:latin typeface="Source Sans Pr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64" name="PlaceHolder 2"/>
          <p:cNvSpPr>
            <a:spLocks noGrp="1"/>
          </p:cNvSpPr>
          <p:nvPr>
            <p:ph type="body"/>
          </p:nvPr>
        </p:nvSpPr>
        <p:spPr>
          <a:xfrm>
            <a:off x="599040" y="1828800"/>
            <a:ext cx="5285160" cy="2573280"/>
          </a:xfrm>
          <a:prstGeom prst="rect">
            <a:avLst/>
          </a:prstGeom>
        </p:spPr>
        <p:txBody>
          <a:bodyPr lIns="0" rIns="0" tIns="0" bIns="0">
            <a:normAutofit/>
          </a:bodyPr>
          <a:p>
            <a:endParaRPr b="0" lang="en-PH" sz="3200" spc="-1" strike="noStrike">
              <a:latin typeface="Source Sans Pro"/>
            </a:endParaRPr>
          </a:p>
        </p:txBody>
      </p:sp>
      <p:sp>
        <p:nvSpPr>
          <p:cNvPr id="65" name="PlaceHolder 3"/>
          <p:cNvSpPr>
            <a:spLocks noGrp="1"/>
          </p:cNvSpPr>
          <p:nvPr>
            <p:ph type="body"/>
          </p:nvPr>
        </p:nvSpPr>
        <p:spPr>
          <a:xfrm>
            <a:off x="6148800" y="1828800"/>
            <a:ext cx="5285160" cy="2573280"/>
          </a:xfrm>
          <a:prstGeom prst="rect">
            <a:avLst/>
          </a:prstGeom>
        </p:spPr>
        <p:txBody>
          <a:bodyPr lIns="0" rIns="0" tIns="0" bIns="0">
            <a:normAutofit/>
          </a:bodyPr>
          <a:p>
            <a:endParaRPr b="0" lang="en-PH" sz="3200" spc="-1" strike="noStrike">
              <a:latin typeface="Source Sans Pro"/>
            </a:endParaRPr>
          </a:p>
        </p:txBody>
      </p:sp>
      <p:sp>
        <p:nvSpPr>
          <p:cNvPr id="66" name="PlaceHolder 4"/>
          <p:cNvSpPr>
            <a:spLocks noGrp="1"/>
          </p:cNvSpPr>
          <p:nvPr>
            <p:ph type="body"/>
          </p:nvPr>
        </p:nvSpPr>
        <p:spPr>
          <a:xfrm>
            <a:off x="599040" y="4646880"/>
            <a:ext cx="10830960" cy="2573280"/>
          </a:xfrm>
          <a:prstGeom prst="rect">
            <a:avLst/>
          </a:prstGeom>
        </p:spPr>
        <p:txBody>
          <a:bodyPr lIns="0" rIns="0" tIns="0" bIns="0">
            <a:normAutofit/>
          </a:bodyPr>
          <a:p>
            <a:endParaRPr b="0" lang="en-PH" sz="3200" spc="-1" strike="noStrike">
              <a:latin typeface="Source Sans Pr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68" name="PlaceHolder 2"/>
          <p:cNvSpPr>
            <a:spLocks noGrp="1"/>
          </p:cNvSpPr>
          <p:nvPr>
            <p:ph type="body"/>
          </p:nvPr>
        </p:nvSpPr>
        <p:spPr>
          <a:xfrm>
            <a:off x="599040" y="1828800"/>
            <a:ext cx="10830960" cy="2573280"/>
          </a:xfrm>
          <a:prstGeom prst="rect">
            <a:avLst/>
          </a:prstGeom>
        </p:spPr>
        <p:txBody>
          <a:bodyPr lIns="0" rIns="0" tIns="0" bIns="0">
            <a:normAutofit/>
          </a:bodyPr>
          <a:p>
            <a:endParaRPr b="0" lang="en-PH" sz="3200" spc="-1" strike="noStrike">
              <a:latin typeface="Source Sans Pro"/>
            </a:endParaRPr>
          </a:p>
        </p:txBody>
      </p:sp>
      <p:sp>
        <p:nvSpPr>
          <p:cNvPr id="69" name="PlaceHolder 3"/>
          <p:cNvSpPr>
            <a:spLocks noGrp="1"/>
          </p:cNvSpPr>
          <p:nvPr>
            <p:ph type="body"/>
          </p:nvPr>
        </p:nvSpPr>
        <p:spPr>
          <a:xfrm>
            <a:off x="599040" y="4646880"/>
            <a:ext cx="10830960" cy="2573280"/>
          </a:xfrm>
          <a:prstGeom prst="rect">
            <a:avLst/>
          </a:prstGeom>
        </p:spPr>
        <p:txBody>
          <a:bodyPr lIns="0" rIns="0" tIns="0" bIns="0">
            <a:normAutofit/>
          </a:bodyPr>
          <a:p>
            <a:endParaRPr b="0" lang="en-PH" sz="3200" spc="-1" strike="noStrike">
              <a:latin typeface="Source Sans Pr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71" name="PlaceHolder 2"/>
          <p:cNvSpPr>
            <a:spLocks noGrp="1"/>
          </p:cNvSpPr>
          <p:nvPr>
            <p:ph type="body"/>
          </p:nvPr>
        </p:nvSpPr>
        <p:spPr>
          <a:xfrm>
            <a:off x="599040" y="1828800"/>
            <a:ext cx="5285160" cy="2573280"/>
          </a:xfrm>
          <a:prstGeom prst="rect">
            <a:avLst/>
          </a:prstGeom>
        </p:spPr>
        <p:txBody>
          <a:bodyPr lIns="0" rIns="0" tIns="0" bIns="0">
            <a:normAutofit/>
          </a:bodyPr>
          <a:p>
            <a:endParaRPr b="0" lang="en-PH" sz="3200" spc="-1" strike="noStrike">
              <a:latin typeface="Source Sans Pro"/>
            </a:endParaRPr>
          </a:p>
        </p:txBody>
      </p:sp>
      <p:sp>
        <p:nvSpPr>
          <p:cNvPr id="72" name="PlaceHolder 3"/>
          <p:cNvSpPr>
            <a:spLocks noGrp="1"/>
          </p:cNvSpPr>
          <p:nvPr>
            <p:ph type="body"/>
          </p:nvPr>
        </p:nvSpPr>
        <p:spPr>
          <a:xfrm>
            <a:off x="6148800" y="1828800"/>
            <a:ext cx="5285160" cy="2573280"/>
          </a:xfrm>
          <a:prstGeom prst="rect">
            <a:avLst/>
          </a:prstGeom>
        </p:spPr>
        <p:txBody>
          <a:bodyPr lIns="0" rIns="0" tIns="0" bIns="0">
            <a:normAutofit/>
          </a:bodyPr>
          <a:p>
            <a:endParaRPr b="0" lang="en-PH" sz="3200" spc="-1" strike="noStrike">
              <a:latin typeface="Source Sans Pro"/>
            </a:endParaRPr>
          </a:p>
        </p:txBody>
      </p:sp>
      <p:sp>
        <p:nvSpPr>
          <p:cNvPr id="73" name="PlaceHolder 4"/>
          <p:cNvSpPr>
            <a:spLocks noGrp="1"/>
          </p:cNvSpPr>
          <p:nvPr>
            <p:ph type="body"/>
          </p:nvPr>
        </p:nvSpPr>
        <p:spPr>
          <a:xfrm>
            <a:off x="599040" y="4646880"/>
            <a:ext cx="5285160" cy="2573280"/>
          </a:xfrm>
          <a:prstGeom prst="rect">
            <a:avLst/>
          </a:prstGeom>
        </p:spPr>
        <p:txBody>
          <a:bodyPr lIns="0" rIns="0" tIns="0" bIns="0">
            <a:normAutofit/>
          </a:bodyPr>
          <a:p>
            <a:endParaRPr b="0" lang="en-PH" sz="3200" spc="-1" strike="noStrike">
              <a:latin typeface="Source Sans Pro"/>
            </a:endParaRPr>
          </a:p>
        </p:txBody>
      </p:sp>
      <p:sp>
        <p:nvSpPr>
          <p:cNvPr id="74" name="PlaceHolder 5"/>
          <p:cNvSpPr>
            <a:spLocks noGrp="1"/>
          </p:cNvSpPr>
          <p:nvPr>
            <p:ph type="body"/>
          </p:nvPr>
        </p:nvSpPr>
        <p:spPr>
          <a:xfrm>
            <a:off x="6148800" y="4646880"/>
            <a:ext cx="5285160" cy="2573280"/>
          </a:xfrm>
          <a:prstGeom prst="rect">
            <a:avLst/>
          </a:prstGeom>
        </p:spPr>
        <p:txBody>
          <a:bodyPr lIns="0" rIns="0" tIns="0" bIns="0">
            <a:normAutofit/>
          </a:bodyPr>
          <a:p>
            <a:endParaRPr b="0" lang="en-PH" sz="3200" spc="-1" strike="noStrike">
              <a:latin typeface="Source Sans Pr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76" name="PlaceHolder 2"/>
          <p:cNvSpPr>
            <a:spLocks noGrp="1"/>
          </p:cNvSpPr>
          <p:nvPr>
            <p:ph type="body"/>
          </p:nvPr>
        </p:nvSpPr>
        <p:spPr>
          <a:xfrm>
            <a:off x="599040" y="1828800"/>
            <a:ext cx="3487320" cy="2573280"/>
          </a:xfrm>
          <a:prstGeom prst="rect">
            <a:avLst/>
          </a:prstGeom>
        </p:spPr>
        <p:txBody>
          <a:bodyPr lIns="0" rIns="0" tIns="0" bIns="0">
            <a:normAutofit/>
          </a:bodyPr>
          <a:p>
            <a:endParaRPr b="0" lang="en-PH" sz="3200" spc="-1" strike="noStrike">
              <a:latin typeface="Source Sans Pro"/>
            </a:endParaRPr>
          </a:p>
        </p:txBody>
      </p:sp>
      <p:sp>
        <p:nvSpPr>
          <p:cNvPr id="77" name="PlaceHolder 3"/>
          <p:cNvSpPr>
            <a:spLocks noGrp="1"/>
          </p:cNvSpPr>
          <p:nvPr>
            <p:ph type="body"/>
          </p:nvPr>
        </p:nvSpPr>
        <p:spPr>
          <a:xfrm>
            <a:off x="4260960" y="1828800"/>
            <a:ext cx="3487320" cy="2573280"/>
          </a:xfrm>
          <a:prstGeom prst="rect">
            <a:avLst/>
          </a:prstGeom>
        </p:spPr>
        <p:txBody>
          <a:bodyPr lIns="0" rIns="0" tIns="0" bIns="0">
            <a:normAutofit/>
          </a:bodyPr>
          <a:p>
            <a:endParaRPr b="0" lang="en-PH" sz="3200" spc="-1" strike="noStrike">
              <a:latin typeface="Source Sans Pro"/>
            </a:endParaRPr>
          </a:p>
        </p:txBody>
      </p:sp>
      <p:sp>
        <p:nvSpPr>
          <p:cNvPr id="78" name="PlaceHolder 4"/>
          <p:cNvSpPr>
            <a:spLocks noGrp="1"/>
          </p:cNvSpPr>
          <p:nvPr>
            <p:ph type="body"/>
          </p:nvPr>
        </p:nvSpPr>
        <p:spPr>
          <a:xfrm>
            <a:off x="7923240" y="1828800"/>
            <a:ext cx="3487320" cy="2573280"/>
          </a:xfrm>
          <a:prstGeom prst="rect">
            <a:avLst/>
          </a:prstGeom>
        </p:spPr>
        <p:txBody>
          <a:bodyPr lIns="0" rIns="0" tIns="0" bIns="0">
            <a:normAutofit/>
          </a:bodyPr>
          <a:p>
            <a:endParaRPr b="0" lang="en-PH" sz="3200" spc="-1" strike="noStrike">
              <a:latin typeface="Source Sans Pro"/>
            </a:endParaRPr>
          </a:p>
        </p:txBody>
      </p:sp>
      <p:sp>
        <p:nvSpPr>
          <p:cNvPr id="79" name="PlaceHolder 5"/>
          <p:cNvSpPr>
            <a:spLocks noGrp="1"/>
          </p:cNvSpPr>
          <p:nvPr>
            <p:ph type="body"/>
          </p:nvPr>
        </p:nvSpPr>
        <p:spPr>
          <a:xfrm>
            <a:off x="599040" y="4646880"/>
            <a:ext cx="3487320" cy="2573280"/>
          </a:xfrm>
          <a:prstGeom prst="rect">
            <a:avLst/>
          </a:prstGeom>
        </p:spPr>
        <p:txBody>
          <a:bodyPr lIns="0" rIns="0" tIns="0" bIns="0">
            <a:normAutofit/>
          </a:bodyPr>
          <a:p>
            <a:endParaRPr b="0" lang="en-PH" sz="3200" spc="-1" strike="noStrike">
              <a:latin typeface="Source Sans Pro"/>
            </a:endParaRPr>
          </a:p>
        </p:txBody>
      </p:sp>
      <p:sp>
        <p:nvSpPr>
          <p:cNvPr id="80" name="PlaceHolder 6"/>
          <p:cNvSpPr>
            <a:spLocks noGrp="1"/>
          </p:cNvSpPr>
          <p:nvPr>
            <p:ph type="body"/>
          </p:nvPr>
        </p:nvSpPr>
        <p:spPr>
          <a:xfrm>
            <a:off x="4260960" y="4646880"/>
            <a:ext cx="3487320" cy="2573280"/>
          </a:xfrm>
          <a:prstGeom prst="rect">
            <a:avLst/>
          </a:prstGeom>
        </p:spPr>
        <p:txBody>
          <a:bodyPr lIns="0" rIns="0" tIns="0" bIns="0">
            <a:normAutofit/>
          </a:bodyPr>
          <a:p>
            <a:endParaRPr b="0" lang="en-PH" sz="3200" spc="-1" strike="noStrike">
              <a:latin typeface="Source Sans Pro"/>
            </a:endParaRPr>
          </a:p>
        </p:txBody>
      </p:sp>
      <p:sp>
        <p:nvSpPr>
          <p:cNvPr id="81" name="PlaceHolder 7"/>
          <p:cNvSpPr>
            <a:spLocks noGrp="1"/>
          </p:cNvSpPr>
          <p:nvPr>
            <p:ph type="body"/>
          </p:nvPr>
        </p:nvSpPr>
        <p:spPr>
          <a:xfrm>
            <a:off x="7923240" y="4646880"/>
            <a:ext cx="3487320" cy="2573280"/>
          </a:xfrm>
          <a:prstGeom prst="rect">
            <a:avLst/>
          </a:prstGeom>
        </p:spPr>
        <p:txBody>
          <a:bodyPr lIns="0" rIns="0" tIns="0" bIns="0">
            <a:normAutofit/>
          </a:bodyPr>
          <a:p>
            <a:endParaRPr b="0" lang="en-PH" sz="3200" spc="-1" strike="noStrike">
              <a:latin typeface="Source Sans Pro"/>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88" name="PlaceHolder 2"/>
          <p:cNvSpPr>
            <a:spLocks noGrp="1"/>
          </p:cNvSpPr>
          <p:nvPr>
            <p:ph type="subTitle"/>
          </p:nvPr>
        </p:nvSpPr>
        <p:spPr>
          <a:xfrm>
            <a:off x="599040" y="1828800"/>
            <a:ext cx="10830960" cy="5394960"/>
          </a:xfrm>
          <a:prstGeom prst="rect">
            <a:avLst/>
          </a:prstGeom>
        </p:spPr>
        <p:txBody>
          <a:bodyPr lIns="0" rIns="0" tIns="0" bIns="0" anchor="ctr">
            <a:noAutofit/>
          </a:bodyPr>
          <a:p>
            <a:pPr algn="ctr"/>
            <a:endParaRPr b="1" lang="en-PH" sz="4000" spc="-1" strike="noStrike">
              <a:solidFill>
                <a:srgbClr val="04617b"/>
              </a:solidFill>
              <a:latin typeface="Source Sans Pro Black"/>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90" name="PlaceHolder 2"/>
          <p:cNvSpPr>
            <a:spLocks noGrp="1"/>
          </p:cNvSpPr>
          <p:nvPr>
            <p:ph type="body"/>
          </p:nvPr>
        </p:nvSpPr>
        <p:spPr>
          <a:xfrm>
            <a:off x="599040" y="1828800"/>
            <a:ext cx="10830960" cy="5394960"/>
          </a:xfrm>
          <a:prstGeom prst="rect">
            <a:avLst/>
          </a:prstGeom>
        </p:spPr>
        <p:txBody>
          <a:bodyPr lIns="0" rIns="0" tIns="0" bIns="0">
            <a:normAutofit/>
          </a:bodyPr>
          <a:p>
            <a:endParaRPr b="0" lang="en-PH" sz="3200" spc="-1" strike="noStrike">
              <a:latin typeface="Source Sans Pro"/>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92" name="PlaceHolder 2"/>
          <p:cNvSpPr>
            <a:spLocks noGrp="1"/>
          </p:cNvSpPr>
          <p:nvPr>
            <p:ph type="body"/>
          </p:nvPr>
        </p:nvSpPr>
        <p:spPr>
          <a:xfrm>
            <a:off x="599040" y="1828800"/>
            <a:ext cx="5285160" cy="5394960"/>
          </a:xfrm>
          <a:prstGeom prst="rect">
            <a:avLst/>
          </a:prstGeom>
        </p:spPr>
        <p:txBody>
          <a:bodyPr lIns="0" rIns="0" tIns="0" bIns="0">
            <a:normAutofit/>
          </a:bodyPr>
          <a:p>
            <a:endParaRPr b="0" lang="en-PH" sz="3200" spc="-1" strike="noStrike">
              <a:latin typeface="Source Sans Pro"/>
            </a:endParaRPr>
          </a:p>
        </p:txBody>
      </p:sp>
      <p:sp>
        <p:nvSpPr>
          <p:cNvPr id="93" name="PlaceHolder 3"/>
          <p:cNvSpPr>
            <a:spLocks noGrp="1"/>
          </p:cNvSpPr>
          <p:nvPr>
            <p:ph type="body"/>
          </p:nvPr>
        </p:nvSpPr>
        <p:spPr>
          <a:xfrm>
            <a:off x="6148800" y="1828800"/>
            <a:ext cx="5285160" cy="5394960"/>
          </a:xfrm>
          <a:prstGeom prst="rect">
            <a:avLst/>
          </a:prstGeom>
        </p:spPr>
        <p:txBody>
          <a:bodyPr lIns="0" rIns="0" tIns="0" bIns="0">
            <a:normAutofit/>
          </a:bodyPr>
          <a:p>
            <a:endParaRPr b="0" lang="en-PH" sz="3200" spc="-1" strike="noStrike">
              <a:latin typeface="Source Sans Pro"/>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8" name="PlaceHolder 2"/>
          <p:cNvSpPr>
            <a:spLocks noGrp="1"/>
          </p:cNvSpPr>
          <p:nvPr>
            <p:ph type="body"/>
          </p:nvPr>
        </p:nvSpPr>
        <p:spPr>
          <a:xfrm>
            <a:off x="599040" y="1828800"/>
            <a:ext cx="10830960" cy="5394960"/>
          </a:xfrm>
          <a:prstGeom prst="rect">
            <a:avLst/>
          </a:prstGeom>
        </p:spPr>
        <p:txBody>
          <a:bodyPr lIns="0" rIns="0" tIns="0" bIns="0">
            <a:normAutofit/>
          </a:bodyPr>
          <a:p>
            <a:endParaRPr b="0" lang="en-PH" sz="3200" spc="-1" strike="noStrike">
              <a:latin typeface="Source Sans Pro"/>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99040" y="301320"/>
            <a:ext cx="10798560" cy="5851800"/>
          </a:xfrm>
          <a:prstGeom prst="rect">
            <a:avLst/>
          </a:prstGeom>
        </p:spPr>
        <p:txBody>
          <a:bodyPr lIns="0" rIns="0" tIns="0" bIns="0" anchor="ctr">
            <a:noAutofit/>
          </a:bodyPr>
          <a:p>
            <a:pPr algn="ctr"/>
            <a:endParaRPr b="1" lang="en-PH" sz="4000" spc="-1" strike="noStrike">
              <a:solidFill>
                <a:srgbClr val="04617b"/>
              </a:solidFill>
              <a:latin typeface="Source Sans Pro Black"/>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97" name="PlaceHolder 2"/>
          <p:cNvSpPr>
            <a:spLocks noGrp="1"/>
          </p:cNvSpPr>
          <p:nvPr>
            <p:ph type="body"/>
          </p:nvPr>
        </p:nvSpPr>
        <p:spPr>
          <a:xfrm>
            <a:off x="599040" y="1828800"/>
            <a:ext cx="5285160" cy="2573280"/>
          </a:xfrm>
          <a:prstGeom prst="rect">
            <a:avLst/>
          </a:prstGeom>
        </p:spPr>
        <p:txBody>
          <a:bodyPr lIns="0" rIns="0" tIns="0" bIns="0">
            <a:normAutofit/>
          </a:bodyPr>
          <a:p>
            <a:endParaRPr b="0" lang="en-PH" sz="3200" spc="-1" strike="noStrike">
              <a:latin typeface="Source Sans Pro"/>
            </a:endParaRPr>
          </a:p>
        </p:txBody>
      </p:sp>
      <p:sp>
        <p:nvSpPr>
          <p:cNvPr id="98" name="PlaceHolder 3"/>
          <p:cNvSpPr>
            <a:spLocks noGrp="1"/>
          </p:cNvSpPr>
          <p:nvPr>
            <p:ph type="body"/>
          </p:nvPr>
        </p:nvSpPr>
        <p:spPr>
          <a:xfrm>
            <a:off x="6148800" y="1828800"/>
            <a:ext cx="5285160" cy="5394960"/>
          </a:xfrm>
          <a:prstGeom prst="rect">
            <a:avLst/>
          </a:prstGeom>
        </p:spPr>
        <p:txBody>
          <a:bodyPr lIns="0" rIns="0" tIns="0" bIns="0">
            <a:normAutofit/>
          </a:bodyPr>
          <a:p>
            <a:endParaRPr b="0" lang="en-PH" sz="3200" spc="-1" strike="noStrike">
              <a:latin typeface="Source Sans Pro"/>
            </a:endParaRPr>
          </a:p>
        </p:txBody>
      </p:sp>
      <p:sp>
        <p:nvSpPr>
          <p:cNvPr id="99" name="PlaceHolder 4"/>
          <p:cNvSpPr>
            <a:spLocks noGrp="1"/>
          </p:cNvSpPr>
          <p:nvPr>
            <p:ph type="body"/>
          </p:nvPr>
        </p:nvSpPr>
        <p:spPr>
          <a:xfrm>
            <a:off x="599040" y="4646880"/>
            <a:ext cx="5285160" cy="2573280"/>
          </a:xfrm>
          <a:prstGeom prst="rect">
            <a:avLst/>
          </a:prstGeom>
        </p:spPr>
        <p:txBody>
          <a:bodyPr lIns="0" rIns="0" tIns="0" bIns="0">
            <a:normAutofit/>
          </a:bodyPr>
          <a:p>
            <a:endParaRPr b="0" lang="en-PH" sz="3200" spc="-1" strike="noStrike">
              <a:latin typeface="Source Sans Pro"/>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101" name="PlaceHolder 2"/>
          <p:cNvSpPr>
            <a:spLocks noGrp="1"/>
          </p:cNvSpPr>
          <p:nvPr>
            <p:ph type="body"/>
          </p:nvPr>
        </p:nvSpPr>
        <p:spPr>
          <a:xfrm>
            <a:off x="599040" y="1828800"/>
            <a:ext cx="5285160" cy="5394960"/>
          </a:xfrm>
          <a:prstGeom prst="rect">
            <a:avLst/>
          </a:prstGeom>
        </p:spPr>
        <p:txBody>
          <a:bodyPr lIns="0" rIns="0" tIns="0" bIns="0">
            <a:normAutofit/>
          </a:bodyPr>
          <a:p>
            <a:endParaRPr b="0" lang="en-PH" sz="3200" spc="-1" strike="noStrike">
              <a:latin typeface="Source Sans Pro"/>
            </a:endParaRPr>
          </a:p>
        </p:txBody>
      </p:sp>
      <p:sp>
        <p:nvSpPr>
          <p:cNvPr id="102" name="PlaceHolder 3"/>
          <p:cNvSpPr>
            <a:spLocks noGrp="1"/>
          </p:cNvSpPr>
          <p:nvPr>
            <p:ph type="body"/>
          </p:nvPr>
        </p:nvSpPr>
        <p:spPr>
          <a:xfrm>
            <a:off x="6148800" y="1828800"/>
            <a:ext cx="5285160" cy="2573280"/>
          </a:xfrm>
          <a:prstGeom prst="rect">
            <a:avLst/>
          </a:prstGeom>
        </p:spPr>
        <p:txBody>
          <a:bodyPr lIns="0" rIns="0" tIns="0" bIns="0">
            <a:normAutofit/>
          </a:bodyPr>
          <a:p>
            <a:endParaRPr b="0" lang="en-PH" sz="3200" spc="-1" strike="noStrike">
              <a:latin typeface="Source Sans Pro"/>
            </a:endParaRPr>
          </a:p>
        </p:txBody>
      </p:sp>
      <p:sp>
        <p:nvSpPr>
          <p:cNvPr id="103" name="PlaceHolder 4"/>
          <p:cNvSpPr>
            <a:spLocks noGrp="1"/>
          </p:cNvSpPr>
          <p:nvPr>
            <p:ph type="body"/>
          </p:nvPr>
        </p:nvSpPr>
        <p:spPr>
          <a:xfrm>
            <a:off x="6148800" y="4646880"/>
            <a:ext cx="5285160" cy="2573280"/>
          </a:xfrm>
          <a:prstGeom prst="rect">
            <a:avLst/>
          </a:prstGeom>
        </p:spPr>
        <p:txBody>
          <a:bodyPr lIns="0" rIns="0" tIns="0" bIns="0">
            <a:normAutofit/>
          </a:bodyPr>
          <a:p>
            <a:endParaRPr b="0" lang="en-PH" sz="3200" spc="-1" strike="noStrike">
              <a:latin typeface="Source Sans Pro"/>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105" name="PlaceHolder 2"/>
          <p:cNvSpPr>
            <a:spLocks noGrp="1"/>
          </p:cNvSpPr>
          <p:nvPr>
            <p:ph type="body"/>
          </p:nvPr>
        </p:nvSpPr>
        <p:spPr>
          <a:xfrm>
            <a:off x="599040" y="1828800"/>
            <a:ext cx="5285160" cy="2573280"/>
          </a:xfrm>
          <a:prstGeom prst="rect">
            <a:avLst/>
          </a:prstGeom>
        </p:spPr>
        <p:txBody>
          <a:bodyPr lIns="0" rIns="0" tIns="0" bIns="0">
            <a:normAutofit/>
          </a:bodyPr>
          <a:p>
            <a:endParaRPr b="0" lang="en-PH" sz="3200" spc="-1" strike="noStrike">
              <a:latin typeface="Source Sans Pro"/>
            </a:endParaRPr>
          </a:p>
        </p:txBody>
      </p:sp>
      <p:sp>
        <p:nvSpPr>
          <p:cNvPr id="106" name="PlaceHolder 3"/>
          <p:cNvSpPr>
            <a:spLocks noGrp="1"/>
          </p:cNvSpPr>
          <p:nvPr>
            <p:ph type="body"/>
          </p:nvPr>
        </p:nvSpPr>
        <p:spPr>
          <a:xfrm>
            <a:off x="6148800" y="1828800"/>
            <a:ext cx="5285160" cy="2573280"/>
          </a:xfrm>
          <a:prstGeom prst="rect">
            <a:avLst/>
          </a:prstGeom>
        </p:spPr>
        <p:txBody>
          <a:bodyPr lIns="0" rIns="0" tIns="0" bIns="0">
            <a:normAutofit/>
          </a:bodyPr>
          <a:p>
            <a:endParaRPr b="0" lang="en-PH" sz="3200" spc="-1" strike="noStrike">
              <a:latin typeface="Source Sans Pro"/>
            </a:endParaRPr>
          </a:p>
        </p:txBody>
      </p:sp>
      <p:sp>
        <p:nvSpPr>
          <p:cNvPr id="107" name="PlaceHolder 4"/>
          <p:cNvSpPr>
            <a:spLocks noGrp="1"/>
          </p:cNvSpPr>
          <p:nvPr>
            <p:ph type="body"/>
          </p:nvPr>
        </p:nvSpPr>
        <p:spPr>
          <a:xfrm>
            <a:off x="599040" y="4646880"/>
            <a:ext cx="10830960" cy="2573280"/>
          </a:xfrm>
          <a:prstGeom prst="rect">
            <a:avLst/>
          </a:prstGeom>
        </p:spPr>
        <p:txBody>
          <a:bodyPr lIns="0" rIns="0" tIns="0" bIns="0">
            <a:normAutofit/>
          </a:bodyPr>
          <a:p>
            <a:endParaRPr b="0" lang="en-PH" sz="3200" spc="-1" strike="noStrike">
              <a:latin typeface="Source Sans Pro"/>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109" name="PlaceHolder 2"/>
          <p:cNvSpPr>
            <a:spLocks noGrp="1"/>
          </p:cNvSpPr>
          <p:nvPr>
            <p:ph type="body"/>
          </p:nvPr>
        </p:nvSpPr>
        <p:spPr>
          <a:xfrm>
            <a:off x="599040" y="1828800"/>
            <a:ext cx="10830960" cy="2573280"/>
          </a:xfrm>
          <a:prstGeom prst="rect">
            <a:avLst/>
          </a:prstGeom>
        </p:spPr>
        <p:txBody>
          <a:bodyPr lIns="0" rIns="0" tIns="0" bIns="0">
            <a:normAutofit/>
          </a:bodyPr>
          <a:p>
            <a:endParaRPr b="0" lang="en-PH" sz="3200" spc="-1" strike="noStrike">
              <a:latin typeface="Source Sans Pro"/>
            </a:endParaRPr>
          </a:p>
        </p:txBody>
      </p:sp>
      <p:sp>
        <p:nvSpPr>
          <p:cNvPr id="110" name="PlaceHolder 3"/>
          <p:cNvSpPr>
            <a:spLocks noGrp="1"/>
          </p:cNvSpPr>
          <p:nvPr>
            <p:ph type="body"/>
          </p:nvPr>
        </p:nvSpPr>
        <p:spPr>
          <a:xfrm>
            <a:off x="599040" y="4646880"/>
            <a:ext cx="10830960" cy="2573280"/>
          </a:xfrm>
          <a:prstGeom prst="rect">
            <a:avLst/>
          </a:prstGeom>
        </p:spPr>
        <p:txBody>
          <a:bodyPr lIns="0" rIns="0" tIns="0" bIns="0">
            <a:normAutofit/>
          </a:bodyPr>
          <a:p>
            <a:endParaRPr b="0" lang="en-PH" sz="3200" spc="-1" strike="noStrike">
              <a:latin typeface="Source Sans Pro"/>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112" name="PlaceHolder 2"/>
          <p:cNvSpPr>
            <a:spLocks noGrp="1"/>
          </p:cNvSpPr>
          <p:nvPr>
            <p:ph type="body"/>
          </p:nvPr>
        </p:nvSpPr>
        <p:spPr>
          <a:xfrm>
            <a:off x="599040" y="1828800"/>
            <a:ext cx="5285160" cy="2573280"/>
          </a:xfrm>
          <a:prstGeom prst="rect">
            <a:avLst/>
          </a:prstGeom>
        </p:spPr>
        <p:txBody>
          <a:bodyPr lIns="0" rIns="0" tIns="0" bIns="0">
            <a:normAutofit/>
          </a:bodyPr>
          <a:p>
            <a:endParaRPr b="0" lang="en-PH" sz="3200" spc="-1" strike="noStrike">
              <a:latin typeface="Source Sans Pro"/>
            </a:endParaRPr>
          </a:p>
        </p:txBody>
      </p:sp>
      <p:sp>
        <p:nvSpPr>
          <p:cNvPr id="113" name="PlaceHolder 3"/>
          <p:cNvSpPr>
            <a:spLocks noGrp="1"/>
          </p:cNvSpPr>
          <p:nvPr>
            <p:ph type="body"/>
          </p:nvPr>
        </p:nvSpPr>
        <p:spPr>
          <a:xfrm>
            <a:off x="6148800" y="1828800"/>
            <a:ext cx="5285160" cy="2573280"/>
          </a:xfrm>
          <a:prstGeom prst="rect">
            <a:avLst/>
          </a:prstGeom>
        </p:spPr>
        <p:txBody>
          <a:bodyPr lIns="0" rIns="0" tIns="0" bIns="0">
            <a:normAutofit/>
          </a:bodyPr>
          <a:p>
            <a:endParaRPr b="0" lang="en-PH" sz="3200" spc="-1" strike="noStrike">
              <a:latin typeface="Source Sans Pro"/>
            </a:endParaRPr>
          </a:p>
        </p:txBody>
      </p:sp>
      <p:sp>
        <p:nvSpPr>
          <p:cNvPr id="114" name="PlaceHolder 4"/>
          <p:cNvSpPr>
            <a:spLocks noGrp="1"/>
          </p:cNvSpPr>
          <p:nvPr>
            <p:ph type="body"/>
          </p:nvPr>
        </p:nvSpPr>
        <p:spPr>
          <a:xfrm>
            <a:off x="599040" y="4646880"/>
            <a:ext cx="5285160" cy="2573280"/>
          </a:xfrm>
          <a:prstGeom prst="rect">
            <a:avLst/>
          </a:prstGeom>
        </p:spPr>
        <p:txBody>
          <a:bodyPr lIns="0" rIns="0" tIns="0" bIns="0">
            <a:normAutofit/>
          </a:bodyPr>
          <a:p>
            <a:endParaRPr b="0" lang="en-PH" sz="3200" spc="-1" strike="noStrike">
              <a:latin typeface="Source Sans Pro"/>
            </a:endParaRPr>
          </a:p>
        </p:txBody>
      </p:sp>
      <p:sp>
        <p:nvSpPr>
          <p:cNvPr id="115" name="PlaceHolder 5"/>
          <p:cNvSpPr>
            <a:spLocks noGrp="1"/>
          </p:cNvSpPr>
          <p:nvPr>
            <p:ph type="body"/>
          </p:nvPr>
        </p:nvSpPr>
        <p:spPr>
          <a:xfrm>
            <a:off x="6148800" y="4646880"/>
            <a:ext cx="5285160" cy="2573280"/>
          </a:xfrm>
          <a:prstGeom prst="rect">
            <a:avLst/>
          </a:prstGeom>
        </p:spPr>
        <p:txBody>
          <a:bodyPr lIns="0" rIns="0" tIns="0" bIns="0">
            <a:normAutofit/>
          </a:bodyPr>
          <a:p>
            <a:endParaRPr b="0" lang="en-PH" sz="3200" spc="-1" strike="noStrike">
              <a:latin typeface="Source Sans Pro"/>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117" name="PlaceHolder 2"/>
          <p:cNvSpPr>
            <a:spLocks noGrp="1"/>
          </p:cNvSpPr>
          <p:nvPr>
            <p:ph type="body"/>
          </p:nvPr>
        </p:nvSpPr>
        <p:spPr>
          <a:xfrm>
            <a:off x="599040" y="1828800"/>
            <a:ext cx="3487320" cy="2573280"/>
          </a:xfrm>
          <a:prstGeom prst="rect">
            <a:avLst/>
          </a:prstGeom>
        </p:spPr>
        <p:txBody>
          <a:bodyPr lIns="0" rIns="0" tIns="0" bIns="0">
            <a:normAutofit/>
          </a:bodyPr>
          <a:p>
            <a:endParaRPr b="0" lang="en-PH" sz="3200" spc="-1" strike="noStrike">
              <a:latin typeface="Source Sans Pro"/>
            </a:endParaRPr>
          </a:p>
        </p:txBody>
      </p:sp>
      <p:sp>
        <p:nvSpPr>
          <p:cNvPr id="118" name="PlaceHolder 3"/>
          <p:cNvSpPr>
            <a:spLocks noGrp="1"/>
          </p:cNvSpPr>
          <p:nvPr>
            <p:ph type="body"/>
          </p:nvPr>
        </p:nvSpPr>
        <p:spPr>
          <a:xfrm>
            <a:off x="4260960" y="1828800"/>
            <a:ext cx="3487320" cy="2573280"/>
          </a:xfrm>
          <a:prstGeom prst="rect">
            <a:avLst/>
          </a:prstGeom>
        </p:spPr>
        <p:txBody>
          <a:bodyPr lIns="0" rIns="0" tIns="0" bIns="0">
            <a:normAutofit/>
          </a:bodyPr>
          <a:p>
            <a:endParaRPr b="0" lang="en-PH" sz="3200" spc="-1" strike="noStrike">
              <a:latin typeface="Source Sans Pro"/>
            </a:endParaRPr>
          </a:p>
        </p:txBody>
      </p:sp>
      <p:sp>
        <p:nvSpPr>
          <p:cNvPr id="119" name="PlaceHolder 4"/>
          <p:cNvSpPr>
            <a:spLocks noGrp="1"/>
          </p:cNvSpPr>
          <p:nvPr>
            <p:ph type="body"/>
          </p:nvPr>
        </p:nvSpPr>
        <p:spPr>
          <a:xfrm>
            <a:off x="7923240" y="1828800"/>
            <a:ext cx="3487320" cy="2573280"/>
          </a:xfrm>
          <a:prstGeom prst="rect">
            <a:avLst/>
          </a:prstGeom>
        </p:spPr>
        <p:txBody>
          <a:bodyPr lIns="0" rIns="0" tIns="0" bIns="0">
            <a:normAutofit/>
          </a:bodyPr>
          <a:p>
            <a:endParaRPr b="0" lang="en-PH" sz="3200" spc="-1" strike="noStrike">
              <a:latin typeface="Source Sans Pro"/>
            </a:endParaRPr>
          </a:p>
        </p:txBody>
      </p:sp>
      <p:sp>
        <p:nvSpPr>
          <p:cNvPr id="120" name="PlaceHolder 5"/>
          <p:cNvSpPr>
            <a:spLocks noGrp="1"/>
          </p:cNvSpPr>
          <p:nvPr>
            <p:ph type="body"/>
          </p:nvPr>
        </p:nvSpPr>
        <p:spPr>
          <a:xfrm>
            <a:off x="599040" y="4646880"/>
            <a:ext cx="3487320" cy="2573280"/>
          </a:xfrm>
          <a:prstGeom prst="rect">
            <a:avLst/>
          </a:prstGeom>
        </p:spPr>
        <p:txBody>
          <a:bodyPr lIns="0" rIns="0" tIns="0" bIns="0">
            <a:normAutofit/>
          </a:bodyPr>
          <a:p>
            <a:endParaRPr b="0" lang="en-PH" sz="3200" spc="-1" strike="noStrike">
              <a:latin typeface="Source Sans Pro"/>
            </a:endParaRPr>
          </a:p>
        </p:txBody>
      </p:sp>
      <p:sp>
        <p:nvSpPr>
          <p:cNvPr id="121" name="PlaceHolder 6"/>
          <p:cNvSpPr>
            <a:spLocks noGrp="1"/>
          </p:cNvSpPr>
          <p:nvPr>
            <p:ph type="body"/>
          </p:nvPr>
        </p:nvSpPr>
        <p:spPr>
          <a:xfrm>
            <a:off x="4260960" y="4646880"/>
            <a:ext cx="3487320" cy="2573280"/>
          </a:xfrm>
          <a:prstGeom prst="rect">
            <a:avLst/>
          </a:prstGeom>
        </p:spPr>
        <p:txBody>
          <a:bodyPr lIns="0" rIns="0" tIns="0" bIns="0">
            <a:normAutofit/>
          </a:bodyPr>
          <a:p>
            <a:endParaRPr b="0" lang="en-PH" sz="3200" spc="-1" strike="noStrike">
              <a:latin typeface="Source Sans Pro"/>
            </a:endParaRPr>
          </a:p>
        </p:txBody>
      </p:sp>
      <p:sp>
        <p:nvSpPr>
          <p:cNvPr id="122" name="PlaceHolder 7"/>
          <p:cNvSpPr>
            <a:spLocks noGrp="1"/>
          </p:cNvSpPr>
          <p:nvPr>
            <p:ph type="body"/>
          </p:nvPr>
        </p:nvSpPr>
        <p:spPr>
          <a:xfrm>
            <a:off x="7923240" y="4646880"/>
            <a:ext cx="3487320" cy="2573280"/>
          </a:xfrm>
          <a:prstGeom prst="rect">
            <a:avLst/>
          </a:prstGeom>
        </p:spPr>
        <p:txBody>
          <a:bodyPr lIns="0" rIns="0" tIns="0" bIns="0">
            <a:normAutofit/>
          </a:bodyPr>
          <a:p>
            <a:endParaRPr b="0" lang="en-PH" sz="3200" spc="-1" strike="noStrike">
              <a:latin typeface="Source Sans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10" name="PlaceHolder 2"/>
          <p:cNvSpPr>
            <a:spLocks noGrp="1"/>
          </p:cNvSpPr>
          <p:nvPr>
            <p:ph type="body"/>
          </p:nvPr>
        </p:nvSpPr>
        <p:spPr>
          <a:xfrm>
            <a:off x="599040" y="1828800"/>
            <a:ext cx="5285160" cy="5394960"/>
          </a:xfrm>
          <a:prstGeom prst="rect">
            <a:avLst/>
          </a:prstGeom>
        </p:spPr>
        <p:txBody>
          <a:bodyPr lIns="0" rIns="0" tIns="0" bIns="0">
            <a:normAutofit/>
          </a:bodyPr>
          <a:p>
            <a:endParaRPr b="0" lang="en-PH" sz="3200" spc="-1" strike="noStrike">
              <a:latin typeface="Source Sans Pro"/>
            </a:endParaRPr>
          </a:p>
        </p:txBody>
      </p:sp>
      <p:sp>
        <p:nvSpPr>
          <p:cNvPr id="11" name="PlaceHolder 3"/>
          <p:cNvSpPr>
            <a:spLocks noGrp="1"/>
          </p:cNvSpPr>
          <p:nvPr>
            <p:ph type="body"/>
          </p:nvPr>
        </p:nvSpPr>
        <p:spPr>
          <a:xfrm>
            <a:off x="6148800" y="1828800"/>
            <a:ext cx="5285160" cy="5394960"/>
          </a:xfrm>
          <a:prstGeom prst="rect">
            <a:avLst/>
          </a:prstGeom>
        </p:spPr>
        <p:txBody>
          <a:bodyPr lIns="0" rIns="0" tIns="0" bIns="0">
            <a:normAutofit/>
          </a:bodyPr>
          <a:p>
            <a:endParaRPr b="0" lang="en-PH" sz="3200" spc="-1" strike="noStrike">
              <a:latin typeface="Source Sans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99040" y="301320"/>
            <a:ext cx="10798560" cy="5851800"/>
          </a:xfrm>
          <a:prstGeom prst="rect">
            <a:avLst/>
          </a:prstGeom>
        </p:spPr>
        <p:txBody>
          <a:bodyPr lIns="0" rIns="0" tIns="0" bIns="0" anchor="ctr">
            <a:noAutofit/>
          </a:bodyPr>
          <a:p>
            <a:pPr algn="ctr"/>
            <a:endParaRPr b="1" lang="en-PH" sz="4000" spc="-1" strike="noStrike">
              <a:solidFill>
                <a:srgbClr val="04617b"/>
              </a:solidFill>
              <a:latin typeface="Source Sans Pro Black"/>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15" name="PlaceHolder 2"/>
          <p:cNvSpPr>
            <a:spLocks noGrp="1"/>
          </p:cNvSpPr>
          <p:nvPr>
            <p:ph type="body"/>
          </p:nvPr>
        </p:nvSpPr>
        <p:spPr>
          <a:xfrm>
            <a:off x="599040" y="1828800"/>
            <a:ext cx="5285160" cy="2573280"/>
          </a:xfrm>
          <a:prstGeom prst="rect">
            <a:avLst/>
          </a:prstGeom>
        </p:spPr>
        <p:txBody>
          <a:bodyPr lIns="0" rIns="0" tIns="0" bIns="0">
            <a:normAutofit/>
          </a:bodyPr>
          <a:p>
            <a:endParaRPr b="0" lang="en-PH" sz="3200" spc="-1" strike="noStrike">
              <a:latin typeface="Source Sans Pro"/>
            </a:endParaRPr>
          </a:p>
        </p:txBody>
      </p:sp>
      <p:sp>
        <p:nvSpPr>
          <p:cNvPr id="16" name="PlaceHolder 3"/>
          <p:cNvSpPr>
            <a:spLocks noGrp="1"/>
          </p:cNvSpPr>
          <p:nvPr>
            <p:ph type="body"/>
          </p:nvPr>
        </p:nvSpPr>
        <p:spPr>
          <a:xfrm>
            <a:off x="6148800" y="1828800"/>
            <a:ext cx="5285160" cy="5394960"/>
          </a:xfrm>
          <a:prstGeom prst="rect">
            <a:avLst/>
          </a:prstGeom>
        </p:spPr>
        <p:txBody>
          <a:bodyPr lIns="0" rIns="0" tIns="0" bIns="0">
            <a:normAutofit/>
          </a:bodyPr>
          <a:p>
            <a:endParaRPr b="0" lang="en-PH" sz="3200" spc="-1" strike="noStrike">
              <a:latin typeface="Source Sans Pro"/>
            </a:endParaRPr>
          </a:p>
        </p:txBody>
      </p:sp>
      <p:sp>
        <p:nvSpPr>
          <p:cNvPr id="17" name="PlaceHolder 4"/>
          <p:cNvSpPr>
            <a:spLocks noGrp="1"/>
          </p:cNvSpPr>
          <p:nvPr>
            <p:ph type="body"/>
          </p:nvPr>
        </p:nvSpPr>
        <p:spPr>
          <a:xfrm>
            <a:off x="599040" y="4646880"/>
            <a:ext cx="5285160" cy="2573280"/>
          </a:xfrm>
          <a:prstGeom prst="rect">
            <a:avLst/>
          </a:prstGeom>
        </p:spPr>
        <p:txBody>
          <a:bodyPr lIns="0" rIns="0" tIns="0" bIns="0">
            <a:normAutofit/>
          </a:bodyPr>
          <a:p>
            <a:endParaRPr b="0" lang="en-PH" sz="3200" spc="-1" strike="noStrike">
              <a:latin typeface="Source Sans Pr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19" name="PlaceHolder 2"/>
          <p:cNvSpPr>
            <a:spLocks noGrp="1"/>
          </p:cNvSpPr>
          <p:nvPr>
            <p:ph type="body"/>
          </p:nvPr>
        </p:nvSpPr>
        <p:spPr>
          <a:xfrm>
            <a:off x="599040" y="1828800"/>
            <a:ext cx="5285160" cy="5394960"/>
          </a:xfrm>
          <a:prstGeom prst="rect">
            <a:avLst/>
          </a:prstGeom>
        </p:spPr>
        <p:txBody>
          <a:bodyPr lIns="0" rIns="0" tIns="0" bIns="0">
            <a:normAutofit/>
          </a:bodyPr>
          <a:p>
            <a:endParaRPr b="0" lang="en-PH" sz="3200" spc="-1" strike="noStrike">
              <a:latin typeface="Source Sans Pro"/>
            </a:endParaRPr>
          </a:p>
        </p:txBody>
      </p:sp>
      <p:sp>
        <p:nvSpPr>
          <p:cNvPr id="20" name="PlaceHolder 3"/>
          <p:cNvSpPr>
            <a:spLocks noGrp="1"/>
          </p:cNvSpPr>
          <p:nvPr>
            <p:ph type="body"/>
          </p:nvPr>
        </p:nvSpPr>
        <p:spPr>
          <a:xfrm>
            <a:off x="6148800" y="1828800"/>
            <a:ext cx="5285160" cy="2573280"/>
          </a:xfrm>
          <a:prstGeom prst="rect">
            <a:avLst/>
          </a:prstGeom>
        </p:spPr>
        <p:txBody>
          <a:bodyPr lIns="0" rIns="0" tIns="0" bIns="0">
            <a:normAutofit/>
          </a:bodyPr>
          <a:p>
            <a:endParaRPr b="0" lang="en-PH" sz="3200" spc="-1" strike="noStrike">
              <a:latin typeface="Source Sans Pro"/>
            </a:endParaRPr>
          </a:p>
        </p:txBody>
      </p:sp>
      <p:sp>
        <p:nvSpPr>
          <p:cNvPr id="21" name="PlaceHolder 4"/>
          <p:cNvSpPr>
            <a:spLocks noGrp="1"/>
          </p:cNvSpPr>
          <p:nvPr>
            <p:ph type="body"/>
          </p:nvPr>
        </p:nvSpPr>
        <p:spPr>
          <a:xfrm>
            <a:off x="6148800" y="4646880"/>
            <a:ext cx="5285160" cy="2573280"/>
          </a:xfrm>
          <a:prstGeom prst="rect">
            <a:avLst/>
          </a:prstGeom>
        </p:spPr>
        <p:txBody>
          <a:bodyPr lIns="0" rIns="0" tIns="0" bIns="0">
            <a:normAutofit/>
          </a:bodyPr>
          <a:p>
            <a:endParaRPr b="0" lang="en-PH" sz="3200" spc="-1" strike="noStrike">
              <a:latin typeface="Source Sans Pr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PH" sz="6000" spc="-1" strike="noStrike">
              <a:solidFill>
                <a:srgbClr val="04617b"/>
              </a:solidFill>
              <a:latin typeface="Source Sans Pro Light"/>
            </a:endParaRPr>
          </a:p>
        </p:txBody>
      </p:sp>
      <p:sp>
        <p:nvSpPr>
          <p:cNvPr id="23" name="PlaceHolder 2"/>
          <p:cNvSpPr>
            <a:spLocks noGrp="1"/>
          </p:cNvSpPr>
          <p:nvPr>
            <p:ph type="body"/>
          </p:nvPr>
        </p:nvSpPr>
        <p:spPr>
          <a:xfrm>
            <a:off x="599040" y="1828800"/>
            <a:ext cx="5285160" cy="2573280"/>
          </a:xfrm>
          <a:prstGeom prst="rect">
            <a:avLst/>
          </a:prstGeom>
        </p:spPr>
        <p:txBody>
          <a:bodyPr lIns="0" rIns="0" tIns="0" bIns="0">
            <a:normAutofit/>
          </a:bodyPr>
          <a:p>
            <a:endParaRPr b="0" lang="en-PH" sz="3200" spc="-1" strike="noStrike">
              <a:latin typeface="Source Sans Pro"/>
            </a:endParaRPr>
          </a:p>
        </p:txBody>
      </p:sp>
      <p:sp>
        <p:nvSpPr>
          <p:cNvPr id="24" name="PlaceHolder 3"/>
          <p:cNvSpPr>
            <a:spLocks noGrp="1"/>
          </p:cNvSpPr>
          <p:nvPr>
            <p:ph type="body"/>
          </p:nvPr>
        </p:nvSpPr>
        <p:spPr>
          <a:xfrm>
            <a:off x="6148800" y="1828800"/>
            <a:ext cx="5285160" cy="2573280"/>
          </a:xfrm>
          <a:prstGeom prst="rect">
            <a:avLst/>
          </a:prstGeom>
        </p:spPr>
        <p:txBody>
          <a:bodyPr lIns="0" rIns="0" tIns="0" bIns="0">
            <a:normAutofit/>
          </a:bodyPr>
          <a:p>
            <a:endParaRPr b="0" lang="en-PH" sz="3200" spc="-1" strike="noStrike">
              <a:latin typeface="Source Sans Pro"/>
            </a:endParaRPr>
          </a:p>
        </p:txBody>
      </p:sp>
      <p:sp>
        <p:nvSpPr>
          <p:cNvPr id="25" name="PlaceHolder 4"/>
          <p:cNvSpPr>
            <a:spLocks noGrp="1"/>
          </p:cNvSpPr>
          <p:nvPr>
            <p:ph type="body"/>
          </p:nvPr>
        </p:nvSpPr>
        <p:spPr>
          <a:xfrm>
            <a:off x="599040" y="4646880"/>
            <a:ext cx="10830960" cy="2573280"/>
          </a:xfrm>
          <a:prstGeom prst="rect">
            <a:avLst/>
          </a:prstGeom>
        </p:spPr>
        <p:txBody>
          <a:bodyPr lIns="0" rIns="0" tIns="0" bIns="0">
            <a:normAutofit/>
          </a:bodyPr>
          <a:p>
            <a:endParaRPr b="0" lang="en-PH" sz="3200" spc="-1" strike="noStrike">
              <a:latin typeface="Source Sans Pr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563040" y="6887160"/>
            <a:ext cx="2795400" cy="521640"/>
          </a:xfrm>
          <a:prstGeom prst="rect">
            <a:avLst/>
          </a:prstGeom>
        </p:spPr>
        <p:txBody>
          <a:bodyPr lIns="0" rIns="0" tIns="0" bIns="0">
            <a:noAutofit/>
          </a:bodyPr>
          <a:p>
            <a:r>
              <a:rPr b="0" lang="en-PH" sz="2400" spc="-1" strike="noStrike">
                <a:solidFill>
                  <a:srgbClr val="dbf5f9"/>
                </a:solidFill>
                <a:latin typeface="Source Sans Pro"/>
              </a:rPr>
              <a:t>&lt;date/time&gt;</a:t>
            </a:r>
            <a:endParaRPr b="0" lang="en-PH" sz="2400" spc="-1" strike="noStrike">
              <a:solidFill>
                <a:srgbClr val="dbf5f9"/>
              </a:solidFill>
              <a:latin typeface="Source Sans Pro"/>
            </a:endParaRPr>
          </a:p>
        </p:txBody>
      </p:sp>
      <p:sp>
        <p:nvSpPr>
          <p:cNvPr id="1" name="PlaceHolder 2"/>
          <p:cNvSpPr>
            <a:spLocks noGrp="1"/>
          </p:cNvSpPr>
          <p:nvPr>
            <p:ph type="ftr"/>
          </p:nvPr>
        </p:nvSpPr>
        <p:spPr>
          <a:xfrm>
            <a:off x="4066560" y="6887160"/>
            <a:ext cx="3803040" cy="521640"/>
          </a:xfrm>
          <a:prstGeom prst="rect">
            <a:avLst/>
          </a:prstGeom>
        </p:spPr>
        <p:txBody>
          <a:bodyPr lIns="0" rIns="0" tIns="0" bIns="0">
            <a:noAutofit/>
          </a:bodyPr>
          <a:p>
            <a:pPr algn="ctr"/>
            <a:r>
              <a:rPr b="0" lang="en-PH" sz="2400" spc="-1" strike="noStrike">
                <a:solidFill>
                  <a:srgbClr val="dbf5f9"/>
                </a:solidFill>
                <a:latin typeface="Source Sans Pro"/>
              </a:rPr>
              <a:t>&lt;footer&gt;</a:t>
            </a:r>
            <a:endParaRPr b="0" lang="en-PH" sz="2400" spc="-1" strike="noStrike">
              <a:solidFill>
                <a:srgbClr val="dbf5f9"/>
              </a:solidFill>
              <a:latin typeface="Source Sans Pro"/>
            </a:endParaRPr>
          </a:p>
        </p:txBody>
      </p:sp>
      <p:sp>
        <p:nvSpPr>
          <p:cNvPr id="2" name="PlaceHolder 3"/>
          <p:cNvSpPr>
            <a:spLocks noGrp="1"/>
          </p:cNvSpPr>
          <p:nvPr>
            <p:ph type="sldNum"/>
          </p:nvPr>
        </p:nvSpPr>
        <p:spPr>
          <a:xfrm>
            <a:off x="8566200" y="6887160"/>
            <a:ext cx="2795400" cy="521640"/>
          </a:xfrm>
          <a:prstGeom prst="rect">
            <a:avLst/>
          </a:prstGeom>
        </p:spPr>
        <p:txBody>
          <a:bodyPr lIns="0" rIns="0" tIns="0" bIns="0">
            <a:noAutofit/>
          </a:bodyPr>
          <a:p>
            <a:pPr algn="r"/>
            <a:fld id="{46B20BA2-D9B9-4D81-890D-AB51D394F236}" type="slidenum">
              <a:rPr b="0" lang="en-PH" sz="2400" spc="-1" strike="noStrike">
                <a:solidFill>
                  <a:srgbClr val="dbf5f9"/>
                </a:solidFill>
                <a:latin typeface="Source Sans Pro"/>
              </a:rPr>
              <a:t>&lt;number&gt;</a:t>
            </a:fld>
            <a:endParaRPr b="0" lang="en-PH" sz="2400" spc="-1" strike="noStrike">
              <a:solidFill>
                <a:srgbClr val="dbf5f9"/>
              </a:solidFill>
              <a:latin typeface="Source Sans Pro"/>
            </a:endParaRPr>
          </a:p>
        </p:txBody>
      </p:sp>
      <p:sp>
        <p:nvSpPr>
          <p:cNvPr id="3" name="PlaceHolder 4"/>
          <p:cNvSpPr>
            <a:spLocks noGrp="1"/>
          </p:cNvSpPr>
          <p:nvPr>
            <p:ph type="title"/>
          </p:nvPr>
        </p:nvSpPr>
        <p:spPr>
          <a:xfrm>
            <a:off x="548640" y="301320"/>
            <a:ext cx="10798560" cy="4453560"/>
          </a:xfrm>
          <a:prstGeom prst="rect">
            <a:avLst/>
          </a:prstGeom>
        </p:spPr>
        <p:txBody>
          <a:bodyPr lIns="0" rIns="0" tIns="0" bIns="0" anchor="b">
            <a:normAutofit/>
          </a:bodyPr>
          <a:p>
            <a:r>
              <a:rPr b="0" lang="en-PH" sz="8000" spc="-1" strike="noStrike">
                <a:solidFill>
                  <a:srgbClr val="04617b"/>
                </a:solidFill>
                <a:latin typeface="Source Sans Pro Light"/>
              </a:rPr>
              <a:t>Click to edit the title text format</a:t>
            </a:r>
            <a:endParaRPr b="0" lang="en-PH" sz="8000" spc="-1" strike="noStrike">
              <a:solidFill>
                <a:srgbClr val="04617b"/>
              </a:solidFill>
              <a:latin typeface="Source Sans Pro Light"/>
            </a:endParaRPr>
          </a:p>
        </p:txBody>
      </p:sp>
      <p:sp>
        <p:nvSpPr>
          <p:cNvPr id="4" name="PlaceHolder 5"/>
          <p:cNvSpPr>
            <a:spLocks noGrp="1"/>
          </p:cNvSpPr>
          <p:nvPr>
            <p:ph type="body"/>
          </p:nvPr>
        </p:nvSpPr>
        <p:spPr>
          <a:xfrm>
            <a:off x="552960" y="5216400"/>
            <a:ext cx="10789920" cy="1550160"/>
          </a:xfrm>
          <a:prstGeom prst="rect">
            <a:avLst/>
          </a:prstGeom>
        </p:spPr>
        <p:txBody>
          <a:bodyPr lIns="0" rIns="0" tIns="0" bIns="0">
            <a:normAutofit fontScale="35000"/>
          </a:bodyPr>
          <a:p>
            <a:pPr marL="432000" indent="-324000">
              <a:spcAft>
                <a:spcPts val="1233"/>
              </a:spcAft>
              <a:buClr>
                <a:srgbClr val="f49100"/>
              </a:buClr>
              <a:buSzPct val="45000"/>
              <a:buFont typeface="Wingdings" charset="2"/>
              <a:buChar char=""/>
            </a:pPr>
            <a:r>
              <a:rPr b="0" lang="en-PH" sz="2800" spc="-1" strike="noStrike">
                <a:solidFill>
                  <a:srgbClr val="dbf5f9"/>
                </a:solidFill>
                <a:latin typeface="Source Sans Pro"/>
              </a:rPr>
              <a:t>Click to edit the outline text format</a:t>
            </a:r>
            <a:endParaRPr b="0" lang="en-PH" sz="2800" spc="-1" strike="noStrike">
              <a:solidFill>
                <a:srgbClr val="dbf5f9"/>
              </a:solidFill>
              <a:latin typeface="Source Sans Pro"/>
            </a:endParaRPr>
          </a:p>
          <a:p>
            <a:pPr lvl="1" marL="864000" indent="-324000">
              <a:spcAft>
                <a:spcPts val="1123"/>
              </a:spcAft>
              <a:buClr>
                <a:srgbClr val="f49100"/>
              </a:buClr>
              <a:buSzPct val="75000"/>
              <a:buFont typeface="Symbol" charset="2"/>
              <a:buChar char=""/>
            </a:pPr>
            <a:r>
              <a:rPr b="0" lang="en-PH" sz="2200" spc="-1" strike="noStrike">
                <a:solidFill>
                  <a:srgbClr val="dbf5f9"/>
                </a:solidFill>
                <a:latin typeface="Source Sans Pro"/>
              </a:rPr>
              <a:t>Second Outline Level</a:t>
            </a:r>
            <a:endParaRPr b="0" lang="en-PH" sz="2200" spc="-1" strike="noStrike">
              <a:solidFill>
                <a:srgbClr val="dbf5f9"/>
              </a:solidFill>
              <a:latin typeface="Source Sans Pro"/>
            </a:endParaRPr>
          </a:p>
          <a:p>
            <a:pPr lvl="2" marL="1296000" indent="-288000">
              <a:spcAft>
                <a:spcPts val="850"/>
              </a:spcAft>
              <a:buClr>
                <a:srgbClr val="f49100"/>
              </a:buClr>
              <a:buSzPct val="45000"/>
              <a:buFont typeface="Wingdings" charset="2"/>
              <a:buChar char=""/>
            </a:pPr>
            <a:r>
              <a:rPr b="0" lang="en-PH" sz="2400" spc="-1" strike="noStrike">
                <a:solidFill>
                  <a:srgbClr val="dbf5f9"/>
                </a:solidFill>
                <a:latin typeface="Source Sans Pro"/>
              </a:rPr>
              <a:t>Third Outline Level</a:t>
            </a:r>
            <a:endParaRPr b="0" lang="en-PH" sz="2400" spc="-1" strike="noStrike">
              <a:solidFill>
                <a:srgbClr val="dbf5f9"/>
              </a:solidFill>
              <a:latin typeface="Source Sans Pro"/>
            </a:endParaRPr>
          </a:p>
          <a:p>
            <a:pPr lvl="3" marL="1728000" indent="-216000">
              <a:spcAft>
                <a:spcPts val="567"/>
              </a:spcAft>
              <a:buClr>
                <a:srgbClr val="f49100"/>
              </a:buClr>
              <a:buSzPct val="75000"/>
              <a:buFont typeface="Symbol" charset="2"/>
              <a:buChar char=""/>
            </a:pPr>
            <a:r>
              <a:rPr b="0" lang="en-PH" sz="2000" spc="-1" strike="noStrike">
                <a:solidFill>
                  <a:srgbClr val="dbf5f9"/>
                </a:solidFill>
                <a:latin typeface="Source Sans Pro"/>
              </a:rPr>
              <a:t>Fourth Outline Level</a:t>
            </a:r>
            <a:endParaRPr b="0" lang="en-PH" sz="2000" spc="-1" strike="noStrike">
              <a:solidFill>
                <a:srgbClr val="dbf5f9"/>
              </a:solidFill>
              <a:latin typeface="Source Sans Pro"/>
            </a:endParaRPr>
          </a:p>
          <a:p>
            <a:pPr lvl="4" marL="2160000" indent="-216000">
              <a:spcAft>
                <a:spcPts val="283"/>
              </a:spcAft>
              <a:buClr>
                <a:srgbClr val="f49100"/>
              </a:buClr>
              <a:buSzPct val="45000"/>
              <a:buFont typeface="Wingdings" charset="2"/>
              <a:buChar char=""/>
            </a:pPr>
            <a:r>
              <a:rPr b="0" lang="en-PH" sz="2000" spc="-1" strike="noStrike">
                <a:solidFill>
                  <a:srgbClr val="dbf5f9"/>
                </a:solidFill>
                <a:latin typeface="Source Sans Pro"/>
              </a:rPr>
              <a:t>Fifth Outline Level</a:t>
            </a:r>
            <a:endParaRPr b="0" lang="en-PH" sz="2000" spc="-1" strike="noStrike">
              <a:solidFill>
                <a:srgbClr val="dbf5f9"/>
              </a:solidFill>
              <a:latin typeface="Source Sans Pro"/>
            </a:endParaRPr>
          </a:p>
          <a:p>
            <a:pPr lvl="5" marL="2592000" indent="-216000">
              <a:spcAft>
                <a:spcPts val="283"/>
              </a:spcAft>
              <a:buClr>
                <a:srgbClr val="f49100"/>
              </a:buClr>
              <a:buSzPct val="45000"/>
              <a:buFont typeface="Wingdings" charset="2"/>
              <a:buChar char=""/>
            </a:pPr>
            <a:r>
              <a:rPr b="0" lang="en-PH" sz="2000" spc="-1" strike="noStrike">
                <a:solidFill>
                  <a:srgbClr val="dbf5f9"/>
                </a:solidFill>
                <a:latin typeface="Source Sans Pro"/>
              </a:rPr>
              <a:t>Sixth Outline Level</a:t>
            </a:r>
            <a:endParaRPr b="0" lang="en-PH" sz="2000" spc="-1" strike="noStrike">
              <a:solidFill>
                <a:srgbClr val="dbf5f9"/>
              </a:solidFill>
              <a:latin typeface="Source Sans Pro"/>
            </a:endParaRPr>
          </a:p>
          <a:p>
            <a:pPr lvl="6" marL="3024000" indent="-216000">
              <a:spcAft>
                <a:spcPts val="283"/>
              </a:spcAft>
              <a:buClr>
                <a:srgbClr val="f49100"/>
              </a:buClr>
              <a:buSzPct val="45000"/>
              <a:buFont typeface="Wingdings" charset="2"/>
              <a:buChar char=""/>
            </a:pPr>
            <a:r>
              <a:rPr b="0" lang="en-PH" sz="2000" spc="-1" strike="noStrike">
                <a:solidFill>
                  <a:srgbClr val="dbf5f9"/>
                </a:solidFill>
                <a:latin typeface="Source Sans Pro"/>
              </a:rPr>
              <a:t>Seventh Outline Level</a:t>
            </a:r>
            <a:endParaRPr b="0" lang="en-PH" sz="2000" spc="-1" strike="noStrike">
              <a:solidFill>
                <a:srgbClr val="dbf5f9"/>
              </a:solidFill>
              <a:latin typeface="Source Sans Pro"/>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99040" y="121320"/>
            <a:ext cx="10798560" cy="1262160"/>
          </a:xfrm>
          <a:prstGeom prst="rect">
            <a:avLst/>
          </a:prstGeom>
        </p:spPr>
        <p:txBody>
          <a:bodyPr lIns="0" rIns="0" tIns="0" bIns="0" anchor="b">
            <a:normAutofit/>
          </a:bodyPr>
          <a:p>
            <a:r>
              <a:rPr b="0" lang="en-PH" sz="6000" spc="-1" strike="noStrike">
                <a:solidFill>
                  <a:srgbClr val="ffffff"/>
                </a:solidFill>
                <a:latin typeface="Source Sans Pro Light"/>
              </a:rPr>
              <a:t>Click to edit the title text format</a:t>
            </a:r>
            <a:endParaRPr b="0" lang="en-PH" sz="6000" spc="-1" strike="noStrike">
              <a:solidFill>
                <a:srgbClr val="ffffff"/>
              </a:solidFill>
              <a:latin typeface="Source Sans Pro Light"/>
            </a:endParaRPr>
          </a:p>
        </p:txBody>
      </p:sp>
      <p:sp>
        <p:nvSpPr>
          <p:cNvPr id="42" name="PlaceHolder 2"/>
          <p:cNvSpPr>
            <a:spLocks noGrp="1"/>
          </p:cNvSpPr>
          <p:nvPr>
            <p:ph type="body"/>
          </p:nvPr>
        </p:nvSpPr>
        <p:spPr>
          <a:xfrm>
            <a:off x="599040" y="1920240"/>
            <a:ext cx="10739520" cy="4663440"/>
          </a:xfrm>
          <a:prstGeom prst="rect">
            <a:avLst/>
          </a:prstGeom>
        </p:spPr>
        <p:txBody>
          <a:bodyPr lIns="0" rIns="0" tIns="0" bIns="0">
            <a:normAutofit/>
          </a:bodyPr>
          <a:p>
            <a:pPr marL="432000" indent="-324000">
              <a:spcAft>
                <a:spcPts val="1409"/>
              </a:spcAft>
              <a:buClr>
                <a:srgbClr val="04617b"/>
              </a:buClr>
              <a:buSzPct val="45000"/>
              <a:buFont typeface="Wingdings" charset="2"/>
              <a:buChar char=""/>
            </a:pPr>
            <a:r>
              <a:rPr b="0" lang="en-PH" sz="3200" spc="-1" strike="noStrike">
                <a:latin typeface="Source Sans Pro"/>
              </a:rPr>
              <a:t>Click to edit the outline text format</a:t>
            </a:r>
            <a:endParaRPr b="0" lang="en-PH" sz="3200" spc="-1" strike="noStrike">
              <a:latin typeface="Source Sans Pro"/>
            </a:endParaRPr>
          </a:p>
          <a:p>
            <a:pPr lvl="1" marL="864000" indent="-324000">
              <a:spcAft>
                <a:spcPts val="1123"/>
              </a:spcAft>
              <a:buClr>
                <a:srgbClr val="04617b"/>
              </a:buClr>
              <a:buSzPct val="75000"/>
              <a:buFont typeface="Symbol" charset="2"/>
              <a:buChar char=""/>
            </a:pPr>
            <a:r>
              <a:rPr b="0" lang="en-PH" sz="2800" spc="-1" strike="noStrike">
                <a:latin typeface="Source Sans Pro"/>
              </a:rPr>
              <a:t>Second Outline Level</a:t>
            </a:r>
            <a:endParaRPr b="0" lang="en-PH" sz="2800" spc="-1" strike="noStrike">
              <a:latin typeface="Source Sans Pro"/>
            </a:endParaRPr>
          </a:p>
          <a:p>
            <a:pPr lvl="2" marL="1296000" indent="-288000">
              <a:spcAft>
                <a:spcPts val="850"/>
              </a:spcAft>
              <a:buClr>
                <a:srgbClr val="04617b"/>
              </a:buClr>
              <a:buSzPct val="45000"/>
              <a:buFont typeface="Wingdings" charset="2"/>
              <a:buChar char=""/>
            </a:pPr>
            <a:r>
              <a:rPr b="0" lang="en-PH" sz="2400" spc="-1" strike="noStrike">
                <a:latin typeface="Source Sans Pro"/>
              </a:rPr>
              <a:t>Third Outline Level</a:t>
            </a:r>
            <a:endParaRPr b="0" lang="en-PH" sz="2400" spc="-1" strike="noStrike">
              <a:latin typeface="Source Sans Pro"/>
            </a:endParaRPr>
          </a:p>
          <a:p>
            <a:pPr lvl="3" marL="1728000" indent="-216000">
              <a:spcAft>
                <a:spcPts val="567"/>
              </a:spcAft>
              <a:buClr>
                <a:srgbClr val="04617b"/>
              </a:buClr>
              <a:buSzPct val="75000"/>
              <a:buFont typeface="Symbol" charset="2"/>
              <a:buChar char=""/>
            </a:pPr>
            <a:r>
              <a:rPr b="0" lang="en-PH" sz="2400" spc="-1" strike="noStrike">
                <a:latin typeface="Source Sans Pro"/>
              </a:rPr>
              <a:t>Fourth Outline Level</a:t>
            </a:r>
            <a:endParaRPr b="0" lang="en-PH" sz="2400" spc="-1" strike="noStrike">
              <a:latin typeface="Source Sans Pro"/>
            </a:endParaRPr>
          </a:p>
          <a:p>
            <a:pPr lvl="4" marL="2160000" indent="-216000">
              <a:spcAft>
                <a:spcPts val="283"/>
              </a:spcAft>
              <a:buClr>
                <a:srgbClr val="04617b"/>
              </a:buClr>
              <a:buSzPct val="45000"/>
              <a:buFont typeface="Wingdings" charset="2"/>
              <a:buChar char=""/>
            </a:pPr>
            <a:r>
              <a:rPr b="0" lang="en-PH" sz="2400" spc="-1" strike="noStrike">
                <a:latin typeface="Source Sans Pro"/>
              </a:rPr>
              <a:t>Fifth Outline Level</a:t>
            </a:r>
            <a:endParaRPr b="0" lang="en-PH" sz="2400" spc="-1" strike="noStrike">
              <a:latin typeface="Source Sans Pro"/>
            </a:endParaRPr>
          </a:p>
          <a:p>
            <a:pPr lvl="5" marL="2592000" indent="-216000">
              <a:spcAft>
                <a:spcPts val="283"/>
              </a:spcAft>
              <a:buClr>
                <a:srgbClr val="04617b"/>
              </a:buClr>
              <a:buSzPct val="45000"/>
              <a:buFont typeface="Wingdings" charset="2"/>
              <a:buChar char=""/>
            </a:pPr>
            <a:r>
              <a:rPr b="0" lang="en-PH" sz="2400" spc="-1" strike="noStrike">
                <a:latin typeface="Source Sans Pro"/>
              </a:rPr>
              <a:t>Sixth Outline Level</a:t>
            </a:r>
            <a:endParaRPr b="0" lang="en-PH" sz="2400" spc="-1" strike="noStrike">
              <a:latin typeface="Source Sans Pro"/>
            </a:endParaRPr>
          </a:p>
          <a:p>
            <a:pPr lvl="6" marL="3024000" indent="-216000">
              <a:spcAft>
                <a:spcPts val="283"/>
              </a:spcAft>
              <a:buClr>
                <a:srgbClr val="04617b"/>
              </a:buClr>
              <a:buSzPct val="45000"/>
              <a:buFont typeface="Wingdings" charset="2"/>
              <a:buChar char=""/>
            </a:pPr>
            <a:r>
              <a:rPr b="0" lang="en-PH" sz="2400" spc="-1" strike="noStrike">
                <a:latin typeface="Source Sans Pro"/>
              </a:rPr>
              <a:t>Seventh Outline Level</a:t>
            </a:r>
            <a:endParaRPr b="0" lang="en-PH" sz="2400" spc="-1" strike="noStrike">
              <a:latin typeface="Source Sans Pro"/>
            </a:endParaRPr>
          </a:p>
        </p:txBody>
      </p:sp>
      <p:sp>
        <p:nvSpPr>
          <p:cNvPr id="43" name="PlaceHolder 3"/>
          <p:cNvSpPr>
            <a:spLocks noGrp="1"/>
          </p:cNvSpPr>
          <p:nvPr>
            <p:ph type="dt"/>
          </p:nvPr>
        </p:nvSpPr>
        <p:spPr>
          <a:xfrm>
            <a:off x="599040" y="6887160"/>
            <a:ext cx="2795400" cy="521640"/>
          </a:xfrm>
          <a:prstGeom prst="rect">
            <a:avLst/>
          </a:prstGeom>
        </p:spPr>
        <p:txBody>
          <a:bodyPr lIns="0" rIns="0" tIns="0" bIns="0">
            <a:noAutofit/>
          </a:bodyPr>
          <a:p>
            <a:r>
              <a:rPr b="0" lang="en-PH" sz="2400" spc="-1" strike="noStrike">
                <a:solidFill>
                  <a:srgbClr val="484848"/>
                </a:solidFill>
                <a:latin typeface="Source Sans Pro"/>
              </a:rPr>
              <a:t>&lt;date/time&gt;</a:t>
            </a:r>
            <a:endParaRPr b="0" lang="en-PH" sz="2400" spc="-1" strike="noStrike">
              <a:solidFill>
                <a:srgbClr val="484848"/>
              </a:solidFill>
              <a:latin typeface="Source Sans Pro"/>
            </a:endParaRPr>
          </a:p>
        </p:txBody>
      </p:sp>
      <p:sp>
        <p:nvSpPr>
          <p:cNvPr id="44" name="PlaceHolder 4"/>
          <p:cNvSpPr>
            <a:spLocks noGrp="1"/>
          </p:cNvSpPr>
          <p:nvPr>
            <p:ph type="ftr"/>
          </p:nvPr>
        </p:nvSpPr>
        <p:spPr>
          <a:xfrm>
            <a:off x="4102560" y="6887160"/>
            <a:ext cx="3803040" cy="521640"/>
          </a:xfrm>
          <a:prstGeom prst="rect">
            <a:avLst/>
          </a:prstGeom>
        </p:spPr>
        <p:txBody>
          <a:bodyPr lIns="0" rIns="0" tIns="0" bIns="0">
            <a:noAutofit/>
          </a:bodyPr>
          <a:p>
            <a:pPr algn="ctr"/>
            <a:r>
              <a:rPr b="0" lang="en-PH" sz="2400" spc="-1" strike="noStrike">
                <a:solidFill>
                  <a:srgbClr val="484848"/>
                </a:solidFill>
                <a:latin typeface="Source Sans Pro"/>
              </a:rPr>
              <a:t>&lt;footer&gt;</a:t>
            </a:r>
            <a:endParaRPr b="0" lang="en-PH" sz="2400" spc="-1" strike="noStrike">
              <a:solidFill>
                <a:srgbClr val="484848"/>
              </a:solidFill>
              <a:latin typeface="Source Sans Pro"/>
            </a:endParaRPr>
          </a:p>
        </p:txBody>
      </p:sp>
      <p:sp>
        <p:nvSpPr>
          <p:cNvPr id="45" name="PlaceHolder 5"/>
          <p:cNvSpPr>
            <a:spLocks noGrp="1"/>
          </p:cNvSpPr>
          <p:nvPr>
            <p:ph type="sldNum"/>
          </p:nvPr>
        </p:nvSpPr>
        <p:spPr>
          <a:xfrm>
            <a:off x="8602200" y="6887160"/>
            <a:ext cx="2795400" cy="521640"/>
          </a:xfrm>
          <a:prstGeom prst="rect">
            <a:avLst/>
          </a:prstGeom>
        </p:spPr>
        <p:txBody>
          <a:bodyPr lIns="0" rIns="0" tIns="0" bIns="0">
            <a:noAutofit/>
          </a:bodyPr>
          <a:p>
            <a:pPr algn="r"/>
            <a:fld id="{6128533B-8FB9-4AB9-9FA5-DEEB0F2AC9E0}" type="slidenum">
              <a:rPr b="0" lang="en-PH" sz="2400" spc="-1" strike="noStrike">
                <a:solidFill>
                  <a:srgbClr val="484848"/>
                </a:solidFill>
                <a:latin typeface="Source Sans Pro"/>
              </a:rPr>
              <a:t>&lt;number&gt;</a:t>
            </a:fld>
            <a:endParaRPr b="0" lang="en-PH" sz="2400" spc="-1" strike="noStrike">
              <a:solidFill>
                <a:srgbClr val="484848"/>
              </a:solidFill>
              <a:latin typeface="Source Sans Pro"/>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99040" y="301320"/>
            <a:ext cx="10798560" cy="1262160"/>
          </a:xfrm>
          <a:prstGeom prst="rect">
            <a:avLst/>
          </a:prstGeom>
        </p:spPr>
        <p:txBody>
          <a:bodyPr lIns="0" rIns="0" tIns="0" bIns="0" anchor="ctr">
            <a:normAutofit/>
          </a:bodyPr>
          <a:p>
            <a:r>
              <a:rPr b="0" lang="en-PH" sz="6000" spc="-1" strike="noStrike">
                <a:solidFill>
                  <a:srgbClr val="04617b"/>
                </a:solidFill>
                <a:latin typeface="Source Sans Pro Light"/>
              </a:rPr>
              <a:t>Click to edit the title text format</a:t>
            </a:r>
            <a:endParaRPr b="0" lang="en-PH" sz="6000" spc="-1" strike="noStrike">
              <a:solidFill>
                <a:srgbClr val="04617b"/>
              </a:solidFill>
              <a:latin typeface="Source Sans Pro Light"/>
            </a:endParaRPr>
          </a:p>
        </p:txBody>
      </p:sp>
      <p:sp>
        <p:nvSpPr>
          <p:cNvPr id="83" name="PlaceHolder 2"/>
          <p:cNvSpPr>
            <a:spLocks noGrp="1"/>
          </p:cNvSpPr>
          <p:nvPr>
            <p:ph type="body"/>
          </p:nvPr>
        </p:nvSpPr>
        <p:spPr>
          <a:xfrm>
            <a:off x="599040" y="1828800"/>
            <a:ext cx="10830960" cy="5394960"/>
          </a:xfrm>
          <a:prstGeom prst="rect">
            <a:avLst/>
          </a:prstGeom>
        </p:spPr>
        <p:txBody>
          <a:bodyPr lIns="0" rIns="0" tIns="0" bIns="0">
            <a:normAutofit/>
          </a:bodyPr>
          <a:p>
            <a:pPr marL="432000" indent="-324000">
              <a:spcAft>
                <a:spcPts val="1412"/>
              </a:spcAft>
              <a:buClr>
                <a:srgbClr val="04617b"/>
              </a:buClr>
              <a:buSzPct val="45000"/>
              <a:buFont typeface="Wingdings" charset="2"/>
              <a:buChar char=""/>
            </a:pPr>
            <a:r>
              <a:rPr b="0" lang="en-PH" sz="3200" spc="-1" strike="noStrike">
                <a:latin typeface="Source Sans Pro"/>
              </a:rPr>
              <a:t>Click to edit the outline text format</a:t>
            </a:r>
            <a:endParaRPr b="0" lang="en-PH" sz="3200" spc="-1" strike="noStrike">
              <a:latin typeface="Source Sans Pro"/>
            </a:endParaRPr>
          </a:p>
          <a:p>
            <a:pPr lvl="1" marL="864000" indent="-324000">
              <a:spcAft>
                <a:spcPts val="1123"/>
              </a:spcAft>
              <a:buClr>
                <a:srgbClr val="04617b"/>
              </a:buClr>
              <a:buSzPct val="75000"/>
              <a:buFont typeface="Symbol" charset="2"/>
              <a:buChar char=""/>
            </a:pPr>
            <a:r>
              <a:rPr b="0" lang="en-PH" sz="2800" spc="-1" strike="noStrike">
                <a:latin typeface="Source Sans Pro"/>
              </a:rPr>
              <a:t>Second Outline Level</a:t>
            </a:r>
            <a:endParaRPr b="0" lang="en-PH" sz="2800" spc="-1" strike="noStrike">
              <a:latin typeface="Source Sans Pro"/>
            </a:endParaRPr>
          </a:p>
          <a:p>
            <a:pPr lvl="2" marL="1296000" indent="-288000">
              <a:spcAft>
                <a:spcPts val="850"/>
              </a:spcAft>
              <a:buClr>
                <a:srgbClr val="04617b"/>
              </a:buClr>
              <a:buSzPct val="45000"/>
              <a:buFont typeface="Wingdings" charset="2"/>
              <a:buChar char=""/>
            </a:pPr>
            <a:r>
              <a:rPr b="0" lang="en-PH" sz="2400" spc="-1" strike="noStrike">
                <a:latin typeface="Source Sans Pro"/>
              </a:rPr>
              <a:t>Third Outline Level</a:t>
            </a:r>
            <a:endParaRPr b="0" lang="en-PH" sz="2400" spc="-1" strike="noStrike">
              <a:latin typeface="Source Sans Pro"/>
            </a:endParaRPr>
          </a:p>
          <a:p>
            <a:pPr lvl="3" marL="1728000" indent="-216000">
              <a:spcAft>
                <a:spcPts val="567"/>
              </a:spcAft>
              <a:buClr>
                <a:srgbClr val="04617b"/>
              </a:buClr>
              <a:buSzPct val="75000"/>
              <a:buFont typeface="Symbol" charset="2"/>
              <a:buChar char=""/>
            </a:pPr>
            <a:r>
              <a:rPr b="0" lang="en-PH" sz="2400" spc="-1" strike="noStrike">
                <a:latin typeface="Source Sans Pro"/>
              </a:rPr>
              <a:t>Fourth Outline Level</a:t>
            </a:r>
            <a:endParaRPr b="0" lang="en-PH" sz="2400" spc="-1" strike="noStrike">
              <a:latin typeface="Source Sans Pro"/>
            </a:endParaRPr>
          </a:p>
          <a:p>
            <a:pPr lvl="4" marL="2160000" indent="-216000">
              <a:spcAft>
                <a:spcPts val="283"/>
              </a:spcAft>
              <a:buClr>
                <a:srgbClr val="04617b"/>
              </a:buClr>
              <a:buSzPct val="45000"/>
              <a:buFont typeface="Wingdings" charset="2"/>
              <a:buChar char=""/>
            </a:pPr>
            <a:r>
              <a:rPr b="0" lang="en-PH" sz="2400" spc="-1" strike="noStrike">
                <a:latin typeface="Source Sans Pro"/>
              </a:rPr>
              <a:t>Fifth Outline Level</a:t>
            </a:r>
            <a:endParaRPr b="0" lang="en-PH" sz="2400" spc="-1" strike="noStrike">
              <a:latin typeface="Source Sans Pro"/>
            </a:endParaRPr>
          </a:p>
          <a:p>
            <a:pPr lvl="5" marL="2592000" indent="-216000">
              <a:spcAft>
                <a:spcPts val="283"/>
              </a:spcAft>
              <a:buClr>
                <a:srgbClr val="04617b"/>
              </a:buClr>
              <a:buSzPct val="45000"/>
              <a:buFont typeface="Wingdings" charset="2"/>
              <a:buChar char=""/>
            </a:pPr>
            <a:r>
              <a:rPr b="0" lang="en-PH" sz="2400" spc="-1" strike="noStrike">
                <a:latin typeface="Source Sans Pro"/>
              </a:rPr>
              <a:t>Sixth Outline Level</a:t>
            </a:r>
            <a:endParaRPr b="0" lang="en-PH" sz="2400" spc="-1" strike="noStrike">
              <a:latin typeface="Source Sans Pro"/>
            </a:endParaRPr>
          </a:p>
          <a:p>
            <a:pPr lvl="6" marL="3024000" indent="-216000">
              <a:spcAft>
                <a:spcPts val="283"/>
              </a:spcAft>
              <a:buClr>
                <a:srgbClr val="04617b"/>
              </a:buClr>
              <a:buSzPct val="45000"/>
              <a:buFont typeface="Wingdings" charset="2"/>
              <a:buChar char=""/>
            </a:pPr>
            <a:r>
              <a:rPr b="0" lang="en-PH" sz="2400" spc="-1" strike="noStrike">
                <a:latin typeface="Source Sans Pro"/>
              </a:rPr>
              <a:t>Seventh Outline Level</a:t>
            </a:r>
            <a:endParaRPr b="0" lang="en-PH" sz="2400" spc="-1" strike="noStrike">
              <a:latin typeface="Source Sans Pro"/>
            </a:endParaRPr>
          </a:p>
        </p:txBody>
      </p:sp>
      <p:sp>
        <p:nvSpPr>
          <p:cNvPr id="84" name="PlaceHolder 3"/>
          <p:cNvSpPr>
            <a:spLocks noGrp="1"/>
          </p:cNvSpPr>
          <p:nvPr>
            <p:ph type="dt"/>
          </p:nvPr>
        </p:nvSpPr>
        <p:spPr>
          <a:xfrm>
            <a:off x="599040" y="6827760"/>
            <a:ext cx="2795400" cy="521640"/>
          </a:xfrm>
          <a:prstGeom prst="rect">
            <a:avLst/>
          </a:prstGeom>
        </p:spPr>
        <p:txBody>
          <a:bodyPr lIns="0" rIns="0" tIns="0" bIns="0">
            <a:noAutofit/>
          </a:bodyPr>
          <a:p>
            <a:r>
              <a:rPr b="0" lang="en-PH" sz="2400" spc="-1" strike="noStrike">
                <a:solidFill>
                  <a:srgbClr val="484848"/>
                </a:solidFill>
                <a:latin typeface="Source Sans Pro"/>
              </a:rPr>
              <a:t>&lt;date/time&gt;</a:t>
            </a:r>
            <a:endParaRPr b="0" lang="en-PH" sz="2400" spc="-1" strike="noStrike">
              <a:solidFill>
                <a:srgbClr val="484848"/>
              </a:solidFill>
              <a:latin typeface="Source Sans Pro"/>
            </a:endParaRPr>
          </a:p>
        </p:txBody>
      </p:sp>
      <p:sp>
        <p:nvSpPr>
          <p:cNvPr id="85" name="PlaceHolder 4"/>
          <p:cNvSpPr>
            <a:spLocks noGrp="1"/>
          </p:cNvSpPr>
          <p:nvPr>
            <p:ph type="ftr"/>
          </p:nvPr>
        </p:nvSpPr>
        <p:spPr>
          <a:xfrm>
            <a:off x="4102560" y="6827760"/>
            <a:ext cx="3803040" cy="521640"/>
          </a:xfrm>
          <a:prstGeom prst="rect">
            <a:avLst/>
          </a:prstGeom>
        </p:spPr>
        <p:txBody>
          <a:bodyPr lIns="0" rIns="0" tIns="0" bIns="0">
            <a:noAutofit/>
          </a:bodyPr>
          <a:p>
            <a:pPr algn="ctr"/>
            <a:r>
              <a:rPr b="0" lang="en-PH" sz="2400" spc="-1" strike="noStrike">
                <a:solidFill>
                  <a:srgbClr val="484848"/>
                </a:solidFill>
                <a:latin typeface="Source Sans Pro"/>
              </a:rPr>
              <a:t>&lt;footer&gt;</a:t>
            </a:r>
            <a:endParaRPr b="0" lang="en-PH" sz="2400" spc="-1" strike="noStrike">
              <a:solidFill>
                <a:srgbClr val="484848"/>
              </a:solidFill>
              <a:latin typeface="Source Sans Pro"/>
            </a:endParaRPr>
          </a:p>
        </p:txBody>
      </p:sp>
      <p:sp>
        <p:nvSpPr>
          <p:cNvPr id="86" name="PlaceHolder 5"/>
          <p:cNvSpPr>
            <a:spLocks noGrp="1"/>
          </p:cNvSpPr>
          <p:nvPr>
            <p:ph type="sldNum"/>
          </p:nvPr>
        </p:nvSpPr>
        <p:spPr>
          <a:xfrm>
            <a:off x="9188640" y="6827760"/>
            <a:ext cx="2253600" cy="521640"/>
          </a:xfrm>
          <a:prstGeom prst="rect">
            <a:avLst/>
          </a:prstGeom>
        </p:spPr>
        <p:txBody>
          <a:bodyPr lIns="0" rIns="0" tIns="0" bIns="0">
            <a:noAutofit/>
          </a:bodyPr>
          <a:p>
            <a:pPr algn="r"/>
            <a:fld id="{5F6F176B-FDDB-4DEC-892D-FD83EF32BD4A}" type="slidenum">
              <a:rPr b="0" lang="en-PH" sz="2400" spc="-1" strike="noStrike">
                <a:solidFill>
                  <a:srgbClr val="484848"/>
                </a:solidFill>
                <a:latin typeface="Source Sans Pro"/>
              </a:rPr>
              <a:t>&lt;number&gt;</a:t>
            </a:fld>
            <a:endParaRPr b="0" lang="en-PH" sz="2400" spc="-1" strike="noStrike">
              <a:solidFill>
                <a:srgbClr val="484848"/>
              </a:solidFill>
              <a:latin typeface="Source Sans Pro"/>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548640" y="301320"/>
            <a:ext cx="10798560" cy="4453560"/>
          </a:xfrm>
          <a:prstGeom prst="rect">
            <a:avLst/>
          </a:prstGeom>
          <a:noFill/>
          <a:ln>
            <a:noFill/>
          </a:ln>
        </p:spPr>
        <p:txBody>
          <a:bodyPr lIns="0" rIns="0" tIns="0" bIns="0" anchor="b">
            <a:normAutofit/>
          </a:bodyPr>
          <a:p>
            <a:r>
              <a:rPr b="0" lang="en-PH" sz="8000" spc="-1" strike="noStrike">
                <a:solidFill>
                  <a:srgbClr val="04617b"/>
                </a:solidFill>
                <a:latin typeface="Source Sans Pro Light"/>
              </a:rPr>
              <a:t>User input text prediction using NLP Techniques</a:t>
            </a:r>
            <a:endParaRPr b="0" lang="en-PH" sz="8000" spc="-1" strike="noStrike">
              <a:solidFill>
                <a:srgbClr val="04617b"/>
              </a:solidFill>
              <a:latin typeface="Source Sans Pro Light"/>
            </a:endParaRPr>
          </a:p>
        </p:txBody>
      </p:sp>
      <p:sp>
        <p:nvSpPr>
          <p:cNvPr id="124" name="TextShape 2"/>
          <p:cNvSpPr txBox="1"/>
          <p:nvPr/>
        </p:nvSpPr>
        <p:spPr>
          <a:xfrm>
            <a:off x="552960" y="5216400"/>
            <a:ext cx="10789920" cy="1550160"/>
          </a:xfrm>
          <a:prstGeom prst="rect">
            <a:avLst/>
          </a:prstGeom>
          <a:noFill/>
          <a:ln>
            <a:noFill/>
          </a:ln>
        </p:spPr>
        <p:txBody>
          <a:bodyPr lIns="0" rIns="0" tIns="0" bIns="0">
            <a:noAutofit/>
          </a:bodyPr>
          <a:p>
            <a:r>
              <a:rPr b="1" lang="en-PH" sz="3600" spc="-1" strike="noStrike">
                <a:solidFill>
                  <a:srgbClr val="dbf5f9"/>
                </a:solidFill>
                <a:latin typeface="Source Sans Pro"/>
              </a:rPr>
              <a:t>Kasey Martin</a:t>
            </a:r>
            <a:endParaRPr b="1" lang="en-PH" sz="3600" spc="-1" strike="noStrike">
              <a:solidFill>
                <a:srgbClr val="dbf5f9"/>
              </a:solidFill>
              <a:latin typeface="Source Sans Pro"/>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99040" y="301320"/>
            <a:ext cx="10798560" cy="1262160"/>
          </a:xfrm>
          <a:prstGeom prst="rect">
            <a:avLst/>
          </a:prstGeom>
          <a:noFill/>
          <a:ln>
            <a:noFill/>
          </a:ln>
        </p:spPr>
        <p:txBody>
          <a:bodyPr lIns="0" rIns="0" tIns="0" bIns="0" anchor="ctr">
            <a:normAutofit/>
          </a:bodyPr>
          <a:p>
            <a:r>
              <a:rPr b="0" lang="en-PH" sz="6000" spc="-1" strike="noStrike">
                <a:solidFill>
                  <a:srgbClr val="04617b"/>
                </a:solidFill>
                <a:latin typeface="Source Sans Pro Light"/>
              </a:rPr>
              <a:t>Excerpt from ancient Gnash text</a:t>
            </a:r>
            <a:endParaRPr b="0" lang="en-PH" sz="6000" spc="-1" strike="noStrike">
              <a:solidFill>
                <a:srgbClr val="04617b"/>
              </a:solidFill>
              <a:latin typeface="Source Sans Pro Light"/>
            </a:endParaRPr>
          </a:p>
        </p:txBody>
      </p:sp>
      <p:sp>
        <p:nvSpPr>
          <p:cNvPr id="138"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PH" sz="3200" spc="-1" strike="noStrike">
                <a:latin typeface="Source Sans Pro"/>
              </a:rPr>
              <a:t>I hate you I love you</a:t>
            </a:r>
            <a:endParaRPr b="0" lang="en-PH" sz="3200" spc="-1" strike="noStrike">
              <a:latin typeface="Source Sans Pro"/>
            </a:endParaRPr>
          </a:p>
          <a:p>
            <a:pPr marL="432000" indent="-324000">
              <a:spcAft>
                <a:spcPts val="1412"/>
              </a:spcAft>
              <a:buClr>
                <a:srgbClr val="04617b"/>
              </a:buClr>
              <a:buSzPct val="45000"/>
              <a:buFont typeface="Wingdings" charset="2"/>
              <a:buChar char=""/>
            </a:pPr>
            <a:r>
              <a:rPr b="0" lang="en-PH" sz="3200" spc="-1" strike="noStrike">
                <a:latin typeface="Source Sans Pro"/>
              </a:rPr>
              <a:t>I hate that I love you</a:t>
            </a:r>
            <a:endParaRPr b="0" lang="en-PH" sz="3200" spc="-1" strike="noStrike">
              <a:latin typeface="Source Sans Pro"/>
            </a:endParaRPr>
          </a:p>
          <a:p>
            <a:pPr marL="432000" indent="-324000">
              <a:spcAft>
                <a:spcPts val="1412"/>
              </a:spcAft>
              <a:buClr>
                <a:srgbClr val="04617b"/>
              </a:buClr>
              <a:buSzPct val="45000"/>
              <a:buFont typeface="Wingdings" charset="2"/>
              <a:buChar char=""/>
            </a:pPr>
            <a:r>
              <a:rPr b="0" lang="en-PH" sz="3200" spc="-1" strike="noStrike">
                <a:latin typeface="Source Sans Pro"/>
              </a:rPr>
              <a:t>Don't want to, but I can't put</a:t>
            </a:r>
            <a:endParaRPr b="0" lang="en-PH" sz="3200" spc="-1" strike="noStrike">
              <a:latin typeface="Source Sans Pro"/>
            </a:endParaRPr>
          </a:p>
          <a:p>
            <a:pPr marL="432000" indent="-324000">
              <a:spcAft>
                <a:spcPts val="1412"/>
              </a:spcAft>
              <a:buClr>
                <a:srgbClr val="04617b"/>
              </a:buClr>
              <a:buSzPct val="45000"/>
              <a:buFont typeface="Wingdings" charset="2"/>
              <a:buChar char=""/>
            </a:pPr>
            <a:r>
              <a:rPr b="0" lang="en-PH" sz="3200" spc="-1" strike="noStrike">
                <a:latin typeface="Source Sans Pro"/>
              </a:rPr>
              <a:t>Nobody else above you</a:t>
            </a:r>
            <a:endParaRPr b="0" lang="en-PH" sz="3200" spc="-1" strike="noStrike">
              <a:latin typeface="Source Sans Pro"/>
            </a:endParaRPr>
          </a:p>
          <a:p>
            <a:pPr marL="432000" indent="-324000">
              <a:spcAft>
                <a:spcPts val="1412"/>
              </a:spcAft>
              <a:buClr>
                <a:srgbClr val="04617b"/>
              </a:buClr>
              <a:buSzPct val="45000"/>
              <a:buFont typeface="Wingdings" charset="2"/>
              <a:buChar char=""/>
            </a:pPr>
            <a:r>
              <a:rPr b="0" lang="en-PH" sz="3200" spc="-1" strike="noStrike">
                <a:latin typeface="Source Sans Pro"/>
              </a:rPr>
              <a:t>I hate you I love you</a:t>
            </a:r>
            <a:endParaRPr b="0" lang="en-PH" sz="3200" spc="-1" strike="noStrike">
              <a:latin typeface="Source Sans Pro"/>
            </a:endParaRPr>
          </a:p>
          <a:p>
            <a:pPr marL="432000" indent="-324000">
              <a:spcAft>
                <a:spcPts val="1412"/>
              </a:spcAft>
              <a:buClr>
                <a:srgbClr val="04617b"/>
              </a:buClr>
              <a:buSzPct val="45000"/>
              <a:buFont typeface="Wingdings" charset="2"/>
              <a:buChar char=""/>
            </a:pPr>
            <a:r>
              <a:rPr b="0" lang="en-PH" sz="3200" spc="-1" strike="noStrike">
                <a:latin typeface="Source Sans Pro"/>
              </a:rPr>
              <a:t>I hate that I want you</a:t>
            </a:r>
            <a:endParaRPr b="0" lang="en-PH" sz="3200" spc="-1" strike="noStrike">
              <a:latin typeface="Source Sans Pro"/>
            </a:endParaRPr>
          </a:p>
          <a:p>
            <a:pPr marL="432000" indent="-324000">
              <a:spcAft>
                <a:spcPts val="1412"/>
              </a:spcAft>
              <a:buClr>
                <a:srgbClr val="04617b"/>
              </a:buClr>
              <a:buSzPct val="45000"/>
              <a:buFont typeface="Wingdings" charset="2"/>
              <a:buChar char=""/>
            </a:pPr>
            <a:r>
              <a:rPr b="0" lang="en-PH" sz="3200" spc="-1" strike="noStrike">
                <a:latin typeface="Source Sans Pro"/>
              </a:rPr>
              <a:t>You want her, you need her</a:t>
            </a:r>
            <a:endParaRPr b="0" lang="en-PH" sz="3200" spc="-1" strike="noStrike">
              <a:latin typeface="Source Sans Pro"/>
            </a:endParaRPr>
          </a:p>
          <a:p>
            <a:pPr marL="432000" indent="-324000">
              <a:spcAft>
                <a:spcPts val="1412"/>
              </a:spcAft>
              <a:buClr>
                <a:srgbClr val="04617b"/>
              </a:buClr>
              <a:buSzPct val="45000"/>
              <a:buFont typeface="Wingdings" charset="2"/>
              <a:buChar char=""/>
            </a:pPr>
            <a:r>
              <a:rPr b="0" lang="en-PH" sz="3200" spc="-1" strike="noStrike">
                <a:latin typeface="Source Sans Pro"/>
              </a:rPr>
              <a:t>And I'll never be her</a:t>
            </a:r>
            <a:endParaRPr b="0" lang="en-PH" sz="3200" spc="-1" strike="noStrike">
              <a:latin typeface="Source Sans Pro"/>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99040" y="301320"/>
            <a:ext cx="10798560" cy="1262160"/>
          </a:xfrm>
          <a:prstGeom prst="rect">
            <a:avLst/>
          </a:prstGeom>
          <a:noFill/>
          <a:ln>
            <a:noFill/>
          </a:ln>
        </p:spPr>
        <p:txBody>
          <a:bodyPr lIns="0" rIns="0" tIns="0" bIns="0" anchor="ctr">
            <a:normAutofit/>
          </a:bodyPr>
          <a:p>
            <a:r>
              <a:rPr b="0" lang="en-PH" sz="6000" spc="-1" strike="noStrike">
                <a:solidFill>
                  <a:srgbClr val="04617b"/>
                </a:solidFill>
                <a:latin typeface="Source Sans Pro Light"/>
              </a:rPr>
              <a:t>NLP Concepts</a:t>
            </a:r>
            <a:endParaRPr b="0" lang="en-PH" sz="6000" spc="-1" strike="noStrike">
              <a:solidFill>
                <a:srgbClr val="04617b"/>
              </a:solidFill>
              <a:latin typeface="Source Sans Pro Light"/>
            </a:endParaRPr>
          </a:p>
        </p:txBody>
      </p:sp>
      <p:sp>
        <p:nvSpPr>
          <p:cNvPr id="140"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PH" sz="3200" spc="-1" strike="noStrike">
                <a:latin typeface="Source Sans Pro"/>
              </a:rPr>
              <a:t>N-grams</a:t>
            </a:r>
            <a:endParaRPr b="0" lang="en-PH" sz="3200" spc="-1" strike="noStrike">
              <a:latin typeface="Source Sans Pro"/>
            </a:endParaRPr>
          </a:p>
          <a:p>
            <a:pPr lvl="1" marL="864000" indent="-324000">
              <a:spcAft>
                <a:spcPts val="1123"/>
              </a:spcAft>
              <a:buClr>
                <a:srgbClr val="04617b"/>
              </a:buClr>
              <a:buSzPct val="75000"/>
              <a:buFont typeface="Symbol" charset="2"/>
              <a:buChar char=""/>
            </a:pPr>
            <a:r>
              <a:rPr b="0" lang="en-PH" sz="2800" spc="-1" strike="noStrike">
                <a:latin typeface="Source Sans Pro"/>
              </a:rPr>
              <a:t>N-number of adjacent tokens in a sequence</a:t>
            </a:r>
            <a:endParaRPr b="0" lang="en-PH" sz="2800" spc="-1" strike="noStrike">
              <a:latin typeface="Source Sans Pro"/>
            </a:endParaRPr>
          </a:p>
          <a:p>
            <a:pPr marL="432000" indent="-324000">
              <a:spcAft>
                <a:spcPts val="1412"/>
              </a:spcAft>
              <a:buClr>
                <a:srgbClr val="04617b"/>
              </a:buClr>
              <a:buSzPct val="45000"/>
              <a:buFont typeface="Wingdings" charset="2"/>
              <a:buChar char=""/>
            </a:pPr>
            <a:r>
              <a:rPr b="0" lang="en-PH" sz="3200" spc="-1" strike="noStrike">
                <a:latin typeface="Source Sans Pro"/>
              </a:rPr>
              <a:t>Bi-grams</a:t>
            </a:r>
            <a:endParaRPr b="0" lang="en-PH" sz="3200" spc="-1" strike="noStrike">
              <a:latin typeface="Source Sans Pro"/>
            </a:endParaRPr>
          </a:p>
          <a:p>
            <a:pPr lvl="1" marL="864000" indent="-324000">
              <a:spcAft>
                <a:spcPts val="1123"/>
              </a:spcAft>
              <a:buClr>
                <a:srgbClr val="04617b"/>
              </a:buClr>
              <a:buSzPct val="75000"/>
              <a:buFont typeface="Symbol" charset="2"/>
              <a:buChar char=""/>
            </a:pPr>
            <a:r>
              <a:rPr b="0" lang="en-PH" sz="2800" spc="-1" strike="noStrike">
                <a:latin typeface="Source Sans Pro"/>
              </a:rPr>
              <a:t>N-gram where N=2</a:t>
            </a:r>
            <a:endParaRPr b="0" lang="en-PH" sz="2800" spc="-1" strike="noStrike">
              <a:latin typeface="Source Sans Pro"/>
            </a:endParaRPr>
          </a:p>
          <a:p>
            <a:pPr lvl="2" marL="1296000" indent="-288000">
              <a:spcAft>
                <a:spcPts val="850"/>
              </a:spcAft>
              <a:buClr>
                <a:srgbClr val="04617b"/>
              </a:buClr>
              <a:buSzPct val="45000"/>
              <a:buFont typeface="Wingdings" charset="2"/>
              <a:buChar char=""/>
            </a:pPr>
            <a:r>
              <a:rPr b="0" lang="en-PH" sz="2400" spc="-1" strike="noStrike">
                <a:latin typeface="Source Sans Pro"/>
              </a:rPr>
              <a:t>(I, hate), (hate, you), (you, I), (I, love), (love, you) </a:t>
            </a:r>
            <a:endParaRPr b="0" lang="en-PH" sz="2400" spc="-1" strike="noStrike">
              <a:latin typeface="Source Sans Pro"/>
            </a:endParaRPr>
          </a:p>
          <a:p>
            <a:pPr marL="432000" indent="-324000">
              <a:spcAft>
                <a:spcPts val="1412"/>
              </a:spcAft>
              <a:buClr>
                <a:srgbClr val="04617b"/>
              </a:buClr>
              <a:buSzPct val="45000"/>
              <a:buFont typeface="Wingdings" charset="2"/>
              <a:buChar char=""/>
            </a:pPr>
            <a:r>
              <a:rPr b="0" lang="en-PH" sz="3200" spc="-1" strike="noStrike">
                <a:latin typeface="Source Sans Pro"/>
              </a:rPr>
              <a:t>Tri-grams</a:t>
            </a:r>
            <a:endParaRPr b="0" lang="en-PH" sz="3200" spc="-1" strike="noStrike">
              <a:latin typeface="Source Sans Pro"/>
            </a:endParaRPr>
          </a:p>
          <a:p>
            <a:pPr lvl="1" marL="864000" indent="-324000">
              <a:spcAft>
                <a:spcPts val="1123"/>
              </a:spcAft>
              <a:buClr>
                <a:srgbClr val="04617b"/>
              </a:buClr>
              <a:buSzPct val="75000"/>
              <a:buFont typeface="Symbol" charset="2"/>
              <a:buChar char=""/>
            </a:pPr>
            <a:r>
              <a:rPr b="0" lang="en-PH" sz="2800" spc="-1" strike="noStrike">
                <a:latin typeface="Source Sans Pro"/>
              </a:rPr>
              <a:t>N-gram where N=3</a:t>
            </a:r>
            <a:endParaRPr b="0" lang="en-PH" sz="2800" spc="-1" strike="noStrike">
              <a:latin typeface="Source Sans Pro"/>
            </a:endParaRPr>
          </a:p>
          <a:p>
            <a:pPr lvl="2" marL="1296000" indent="-288000">
              <a:spcAft>
                <a:spcPts val="850"/>
              </a:spcAft>
              <a:buClr>
                <a:srgbClr val="04617b"/>
              </a:buClr>
              <a:buSzPct val="45000"/>
              <a:buFont typeface="Wingdings" charset="2"/>
              <a:buChar char=""/>
            </a:pPr>
            <a:r>
              <a:rPr b="0" lang="en-PH" sz="2400" spc="-1" strike="noStrike">
                <a:latin typeface="Source Sans Pro"/>
              </a:rPr>
              <a:t>(I, hate, you), (hate,  you, I), (you, I, love), (I, love, you)</a:t>
            </a:r>
            <a:endParaRPr b="0" lang="en-PH" sz="2400" spc="-1" strike="noStrike">
              <a:latin typeface="Source Sans Pro"/>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99040" y="301320"/>
            <a:ext cx="10798560" cy="1262160"/>
          </a:xfrm>
          <a:prstGeom prst="rect">
            <a:avLst/>
          </a:prstGeom>
          <a:noFill/>
          <a:ln>
            <a:noFill/>
          </a:ln>
        </p:spPr>
        <p:txBody>
          <a:bodyPr lIns="0" rIns="0" tIns="0" bIns="0" anchor="ctr">
            <a:normAutofit/>
          </a:bodyPr>
          <a:p>
            <a:r>
              <a:rPr b="0" lang="en-PH" sz="6000" spc="-1" strike="noStrike">
                <a:solidFill>
                  <a:srgbClr val="04617b"/>
                </a:solidFill>
                <a:latin typeface="Source Sans Pro Light"/>
              </a:rPr>
              <a:t>NLP Concepts</a:t>
            </a:r>
            <a:endParaRPr b="0" lang="en-PH" sz="6000" spc="-1" strike="noStrike">
              <a:solidFill>
                <a:srgbClr val="04617b"/>
              </a:solidFill>
              <a:latin typeface="Source Sans Pro Light"/>
            </a:endParaRPr>
          </a:p>
        </p:txBody>
      </p:sp>
      <p:sp>
        <p:nvSpPr>
          <p:cNvPr id="142"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PH" sz="3200" spc="-1" strike="noStrike">
                <a:latin typeface="Source Sans Pro"/>
              </a:rPr>
              <a:t>Markov Chains</a:t>
            </a:r>
            <a:endParaRPr b="0" lang="en-PH" sz="3200" spc="-1" strike="noStrike">
              <a:latin typeface="Source Sans Pro"/>
            </a:endParaRPr>
          </a:p>
          <a:p>
            <a:pPr lvl="1" marL="864000" indent="-324000">
              <a:spcAft>
                <a:spcPts val="1123"/>
              </a:spcAft>
              <a:buClr>
                <a:srgbClr val="04617b"/>
              </a:buClr>
              <a:buSzPct val="75000"/>
              <a:buFont typeface="Symbol" charset="2"/>
              <a:buChar char=""/>
            </a:pPr>
            <a:r>
              <a:rPr b="0" lang="en-PH" sz="2800" spc="-1" strike="noStrike">
                <a:latin typeface="Source Sans Pro"/>
              </a:rPr>
              <a:t>Mathematical model for representing events statistically</a:t>
            </a:r>
            <a:endParaRPr b="0" lang="en-PH" sz="2800" spc="-1" strike="noStrike">
              <a:latin typeface="Source Sans Pro"/>
            </a:endParaRPr>
          </a:p>
          <a:p>
            <a:pPr lvl="1" marL="864000" indent="-324000">
              <a:spcAft>
                <a:spcPts val="1123"/>
              </a:spcAft>
              <a:buClr>
                <a:srgbClr val="04617b"/>
              </a:buClr>
              <a:buSzPct val="75000"/>
              <a:buFont typeface="Symbol" charset="2"/>
              <a:buChar char=""/>
            </a:pPr>
            <a:r>
              <a:rPr b="0" lang="en-PH" sz="2800" spc="-1" strike="noStrike">
                <a:latin typeface="Source Sans Pro"/>
              </a:rPr>
              <a:t>Probability of an event occurs given that the state of the previous event</a:t>
            </a:r>
            <a:endParaRPr b="0" lang="en-PH" sz="2800" spc="-1" strike="noStrike">
              <a:latin typeface="Source Sans Pro"/>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99040" y="301320"/>
            <a:ext cx="10798560" cy="1262160"/>
          </a:xfrm>
          <a:prstGeom prst="rect">
            <a:avLst/>
          </a:prstGeom>
          <a:noFill/>
          <a:ln>
            <a:noFill/>
          </a:ln>
        </p:spPr>
        <p:txBody>
          <a:bodyPr lIns="0" rIns="0" tIns="0" bIns="0" anchor="ctr">
            <a:normAutofit/>
          </a:bodyPr>
          <a:p>
            <a:r>
              <a:rPr b="0" lang="en-PH" sz="6000" spc="-1" strike="noStrike">
                <a:solidFill>
                  <a:srgbClr val="04617b"/>
                </a:solidFill>
                <a:latin typeface="Source Sans Pro Light"/>
              </a:rPr>
              <a:t>Markov Chain Example</a:t>
            </a:r>
            <a:endParaRPr b="0" lang="en-PH" sz="6000" spc="-1" strike="noStrike">
              <a:solidFill>
                <a:srgbClr val="04617b"/>
              </a:solidFill>
              <a:latin typeface="Source Sans Pro Light"/>
            </a:endParaRPr>
          </a:p>
        </p:txBody>
      </p:sp>
      <p:sp>
        <p:nvSpPr>
          <p:cNvPr id="144"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PH" sz="3200" spc="-1" strike="noStrike">
                <a:latin typeface="Source Sans Pro"/>
              </a:rPr>
              <a:t>Given:</a:t>
            </a:r>
            <a:endParaRPr b="0" lang="en-PH" sz="3200" spc="-1" strike="noStrike">
              <a:latin typeface="Source Sans Pro"/>
            </a:endParaRPr>
          </a:p>
          <a:p>
            <a:pPr lvl="1" marL="864000" indent="-324000">
              <a:spcAft>
                <a:spcPts val="1123"/>
              </a:spcAft>
              <a:buClr>
                <a:srgbClr val="04617b"/>
              </a:buClr>
              <a:buSzPct val="75000"/>
              <a:buFont typeface="Symbol" charset="2"/>
              <a:buChar char=""/>
            </a:pPr>
            <a:r>
              <a:rPr b="0" lang="en-PH" sz="2800" spc="-1" strike="noStrike">
                <a:latin typeface="Source Sans Pro"/>
              </a:rPr>
              <a:t>I hate you I love you</a:t>
            </a:r>
            <a:endParaRPr b="0" lang="en-PH" sz="2800" spc="-1" strike="noStrike">
              <a:latin typeface="Source Sans Pro"/>
            </a:endParaRPr>
          </a:p>
          <a:p>
            <a:pPr lvl="1" marL="864000" indent="-324000">
              <a:spcAft>
                <a:spcPts val="1123"/>
              </a:spcAft>
              <a:buClr>
                <a:srgbClr val="04617b"/>
              </a:buClr>
              <a:buSzPct val="75000"/>
              <a:buFont typeface="Symbol" charset="2"/>
              <a:buChar char=""/>
            </a:pPr>
            <a:r>
              <a:rPr b="0" lang="en-PH" sz="2800" spc="-1" strike="noStrike">
                <a:latin typeface="Source Sans Pro"/>
              </a:rPr>
              <a:t>I hate that I love you</a:t>
            </a:r>
            <a:endParaRPr b="0" lang="en-PH" sz="2800" spc="-1" strike="noStrike">
              <a:latin typeface="Source Sans Pro"/>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99040" y="301320"/>
            <a:ext cx="10798560" cy="1262160"/>
          </a:xfrm>
          <a:prstGeom prst="rect">
            <a:avLst/>
          </a:prstGeom>
          <a:noFill/>
          <a:ln>
            <a:noFill/>
          </a:ln>
        </p:spPr>
        <p:txBody>
          <a:bodyPr lIns="0" rIns="0" tIns="0" bIns="0" anchor="ctr">
            <a:normAutofit/>
          </a:bodyPr>
          <a:p>
            <a:r>
              <a:rPr b="0" lang="en-PH" sz="6000" spc="-1" strike="noStrike">
                <a:solidFill>
                  <a:srgbClr val="04617b"/>
                </a:solidFill>
                <a:latin typeface="Source Sans Pro Light"/>
              </a:rPr>
              <a:t>Resulting Markov Chain</a:t>
            </a:r>
            <a:endParaRPr b="0" lang="en-PH" sz="6000" spc="-1" strike="noStrike">
              <a:solidFill>
                <a:srgbClr val="04617b"/>
              </a:solidFill>
              <a:latin typeface="Source Sans Pro Light"/>
            </a:endParaRPr>
          </a:p>
        </p:txBody>
      </p:sp>
      <p:sp>
        <p:nvSpPr>
          <p:cNvPr id="146" name="TextShape 2"/>
          <p:cNvSpPr txBox="1"/>
          <p:nvPr/>
        </p:nvSpPr>
        <p:spPr>
          <a:xfrm>
            <a:off x="599040" y="1828800"/>
            <a:ext cx="10830960" cy="5394960"/>
          </a:xfrm>
          <a:prstGeom prst="rect">
            <a:avLst/>
          </a:prstGeom>
          <a:noFill/>
          <a:ln>
            <a:noFill/>
          </a:ln>
        </p:spPr>
        <p:txBody>
          <a:bodyPr lIns="0" rIns="0" tIns="0" bIns="0">
            <a:normAutofit fontScale="83000"/>
          </a:bodyPr>
          <a:p>
            <a:pPr marL="432000" indent="-324000">
              <a:spcAft>
                <a:spcPts val="1412"/>
              </a:spcAft>
              <a:buClr>
                <a:srgbClr val="04617b"/>
              </a:buClr>
              <a:buSzPct val="45000"/>
              <a:buFont typeface="Wingdings" charset="2"/>
              <a:buChar char=""/>
            </a:pPr>
            <a:r>
              <a:rPr b="0" lang="en-PH" sz="3200" spc="-1" strike="noStrike">
                <a:latin typeface="Source Sans Pro"/>
              </a:rPr>
              <a:t>{'i': {'values': ['hate', 'love'],</a:t>
            </a:r>
            <a:endParaRPr b="0" lang="en-PH" sz="3200" spc="-1" strike="noStrike">
              <a:latin typeface="Source Sans Pro"/>
            </a:endParaRPr>
          </a:p>
          <a:p>
            <a:pPr marL="432000" indent="-324000">
              <a:spcAft>
                <a:spcPts val="1412"/>
              </a:spcAft>
              <a:buClr>
                <a:srgbClr val="04617b"/>
              </a:buClr>
              <a:buSzPct val="45000"/>
              <a:buFont typeface="Wingdings" charset="2"/>
              <a:buChar char=""/>
            </a:pPr>
            <a:r>
              <a:rPr b="0" lang="en-PH" sz="3200" spc="-1" strike="noStrike">
                <a:latin typeface="Source Sans Pro"/>
              </a:rPr>
              <a:t> </a:t>
            </a:r>
            <a:r>
              <a:rPr b="0" lang="en-PH" sz="3200" spc="-1" strike="noStrike">
                <a:latin typeface="Source Sans Pro"/>
              </a:rPr>
              <a:t>'counts': [2, 2],</a:t>
            </a:r>
            <a:endParaRPr b="0" lang="en-PH" sz="3200" spc="-1" strike="noStrike">
              <a:latin typeface="Source Sans Pro"/>
            </a:endParaRPr>
          </a:p>
          <a:p>
            <a:pPr marL="432000" indent="-324000">
              <a:spcAft>
                <a:spcPts val="1412"/>
              </a:spcAft>
              <a:buClr>
                <a:srgbClr val="04617b"/>
              </a:buClr>
              <a:buSzPct val="45000"/>
              <a:buFont typeface="Wingdings" charset="2"/>
              <a:buChar char=""/>
            </a:pPr>
            <a:r>
              <a:rPr b="0" lang="en-PH" sz="3200" spc="-1" strike="noStrike">
                <a:latin typeface="Source Sans Pro"/>
              </a:rPr>
              <a:t>'probability': [0.5, 0.5]},</a:t>
            </a:r>
            <a:endParaRPr b="0" lang="en-PH" sz="3200" spc="-1" strike="noStrike">
              <a:latin typeface="Source Sans Pro"/>
            </a:endParaRPr>
          </a:p>
          <a:p>
            <a:pPr marL="432000" indent="-324000">
              <a:spcAft>
                <a:spcPts val="1412"/>
              </a:spcAft>
              <a:buClr>
                <a:srgbClr val="04617b"/>
              </a:buClr>
              <a:buSzPct val="45000"/>
              <a:buFont typeface="Wingdings" charset="2"/>
              <a:buChar char=""/>
            </a:pPr>
            <a:r>
              <a:rPr b="0" lang="en-PH" sz="3200" spc="-1" strike="noStrike">
                <a:latin typeface="Source Sans Pro"/>
              </a:rPr>
              <a:t>'hate': {'values': ['you', 'that'],</a:t>
            </a:r>
            <a:endParaRPr b="0" lang="en-PH" sz="3200" spc="-1" strike="noStrike">
              <a:latin typeface="Source Sans Pro"/>
            </a:endParaRPr>
          </a:p>
          <a:p>
            <a:pPr marL="432000" indent="-324000">
              <a:spcAft>
                <a:spcPts val="1412"/>
              </a:spcAft>
              <a:buClr>
                <a:srgbClr val="04617b"/>
              </a:buClr>
              <a:buSzPct val="45000"/>
              <a:buFont typeface="Wingdings" charset="2"/>
              <a:buChar char=""/>
            </a:pPr>
            <a:r>
              <a:rPr b="0" lang="en-PH" sz="3200" spc="-1" strike="noStrike">
                <a:latin typeface="Source Sans Pro"/>
              </a:rPr>
              <a:t>'counts': [1, 1],</a:t>
            </a:r>
            <a:endParaRPr b="0" lang="en-PH" sz="3200" spc="-1" strike="noStrike">
              <a:latin typeface="Source Sans Pro"/>
            </a:endParaRPr>
          </a:p>
          <a:p>
            <a:pPr marL="432000" indent="-324000">
              <a:spcAft>
                <a:spcPts val="1412"/>
              </a:spcAft>
              <a:buClr>
                <a:srgbClr val="04617b"/>
              </a:buClr>
              <a:buSzPct val="45000"/>
              <a:buFont typeface="Wingdings" charset="2"/>
              <a:buChar char=""/>
            </a:pPr>
            <a:r>
              <a:rPr b="0" lang="en-PH" sz="3200" spc="-1" strike="noStrike">
                <a:latin typeface="Source Sans Pro"/>
              </a:rPr>
              <a:t>'probability': [0.5, 0.5]},</a:t>
            </a:r>
            <a:endParaRPr b="0" lang="en-PH" sz="3200" spc="-1" strike="noStrike">
              <a:latin typeface="Source Sans Pro"/>
            </a:endParaRPr>
          </a:p>
          <a:p>
            <a:pPr marL="432000" indent="-324000">
              <a:spcAft>
                <a:spcPts val="1412"/>
              </a:spcAft>
              <a:buClr>
                <a:srgbClr val="04617b"/>
              </a:buClr>
              <a:buSzPct val="45000"/>
              <a:buFont typeface="Wingdings" charset="2"/>
              <a:buChar char=""/>
            </a:pPr>
            <a:r>
              <a:rPr b="0" lang="en-PH" sz="3200" spc="-1" strike="noStrike">
                <a:latin typeface="Source Sans Pro"/>
              </a:rPr>
              <a:t>'you': {'values': ['i'], 'counts': [1], 'probability': [1.0]},</a:t>
            </a:r>
            <a:endParaRPr b="0" lang="en-PH" sz="3200" spc="-1" strike="noStrike">
              <a:latin typeface="Source Sans Pro"/>
            </a:endParaRPr>
          </a:p>
          <a:p>
            <a:pPr marL="432000" indent="-324000">
              <a:spcAft>
                <a:spcPts val="1412"/>
              </a:spcAft>
              <a:buClr>
                <a:srgbClr val="04617b"/>
              </a:buClr>
              <a:buSzPct val="45000"/>
              <a:buFont typeface="Wingdings" charset="2"/>
              <a:buChar char=""/>
            </a:pPr>
            <a:r>
              <a:rPr b="0" lang="en-PH" sz="3200" spc="-1" strike="noStrike">
                <a:latin typeface="Source Sans Pro"/>
              </a:rPr>
              <a:t>'love': {'values': ['you'], 'counts': [2], 'probability': [1.0]},</a:t>
            </a:r>
            <a:endParaRPr b="0" lang="en-PH" sz="3200" spc="-1" strike="noStrike">
              <a:latin typeface="Source Sans Pro"/>
            </a:endParaRPr>
          </a:p>
          <a:p>
            <a:pPr marL="432000" indent="-324000">
              <a:spcAft>
                <a:spcPts val="1412"/>
              </a:spcAft>
              <a:buClr>
                <a:srgbClr val="04617b"/>
              </a:buClr>
              <a:buSzPct val="45000"/>
              <a:buFont typeface="Wingdings" charset="2"/>
              <a:buChar char=""/>
            </a:pPr>
            <a:r>
              <a:rPr b="0" lang="en-PH" sz="3200" spc="-1" strike="noStrike">
                <a:latin typeface="Source Sans Pro"/>
              </a:rPr>
              <a:t>'that': {'values': ['i'], 'counts': [1], 'probability': [1.0]}}</a:t>
            </a:r>
            <a:endParaRPr b="0" lang="en-PH" sz="3200" spc="-1" strike="noStrike">
              <a:latin typeface="Source Sans Pro"/>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99040" y="301320"/>
            <a:ext cx="10798560" cy="1262160"/>
          </a:xfrm>
          <a:prstGeom prst="rect">
            <a:avLst/>
          </a:prstGeom>
          <a:noFill/>
          <a:ln>
            <a:noFill/>
          </a:ln>
        </p:spPr>
        <p:txBody>
          <a:bodyPr lIns="0" rIns="0" tIns="0" bIns="0" anchor="ctr">
            <a:normAutofit/>
          </a:bodyPr>
          <a:p>
            <a:r>
              <a:rPr b="0" lang="en-PH" sz="6000" spc="-1" strike="noStrike">
                <a:solidFill>
                  <a:srgbClr val="04617b"/>
                </a:solidFill>
                <a:latin typeface="Source Sans Pro Light"/>
              </a:rPr>
              <a:t>Markov Model Training</a:t>
            </a:r>
            <a:endParaRPr b="0" lang="en-PH" sz="6000" spc="-1" strike="noStrike">
              <a:solidFill>
                <a:srgbClr val="04617b"/>
              </a:solidFill>
              <a:latin typeface="Source Sans Pro Light"/>
            </a:endParaRPr>
          </a:p>
        </p:txBody>
      </p:sp>
      <p:sp>
        <p:nvSpPr>
          <p:cNvPr id="148"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PH" sz="3200" spc="-1" strike="noStrike">
                <a:latin typeface="Source Sans Pro"/>
              </a:rPr>
              <a:t>Input: string document</a:t>
            </a:r>
            <a:endParaRPr b="0" lang="en-PH" sz="3200" spc="-1" strike="noStrike">
              <a:latin typeface="Source Sans Pro"/>
            </a:endParaRPr>
          </a:p>
          <a:p>
            <a:pPr marL="432000" indent="-324000">
              <a:spcAft>
                <a:spcPts val="1412"/>
              </a:spcAft>
              <a:buClr>
                <a:srgbClr val="04617b"/>
              </a:buClr>
              <a:buSzPct val="45000"/>
              <a:buFont typeface="Wingdings" charset="2"/>
              <a:buChar char=""/>
            </a:pPr>
            <a:r>
              <a:rPr b="0" lang="en-PH" sz="3200" spc="-1" strike="noStrike">
                <a:latin typeface="Source Sans Pro"/>
              </a:rPr>
              <a:t>Split strings into bigrams</a:t>
            </a:r>
            <a:endParaRPr b="0" lang="en-PH" sz="3200" spc="-1" strike="noStrike">
              <a:latin typeface="Source Sans Pro"/>
            </a:endParaRPr>
          </a:p>
          <a:p>
            <a:pPr marL="432000" indent="-324000">
              <a:spcAft>
                <a:spcPts val="1412"/>
              </a:spcAft>
              <a:buClr>
                <a:srgbClr val="04617b"/>
              </a:buClr>
              <a:buSzPct val="45000"/>
              <a:buFont typeface="Wingdings" charset="2"/>
              <a:buChar char=""/>
            </a:pPr>
            <a:r>
              <a:rPr b="0" lang="en-PH" sz="3200" spc="-1" strike="noStrike">
                <a:latin typeface="Source Sans Pro"/>
              </a:rPr>
              <a:t>For each bigram:</a:t>
            </a:r>
            <a:endParaRPr b="0" lang="en-PH" sz="3200" spc="-1" strike="noStrike">
              <a:latin typeface="Source Sans Pro"/>
            </a:endParaRPr>
          </a:p>
          <a:p>
            <a:pPr lvl="1" marL="864000" indent="-324000">
              <a:spcAft>
                <a:spcPts val="1123"/>
              </a:spcAft>
              <a:buClr>
                <a:srgbClr val="04617b"/>
              </a:buClr>
              <a:buSzPct val="75000"/>
              <a:buFont typeface="Symbol" charset="2"/>
              <a:buChar char=""/>
            </a:pPr>
            <a:r>
              <a:rPr b="0" lang="en-PH" sz="2800" spc="-1" strike="noStrike">
                <a:latin typeface="Source Sans Pro"/>
              </a:rPr>
              <a:t>First token is a key in our Markov model, second token is a possible value</a:t>
            </a:r>
            <a:endParaRPr b="0" lang="en-PH" sz="2800" spc="-1" strike="noStrike">
              <a:latin typeface="Source Sans Pro"/>
            </a:endParaRPr>
          </a:p>
          <a:p>
            <a:pPr lvl="1" marL="864000" indent="-324000">
              <a:spcAft>
                <a:spcPts val="1123"/>
              </a:spcAft>
              <a:buClr>
                <a:srgbClr val="04617b"/>
              </a:buClr>
              <a:buSzPct val="75000"/>
              <a:buFont typeface="Symbol" charset="2"/>
              <a:buChar char=""/>
            </a:pPr>
            <a:r>
              <a:rPr b="0" lang="en-PH" sz="2800" spc="-1" strike="noStrike">
                <a:latin typeface="Source Sans Pro"/>
              </a:rPr>
              <a:t>Count times the second token appears in your corpus</a:t>
            </a:r>
            <a:endParaRPr b="0" lang="en-PH" sz="2800" spc="-1" strike="noStrike">
              <a:latin typeface="Source Sans Pro"/>
            </a:endParaRPr>
          </a:p>
          <a:p>
            <a:pPr marL="432000" indent="-324000">
              <a:spcAft>
                <a:spcPts val="1412"/>
              </a:spcAft>
              <a:buClr>
                <a:srgbClr val="04617b"/>
              </a:buClr>
              <a:buSzPct val="45000"/>
              <a:buFont typeface="Wingdings" charset="2"/>
              <a:buChar char=""/>
            </a:pPr>
            <a:r>
              <a:rPr b="0" lang="en-PH" sz="3200" spc="-1" strike="noStrike">
                <a:latin typeface="Source Sans Pro"/>
              </a:rPr>
              <a:t>Calculate probabilities when all bigrams have been consumed by model</a:t>
            </a:r>
            <a:endParaRPr b="0" lang="en-PH" sz="3200" spc="-1" strike="noStrike">
              <a:latin typeface="Source Sans Pro"/>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599040" y="301320"/>
            <a:ext cx="10798560" cy="1262160"/>
          </a:xfrm>
          <a:prstGeom prst="rect">
            <a:avLst/>
          </a:prstGeom>
          <a:noFill/>
          <a:ln>
            <a:noFill/>
          </a:ln>
        </p:spPr>
        <p:txBody>
          <a:bodyPr lIns="0" rIns="0" tIns="0" bIns="0" anchor="ctr">
            <a:normAutofit/>
          </a:bodyPr>
          <a:p>
            <a:r>
              <a:rPr b="0" lang="en-PH" sz="6000" spc="-1" strike="noStrike">
                <a:solidFill>
                  <a:srgbClr val="04617b"/>
                </a:solidFill>
                <a:latin typeface="Source Sans Pro Light"/>
              </a:rPr>
              <a:t>Model Usage</a:t>
            </a:r>
            <a:endParaRPr b="0" lang="en-PH" sz="6000" spc="-1" strike="noStrike">
              <a:solidFill>
                <a:srgbClr val="04617b"/>
              </a:solidFill>
              <a:latin typeface="Source Sans Pro Light"/>
            </a:endParaRPr>
          </a:p>
        </p:txBody>
      </p:sp>
      <p:sp>
        <p:nvSpPr>
          <p:cNvPr id="150"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PH" sz="3200" spc="-1" strike="noStrike">
                <a:latin typeface="Source Sans Pro"/>
              </a:rPr>
              <a:t>Input: token</a:t>
            </a:r>
            <a:endParaRPr b="0" lang="en-PH" sz="3200" spc="-1" strike="noStrike">
              <a:latin typeface="Source Sans Pro"/>
            </a:endParaRPr>
          </a:p>
          <a:p>
            <a:pPr marL="432000" indent="-324000">
              <a:spcAft>
                <a:spcPts val="1412"/>
              </a:spcAft>
              <a:buClr>
                <a:srgbClr val="04617b"/>
              </a:buClr>
              <a:buSzPct val="45000"/>
              <a:buFont typeface="Wingdings" charset="2"/>
              <a:buChar char=""/>
            </a:pPr>
            <a:r>
              <a:rPr b="0" lang="en-PH" sz="3200" spc="-1" strike="noStrike">
                <a:latin typeface="Source Sans Pro"/>
              </a:rPr>
              <a:t>If token in our model</a:t>
            </a:r>
            <a:endParaRPr b="0" lang="en-PH" sz="3200" spc="-1" strike="noStrike">
              <a:latin typeface="Source Sans Pro"/>
            </a:endParaRPr>
          </a:p>
          <a:p>
            <a:pPr lvl="1" marL="864000" indent="-324000">
              <a:spcAft>
                <a:spcPts val="1123"/>
              </a:spcAft>
              <a:buClr>
                <a:srgbClr val="04617b"/>
              </a:buClr>
              <a:buSzPct val="75000"/>
              <a:buFont typeface="Symbol" charset="2"/>
              <a:buChar char=""/>
            </a:pPr>
            <a:r>
              <a:rPr b="0" lang="en-PH" sz="2800" spc="-1" strike="noStrike">
                <a:latin typeface="Source Sans Pro"/>
              </a:rPr>
              <a:t>Return 3 highest probable tokens</a:t>
            </a:r>
            <a:endParaRPr b="0" lang="en-PH" sz="2800" spc="-1" strike="noStrike">
              <a:latin typeface="Source Sans Pro"/>
            </a:endParaRPr>
          </a:p>
          <a:p>
            <a:pPr marL="432000" indent="-324000">
              <a:spcAft>
                <a:spcPts val="1412"/>
              </a:spcAft>
              <a:buClr>
                <a:srgbClr val="04617b"/>
              </a:buClr>
              <a:buSzPct val="45000"/>
              <a:buFont typeface="Wingdings" charset="2"/>
              <a:buChar char=""/>
            </a:pPr>
            <a:r>
              <a:rPr b="0" lang="en-PH" sz="3200" spc="-1" strike="noStrike">
                <a:latin typeface="Source Sans Pro"/>
              </a:rPr>
              <a:t>Else</a:t>
            </a:r>
            <a:endParaRPr b="0" lang="en-PH" sz="3200" spc="-1" strike="noStrike">
              <a:latin typeface="Source Sans Pro"/>
            </a:endParaRPr>
          </a:p>
          <a:p>
            <a:pPr lvl="1" marL="864000" indent="-324000">
              <a:spcAft>
                <a:spcPts val="1123"/>
              </a:spcAft>
              <a:buClr>
                <a:srgbClr val="04617b"/>
              </a:buClr>
              <a:buSzPct val="75000"/>
              <a:buFont typeface="Symbol" charset="2"/>
              <a:buChar char=""/>
            </a:pPr>
            <a:r>
              <a:rPr b="0" lang="en-PH" sz="2800" spc="-1" strike="noStrike">
                <a:latin typeface="Source Sans Pro"/>
              </a:rPr>
              <a:t>Return null</a:t>
            </a:r>
            <a:endParaRPr b="0" lang="en-PH" sz="2800" spc="-1" strike="noStrike">
              <a:latin typeface="Source Sans Pro"/>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599040" y="769320"/>
            <a:ext cx="10798560" cy="5851800"/>
          </a:xfrm>
          <a:prstGeom prst="rect">
            <a:avLst/>
          </a:prstGeom>
          <a:noFill/>
          <a:ln>
            <a:noFill/>
          </a:ln>
        </p:spPr>
        <p:txBody>
          <a:bodyPr lIns="0" rIns="0" tIns="0" bIns="0" anchor="ctr">
            <a:noAutofit/>
          </a:bodyPr>
          <a:p>
            <a:pPr algn="ctr"/>
            <a:r>
              <a:rPr b="1" lang="en-PH" sz="3200" spc="-1" strike="noStrike">
                <a:solidFill>
                  <a:srgbClr val="04617b"/>
                </a:solidFill>
                <a:latin typeface="Source Sans Pro Black"/>
              </a:rPr>
              <a:t>It is not that we have a short space of time, but that we waste much of it. Life is long enough, and it has been given in sufficiently generous measure to allow the accomplishment of the very greatest things if the whole of it is well invested. But when it is squandered in luxury and carelessness, when it is devoted to no good end, forced at last by the ultimate necessity we perceive that it has passed away before we were aware that it was passing. So it is—the life we receive is not short, but we make it so, nor do we have any lack of it, but are wasteful of it.</a:t>
            </a:r>
            <a:endParaRPr b="1" lang="en-PH" sz="3200" spc="-1" strike="noStrike">
              <a:solidFill>
                <a:srgbClr val="04617b"/>
              </a:solidFill>
              <a:latin typeface="Source Sans Pro Black"/>
            </a:endParaRPr>
          </a:p>
          <a:p>
            <a:pPr algn="ctr"/>
            <a:r>
              <a:rPr b="1" lang="en-PH" sz="3200" spc="-1" strike="noStrike">
                <a:solidFill>
                  <a:srgbClr val="04617b"/>
                </a:solidFill>
                <a:latin typeface="Source Sans Pro Black"/>
              </a:rPr>
              <a:t>- Seneca</a:t>
            </a:r>
            <a:endParaRPr b="1" lang="en-PH" sz="3200" spc="-1" strike="noStrike">
              <a:solidFill>
                <a:srgbClr val="04617b"/>
              </a:solidFill>
              <a:latin typeface="Source Sans Pro Black"/>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599040" y="301320"/>
            <a:ext cx="10798560" cy="5851800"/>
          </a:xfrm>
          <a:prstGeom prst="rect">
            <a:avLst/>
          </a:prstGeom>
          <a:noFill/>
          <a:ln>
            <a:noFill/>
          </a:ln>
        </p:spPr>
        <p:txBody>
          <a:bodyPr lIns="0" rIns="0" tIns="0" bIns="0" anchor="ctr">
            <a:noAutofit/>
          </a:bodyPr>
          <a:p>
            <a:pPr algn="ctr"/>
            <a:r>
              <a:rPr b="1" lang="en-PH" sz="4000" spc="-1" strike="noStrike">
                <a:solidFill>
                  <a:srgbClr val="04617b"/>
                </a:solidFill>
                <a:latin typeface="Source Sans Pro Black"/>
              </a:rPr>
              <a:t>Given this grim reality, therefore, we must save time by any means</a:t>
            </a:r>
            <a:endParaRPr b="1" lang="en-PH" sz="4000" spc="-1" strike="noStrike">
              <a:solidFill>
                <a:srgbClr val="04617b"/>
              </a:solidFill>
              <a:latin typeface="Source Sans Pro Black"/>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pic>
        <p:nvPicPr>
          <p:cNvPr id="127" name="" descr=""/>
          <p:cNvPicPr/>
          <p:nvPr/>
        </p:nvPicPr>
        <p:blipFill>
          <a:blip r:embed="rId2"/>
          <a:stretch/>
        </p:blipFill>
        <p:spPr>
          <a:xfrm>
            <a:off x="2304000" y="0"/>
            <a:ext cx="7488000" cy="761652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599040" y="841320"/>
            <a:ext cx="10798560" cy="5851800"/>
          </a:xfrm>
          <a:prstGeom prst="rect">
            <a:avLst/>
          </a:prstGeom>
          <a:noFill/>
          <a:ln>
            <a:noFill/>
          </a:ln>
        </p:spPr>
        <p:txBody>
          <a:bodyPr lIns="0" rIns="0" tIns="0" bIns="0" anchor="ctr">
            <a:noAutofit/>
          </a:bodyPr>
          <a:p>
            <a:pPr algn="ctr"/>
            <a:endParaRPr b="1" lang="en-PH" sz="4000" spc="-1" strike="noStrike">
              <a:solidFill>
                <a:srgbClr val="04617b"/>
              </a:solidFill>
              <a:latin typeface="Source Sans Pro Black"/>
            </a:endParaRPr>
          </a:p>
        </p:txBody>
      </p:sp>
      <p:pic>
        <p:nvPicPr>
          <p:cNvPr id="129" name="" descr=""/>
          <p:cNvPicPr/>
          <p:nvPr/>
        </p:nvPicPr>
        <p:blipFill>
          <a:blip r:embed="rId1"/>
          <a:stretch/>
        </p:blipFill>
        <p:spPr>
          <a:xfrm>
            <a:off x="2016000" y="841320"/>
            <a:ext cx="7704000" cy="585180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599040" y="301320"/>
            <a:ext cx="10798560" cy="1262160"/>
          </a:xfrm>
          <a:prstGeom prst="rect">
            <a:avLst/>
          </a:prstGeom>
          <a:noFill/>
          <a:ln>
            <a:noFill/>
          </a:ln>
        </p:spPr>
        <p:txBody>
          <a:bodyPr lIns="0" rIns="0" tIns="0" bIns="0" anchor="ctr">
            <a:normAutofit/>
          </a:bodyPr>
          <a:p>
            <a:r>
              <a:rPr b="0" lang="en-PH" sz="6000" spc="-1" strike="noStrike">
                <a:solidFill>
                  <a:srgbClr val="04617b"/>
                </a:solidFill>
                <a:latin typeface="Source Sans Pro Light"/>
              </a:rPr>
              <a:t>User Input Text Prediction</a:t>
            </a:r>
            <a:endParaRPr b="0" lang="en-PH" sz="6000" spc="-1" strike="noStrike">
              <a:solidFill>
                <a:srgbClr val="04617b"/>
              </a:solidFill>
              <a:latin typeface="Source Sans Pro Light"/>
            </a:endParaRPr>
          </a:p>
        </p:txBody>
      </p:sp>
      <p:sp>
        <p:nvSpPr>
          <p:cNvPr id="131" name="TextShape 2"/>
          <p:cNvSpPr txBox="1"/>
          <p:nvPr/>
        </p:nvSpPr>
        <p:spPr>
          <a:xfrm>
            <a:off x="599040" y="1828800"/>
            <a:ext cx="10830960" cy="5394960"/>
          </a:xfrm>
          <a:prstGeom prst="rect">
            <a:avLst/>
          </a:prstGeom>
          <a:noFill/>
          <a:ln>
            <a:noFill/>
          </a:ln>
        </p:spPr>
        <p:txBody>
          <a:bodyPr lIns="0" rIns="0" tIns="0" bIns="0">
            <a:noAutofit/>
          </a:bodyPr>
          <a:p>
            <a:pPr>
              <a:buClr>
                <a:srgbClr val="000000"/>
              </a:buClr>
              <a:buSzPct val="45000"/>
              <a:buFont typeface="Wingdings" charset="2"/>
              <a:buChar char=""/>
            </a:pPr>
            <a:r>
              <a:rPr b="0" lang="en-PH" sz="3200" spc="-1" strike="noStrike">
                <a:solidFill>
                  <a:srgbClr val="04617b"/>
                </a:solidFill>
                <a:latin typeface="Source Sans Pro"/>
              </a:rPr>
              <a:t> </a:t>
            </a:r>
            <a:r>
              <a:rPr b="0" lang="en-PH" sz="3200" spc="-1" strike="noStrike">
                <a:solidFill>
                  <a:srgbClr val="04617b"/>
                </a:solidFill>
                <a:latin typeface="Source Sans Pro"/>
              </a:rPr>
              <a:t>A means to save time</a:t>
            </a:r>
            <a:endParaRPr b="1" lang="en-PH" sz="3200" spc="-1" strike="noStrike">
              <a:solidFill>
                <a:srgbClr val="04617b"/>
              </a:solidFill>
              <a:latin typeface="Source Sans Pro Black"/>
            </a:endParaRPr>
          </a:p>
          <a:p>
            <a:pPr>
              <a:buClr>
                <a:srgbClr val="000000"/>
              </a:buClr>
              <a:buSzPct val="45000"/>
              <a:buFont typeface="Wingdings" charset="2"/>
              <a:buChar char=""/>
            </a:pPr>
            <a:r>
              <a:rPr b="0" lang="en-PH" sz="3200" spc="-1" strike="noStrike">
                <a:solidFill>
                  <a:srgbClr val="04617b"/>
                </a:solidFill>
                <a:latin typeface="Source Sans Pro"/>
              </a:rPr>
              <a:t> </a:t>
            </a:r>
            <a:r>
              <a:rPr b="0" lang="en-PH" sz="3200" spc="-1" strike="noStrike">
                <a:solidFill>
                  <a:srgbClr val="04617b"/>
                </a:solidFill>
                <a:latin typeface="Source Sans Pro"/>
              </a:rPr>
              <a:t>Identify patterns in user input</a:t>
            </a:r>
            <a:endParaRPr b="1" lang="en-PH" sz="3200" spc="-1" strike="noStrike">
              <a:solidFill>
                <a:srgbClr val="04617b"/>
              </a:solidFill>
              <a:latin typeface="Source Sans Pro Black"/>
            </a:endParaRPr>
          </a:p>
          <a:p>
            <a:pPr>
              <a:buClr>
                <a:srgbClr val="000000"/>
              </a:buClr>
              <a:buSzPct val="45000"/>
              <a:buFont typeface="Wingdings" charset="2"/>
              <a:buChar char=""/>
            </a:pPr>
            <a:r>
              <a:rPr b="0" lang="en-PH" sz="3200" spc="-1" strike="noStrike">
                <a:solidFill>
                  <a:srgbClr val="04617b"/>
                </a:solidFill>
                <a:latin typeface="Source Sans Pro"/>
              </a:rPr>
              <a:t> </a:t>
            </a:r>
            <a:r>
              <a:rPr b="0" lang="en-PH" sz="3200" spc="-1" strike="noStrike">
                <a:solidFill>
                  <a:srgbClr val="04617b"/>
                </a:solidFill>
                <a:latin typeface="Source Sans Pro"/>
              </a:rPr>
              <a:t>Make texting/chatting faster by reusing those patterns – hence the prediction</a:t>
            </a:r>
            <a:endParaRPr b="1" lang="en-PH" sz="3200" spc="-1" strike="noStrike">
              <a:solidFill>
                <a:srgbClr val="04617b"/>
              </a:solidFill>
              <a:latin typeface="Source Sans Pro Black"/>
            </a:endParaRPr>
          </a:p>
          <a:p>
            <a:pPr>
              <a:buClr>
                <a:srgbClr val="000000"/>
              </a:buClr>
              <a:buSzPct val="45000"/>
              <a:buFont typeface="Wingdings" charset="2"/>
              <a:buChar char=""/>
            </a:pPr>
            <a:r>
              <a:rPr b="0" lang="en-PH" sz="3200" spc="-1" strike="noStrike">
                <a:solidFill>
                  <a:srgbClr val="04617b"/>
                </a:solidFill>
                <a:latin typeface="Source Sans Pro"/>
              </a:rPr>
              <a:t> </a:t>
            </a:r>
            <a:r>
              <a:rPr b="0" lang="en-PH" sz="3200" spc="-1" strike="noStrike">
                <a:solidFill>
                  <a:srgbClr val="04617b"/>
                </a:solidFill>
                <a:latin typeface="Source Sans Pro"/>
              </a:rPr>
              <a:t>In the realm of NLP</a:t>
            </a:r>
            <a:endParaRPr b="1" lang="en-PH" sz="3200" spc="-1" strike="noStrike">
              <a:solidFill>
                <a:srgbClr val="04617b"/>
              </a:solidFill>
              <a:latin typeface="Source Sans Pro Black"/>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599040" y="301320"/>
            <a:ext cx="10798560" cy="5851800"/>
          </a:xfrm>
          <a:prstGeom prst="rect">
            <a:avLst/>
          </a:prstGeom>
          <a:noFill/>
          <a:ln>
            <a:noFill/>
          </a:ln>
        </p:spPr>
        <p:txBody>
          <a:bodyPr lIns="0" rIns="0" tIns="0" bIns="0" anchor="ctr">
            <a:noAutofit/>
          </a:bodyPr>
          <a:p>
            <a:pPr algn="ctr"/>
            <a:r>
              <a:rPr b="1" lang="en-PH" sz="4000" spc="-1" strike="noStrike">
                <a:solidFill>
                  <a:srgbClr val="04617b"/>
                </a:solidFill>
                <a:latin typeface="Source Sans Pro Black"/>
              </a:rPr>
              <a:t>What is NLP?</a:t>
            </a:r>
            <a:endParaRPr b="1" lang="en-PH" sz="4000" spc="-1" strike="noStrike">
              <a:solidFill>
                <a:srgbClr val="04617b"/>
              </a:solidFill>
              <a:latin typeface="Source Sans Pro Black"/>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99040" y="301320"/>
            <a:ext cx="10798560" cy="1262160"/>
          </a:xfrm>
          <a:prstGeom prst="rect">
            <a:avLst/>
          </a:prstGeom>
          <a:noFill/>
          <a:ln>
            <a:noFill/>
          </a:ln>
        </p:spPr>
        <p:txBody>
          <a:bodyPr lIns="0" rIns="0" tIns="0" bIns="0" anchor="ctr">
            <a:normAutofit/>
          </a:bodyPr>
          <a:p>
            <a:r>
              <a:rPr b="0" lang="en-PH" sz="6000" spc="-1" strike="noStrike">
                <a:solidFill>
                  <a:srgbClr val="04617b"/>
                </a:solidFill>
                <a:latin typeface="Source Sans Pro Light"/>
              </a:rPr>
              <a:t>Natural Language Processing</a:t>
            </a:r>
            <a:endParaRPr b="0" lang="en-PH" sz="6000" spc="-1" strike="noStrike">
              <a:solidFill>
                <a:srgbClr val="04617b"/>
              </a:solidFill>
              <a:latin typeface="Source Sans Pro Light"/>
            </a:endParaRPr>
          </a:p>
        </p:txBody>
      </p:sp>
      <p:sp>
        <p:nvSpPr>
          <p:cNvPr id="134" name="TextShape 2"/>
          <p:cNvSpPr txBox="1"/>
          <p:nvPr/>
        </p:nvSpPr>
        <p:spPr>
          <a:xfrm>
            <a:off x="599040" y="1828800"/>
            <a:ext cx="10830960" cy="5394960"/>
          </a:xfrm>
          <a:prstGeom prst="rect">
            <a:avLst/>
          </a:prstGeom>
          <a:noFill/>
          <a:ln>
            <a:noFill/>
          </a:ln>
        </p:spPr>
        <p:txBody>
          <a:bodyPr lIns="0" rIns="0" tIns="0" bIns="0">
            <a:noAutofit/>
          </a:bodyPr>
          <a:p>
            <a:pPr>
              <a:buClr>
                <a:srgbClr val="000000"/>
              </a:buClr>
              <a:buSzPct val="45000"/>
              <a:buFont typeface="Wingdings" charset="2"/>
              <a:buChar char=""/>
            </a:pPr>
            <a:r>
              <a:rPr b="0" lang="en-PH" sz="3200" spc="-1" strike="noStrike">
                <a:solidFill>
                  <a:srgbClr val="04617b"/>
                </a:solidFill>
                <a:latin typeface="Source Sans Pro"/>
              </a:rPr>
              <a:t> </a:t>
            </a:r>
            <a:r>
              <a:rPr b="0" lang="en-PH" sz="3200" spc="-1" strike="noStrike">
                <a:solidFill>
                  <a:srgbClr val="04617b"/>
                </a:solidFill>
                <a:latin typeface="Source Sans Pro"/>
              </a:rPr>
              <a:t>Subfield of Computer Science, Linguistics and Artificial Intelligence</a:t>
            </a:r>
            <a:endParaRPr b="1" lang="en-PH" sz="3200" spc="-1" strike="noStrike">
              <a:solidFill>
                <a:srgbClr val="04617b"/>
              </a:solidFill>
              <a:latin typeface="Source Sans Pro Black"/>
            </a:endParaRPr>
          </a:p>
          <a:p>
            <a:pPr>
              <a:buClr>
                <a:srgbClr val="000000"/>
              </a:buClr>
              <a:buSzPct val="45000"/>
              <a:buFont typeface="Wingdings" charset="2"/>
              <a:buChar char=""/>
            </a:pPr>
            <a:r>
              <a:rPr b="0" lang="en-PH" sz="3200" spc="-1" strike="noStrike">
                <a:solidFill>
                  <a:srgbClr val="04617b"/>
                </a:solidFill>
                <a:latin typeface="Source Sans Pro"/>
              </a:rPr>
              <a:t>Understanding and Processing “Natural Language”</a:t>
            </a:r>
            <a:endParaRPr b="1" lang="en-PH" sz="3200" spc="-1" strike="noStrike">
              <a:solidFill>
                <a:srgbClr val="04617b"/>
              </a:solidFill>
              <a:latin typeface="Source Sans Pro Black"/>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99040" y="301320"/>
            <a:ext cx="10798560" cy="1262160"/>
          </a:xfrm>
          <a:prstGeom prst="rect">
            <a:avLst/>
          </a:prstGeom>
          <a:noFill/>
          <a:ln>
            <a:noFill/>
          </a:ln>
        </p:spPr>
        <p:txBody>
          <a:bodyPr lIns="0" rIns="0" tIns="0" bIns="0" anchor="ctr">
            <a:normAutofit/>
          </a:bodyPr>
          <a:p>
            <a:r>
              <a:rPr b="0" lang="en-PH" sz="6000" spc="-1" strike="noStrike">
                <a:solidFill>
                  <a:srgbClr val="04617b"/>
                </a:solidFill>
                <a:latin typeface="Source Sans Pro Light"/>
              </a:rPr>
              <a:t>NLP Concepts</a:t>
            </a:r>
            <a:endParaRPr b="0" lang="en-PH" sz="6000" spc="-1" strike="noStrike">
              <a:solidFill>
                <a:srgbClr val="04617b"/>
              </a:solidFill>
              <a:latin typeface="Source Sans Pro Light"/>
            </a:endParaRPr>
          </a:p>
        </p:txBody>
      </p:sp>
      <p:sp>
        <p:nvSpPr>
          <p:cNvPr id="136"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PH" sz="3200" spc="-1" strike="noStrike">
                <a:latin typeface="Source Sans Pro"/>
              </a:rPr>
              <a:t>Tokens</a:t>
            </a:r>
            <a:endParaRPr b="0" lang="en-PH" sz="3200" spc="-1" strike="noStrike">
              <a:latin typeface="Source Sans Pro"/>
            </a:endParaRPr>
          </a:p>
          <a:p>
            <a:pPr lvl="1" marL="864000" indent="-324000">
              <a:spcAft>
                <a:spcPts val="1123"/>
              </a:spcAft>
              <a:buClr>
                <a:srgbClr val="04617b"/>
              </a:buClr>
              <a:buSzPct val="75000"/>
              <a:buFont typeface="Symbol" charset="2"/>
              <a:buChar char=""/>
            </a:pPr>
            <a:r>
              <a:rPr b="0" lang="en-PH" sz="2800" spc="-1" strike="noStrike">
                <a:latin typeface="Source Sans Pro"/>
              </a:rPr>
              <a:t>Basic blocks; words</a:t>
            </a:r>
            <a:endParaRPr b="0" lang="en-PH" sz="2800" spc="-1" strike="noStrike">
              <a:latin typeface="Source Sans Pro"/>
            </a:endParaRPr>
          </a:p>
          <a:p>
            <a:pPr marL="432000" indent="-324000">
              <a:spcAft>
                <a:spcPts val="1412"/>
              </a:spcAft>
              <a:buClr>
                <a:srgbClr val="04617b"/>
              </a:buClr>
              <a:buSzPct val="45000"/>
              <a:buFont typeface="Wingdings" charset="2"/>
              <a:buChar char=""/>
            </a:pPr>
            <a:r>
              <a:rPr b="0" lang="en-PH" sz="3200" spc="-1" strike="noStrike">
                <a:latin typeface="Source Sans Pro"/>
              </a:rPr>
              <a:t>Document</a:t>
            </a:r>
            <a:endParaRPr b="0" lang="en-PH" sz="3200" spc="-1" strike="noStrike">
              <a:latin typeface="Source Sans Pro"/>
            </a:endParaRPr>
          </a:p>
          <a:p>
            <a:pPr lvl="1" marL="864000" indent="-324000">
              <a:spcAft>
                <a:spcPts val="1123"/>
              </a:spcAft>
              <a:buClr>
                <a:srgbClr val="04617b"/>
              </a:buClr>
              <a:buSzPct val="75000"/>
              <a:buFont typeface="Symbol" charset="2"/>
              <a:buChar char=""/>
            </a:pPr>
            <a:r>
              <a:rPr b="0" lang="en-PH" sz="2800" spc="-1" strike="noStrike">
                <a:latin typeface="Source Sans Pro"/>
              </a:rPr>
              <a:t>Collection of tokens</a:t>
            </a:r>
            <a:endParaRPr b="0" lang="en-PH" sz="2800" spc="-1" strike="noStrike">
              <a:latin typeface="Source Sans Pro"/>
            </a:endParaRPr>
          </a:p>
          <a:p>
            <a:pPr marL="432000" indent="-324000">
              <a:spcAft>
                <a:spcPts val="1412"/>
              </a:spcAft>
              <a:buClr>
                <a:srgbClr val="04617b"/>
              </a:buClr>
              <a:buSzPct val="45000"/>
              <a:buFont typeface="Wingdings" charset="2"/>
              <a:buChar char=""/>
            </a:pPr>
            <a:r>
              <a:rPr b="0" lang="en-PH" sz="3200" spc="-1" strike="noStrike">
                <a:latin typeface="Source Sans Pro"/>
              </a:rPr>
              <a:t>Corpus</a:t>
            </a:r>
            <a:endParaRPr b="0" lang="en-PH" sz="3200" spc="-1" strike="noStrike">
              <a:latin typeface="Source Sans Pro"/>
            </a:endParaRPr>
          </a:p>
          <a:p>
            <a:pPr lvl="1" marL="864000" indent="-324000">
              <a:spcAft>
                <a:spcPts val="1123"/>
              </a:spcAft>
              <a:buClr>
                <a:srgbClr val="04617b"/>
              </a:buClr>
              <a:buSzPct val="75000"/>
              <a:buFont typeface="Symbol" charset="2"/>
              <a:buChar char=""/>
            </a:pPr>
            <a:r>
              <a:rPr b="0" lang="en-PH" sz="2800" spc="-1" strike="noStrike">
                <a:latin typeface="Source Sans Pro"/>
              </a:rPr>
              <a:t>Collection of documents</a:t>
            </a:r>
            <a:endParaRPr b="0" lang="en-PH" sz="2800" spc="-1" strike="noStrike">
              <a:latin typeface="Source Sans Pro"/>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TotalTime>
  <Application>LibreOffice/6.3.3.2$Windows_X86_64 LibreOffice_project/a64200df03143b798afd1ec74a12ab50359878ed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2019-11-16T00:50:30Z</dcterms:created>
  <dc:creator/>
  <dc:description/>
  <dc:language>en-PH</dc:language>
  <cp:lastModifiedBy/>
  <dcterms:modified xsi:type="dcterms:W3CDTF">2019-11-16T06:36:27Z</dcterms:modified>
  <cp:revision>2</cp:revision>
  <dc:subject/>
  <dc:title>Vivid</dc:title>
</cp:coreProperties>
</file>