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Unemployment          Rate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1" b="2615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Mariam Ahmad</a:t>
            </a:r>
          </a:p>
          <a:p>
            <a:r>
              <a:rPr lang="en-US"/>
              <a:t>Yuri </a:t>
            </a:r>
            <a:r>
              <a:rPr lang="en-US" dirty="0"/>
              <a:t>G</a:t>
            </a:r>
            <a:r>
              <a:rPr lang="en-US"/>
              <a:t>roza</a:t>
            </a:r>
            <a:endParaRPr lang="en-US" dirty="0"/>
          </a:p>
          <a:p>
            <a:r>
              <a:rPr lang="en-US" dirty="0"/>
              <a:t>Kasey Wilson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{983552A5-3A2E-47B0-B094-4DCF1AFD813F}tf56160789_win32</Template>
  <TotalTime>931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Unemployment         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Rate</dc:title>
  <dc:creator>Mariam Ahmad</dc:creator>
  <cp:lastModifiedBy>Mariam Ahmad</cp:lastModifiedBy>
  <cp:revision>2</cp:revision>
  <dcterms:created xsi:type="dcterms:W3CDTF">2021-03-19T22:16:51Z</dcterms:created>
  <dcterms:modified xsi:type="dcterms:W3CDTF">2021-03-20T13:48:16Z</dcterms:modified>
</cp:coreProperties>
</file>