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Economics Factors over the years Unemployment/Gas Prices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6" r="1" b="26158"/>
          <a:stretch/>
        </p:blipFill>
        <p:spPr>
          <a:xfrm>
            <a:off x="5458984" y="812799"/>
            <a:ext cx="5928344" cy="5294757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Mariam Ahmad</a:t>
            </a:r>
          </a:p>
          <a:p>
            <a:r>
              <a:rPr lang="en-US" dirty="0"/>
              <a:t>Yuri Groza</a:t>
            </a:r>
          </a:p>
          <a:p>
            <a:r>
              <a:rPr lang="en-US" dirty="0"/>
              <a:t>Kasey Wilson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0641-458A-46A8-9AF5-70B652E5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5C65-E025-4F32-9857-088D8676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325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{983552A5-3A2E-47B0-B094-4DCF1AFD813F}tf56160789_win32</Template>
  <TotalTime>974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Economics Factors over the years Unemployment/Gas Prices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Unemployment Rate</dc:title>
  <dc:creator>Mariam Ahmad</dc:creator>
  <cp:lastModifiedBy>Mariam Ahmad</cp:lastModifiedBy>
  <cp:revision>4</cp:revision>
  <dcterms:created xsi:type="dcterms:W3CDTF">2021-03-19T22:16:51Z</dcterms:created>
  <dcterms:modified xsi:type="dcterms:W3CDTF">2021-03-20T14:31:42Z</dcterms:modified>
</cp:coreProperties>
</file>